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8"/>
  </p:notesMasterIdLst>
  <p:sldIdLst>
    <p:sldId id="256" r:id="rId2"/>
    <p:sldId id="261" r:id="rId3"/>
    <p:sldId id="260" r:id="rId4"/>
    <p:sldId id="259" r:id="rId5"/>
    <p:sldId id="258" r:id="rId6"/>
    <p:sldId id="257" r:id="rId7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CCE"/>
    <a:srgbClr val="89C1E3"/>
    <a:srgbClr val="8D84BC"/>
    <a:srgbClr val="E6A8C7"/>
    <a:srgbClr val="008E51"/>
    <a:srgbClr val="D716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6"/>
    <p:restoredTop sz="94679"/>
  </p:normalViewPr>
  <p:slideViewPr>
    <p:cSldViewPr snapToGrid="0">
      <p:cViewPr varScale="1">
        <p:scale>
          <a:sx n="56" d="100"/>
          <a:sy n="56" d="100"/>
        </p:scale>
        <p:origin x="1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F84BC-3DB6-B040-BF18-A6C407E84958}" type="datetimeFigureOut">
              <a:rPr kumimoji="1" lang="ja-JP" altLang="en-US" smtClean="0"/>
              <a:t>2024/2/6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EDEEF-B9BB-124B-A935-0A6E0D5B73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089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DEEF-B9BB-124B-A935-0A6E0D5B731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1493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AFFB4-BEBB-06F3-7E1B-C10D856BA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142CEAB-872C-BF00-53FD-89DE901A29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285CB00-D780-7740-3B8E-E0ADE97E43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D5BA08-6581-29B8-65DC-F267A6578F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DEEF-B9BB-124B-A935-0A6E0D5B731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8457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3FEB2-45F0-718F-233D-150CDCB52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6403ED3-EECC-55B1-14F4-9C3B88F951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7CF3903-1D13-D92A-31C9-3EDAF9EA6F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C061A2-83D9-3853-AA65-97D910A792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DEEF-B9BB-124B-A935-0A6E0D5B731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2981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4B65-8492-F941-89E1-B2AFA3AEC55A}" type="datetimeFigureOut">
              <a:rPr kumimoji="1" lang="ja-JP" altLang="en-US" smtClean="0"/>
              <a:t>2024/2/6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A11B-3175-FF49-A250-3D3DD2B50F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98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4B65-8492-F941-89E1-B2AFA3AEC55A}" type="datetimeFigureOut">
              <a:rPr kumimoji="1" lang="ja-JP" altLang="en-US" smtClean="0"/>
              <a:t>2024/2/6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A11B-3175-FF49-A250-3D3DD2B50F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88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4B65-8492-F941-89E1-B2AFA3AEC55A}" type="datetimeFigureOut">
              <a:rPr kumimoji="1" lang="ja-JP" altLang="en-US" smtClean="0"/>
              <a:t>2024/2/6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A11B-3175-FF49-A250-3D3DD2B50F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73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4B65-8492-F941-89E1-B2AFA3AEC55A}" type="datetimeFigureOut">
              <a:rPr kumimoji="1" lang="ja-JP" altLang="en-US" smtClean="0"/>
              <a:t>2024/2/6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A11B-3175-FF49-A250-3D3DD2B50F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01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4B65-8492-F941-89E1-B2AFA3AEC55A}" type="datetimeFigureOut">
              <a:rPr kumimoji="1" lang="ja-JP" altLang="en-US" smtClean="0"/>
              <a:t>2024/2/6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A11B-3175-FF49-A250-3D3DD2B50F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988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4B65-8492-F941-89E1-B2AFA3AEC55A}" type="datetimeFigureOut">
              <a:rPr kumimoji="1" lang="ja-JP" altLang="en-US" smtClean="0"/>
              <a:t>2024/2/6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A11B-3175-FF49-A250-3D3DD2B50F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2367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4B65-8492-F941-89E1-B2AFA3AEC55A}" type="datetimeFigureOut">
              <a:rPr kumimoji="1" lang="ja-JP" altLang="en-US" smtClean="0"/>
              <a:t>2024/2/6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A11B-3175-FF49-A250-3D3DD2B50F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286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4B65-8492-F941-89E1-B2AFA3AEC55A}" type="datetimeFigureOut">
              <a:rPr kumimoji="1" lang="ja-JP" altLang="en-US" smtClean="0"/>
              <a:t>2024/2/6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A11B-3175-FF49-A250-3D3DD2B50F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353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4B65-8492-F941-89E1-B2AFA3AEC55A}" type="datetimeFigureOut">
              <a:rPr kumimoji="1" lang="ja-JP" altLang="en-US" smtClean="0"/>
              <a:t>2024/2/6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A11B-3175-FF49-A250-3D3DD2B50F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7515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4B65-8492-F941-89E1-B2AFA3AEC55A}" type="datetimeFigureOut">
              <a:rPr kumimoji="1" lang="ja-JP" altLang="en-US" smtClean="0"/>
              <a:t>2024/2/6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A11B-3175-FF49-A250-3D3DD2B50F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5524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A4B65-8492-F941-89E1-B2AFA3AEC55A}" type="datetimeFigureOut">
              <a:rPr kumimoji="1" lang="ja-JP" altLang="en-US" smtClean="0"/>
              <a:t>2024/2/6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6A11B-3175-FF49-A250-3D3DD2B50F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667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A4B65-8492-F941-89E1-B2AFA3AEC55A}" type="datetimeFigureOut">
              <a:rPr kumimoji="1" lang="ja-JP" altLang="en-US" smtClean="0"/>
              <a:t>2024/2/6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6A11B-3175-FF49-A250-3D3DD2B50F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43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携帯電話を耳に当てている男性選手&#10;&#10;中程度の精度で自動的に生成された説明" hidden="1">
            <a:extLst>
              <a:ext uri="{FF2B5EF4-FFF2-40B4-BE49-F238E27FC236}">
                <a16:creationId xmlns:a16="http://schemas.microsoft.com/office/drawing/2014/main" id="{667F0370-3F9F-687C-6B5D-DB90C78D4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1" y="1907381"/>
            <a:ext cx="9542499" cy="9522619"/>
          </a:xfrm>
          <a:prstGeom prst="rect">
            <a:avLst/>
          </a:prstGeom>
        </p:spPr>
      </p:pic>
      <p:grpSp>
        <p:nvGrpSpPr>
          <p:cNvPr id="578" name="グループ化 577">
            <a:extLst>
              <a:ext uri="{FF2B5EF4-FFF2-40B4-BE49-F238E27FC236}">
                <a16:creationId xmlns:a16="http://schemas.microsoft.com/office/drawing/2014/main" id="{7D6673DA-AE55-2243-1C76-52EFC2B44F2A}"/>
              </a:ext>
            </a:extLst>
          </p:cNvPr>
          <p:cNvGrpSpPr/>
          <p:nvPr/>
        </p:nvGrpSpPr>
        <p:grpSpPr>
          <a:xfrm>
            <a:off x="1192236" y="4043142"/>
            <a:ext cx="6808764" cy="7820808"/>
            <a:chOff x="1549332" y="3072126"/>
            <a:chExt cx="5862529" cy="6733926"/>
          </a:xfrm>
        </p:grpSpPr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768F2FAB-7748-AFD7-AA76-416A4BA5B47C}"/>
                </a:ext>
              </a:extLst>
            </p:cNvPr>
            <p:cNvSpPr/>
            <p:nvPr/>
          </p:nvSpPr>
          <p:spPr>
            <a:xfrm>
              <a:off x="4876731" y="4536718"/>
              <a:ext cx="269708" cy="39171"/>
            </a:xfrm>
            <a:custGeom>
              <a:avLst/>
              <a:gdLst>
                <a:gd name="connsiteX0" fmla="*/ 69 w 269708"/>
                <a:gd name="connsiteY0" fmla="*/ 32107 h 39171"/>
                <a:gd name="connsiteX1" fmla="*/ 146119 w 269708"/>
                <a:gd name="connsiteY1" fmla="*/ 357 h 39171"/>
                <a:gd name="connsiteX2" fmla="*/ 133419 w 269708"/>
                <a:gd name="connsiteY2" fmla="*/ 16232 h 39171"/>
                <a:gd name="connsiteX3" fmla="*/ 209619 w 269708"/>
                <a:gd name="connsiteY3" fmla="*/ 35282 h 39171"/>
                <a:gd name="connsiteX4" fmla="*/ 181044 w 269708"/>
                <a:gd name="connsiteY4" fmla="*/ 38457 h 39171"/>
                <a:gd name="connsiteX5" fmla="*/ 263594 w 269708"/>
                <a:gd name="connsiteY5" fmla="*/ 25757 h 39171"/>
                <a:gd name="connsiteX6" fmla="*/ 263594 w 269708"/>
                <a:gd name="connsiteY6" fmla="*/ 6707 h 39171"/>
                <a:gd name="connsiteX7" fmla="*/ 257244 w 269708"/>
                <a:gd name="connsiteY7" fmla="*/ 25757 h 39171"/>
                <a:gd name="connsiteX8" fmla="*/ 181044 w 269708"/>
                <a:gd name="connsiteY8" fmla="*/ 16232 h 39171"/>
                <a:gd name="connsiteX9" fmla="*/ 127069 w 269708"/>
                <a:gd name="connsiteY9" fmla="*/ 9882 h 39171"/>
                <a:gd name="connsiteX10" fmla="*/ 69 w 269708"/>
                <a:gd name="connsiteY10" fmla="*/ 32107 h 39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708" h="39171">
                  <a:moveTo>
                    <a:pt x="69" y="32107"/>
                  </a:moveTo>
                  <a:cubicBezTo>
                    <a:pt x="3244" y="30520"/>
                    <a:pt x="146119" y="357"/>
                    <a:pt x="146119" y="357"/>
                  </a:cubicBezTo>
                  <a:cubicBezTo>
                    <a:pt x="168344" y="-2289"/>
                    <a:pt x="122836" y="10411"/>
                    <a:pt x="133419" y="16232"/>
                  </a:cubicBezTo>
                  <a:cubicBezTo>
                    <a:pt x="144002" y="22053"/>
                    <a:pt x="201682" y="31578"/>
                    <a:pt x="209619" y="35282"/>
                  </a:cubicBezTo>
                  <a:cubicBezTo>
                    <a:pt x="217556" y="38986"/>
                    <a:pt x="172048" y="40044"/>
                    <a:pt x="181044" y="38457"/>
                  </a:cubicBezTo>
                  <a:cubicBezTo>
                    <a:pt x="190040" y="36870"/>
                    <a:pt x="249836" y="31049"/>
                    <a:pt x="263594" y="25757"/>
                  </a:cubicBezTo>
                  <a:cubicBezTo>
                    <a:pt x="277352" y="20465"/>
                    <a:pt x="263594" y="6707"/>
                    <a:pt x="263594" y="6707"/>
                  </a:cubicBezTo>
                  <a:cubicBezTo>
                    <a:pt x="262536" y="6707"/>
                    <a:pt x="271002" y="24170"/>
                    <a:pt x="257244" y="25757"/>
                  </a:cubicBezTo>
                  <a:lnTo>
                    <a:pt x="181044" y="16232"/>
                  </a:lnTo>
                  <a:cubicBezTo>
                    <a:pt x="159348" y="13586"/>
                    <a:pt x="151411" y="8294"/>
                    <a:pt x="127069" y="9882"/>
                  </a:cubicBezTo>
                  <a:cubicBezTo>
                    <a:pt x="102727" y="11469"/>
                    <a:pt x="-3106" y="33694"/>
                    <a:pt x="69" y="3210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7BA08566-3A87-1D7E-4C7B-1321E5188E2A}"/>
                </a:ext>
              </a:extLst>
            </p:cNvPr>
            <p:cNvSpPr/>
            <p:nvPr/>
          </p:nvSpPr>
          <p:spPr>
            <a:xfrm>
              <a:off x="4822825" y="4492144"/>
              <a:ext cx="420110" cy="83031"/>
            </a:xfrm>
            <a:custGeom>
              <a:avLst/>
              <a:gdLst>
                <a:gd name="connsiteX0" fmla="*/ 0 w 420110"/>
                <a:gd name="connsiteY0" fmla="*/ 83031 h 83031"/>
                <a:gd name="connsiteX1" fmla="*/ 215900 w 420110"/>
                <a:gd name="connsiteY1" fmla="*/ 22706 h 83031"/>
                <a:gd name="connsiteX2" fmla="*/ 171450 w 420110"/>
                <a:gd name="connsiteY2" fmla="*/ 22706 h 83031"/>
                <a:gd name="connsiteX3" fmla="*/ 279400 w 420110"/>
                <a:gd name="connsiteY3" fmla="*/ 3656 h 83031"/>
                <a:gd name="connsiteX4" fmla="*/ 244475 w 420110"/>
                <a:gd name="connsiteY4" fmla="*/ 481 h 83031"/>
                <a:gd name="connsiteX5" fmla="*/ 327025 w 420110"/>
                <a:gd name="connsiteY5" fmla="*/ 10006 h 83031"/>
                <a:gd name="connsiteX6" fmla="*/ 365125 w 420110"/>
                <a:gd name="connsiteY6" fmla="*/ 19531 h 83031"/>
                <a:gd name="connsiteX7" fmla="*/ 419100 w 420110"/>
                <a:gd name="connsiteY7" fmla="*/ 13181 h 83031"/>
                <a:gd name="connsiteX8" fmla="*/ 314325 w 420110"/>
                <a:gd name="connsiteY8" fmla="*/ 3656 h 83031"/>
                <a:gd name="connsiteX9" fmla="*/ 142875 w 420110"/>
                <a:gd name="connsiteY9" fmla="*/ 3656 h 83031"/>
                <a:gd name="connsiteX10" fmla="*/ 184150 w 420110"/>
                <a:gd name="connsiteY10" fmla="*/ 10006 h 83031"/>
                <a:gd name="connsiteX11" fmla="*/ 69850 w 420110"/>
                <a:gd name="connsiteY11" fmla="*/ 22706 h 83031"/>
                <a:gd name="connsiteX12" fmla="*/ 180975 w 420110"/>
                <a:gd name="connsiteY12" fmla="*/ 22706 h 83031"/>
                <a:gd name="connsiteX13" fmla="*/ 142875 w 420110"/>
                <a:gd name="connsiteY13" fmla="*/ 38581 h 83031"/>
                <a:gd name="connsiteX14" fmla="*/ 0 w 420110"/>
                <a:gd name="connsiteY14" fmla="*/ 83031 h 83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110" h="83031">
                  <a:moveTo>
                    <a:pt x="0" y="83031"/>
                  </a:moveTo>
                  <a:cubicBezTo>
                    <a:pt x="12171" y="80385"/>
                    <a:pt x="187325" y="32760"/>
                    <a:pt x="215900" y="22706"/>
                  </a:cubicBezTo>
                  <a:cubicBezTo>
                    <a:pt x="244475" y="12652"/>
                    <a:pt x="160867" y="25881"/>
                    <a:pt x="171450" y="22706"/>
                  </a:cubicBezTo>
                  <a:cubicBezTo>
                    <a:pt x="182033" y="19531"/>
                    <a:pt x="267229" y="7360"/>
                    <a:pt x="279400" y="3656"/>
                  </a:cubicBezTo>
                  <a:cubicBezTo>
                    <a:pt x="291571" y="-48"/>
                    <a:pt x="236538" y="-577"/>
                    <a:pt x="244475" y="481"/>
                  </a:cubicBezTo>
                  <a:cubicBezTo>
                    <a:pt x="252412" y="1539"/>
                    <a:pt x="306917" y="6831"/>
                    <a:pt x="327025" y="10006"/>
                  </a:cubicBezTo>
                  <a:cubicBezTo>
                    <a:pt x="347133" y="13181"/>
                    <a:pt x="349779" y="19002"/>
                    <a:pt x="365125" y="19531"/>
                  </a:cubicBezTo>
                  <a:cubicBezTo>
                    <a:pt x="380471" y="20060"/>
                    <a:pt x="427567" y="15827"/>
                    <a:pt x="419100" y="13181"/>
                  </a:cubicBezTo>
                  <a:cubicBezTo>
                    <a:pt x="410633" y="10535"/>
                    <a:pt x="360362" y="5243"/>
                    <a:pt x="314325" y="3656"/>
                  </a:cubicBezTo>
                  <a:cubicBezTo>
                    <a:pt x="268288" y="2069"/>
                    <a:pt x="164571" y="2598"/>
                    <a:pt x="142875" y="3656"/>
                  </a:cubicBezTo>
                  <a:cubicBezTo>
                    <a:pt x="121179" y="4714"/>
                    <a:pt x="196321" y="6831"/>
                    <a:pt x="184150" y="10006"/>
                  </a:cubicBezTo>
                  <a:cubicBezTo>
                    <a:pt x="171979" y="13181"/>
                    <a:pt x="70379" y="20589"/>
                    <a:pt x="69850" y="22706"/>
                  </a:cubicBezTo>
                  <a:cubicBezTo>
                    <a:pt x="69321" y="24823"/>
                    <a:pt x="168804" y="20060"/>
                    <a:pt x="180975" y="22706"/>
                  </a:cubicBezTo>
                  <a:cubicBezTo>
                    <a:pt x="193146" y="25352"/>
                    <a:pt x="174096" y="29056"/>
                    <a:pt x="142875" y="38581"/>
                  </a:cubicBezTo>
                  <a:lnTo>
                    <a:pt x="0" y="83031"/>
                  </a:ln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5E424EA8-6FE6-9598-EAD5-6A47842016B7}"/>
                </a:ext>
              </a:extLst>
            </p:cNvPr>
            <p:cNvSpPr/>
            <p:nvPr/>
          </p:nvSpPr>
          <p:spPr>
            <a:xfrm>
              <a:off x="4978391" y="4508500"/>
              <a:ext cx="262375" cy="19121"/>
            </a:xfrm>
            <a:custGeom>
              <a:avLst/>
              <a:gdLst>
                <a:gd name="connsiteX0" fmla="*/ 9 w 262375"/>
                <a:gd name="connsiteY0" fmla="*/ 19050 h 19121"/>
                <a:gd name="connsiteX1" fmla="*/ 111134 w 262375"/>
                <a:gd name="connsiteY1" fmla="*/ 3175 h 19121"/>
                <a:gd name="connsiteX2" fmla="*/ 200034 w 262375"/>
                <a:gd name="connsiteY2" fmla="*/ 15875 h 19121"/>
                <a:gd name="connsiteX3" fmla="*/ 142884 w 262375"/>
                <a:gd name="connsiteY3" fmla="*/ 12700 h 19121"/>
                <a:gd name="connsiteX4" fmla="*/ 260359 w 262375"/>
                <a:gd name="connsiteY4" fmla="*/ 12700 h 19121"/>
                <a:gd name="connsiteX5" fmla="*/ 212734 w 262375"/>
                <a:gd name="connsiteY5" fmla="*/ 3175 h 19121"/>
                <a:gd name="connsiteX6" fmla="*/ 155584 w 262375"/>
                <a:gd name="connsiteY6" fmla="*/ 0 h 19121"/>
                <a:gd name="connsiteX7" fmla="*/ 104784 w 262375"/>
                <a:gd name="connsiteY7" fmla="*/ 3175 h 19121"/>
                <a:gd name="connsiteX8" fmla="*/ 136534 w 262375"/>
                <a:gd name="connsiteY8" fmla="*/ 15875 h 19121"/>
                <a:gd name="connsiteX9" fmla="*/ 104784 w 262375"/>
                <a:gd name="connsiteY9" fmla="*/ 9525 h 19121"/>
                <a:gd name="connsiteX10" fmla="*/ 9 w 262375"/>
                <a:gd name="connsiteY10" fmla="*/ 19050 h 1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375" h="19121">
                  <a:moveTo>
                    <a:pt x="9" y="19050"/>
                  </a:moveTo>
                  <a:cubicBezTo>
                    <a:pt x="1067" y="17992"/>
                    <a:pt x="77797" y="3704"/>
                    <a:pt x="111134" y="3175"/>
                  </a:cubicBezTo>
                  <a:cubicBezTo>
                    <a:pt x="144471" y="2646"/>
                    <a:pt x="194742" y="14288"/>
                    <a:pt x="200034" y="15875"/>
                  </a:cubicBezTo>
                  <a:cubicBezTo>
                    <a:pt x="205326" y="17462"/>
                    <a:pt x="132830" y="13229"/>
                    <a:pt x="142884" y="12700"/>
                  </a:cubicBezTo>
                  <a:cubicBezTo>
                    <a:pt x="152938" y="12171"/>
                    <a:pt x="248717" y="14287"/>
                    <a:pt x="260359" y="12700"/>
                  </a:cubicBezTo>
                  <a:cubicBezTo>
                    <a:pt x="272001" y="11113"/>
                    <a:pt x="230196" y="5292"/>
                    <a:pt x="212734" y="3175"/>
                  </a:cubicBezTo>
                  <a:cubicBezTo>
                    <a:pt x="195272" y="1058"/>
                    <a:pt x="173576" y="0"/>
                    <a:pt x="155584" y="0"/>
                  </a:cubicBezTo>
                  <a:cubicBezTo>
                    <a:pt x="137592" y="0"/>
                    <a:pt x="107959" y="529"/>
                    <a:pt x="104784" y="3175"/>
                  </a:cubicBezTo>
                  <a:cubicBezTo>
                    <a:pt x="101609" y="5821"/>
                    <a:pt x="136534" y="14817"/>
                    <a:pt x="136534" y="15875"/>
                  </a:cubicBezTo>
                  <a:cubicBezTo>
                    <a:pt x="136534" y="16933"/>
                    <a:pt x="124363" y="10054"/>
                    <a:pt x="104784" y="9525"/>
                  </a:cubicBezTo>
                  <a:cubicBezTo>
                    <a:pt x="85205" y="8996"/>
                    <a:pt x="-1049" y="20108"/>
                    <a:pt x="9" y="1905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E6D1DD43-EEB5-8E14-EA25-0820FD100AD1}"/>
                </a:ext>
              </a:extLst>
            </p:cNvPr>
            <p:cNvSpPr/>
            <p:nvPr/>
          </p:nvSpPr>
          <p:spPr>
            <a:xfrm>
              <a:off x="4744975" y="4703057"/>
              <a:ext cx="440932" cy="136090"/>
            </a:xfrm>
            <a:custGeom>
              <a:avLst/>
              <a:gdLst>
                <a:gd name="connsiteX0" fmla="*/ 1650 w 440932"/>
                <a:gd name="connsiteY0" fmla="*/ 103893 h 136090"/>
                <a:gd name="connsiteX1" fmla="*/ 262000 w 440932"/>
                <a:gd name="connsiteY1" fmla="*/ 2293 h 136090"/>
                <a:gd name="connsiteX2" fmla="*/ 192150 w 440932"/>
                <a:gd name="connsiteY2" fmla="*/ 30868 h 136090"/>
                <a:gd name="connsiteX3" fmla="*/ 271525 w 440932"/>
                <a:gd name="connsiteY3" fmla="*/ 5468 h 136090"/>
                <a:gd name="connsiteX4" fmla="*/ 347725 w 440932"/>
                <a:gd name="connsiteY4" fmla="*/ 46743 h 136090"/>
                <a:gd name="connsiteX5" fmla="*/ 265175 w 440932"/>
                <a:gd name="connsiteY5" fmla="*/ 24518 h 136090"/>
                <a:gd name="connsiteX6" fmla="*/ 354075 w 440932"/>
                <a:gd name="connsiteY6" fmla="*/ 27693 h 136090"/>
                <a:gd name="connsiteX7" fmla="*/ 401700 w 440932"/>
                <a:gd name="connsiteY7" fmla="*/ 91193 h 136090"/>
                <a:gd name="connsiteX8" fmla="*/ 439800 w 440932"/>
                <a:gd name="connsiteY8" fmla="*/ 135643 h 136090"/>
                <a:gd name="connsiteX9" fmla="*/ 420750 w 440932"/>
                <a:gd name="connsiteY9" fmla="*/ 110243 h 136090"/>
                <a:gd name="connsiteX10" fmla="*/ 322325 w 440932"/>
                <a:gd name="connsiteY10" fmla="*/ 49918 h 136090"/>
                <a:gd name="connsiteX11" fmla="*/ 252475 w 440932"/>
                <a:gd name="connsiteY11" fmla="*/ 43568 h 136090"/>
                <a:gd name="connsiteX12" fmla="*/ 179450 w 440932"/>
                <a:gd name="connsiteY12" fmla="*/ 53093 h 136090"/>
                <a:gd name="connsiteX13" fmla="*/ 150875 w 440932"/>
                <a:gd name="connsiteY13" fmla="*/ 78493 h 136090"/>
                <a:gd name="connsiteX14" fmla="*/ 204850 w 440932"/>
                <a:gd name="connsiteY14" fmla="*/ 30868 h 136090"/>
                <a:gd name="connsiteX15" fmla="*/ 182625 w 440932"/>
                <a:gd name="connsiteY15" fmla="*/ 72143 h 136090"/>
                <a:gd name="connsiteX16" fmla="*/ 90550 w 440932"/>
                <a:gd name="connsiteY16" fmla="*/ 110243 h 136090"/>
                <a:gd name="connsiteX17" fmla="*/ 112775 w 440932"/>
                <a:gd name="connsiteY17" fmla="*/ 88018 h 136090"/>
                <a:gd name="connsiteX18" fmla="*/ 147700 w 440932"/>
                <a:gd name="connsiteY18" fmla="*/ 65793 h 136090"/>
                <a:gd name="connsiteX19" fmla="*/ 1650 w 440932"/>
                <a:gd name="connsiteY19" fmla="*/ 103893 h 13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40932" h="136090">
                  <a:moveTo>
                    <a:pt x="1650" y="103893"/>
                  </a:moveTo>
                  <a:cubicBezTo>
                    <a:pt x="20700" y="93310"/>
                    <a:pt x="230250" y="14464"/>
                    <a:pt x="262000" y="2293"/>
                  </a:cubicBezTo>
                  <a:cubicBezTo>
                    <a:pt x="293750" y="-9878"/>
                    <a:pt x="190563" y="30339"/>
                    <a:pt x="192150" y="30868"/>
                  </a:cubicBezTo>
                  <a:cubicBezTo>
                    <a:pt x="193737" y="31397"/>
                    <a:pt x="245596" y="2822"/>
                    <a:pt x="271525" y="5468"/>
                  </a:cubicBezTo>
                  <a:cubicBezTo>
                    <a:pt x="297454" y="8114"/>
                    <a:pt x="348783" y="43568"/>
                    <a:pt x="347725" y="46743"/>
                  </a:cubicBezTo>
                  <a:cubicBezTo>
                    <a:pt x="346667" y="49918"/>
                    <a:pt x="264117" y="27693"/>
                    <a:pt x="265175" y="24518"/>
                  </a:cubicBezTo>
                  <a:cubicBezTo>
                    <a:pt x="266233" y="21343"/>
                    <a:pt x="331321" y="16581"/>
                    <a:pt x="354075" y="27693"/>
                  </a:cubicBezTo>
                  <a:cubicBezTo>
                    <a:pt x="376829" y="38805"/>
                    <a:pt x="387412" y="73201"/>
                    <a:pt x="401700" y="91193"/>
                  </a:cubicBezTo>
                  <a:cubicBezTo>
                    <a:pt x="415988" y="109185"/>
                    <a:pt x="436625" y="132468"/>
                    <a:pt x="439800" y="135643"/>
                  </a:cubicBezTo>
                  <a:cubicBezTo>
                    <a:pt x="442975" y="138818"/>
                    <a:pt x="440329" y="124530"/>
                    <a:pt x="420750" y="110243"/>
                  </a:cubicBezTo>
                  <a:cubicBezTo>
                    <a:pt x="401171" y="95956"/>
                    <a:pt x="350371" y="61030"/>
                    <a:pt x="322325" y="49918"/>
                  </a:cubicBezTo>
                  <a:cubicBezTo>
                    <a:pt x="294279" y="38805"/>
                    <a:pt x="276287" y="43039"/>
                    <a:pt x="252475" y="43568"/>
                  </a:cubicBezTo>
                  <a:cubicBezTo>
                    <a:pt x="228663" y="44097"/>
                    <a:pt x="196383" y="47272"/>
                    <a:pt x="179450" y="53093"/>
                  </a:cubicBezTo>
                  <a:cubicBezTo>
                    <a:pt x="162517" y="58914"/>
                    <a:pt x="150875" y="78493"/>
                    <a:pt x="150875" y="78493"/>
                  </a:cubicBezTo>
                  <a:cubicBezTo>
                    <a:pt x="155108" y="74789"/>
                    <a:pt x="199559" y="31926"/>
                    <a:pt x="204850" y="30868"/>
                  </a:cubicBezTo>
                  <a:cubicBezTo>
                    <a:pt x="210141" y="29810"/>
                    <a:pt x="201675" y="58914"/>
                    <a:pt x="182625" y="72143"/>
                  </a:cubicBezTo>
                  <a:cubicBezTo>
                    <a:pt x="163575" y="85372"/>
                    <a:pt x="90550" y="110243"/>
                    <a:pt x="90550" y="110243"/>
                  </a:cubicBezTo>
                  <a:cubicBezTo>
                    <a:pt x="78908" y="112889"/>
                    <a:pt x="103250" y="95426"/>
                    <a:pt x="112775" y="88018"/>
                  </a:cubicBezTo>
                  <a:cubicBezTo>
                    <a:pt x="122300" y="80610"/>
                    <a:pt x="160929" y="64735"/>
                    <a:pt x="147700" y="65793"/>
                  </a:cubicBezTo>
                  <a:cubicBezTo>
                    <a:pt x="134471" y="66851"/>
                    <a:pt x="-17400" y="114476"/>
                    <a:pt x="1650" y="10389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3A3C2AFD-ADE1-1230-645E-D9A2FE883A16}"/>
                </a:ext>
              </a:extLst>
            </p:cNvPr>
            <p:cNvSpPr/>
            <p:nvPr/>
          </p:nvSpPr>
          <p:spPr>
            <a:xfrm>
              <a:off x="4996829" y="4715628"/>
              <a:ext cx="191171" cy="130103"/>
            </a:xfrm>
            <a:custGeom>
              <a:avLst/>
              <a:gdLst>
                <a:gd name="connsiteX0" fmla="*/ 621 w 191171"/>
                <a:gd name="connsiteY0" fmla="*/ 2422 h 130103"/>
                <a:gd name="connsiteX1" fmla="*/ 130796 w 191171"/>
                <a:gd name="connsiteY1" fmla="*/ 91322 h 130103"/>
                <a:gd name="connsiteX2" fmla="*/ 105396 w 191171"/>
                <a:gd name="connsiteY2" fmla="*/ 65922 h 130103"/>
                <a:gd name="connsiteX3" fmla="*/ 149846 w 191171"/>
                <a:gd name="connsiteY3" fmla="*/ 129422 h 130103"/>
                <a:gd name="connsiteX4" fmla="*/ 149846 w 191171"/>
                <a:gd name="connsiteY4" fmla="*/ 100847 h 130103"/>
                <a:gd name="connsiteX5" fmla="*/ 191121 w 191171"/>
                <a:gd name="connsiteY5" fmla="*/ 123072 h 130103"/>
                <a:gd name="connsiteX6" fmla="*/ 140321 w 191171"/>
                <a:gd name="connsiteY6" fmla="*/ 56397 h 130103"/>
                <a:gd name="connsiteX7" fmla="*/ 83171 w 191171"/>
                <a:gd name="connsiteY7" fmla="*/ 27822 h 130103"/>
                <a:gd name="connsiteX8" fmla="*/ 621 w 191171"/>
                <a:gd name="connsiteY8" fmla="*/ 2422 h 130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171" h="130103">
                  <a:moveTo>
                    <a:pt x="621" y="2422"/>
                  </a:moveTo>
                  <a:cubicBezTo>
                    <a:pt x="8558" y="13005"/>
                    <a:pt x="113334" y="80739"/>
                    <a:pt x="130796" y="91322"/>
                  </a:cubicBezTo>
                  <a:cubicBezTo>
                    <a:pt x="148259" y="101905"/>
                    <a:pt x="102221" y="59572"/>
                    <a:pt x="105396" y="65922"/>
                  </a:cubicBezTo>
                  <a:cubicBezTo>
                    <a:pt x="108571" y="72272"/>
                    <a:pt x="142438" y="123601"/>
                    <a:pt x="149846" y="129422"/>
                  </a:cubicBezTo>
                  <a:cubicBezTo>
                    <a:pt x="157254" y="135243"/>
                    <a:pt x="142967" y="101905"/>
                    <a:pt x="149846" y="100847"/>
                  </a:cubicBezTo>
                  <a:cubicBezTo>
                    <a:pt x="156725" y="99789"/>
                    <a:pt x="192708" y="130480"/>
                    <a:pt x="191121" y="123072"/>
                  </a:cubicBezTo>
                  <a:cubicBezTo>
                    <a:pt x="189534" y="115664"/>
                    <a:pt x="158313" y="72272"/>
                    <a:pt x="140321" y="56397"/>
                  </a:cubicBezTo>
                  <a:cubicBezTo>
                    <a:pt x="122329" y="40522"/>
                    <a:pt x="103279" y="36818"/>
                    <a:pt x="83171" y="27822"/>
                  </a:cubicBezTo>
                  <a:cubicBezTo>
                    <a:pt x="63063" y="18826"/>
                    <a:pt x="-7316" y="-8161"/>
                    <a:pt x="621" y="242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70BFB052-2792-F1DE-4D04-502BB4C80317}"/>
                </a:ext>
              </a:extLst>
            </p:cNvPr>
            <p:cNvSpPr/>
            <p:nvPr/>
          </p:nvSpPr>
          <p:spPr>
            <a:xfrm>
              <a:off x="4932539" y="4724871"/>
              <a:ext cx="167219" cy="111212"/>
            </a:xfrm>
            <a:custGeom>
              <a:avLst/>
              <a:gdLst>
                <a:gd name="connsiteX0" fmla="*/ 1411 w 167219"/>
                <a:gd name="connsiteY0" fmla="*/ 15404 h 111212"/>
                <a:gd name="connsiteX1" fmla="*/ 49036 w 167219"/>
                <a:gd name="connsiteY1" fmla="*/ 69379 h 111212"/>
                <a:gd name="connsiteX2" fmla="*/ 68086 w 167219"/>
                <a:gd name="connsiteY2" fmla="*/ 91604 h 111212"/>
                <a:gd name="connsiteX3" fmla="*/ 83961 w 167219"/>
                <a:gd name="connsiteY3" fmla="*/ 97954 h 111212"/>
                <a:gd name="connsiteX4" fmla="*/ 83961 w 167219"/>
                <a:gd name="connsiteY4" fmla="*/ 91604 h 111212"/>
                <a:gd name="connsiteX5" fmla="*/ 137936 w 167219"/>
                <a:gd name="connsiteY5" fmla="*/ 110654 h 111212"/>
                <a:gd name="connsiteX6" fmla="*/ 141111 w 167219"/>
                <a:gd name="connsiteY6" fmla="*/ 66204 h 111212"/>
                <a:gd name="connsiteX7" fmla="*/ 166511 w 167219"/>
                <a:gd name="connsiteY7" fmla="*/ 47154 h 111212"/>
                <a:gd name="connsiteX8" fmla="*/ 109361 w 167219"/>
                <a:gd name="connsiteY8" fmla="*/ 2704 h 111212"/>
                <a:gd name="connsiteX9" fmla="*/ 1411 w 167219"/>
                <a:gd name="connsiteY9" fmla="*/ 15404 h 111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219" h="111212">
                  <a:moveTo>
                    <a:pt x="1411" y="15404"/>
                  </a:moveTo>
                  <a:cubicBezTo>
                    <a:pt x="-8643" y="26516"/>
                    <a:pt x="37924" y="56679"/>
                    <a:pt x="49036" y="69379"/>
                  </a:cubicBezTo>
                  <a:cubicBezTo>
                    <a:pt x="60148" y="82079"/>
                    <a:pt x="68086" y="91604"/>
                    <a:pt x="68086" y="91604"/>
                  </a:cubicBezTo>
                  <a:cubicBezTo>
                    <a:pt x="73907" y="96366"/>
                    <a:pt x="83961" y="97954"/>
                    <a:pt x="83961" y="97954"/>
                  </a:cubicBezTo>
                  <a:cubicBezTo>
                    <a:pt x="86607" y="97954"/>
                    <a:pt x="74965" y="89487"/>
                    <a:pt x="83961" y="91604"/>
                  </a:cubicBezTo>
                  <a:cubicBezTo>
                    <a:pt x="92957" y="93721"/>
                    <a:pt x="128411" y="114887"/>
                    <a:pt x="137936" y="110654"/>
                  </a:cubicBezTo>
                  <a:cubicBezTo>
                    <a:pt x="147461" y="106421"/>
                    <a:pt x="136349" y="76787"/>
                    <a:pt x="141111" y="66204"/>
                  </a:cubicBezTo>
                  <a:cubicBezTo>
                    <a:pt x="145874" y="55621"/>
                    <a:pt x="171803" y="57737"/>
                    <a:pt x="166511" y="47154"/>
                  </a:cubicBezTo>
                  <a:cubicBezTo>
                    <a:pt x="161219" y="36571"/>
                    <a:pt x="132115" y="10112"/>
                    <a:pt x="109361" y="2704"/>
                  </a:cubicBezTo>
                  <a:cubicBezTo>
                    <a:pt x="86607" y="-4704"/>
                    <a:pt x="11465" y="4292"/>
                    <a:pt x="1411" y="1540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>
              <a:extLst>
                <a:ext uri="{FF2B5EF4-FFF2-40B4-BE49-F238E27FC236}">
                  <a16:creationId xmlns:a16="http://schemas.microsoft.com/office/drawing/2014/main" id="{FD96215A-F2E0-19CF-467F-E889A8919138}"/>
                </a:ext>
              </a:extLst>
            </p:cNvPr>
            <p:cNvSpPr/>
            <p:nvPr/>
          </p:nvSpPr>
          <p:spPr>
            <a:xfrm>
              <a:off x="5019675" y="475932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491C7863-E403-6263-F6D5-F7576E518F06}"/>
                </a:ext>
              </a:extLst>
            </p:cNvPr>
            <p:cNvSpPr/>
            <p:nvPr/>
          </p:nvSpPr>
          <p:spPr>
            <a:xfrm>
              <a:off x="4816344" y="4746446"/>
              <a:ext cx="140416" cy="89224"/>
            </a:xfrm>
            <a:custGeom>
              <a:avLst/>
              <a:gdLst>
                <a:gd name="connsiteX0" fmla="*/ 131 w 140416"/>
                <a:gd name="connsiteY0" fmla="*/ 89079 h 89224"/>
                <a:gd name="connsiteX1" fmla="*/ 114431 w 140416"/>
                <a:gd name="connsiteY1" fmla="*/ 57329 h 89224"/>
                <a:gd name="connsiteX2" fmla="*/ 104906 w 140416"/>
                <a:gd name="connsiteY2" fmla="*/ 57329 h 89224"/>
                <a:gd name="connsiteX3" fmla="*/ 130306 w 140416"/>
                <a:gd name="connsiteY3" fmla="*/ 70029 h 89224"/>
                <a:gd name="connsiteX4" fmla="*/ 111256 w 140416"/>
                <a:gd name="connsiteY4" fmla="*/ 54154 h 89224"/>
                <a:gd name="connsiteX5" fmla="*/ 139831 w 140416"/>
                <a:gd name="connsiteY5" fmla="*/ 3354 h 89224"/>
                <a:gd name="connsiteX6" fmla="*/ 79506 w 140416"/>
                <a:gd name="connsiteY6" fmla="*/ 25579 h 89224"/>
                <a:gd name="connsiteX7" fmla="*/ 130306 w 140416"/>
                <a:gd name="connsiteY7" fmla="*/ 179 h 89224"/>
                <a:gd name="connsiteX8" fmla="*/ 92206 w 140416"/>
                <a:gd name="connsiteY8" fmla="*/ 41454 h 89224"/>
                <a:gd name="connsiteX9" fmla="*/ 131 w 140416"/>
                <a:gd name="connsiteY9" fmla="*/ 89079 h 8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0416" h="89224">
                  <a:moveTo>
                    <a:pt x="131" y="89079"/>
                  </a:moveTo>
                  <a:cubicBezTo>
                    <a:pt x="3835" y="91725"/>
                    <a:pt x="114431" y="57329"/>
                    <a:pt x="114431" y="57329"/>
                  </a:cubicBezTo>
                  <a:cubicBezTo>
                    <a:pt x="131893" y="52037"/>
                    <a:pt x="102260" y="55212"/>
                    <a:pt x="104906" y="57329"/>
                  </a:cubicBezTo>
                  <a:cubicBezTo>
                    <a:pt x="107552" y="59446"/>
                    <a:pt x="130306" y="70029"/>
                    <a:pt x="130306" y="70029"/>
                  </a:cubicBezTo>
                  <a:cubicBezTo>
                    <a:pt x="131364" y="69500"/>
                    <a:pt x="109669" y="65266"/>
                    <a:pt x="111256" y="54154"/>
                  </a:cubicBezTo>
                  <a:cubicBezTo>
                    <a:pt x="112843" y="43042"/>
                    <a:pt x="145123" y="8116"/>
                    <a:pt x="139831" y="3354"/>
                  </a:cubicBezTo>
                  <a:cubicBezTo>
                    <a:pt x="134539" y="-1409"/>
                    <a:pt x="81093" y="26108"/>
                    <a:pt x="79506" y="25579"/>
                  </a:cubicBezTo>
                  <a:cubicBezTo>
                    <a:pt x="77919" y="25050"/>
                    <a:pt x="128189" y="-2467"/>
                    <a:pt x="130306" y="179"/>
                  </a:cubicBezTo>
                  <a:cubicBezTo>
                    <a:pt x="132423" y="2825"/>
                    <a:pt x="112314" y="27696"/>
                    <a:pt x="92206" y="41454"/>
                  </a:cubicBezTo>
                  <a:cubicBezTo>
                    <a:pt x="72098" y="55212"/>
                    <a:pt x="-3573" y="86433"/>
                    <a:pt x="131" y="8907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E3D101A9-ED17-8728-1F31-D70C690F9B83}"/>
                </a:ext>
              </a:extLst>
            </p:cNvPr>
            <p:cNvSpPr/>
            <p:nvPr/>
          </p:nvSpPr>
          <p:spPr>
            <a:xfrm>
              <a:off x="4797363" y="4784421"/>
              <a:ext cx="308655" cy="63887"/>
            </a:xfrm>
            <a:custGeom>
              <a:avLst/>
              <a:gdLst>
                <a:gd name="connsiteX0" fmla="*/ 62 w 308655"/>
                <a:gd name="connsiteY0" fmla="*/ 63804 h 63887"/>
                <a:gd name="connsiteX1" fmla="*/ 114362 w 308655"/>
                <a:gd name="connsiteY1" fmla="*/ 32054 h 63887"/>
                <a:gd name="connsiteX2" fmla="*/ 212787 w 308655"/>
                <a:gd name="connsiteY2" fmla="*/ 41579 h 63887"/>
                <a:gd name="connsiteX3" fmla="*/ 155637 w 308655"/>
                <a:gd name="connsiteY3" fmla="*/ 41579 h 63887"/>
                <a:gd name="connsiteX4" fmla="*/ 266762 w 308655"/>
                <a:gd name="connsiteY4" fmla="*/ 57454 h 63887"/>
                <a:gd name="connsiteX5" fmla="*/ 308037 w 308655"/>
                <a:gd name="connsiteY5" fmla="*/ 304 h 63887"/>
                <a:gd name="connsiteX6" fmla="*/ 288987 w 308655"/>
                <a:gd name="connsiteY6" fmla="*/ 35229 h 63887"/>
                <a:gd name="connsiteX7" fmla="*/ 254062 w 308655"/>
                <a:gd name="connsiteY7" fmla="*/ 44754 h 63887"/>
                <a:gd name="connsiteX8" fmla="*/ 177862 w 308655"/>
                <a:gd name="connsiteY8" fmla="*/ 25704 h 63887"/>
                <a:gd name="connsiteX9" fmla="*/ 209612 w 308655"/>
                <a:gd name="connsiteY9" fmla="*/ 44754 h 63887"/>
                <a:gd name="connsiteX10" fmla="*/ 130237 w 308655"/>
                <a:gd name="connsiteY10" fmla="*/ 41579 h 63887"/>
                <a:gd name="connsiteX11" fmla="*/ 62 w 308655"/>
                <a:gd name="connsiteY11" fmla="*/ 63804 h 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8655" h="63887">
                  <a:moveTo>
                    <a:pt x="62" y="63804"/>
                  </a:moveTo>
                  <a:cubicBezTo>
                    <a:pt x="-2584" y="62216"/>
                    <a:pt x="78908" y="35758"/>
                    <a:pt x="114362" y="32054"/>
                  </a:cubicBezTo>
                  <a:cubicBezTo>
                    <a:pt x="149816" y="28350"/>
                    <a:pt x="205908" y="39992"/>
                    <a:pt x="212787" y="41579"/>
                  </a:cubicBezTo>
                  <a:cubicBezTo>
                    <a:pt x="219666" y="43166"/>
                    <a:pt x="146641" y="38933"/>
                    <a:pt x="155637" y="41579"/>
                  </a:cubicBezTo>
                  <a:cubicBezTo>
                    <a:pt x="164633" y="44225"/>
                    <a:pt x="241362" y="64333"/>
                    <a:pt x="266762" y="57454"/>
                  </a:cubicBezTo>
                  <a:cubicBezTo>
                    <a:pt x="292162" y="50575"/>
                    <a:pt x="304333" y="4008"/>
                    <a:pt x="308037" y="304"/>
                  </a:cubicBezTo>
                  <a:cubicBezTo>
                    <a:pt x="311741" y="-3400"/>
                    <a:pt x="297983" y="27821"/>
                    <a:pt x="288987" y="35229"/>
                  </a:cubicBezTo>
                  <a:cubicBezTo>
                    <a:pt x="279991" y="42637"/>
                    <a:pt x="272583" y="46341"/>
                    <a:pt x="254062" y="44754"/>
                  </a:cubicBezTo>
                  <a:cubicBezTo>
                    <a:pt x="235541" y="43167"/>
                    <a:pt x="185270" y="25704"/>
                    <a:pt x="177862" y="25704"/>
                  </a:cubicBezTo>
                  <a:cubicBezTo>
                    <a:pt x="170454" y="25704"/>
                    <a:pt x="217549" y="42108"/>
                    <a:pt x="209612" y="44754"/>
                  </a:cubicBezTo>
                  <a:cubicBezTo>
                    <a:pt x="201675" y="47400"/>
                    <a:pt x="163574" y="39462"/>
                    <a:pt x="130237" y="41579"/>
                  </a:cubicBezTo>
                  <a:cubicBezTo>
                    <a:pt x="96900" y="43696"/>
                    <a:pt x="2708" y="65392"/>
                    <a:pt x="62" y="6380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9F483516-6187-3900-FFBE-57EEEC2EEE05}"/>
                </a:ext>
              </a:extLst>
            </p:cNvPr>
            <p:cNvSpPr/>
            <p:nvPr/>
          </p:nvSpPr>
          <p:spPr>
            <a:xfrm>
              <a:off x="5071871" y="4762484"/>
              <a:ext cx="59617" cy="86089"/>
            </a:xfrm>
            <a:custGeom>
              <a:avLst/>
              <a:gdLst>
                <a:gd name="connsiteX0" fmla="*/ 27179 w 59617"/>
                <a:gd name="connsiteY0" fmla="*/ 16 h 86089"/>
                <a:gd name="connsiteX1" fmla="*/ 4954 w 59617"/>
                <a:gd name="connsiteY1" fmla="*/ 66691 h 86089"/>
                <a:gd name="connsiteX2" fmla="*/ 4954 w 59617"/>
                <a:gd name="connsiteY2" fmla="*/ 57166 h 86089"/>
                <a:gd name="connsiteX3" fmla="*/ 58929 w 59617"/>
                <a:gd name="connsiteY3" fmla="*/ 85741 h 86089"/>
                <a:gd name="connsiteX4" fmla="*/ 33529 w 59617"/>
                <a:gd name="connsiteY4" fmla="*/ 73041 h 86089"/>
                <a:gd name="connsiteX5" fmla="*/ 4954 w 59617"/>
                <a:gd name="connsiteY5" fmla="*/ 73041 h 86089"/>
                <a:gd name="connsiteX6" fmla="*/ 4954 w 59617"/>
                <a:gd name="connsiteY6" fmla="*/ 60341 h 86089"/>
                <a:gd name="connsiteX7" fmla="*/ 27179 w 59617"/>
                <a:gd name="connsiteY7" fmla="*/ 16 h 86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617" h="86089">
                  <a:moveTo>
                    <a:pt x="27179" y="16"/>
                  </a:moveTo>
                  <a:cubicBezTo>
                    <a:pt x="27179" y="1074"/>
                    <a:pt x="4954" y="66691"/>
                    <a:pt x="4954" y="66691"/>
                  </a:cubicBezTo>
                  <a:cubicBezTo>
                    <a:pt x="1250" y="76216"/>
                    <a:pt x="-4042" y="53991"/>
                    <a:pt x="4954" y="57166"/>
                  </a:cubicBezTo>
                  <a:cubicBezTo>
                    <a:pt x="13950" y="60341"/>
                    <a:pt x="54167" y="83095"/>
                    <a:pt x="58929" y="85741"/>
                  </a:cubicBezTo>
                  <a:cubicBezTo>
                    <a:pt x="63691" y="88387"/>
                    <a:pt x="42525" y="75158"/>
                    <a:pt x="33529" y="73041"/>
                  </a:cubicBezTo>
                  <a:cubicBezTo>
                    <a:pt x="24533" y="70924"/>
                    <a:pt x="4954" y="73041"/>
                    <a:pt x="4954" y="73041"/>
                  </a:cubicBezTo>
                  <a:cubicBezTo>
                    <a:pt x="192" y="70924"/>
                    <a:pt x="1250" y="70395"/>
                    <a:pt x="4954" y="60341"/>
                  </a:cubicBezTo>
                  <a:cubicBezTo>
                    <a:pt x="8658" y="50287"/>
                    <a:pt x="27179" y="-1042"/>
                    <a:pt x="27179" y="1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660BC5CD-925F-6147-4C0F-CC2CFAE6D782}"/>
                </a:ext>
              </a:extLst>
            </p:cNvPr>
            <p:cNvSpPr/>
            <p:nvPr/>
          </p:nvSpPr>
          <p:spPr>
            <a:xfrm>
              <a:off x="5019431" y="4775200"/>
              <a:ext cx="95554" cy="66675"/>
            </a:xfrm>
            <a:custGeom>
              <a:avLst/>
              <a:gdLst>
                <a:gd name="connsiteX0" fmla="*/ 95494 w 95554"/>
                <a:gd name="connsiteY0" fmla="*/ 0 h 66675"/>
                <a:gd name="connsiteX1" fmla="*/ 66919 w 95554"/>
                <a:gd name="connsiteY1" fmla="*/ 41275 h 66675"/>
                <a:gd name="connsiteX2" fmla="*/ 54219 w 95554"/>
                <a:gd name="connsiteY2" fmla="*/ 57150 h 66675"/>
                <a:gd name="connsiteX3" fmla="*/ 244 w 95554"/>
                <a:gd name="connsiteY3" fmla="*/ 66675 h 66675"/>
                <a:gd name="connsiteX4" fmla="*/ 35169 w 95554"/>
                <a:gd name="connsiteY4" fmla="*/ 57150 h 66675"/>
                <a:gd name="connsiteX5" fmla="*/ 57394 w 95554"/>
                <a:gd name="connsiteY5" fmla="*/ 41275 h 66675"/>
                <a:gd name="connsiteX6" fmla="*/ 95494 w 95554"/>
                <a:gd name="connsiteY6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554" h="66675">
                  <a:moveTo>
                    <a:pt x="95494" y="0"/>
                  </a:moveTo>
                  <a:cubicBezTo>
                    <a:pt x="97081" y="0"/>
                    <a:pt x="66919" y="41275"/>
                    <a:pt x="66919" y="41275"/>
                  </a:cubicBezTo>
                  <a:cubicBezTo>
                    <a:pt x="60040" y="50800"/>
                    <a:pt x="65331" y="52917"/>
                    <a:pt x="54219" y="57150"/>
                  </a:cubicBezTo>
                  <a:cubicBezTo>
                    <a:pt x="43106" y="61383"/>
                    <a:pt x="3419" y="66675"/>
                    <a:pt x="244" y="66675"/>
                  </a:cubicBezTo>
                  <a:cubicBezTo>
                    <a:pt x="-2931" y="66675"/>
                    <a:pt x="25644" y="61383"/>
                    <a:pt x="35169" y="57150"/>
                  </a:cubicBezTo>
                  <a:cubicBezTo>
                    <a:pt x="44694" y="52917"/>
                    <a:pt x="48927" y="48154"/>
                    <a:pt x="57394" y="41275"/>
                  </a:cubicBezTo>
                  <a:cubicBezTo>
                    <a:pt x="65861" y="34396"/>
                    <a:pt x="93907" y="0"/>
                    <a:pt x="95494" y="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AF1ADEEC-7308-9687-AF52-0E5722E9C5E0}"/>
                </a:ext>
              </a:extLst>
            </p:cNvPr>
            <p:cNvSpPr/>
            <p:nvPr/>
          </p:nvSpPr>
          <p:spPr>
            <a:xfrm>
              <a:off x="4809859" y="4679018"/>
              <a:ext cx="359143" cy="70824"/>
            </a:xfrm>
            <a:custGeom>
              <a:avLst/>
              <a:gdLst>
                <a:gd name="connsiteX0" fmla="*/ 266 w 359143"/>
                <a:gd name="connsiteY0" fmla="*/ 54907 h 70824"/>
                <a:gd name="connsiteX1" fmla="*/ 200291 w 359143"/>
                <a:gd name="connsiteY1" fmla="*/ 932 h 70824"/>
                <a:gd name="connsiteX2" fmla="*/ 149491 w 359143"/>
                <a:gd name="connsiteY2" fmla="*/ 19982 h 70824"/>
                <a:gd name="connsiteX3" fmla="*/ 241566 w 359143"/>
                <a:gd name="connsiteY3" fmla="*/ 10457 h 70824"/>
                <a:gd name="connsiteX4" fmla="*/ 333641 w 359143"/>
                <a:gd name="connsiteY4" fmla="*/ 35857 h 70824"/>
                <a:gd name="connsiteX5" fmla="*/ 286016 w 359143"/>
                <a:gd name="connsiteY5" fmla="*/ 23157 h 70824"/>
                <a:gd name="connsiteX6" fmla="*/ 359041 w 359143"/>
                <a:gd name="connsiteY6" fmla="*/ 70782 h 70824"/>
                <a:gd name="connsiteX7" fmla="*/ 266966 w 359143"/>
                <a:gd name="connsiteY7" fmla="*/ 13632 h 70824"/>
                <a:gd name="connsiteX8" fmla="*/ 235216 w 359143"/>
                <a:gd name="connsiteY8" fmla="*/ 932 h 70824"/>
                <a:gd name="connsiteX9" fmla="*/ 111391 w 359143"/>
                <a:gd name="connsiteY9" fmla="*/ 13632 h 70824"/>
                <a:gd name="connsiteX10" fmla="*/ 155841 w 359143"/>
                <a:gd name="connsiteY10" fmla="*/ 16807 h 70824"/>
                <a:gd name="connsiteX11" fmla="*/ 266 w 359143"/>
                <a:gd name="connsiteY11" fmla="*/ 54907 h 7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9143" h="70824">
                  <a:moveTo>
                    <a:pt x="266" y="54907"/>
                  </a:moveTo>
                  <a:cubicBezTo>
                    <a:pt x="7674" y="52261"/>
                    <a:pt x="175420" y="6753"/>
                    <a:pt x="200291" y="932"/>
                  </a:cubicBezTo>
                  <a:cubicBezTo>
                    <a:pt x="225162" y="-4889"/>
                    <a:pt x="142612" y="18395"/>
                    <a:pt x="149491" y="19982"/>
                  </a:cubicBezTo>
                  <a:cubicBezTo>
                    <a:pt x="156370" y="21569"/>
                    <a:pt x="210874" y="7811"/>
                    <a:pt x="241566" y="10457"/>
                  </a:cubicBezTo>
                  <a:cubicBezTo>
                    <a:pt x="272258" y="13103"/>
                    <a:pt x="326233" y="33740"/>
                    <a:pt x="333641" y="35857"/>
                  </a:cubicBezTo>
                  <a:cubicBezTo>
                    <a:pt x="341049" y="37974"/>
                    <a:pt x="281783" y="17336"/>
                    <a:pt x="286016" y="23157"/>
                  </a:cubicBezTo>
                  <a:cubicBezTo>
                    <a:pt x="290249" y="28978"/>
                    <a:pt x="362216" y="72369"/>
                    <a:pt x="359041" y="70782"/>
                  </a:cubicBezTo>
                  <a:cubicBezTo>
                    <a:pt x="355866" y="69195"/>
                    <a:pt x="287603" y="25274"/>
                    <a:pt x="266966" y="13632"/>
                  </a:cubicBezTo>
                  <a:cubicBezTo>
                    <a:pt x="246329" y="1990"/>
                    <a:pt x="261145" y="932"/>
                    <a:pt x="235216" y="932"/>
                  </a:cubicBezTo>
                  <a:cubicBezTo>
                    <a:pt x="209287" y="932"/>
                    <a:pt x="124620" y="10986"/>
                    <a:pt x="111391" y="13632"/>
                  </a:cubicBezTo>
                  <a:cubicBezTo>
                    <a:pt x="98162" y="16278"/>
                    <a:pt x="169599" y="9928"/>
                    <a:pt x="155841" y="16807"/>
                  </a:cubicBezTo>
                  <a:cubicBezTo>
                    <a:pt x="142083" y="23686"/>
                    <a:pt x="-7142" y="57553"/>
                    <a:pt x="266" y="5490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7C3FA172-B18E-2804-7F8F-8253EDC3E83B}"/>
                </a:ext>
              </a:extLst>
            </p:cNvPr>
            <p:cNvSpPr/>
            <p:nvPr/>
          </p:nvSpPr>
          <p:spPr>
            <a:xfrm>
              <a:off x="5571946" y="4774676"/>
              <a:ext cx="342530" cy="159727"/>
            </a:xfrm>
            <a:custGeom>
              <a:avLst/>
              <a:gdLst>
                <a:gd name="connsiteX0" fmla="*/ 3354 w 342530"/>
                <a:gd name="connsiteY0" fmla="*/ 102124 h 159727"/>
                <a:gd name="connsiteX1" fmla="*/ 146229 w 342530"/>
                <a:gd name="connsiteY1" fmla="*/ 10049 h 159727"/>
                <a:gd name="connsiteX2" fmla="*/ 98604 w 342530"/>
                <a:gd name="connsiteY2" fmla="*/ 48149 h 159727"/>
                <a:gd name="connsiteX3" fmla="*/ 133529 w 342530"/>
                <a:gd name="connsiteY3" fmla="*/ 25924 h 159727"/>
                <a:gd name="connsiteX4" fmla="*/ 235129 w 342530"/>
                <a:gd name="connsiteY4" fmla="*/ 79899 h 159727"/>
                <a:gd name="connsiteX5" fmla="*/ 228779 w 342530"/>
                <a:gd name="connsiteY5" fmla="*/ 41799 h 159727"/>
                <a:gd name="connsiteX6" fmla="*/ 292279 w 342530"/>
                <a:gd name="connsiteY6" fmla="*/ 102124 h 159727"/>
                <a:gd name="connsiteX7" fmla="*/ 266879 w 342530"/>
                <a:gd name="connsiteY7" fmla="*/ 79899 h 159727"/>
                <a:gd name="connsiteX8" fmla="*/ 339904 w 342530"/>
                <a:gd name="connsiteY8" fmla="*/ 159274 h 159727"/>
                <a:gd name="connsiteX9" fmla="*/ 317679 w 342530"/>
                <a:gd name="connsiteY9" fmla="*/ 108474 h 159727"/>
                <a:gd name="connsiteX10" fmla="*/ 235129 w 342530"/>
                <a:gd name="connsiteY10" fmla="*/ 29099 h 159727"/>
                <a:gd name="connsiteX11" fmla="*/ 177979 w 342530"/>
                <a:gd name="connsiteY11" fmla="*/ 3699 h 159727"/>
                <a:gd name="connsiteX12" fmla="*/ 212904 w 342530"/>
                <a:gd name="connsiteY12" fmla="*/ 38624 h 159727"/>
                <a:gd name="connsiteX13" fmla="*/ 168454 w 342530"/>
                <a:gd name="connsiteY13" fmla="*/ 3699 h 159727"/>
                <a:gd name="connsiteX14" fmla="*/ 54154 w 342530"/>
                <a:gd name="connsiteY14" fmla="*/ 19574 h 159727"/>
                <a:gd name="connsiteX15" fmla="*/ 127179 w 342530"/>
                <a:gd name="connsiteY15" fmla="*/ 524 h 159727"/>
                <a:gd name="connsiteX16" fmla="*/ 16054 w 342530"/>
                <a:gd name="connsiteY16" fmla="*/ 44974 h 159727"/>
                <a:gd name="connsiteX17" fmla="*/ 104954 w 342530"/>
                <a:gd name="connsiteY17" fmla="*/ 10049 h 159727"/>
                <a:gd name="connsiteX18" fmla="*/ 57329 w 342530"/>
                <a:gd name="connsiteY18" fmla="*/ 48149 h 159727"/>
                <a:gd name="connsiteX19" fmla="*/ 44629 w 342530"/>
                <a:gd name="connsiteY19" fmla="*/ 57674 h 159727"/>
                <a:gd name="connsiteX20" fmla="*/ 3354 w 342530"/>
                <a:gd name="connsiteY20" fmla="*/ 102124 h 159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2530" h="159727">
                  <a:moveTo>
                    <a:pt x="3354" y="102124"/>
                  </a:moveTo>
                  <a:cubicBezTo>
                    <a:pt x="20287" y="94187"/>
                    <a:pt x="130354" y="19045"/>
                    <a:pt x="146229" y="10049"/>
                  </a:cubicBezTo>
                  <a:cubicBezTo>
                    <a:pt x="162104" y="1053"/>
                    <a:pt x="100721" y="45503"/>
                    <a:pt x="98604" y="48149"/>
                  </a:cubicBezTo>
                  <a:cubicBezTo>
                    <a:pt x="96487" y="50795"/>
                    <a:pt x="110775" y="20632"/>
                    <a:pt x="133529" y="25924"/>
                  </a:cubicBezTo>
                  <a:cubicBezTo>
                    <a:pt x="156283" y="31216"/>
                    <a:pt x="219254" y="77253"/>
                    <a:pt x="235129" y="79899"/>
                  </a:cubicBezTo>
                  <a:cubicBezTo>
                    <a:pt x="251004" y="82545"/>
                    <a:pt x="219254" y="38095"/>
                    <a:pt x="228779" y="41799"/>
                  </a:cubicBezTo>
                  <a:cubicBezTo>
                    <a:pt x="238304" y="45503"/>
                    <a:pt x="285929" y="95774"/>
                    <a:pt x="292279" y="102124"/>
                  </a:cubicBezTo>
                  <a:cubicBezTo>
                    <a:pt x="298629" y="108474"/>
                    <a:pt x="258942" y="70374"/>
                    <a:pt x="266879" y="79899"/>
                  </a:cubicBezTo>
                  <a:cubicBezTo>
                    <a:pt x="274816" y="89424"/>
                    <a:pt x="331437" y="154511"/>
                    <a:pt x="339904" y="159274"/>
                  </a:cubicBezTo>
                  <a:cubicBezTo>
                    <a:pt x="348371" y="164037"/>
                    <a:pt x="335141" y="130170"/>
                    <a:pt x="317679" y="108474"/>
                  </a:cubicBezTo>
                  <a:cubicBezTo>
                    <a:pt x="300217" y="86778"/>
                    <a:pt x="258412" y="46561"/>
                    <a:pt x="235129" y="29099"/>
                  </a:cubicBezTo>
                  <a:cubicBezTo>
                    <a:pt x="211846" y="11636"/>
                    <a:pt x="181683" y="2112"/>
                    <a:pt x="177979" y="3699"/>
                  </a:cubicBezTo>
                  <a:cubicBezTo>
                    <a:pt x="174275" y="5286"/>
                    <a:pt x="214491" y="38624"/>
                    <a:pt x="212904" y="38624"/>
                  </a:cubicBezTo>
                  <a:cubicBezTo>
                    <a:pt x="211317" y="38624"/>
                    <a:pt x="194912" y="6874"/>
                    <a:pt x="168454" y="3699"/>
                  </a:cubicBezTo>
                  <a:cubicBezTo>
                    <a:pt x="141996" y="524"/>
                    <a:pt x="61033" y="20103"/>
                    <a:pt x="54154" y="19574"/>
                  </a:cubicBezTo>
                  <a:cubicBezTo>
                    <a:pt x="47275" y="19045"/>
                    <a:pt x="133529" y="-3709"/>
                    <a:pt x="127179" y="524"/>
                  </a:cubicBezTo>
                  <a:cubicBezTo>
                    <a:pt x="120829" y="4757"/>
                    <a:pt x="19758" y="43387"/>
                    <a:pt x="16054" y="44974"/>
                  </a:cubicBezTo>
                  <a:cubicBezTo>
                    <a:pt x="12350" y="46561"/>
                    <a:pt x="98075" y="9520"/>
                    <a:pt x="104954" y="10049"/>
                  </a:cubicBezTo>
                  <a:cubicBezTo>
                    <a:pt x="111833" y="10578"/>
                    <a:pt x="57329" y="48149"/>
                    <a:pt x="57329" y="48149"/>
                  </a:cubicBezTo>
                  <a:cubicBezTo>
                    <a:pt x="47275" y="56086"/>
                    <a:pt x="50450" y="50266"/>
                    <a:pt x="44629" y="57674"/>
                  </a:cubicBezTo>
                  <a:cubicBezTo>
                    <a:pt x="38808" y="65082"/>
                    <a:pt x="-13579" y="110061"/>
                    <a:pt x="3354" y="10212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EE26878D-7443-71E5-08A2-23B3FD192F92}"/>
                </a:ext>
              </a:extLst>
            </p:cNvPr>
            <p:cNvSpPr/>
            <p:nvPr/>
          </p:nvSpPr>
          <p:spPr>
            <a:xfrm>
              <a:off x="5657845" y="4787330"/>
              <a:ext cx="157231" cy="80650"/>
            </a:xfrm>
            <a:custGeom>
              <a:avLst/>
              <a:gdLst>
                <a:gd name="connsiteX0" fmla="*/ 3180 w 157231"/>
                <a:gd name="connsiteY0" fmla="*/ 19620 h 80650"/>
                <a:gd name="connsiteX1" fmla="*/ 25405 w 157231"/>
                <a:gd name="connsiteY1" fmla="*/ 70420 h 80650"/>
                <a:gd name="connsiteX2" fmla="*/ 92080 w 157231"/>
                <a:gd name="connsiteY2" fmla="*/ 79945 h 80650"/>
                <a:gd name="connsiteX3" fmla="*/ 133355 w 157231"/>
                <a:gd name="connsiteY3" fmla="*/ 79945 h 80650"/>
                <a:gd name="connsiteX4" fmla="*/ 152405 w 157231"/>
                <a:gd name="connsiteY4" fmla="*/ 73595 h 80650"/>
                <a:gd name="connsiteX5" fmla="*/ 155580 w 157231"/>
                <a:gd name="connsiteY5" fmla="*/ 45020 h 80650"/>
                <a:gd name="connsiteX6" fmla="*/ 130180 w 157231"/>
                <a:gd name="connsiteY6" fmla="*/ 19620 h 80650"/>
                <a:gd name="connsiteX7" fmla="*/ 88905 w 157231"/>
                <a:gd name="connsiteY7" fmla="*/ 570 h 80650"/>
                <a:gd name="connsiteX8" fmla="*/ 3180 w 157231"/>
                <a:gd name="connsiteY8" fmla="*/ 19620 h 8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231" h="80650">
                  <a:moveTo>
                    <a:pt x="3180" y="19620"/>
                  </a:moveTo>
                  <a:cubicBezTo>
                    <a:pt x="-7403" y="31262"/>
                    <a:pt x="10588" y="60366"/>
                    <a:pt x="25405" y="70420"/>
                  </a:cubicBezTo>
                  <a:cubicBezTo>
                    <a:pt x="40222" y="80474"/>
                    <a:pt x="74088" y="78358"/>
                    <a:pt x="92080" y="79945"/>
                  </a:cubicBezTo>
                  <a:cubicBezTo>
                    <a:pt x="110072" y="81533"/>
                    <a:pt x="133355" y="79945"/>
                    <a:pt x="133355" y="79945"/>
                  </a:cubicBezTo>
                  <a:cubicBezTo>
                    <a:pt x="143409" y="78887"/>
                    <a:pt x="148701" y="79416"/>
                    <a:pt x="152405" y="73595"/>
                  </a:cubicBezTo>
                  <a:cubicBezTo>
                    <a:pt x="156109" y="67774"/>
                    <a:pt x="159284" y="54016"/>
                    <a:pt x="155580" y="45020"/>
                  </a:cubicBezTo>
                  <a:cubicBezTo>
                    <a:pt x="151876" y="36024"/>
                    <a:pt x="141293" y="27028"/>
                    <a:pt x="130180" y="19620"/>
                  </a:cubicBezTo>
                  <a:cubicBezTo>
                    <a:pt x="119068" y="12212"/>
                    <a:pt x="105309" y="3745"/>
                    <a:pt x="88905" y="570"/>
                  </a:cubicBezTo>
                  <a:cubicBezTo>
                    <a:pt x="72501" y="-2605"/>
                    <a:pt x="13763" y="7978"/>
                    <a:pt x="3180" y="1962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A5E8A294-CC29-ABDA-23AE-1E3E44A799DE}"/>
                </a:ext>
              </a:extLst>
            </p:cNvPr>
            <p:cNvSpPr/>
            <p:nvPr/>
          </p:nvSpPr>
          <p:spPr>
            <a:xfrm>
              <a:off x="5637508" y="4845044"/>
              <a:ext cx="277813" cy="95279"/>
            </a:xfrm>
            <a:custGeom>
              <a:avLst/>
              <a:gdLst>
                <a:gd name="connsiteX0" fmla="*/ 1292 w 277813"/>
                <a:gd name="connsiteY0" fmla="*/ 6 h 95279"/>
                <a:gd name="connsiteX1" fmla="*/ 128292 w 277813"/>
                <a:gd name="connsiteY1" fmla="*/ 34931 h 95279"/>
                <a:gd name="connsiteX2" fmla="*/ 64792 w 277813"/>
                <a:gd name="connsiteY2" fmla="*/ 31756 h 95279"/>
                <a:gd name="connsiteX3" fmla="*/ 150517 w 277813"/>
                <a:gd name="connsiteY3" fmla="*/ 38106 h 95279"/>
                <a:gd name="connsiteX4" fmla="*/ 226717 w 277813"/>
                <a:gd name="connsiteY4" fmla="*/ 63506 h 95279"/>
                <a:gd name="connsiteX5" fmla="*/ 204492 w 277813"/>
                <a:gd name="connsiteY5" fmla="*/ 47631 h 95279"/>
                <a:gd name="connsiteX6" fmla="*/ 277517 w 277813"/>
                <a:gd name="connsiteY6" fmla="*/ 95256 h 95279"/>
                <a:gd name="connsiteX7" fmla="*/ 226717 w 277813"/>
                <a:gd name="connsiteY7" fmla="*/ 53981 h 95279"/>
                <a:gd name="connsiteX8" fmla="*/ 140992 w 277813"/>
                <a:gd name="connsiteY8" fmla="*/ 50806 h 95279"/>
                <a:gd name="connsiteX9" fmla="*/ 29867 w 277813"/>
                <a:gd name="connsiteY9" fmla="*/ 41281 h 95279"/>
                <a:gd name="connsiteX10" fmla="*/ 58442 w 277813"/>
                <a:gd name="connsiteY10" fmla="*/ 38106 h 95279"/>
                <a:gd name="connsiteX11" fmla="*/ 1292 w 277813"/>
                <a:gd name="connsiteY11" fmla="*/ 6 h 95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7813" h="95279">
                  <a:moveTo>
                    <a:pt x="1292" y="6"/>
                  </a:moveTo>
                  <a:cubicBezTo>
                    <a:pt x="12934" y="-523"/>
                    <a:pt x="117709" y="29639"/>
                    <a:pt x="128292" y="34931"/>
                  </a:cubicBezTo>
                  <a:cubicBezTo>
                    <a:pt x="138875" y="40223"/>
                    <a:pt x="61088" y="31227"/>
                    <a:pt x="64792" y="31756"/>
                  </a:cubicBezTo>
                  <a:cubicBezTo>
                    <a:pt x="68496" y="32285"/>
                    <a:pt x="123530" y="32814"/>
                    <a:pt x="150517" y="38106"/>
                  </a:cubicBezTo>
                  <a:cubicBezTo>
                    <a:pt x="177505" y="43398"/>
                    <a:pt x="217721" y="61919"/>
                    <a:pt x="226717" y="63506"/>
                  </a:cubicBezTo>
                  <a:cubicBezTo>
                    <a:pt x="235713" y="65093"/>
                    <a:pt x="196025" y="42339"/>
                    <a:pt x="204492" y="47631"/>
                  </a:cubicBezTo>
                  <a:cubicBezTo>
                    <a:pt x="212959" y="52923"/>
                    <a:pt x="273813" y="94198"/>
                    <a:pt x="277517" y="95256"/>
                  </a:cubicBezTo>
                  <a:cubicBezTo>
                    <a:pt x="281221" y="96314"/>
                    <a:pt x="249471" y="61389"/>
                    <a:pt x="226717" y="53981"/>
                  </a:cubicBezTo>
                  <a:cubicBezTo>
                    <a:pt x="203963" y="46573"/>
                    <a:pt x="173800" y="52923"/>
                    <a:pt x="140992" y="50806"/>
                  </a:cubicBezTo>
                  <a:cubicBezTo>
                    <a:pt x="108184" y="48689"/>
                    <a:pt x="43625" y="43398"/>
                    <a:pt x="29867" y="41281"/>
                  </a:cubicBezTo>
                  <a:cubicBezTo>
                    <a:pt x="16109" y="39164"/>
                    <a:pt x="58442" y="38106"/>
                    <a:pt x="58442" y="38106"/>
                  </a:cubicBezTo>
                  <a:cubicBezTo>
                    <a:pt x="60559" y="35460"/>
                    <a:pt x="-10350" y="535"/>
                    <a:pt x="1292" y="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23">
              <a:extLst>
                <a:ext uri="{FF2B5EF4-FFF2-40B4-BE49-F238E27FC236}">
                  <a16:creationId xmlns:a16="http://schemas.microsoft.com/office/drawing/2014/main" id="{1990B4BA-140D-D2BB-1A85-465D91A6B303}"/>
                </a:ext>
              </a:extLst>
            </p:cNvPr>
            <p:cNvSpPr/>
            <p:nvPr/>
          </p:nvSpPr>
          <p:spPr>
            <a:xfrm>
              <a:off x="5687595" y="4813300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4EF0A0D0-731C-0EBA-5853-271785F8636E}"/>
                </a:ext>
              </a:extLst>
            </p:cNvPr>
            <p:cNvSpPr/>
            <p:nvPr/>
          </p:nvSpPr>
          <p:spPr>
            <a:xfrm>
              <a:off x="5575298" y="4741552"/>
              <a:ext cx="349425" cy="178543"/>
            </a:xfrm>
            <a:custGeom>
              <a:avLst/>
              <a:gdLst>
                <a:gd name="connsiteX0" fmla="*/ 2 w 349425"/>
                <a:gd name="connsiteY0" fmla="*/ 81273 h 178543"/>
                <a:gd name="connsiteX1" fmla="*/ 114302 w 349425"/>
                <a:gd name="connsiteY1" fmla="*/ 20948 h 178543"/>
                <a:gd name="connsiteX2" fmla="*/ 209552 w 349425"/>
                <a:gd name="connsiteY2" fmla="*/ 36823 h 178543"/>
                <a:gd name="connsiteX3" fmla="*/ 200027 w 349425"/>
                <a:gd name="connsiteY3" fmla="*/ 20948 h 178543"/>
                <a:gd name="connsiteX4" fmla="*/ 282577 w 349425"/>
                <a:gd name="connsiteY4" fmla="*/ 84448 h 178543"/>
                <a:gd name="connsiteX5" fmla="*/ 282577 w 349425"/>
                <a:gd name="connsiteY5" fmla="*/ 68573 h 178543"/>
                <a:gd name="connsiteX6" fmla="*/ 330202 w 349425"/>
                <a:gd name="connsiteY6" fmla="*/ 157473 h 178543"/>
                <a:gd name="connsiteX7" fmla="*/ 349252 w 349425"/>
                <a:gd name="connsiteY7" fmla="*/ 176523 h 178543"/>
                <a:gd name="connsiteX8" fmla="*/ 320677 w 349425"/>
                <a:gd name="connsiteY8" fmla="*/ 122548 h 178543"/>
                <a:gd name="connsiteX9" fmla="*/ 250827 w 349425"/>
                <a:gd name="connsiteY9" fmla="*/ 59048 h 178543"/>
                <a:gd name="connsiteX10" fmla="*/ 146052 w 349425"/>
                <a:gd name="connsiteY10" fmla="*/ 1898 h 178543"/>
                <a:gd name="connsiteX11" fmla="*/ 158752 w 349425"/>
                <a:gd name="connsiteY11" fmla="*/ 14598 h 178543"/>
                <a:gd name="connsiteX12" fmla="*/ 117477 w 349425"/>
                <a:gd name="connsiteY12" fmla="*/ 24123 h 178543"/>
                <a:gd name="connsiteX13" fmla="*/ 2 w 349425"/>
                <a:gd name="connsiteY13" fmla="*/ 81273 h 17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9425" h="178543">
                  <a:moveTo>
                    <a:pt x="2" y="81273"/>
                  </a:moveTo>
                  <a:cubicBezTo>
                    <a:pt x="-527" y="80744"/>
                    <a:pt x="79377" y="28356"/>
                    <a:pt x="114302" y="20948"/>
                  </a:cubicBezTo>
                  <a:cubicBezTo>
                    <a:pt x="149227" y="13540"/>
                    <a:pt x="209552" y="36823"/>
                    <a:pt x="209552" y="36823"/>
                  </a:cubicBezTo>
                  <a:cubicBezTo>
                    <a:pt x="223839" y="36823"/>
                    <a:pt x="187856" y="13011"/>
                    <a:pt x="200027" y="20948"/>
                  </a:cubicBezTo>
                  <a:cubicBezTo>
                    <a:pt x="212198" y="28885"/>
                    <a:pt x="282577" y="84448"/>
                    <a:pt x="282577" y="84448"/>
                  </a:cubicBezTo>
                  <a:cubicBezTo>
                    <a:pt x="296335" y="92386"/>
                    <a:pt x="274640" y="56402"/>
                    <a:pt x="282577" y="68573"/>
                  </a:cubicBezTo>
                  <a:cubicBezTo>
                    <a:pt x="290514" y="80744"/>
                    <a:pt x="319090" y="139482"/>
                    <a:pt x="330202" y="157473"/>
                  </a:cubicBezTo>
                  <a:cubicBezTo>
                    <a:pt x="341314" y="175464"/>
                    <a:pt x="350840" y="182344"/>
                    <a:pt x="349252" y="176523"/>
                  </a:cubicBezTo>
                  <a:cubicBezTo>
                    <a:pt x="347665" y="170702"/>
                    <a:pt x="337081" y="142127"/>
                    <a:pt x="320677" y="122548"/>
                  </a:cubicBezTo>
                  <a:cubicBezTo>
                    <a:pt x="304273" y="102969"/>
                    <a:pt x="279931" y="79156"/>
                    <a:pt x="250827" y="59048"/>
                  </a:cubicBezTo>
                  <a:cubicBezTo>
                    <a:pt x="221723" y="38940"/>
                    <a:pt x="146052" y="1898"/>
                    <a:pt x="146052" y="1898"/>
                  </a:cubicBezTo>
                  <a:cubicBezTo>
                    <a:pt x="130706" y="-5510"/>
                    <a:pt x="163514" y="10894"/>
                    <a:pt x="158752" y="14598"/>
                  </a:cubicBezTo>
                  <a:cubicBezTo>
                    <a:pt x="153990" y="18302"/>
                    <a:pt x="141819" y="15127"/>
                    <a:pt x="117477" y="24123"/>
                  </a:cubicBezTo>
                  <a:cubicBezTo>
                    <a:pt x="93135" y="33119"/>
                    <a:pt x="531" y="81802"/>
                    <a:pt x="2" y="8127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D4B041AF-2A63-5DDD-52D4-3F0D45E6AF88}"/>
                </a:ext>
              </a:extLst>
            </p:cNvPr>
            <p:cNvSpPr/>
            <p:nvPr/>
          </p:nvSpPr>
          <p:spPr>
            <a:xfrm>
              <a:off x="5570490" y="4775196"/>
              <a:ext cx="143952" cy="95564"/>
            </a:xfrm>
            <a:custGeom>
              <a:avLst/>
              <a:gdLst>
                <a:gd name="connsiteX0" fmla="*/ 1635 w 143952"/>
                <a:gd name="connsiteY0" fmla="*/ 95254 h 95564"/>
                <a:gd name="connsiteX1" fmla="*/ 119110 w 143952"/>
                <a:gd name="connsiteY1" fmla="*/ 22229 h 95564"/>
                <a:gd name="connsiteX2" fmla="*/ 138160 w 143952"/>
                <a:gd name="connsiteY2" fmla="*/ 9529 h 95564"/>
                <a:gd name="connsiteX3" fmla="*/ 42910 w 143952"/>
                <a:gd name="connsiteY3" fmla="*/ 44454 h 95564"/>
                <a:gd name="connsiteX4" fmla="*/ 96885 w 143952"/>
                <a:gd name="connsiteY4" fmla="*/ 4 h 95564"/>
                <a:gd name="connsiteX5" fmla="*/ 52435 w 143952"/>
                <a:gd name="connsiteY5" fmla="*/ 47629 h 95564"/>
                <a:gd name="connsiteX6" fmla="*/ 1635 w 143952"/>
                <a:gd name="connsiteY6" fmla="*/ 95254 h 9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952" h="95564">
                  <a:moveTo>
                    <a:pt x="1635" y="95254"/>
                  </a:moveTo>
                  <a:cubicBezTo>
                    <a:pt x="12748" y="91021"/>
                    <a:pt x="96356" y="36516"/>
                    <a:pt x="119110" y="22229"/>
                  </a:cubicBezTo>
                  <a:cubicBezTo>
                    <a:pt x="141864" y="7941"/>
                    <a:pt x="150860" y="5825"/>
                    <a:pt x="138160" y="9529"/>
                  </a:cubicBezTo>
                  <a:cubicBezTo>
                    <a:pt x="125460" y="13233"/>
                    <a:pt x="49789" y="46041"/>
                    <a:pt x="42910" y="44454"/>
                  </a:cubicBezTo>
                  <a:cubicBezTo>
                    <a:pt x="36031" y="42867"/>
                    <a:pt x="95298" y="-525"/>
                    <a:pt x="96885" y="4"/>
                  </a:cubicBezTo>
                  <a:cubicBezTo>
                    <a:pt x="98472" y="533"/>
                    <a:pt x="65664" y="35987"/>
                    <a:pt x="52435" y="47629"/>
                  </a:cubicBezTo>
                  <a:cubicBezTo>
                    <a:pt x="39206" y="59271"/>
                    <a:pt x="-9478" y="99487"/>
                    <a:pt x="1635" y="9525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FA6449C7-B1CC-7E35-FC3B-9159FD96DD13}"/>
                </a:ext>
              </a:extLst>
            </p:cNvPr>
            <p:cNvSpPr/>
            <p:nvPr/>
          </p:nvSpPr>
          <p:spPr>
            <a:xfrm>
              <a:off x="5575300" y="4578325"/>
              <a:ext cx="285751" cy="73102"/>
            </a:xfrm>
            <a:custGeom>
              <a:avLst/>
              <a:gdLst>
                <a:gd name="connsiteX0" fmla="*/ 0 w 285751"/>
                <a:gd name="connsiteY0" fmla="*/ 6375 h 73102"/>
                <a:gd name="connsiteX1" fmla="*/ 92075 w 285751"/>
                <a:gd name="connsiteY1" fmla="*/ 50825 h 73102"/>
                <a:gd name="connsiteX2" fmla="*/ 31750 w 285751"/>
                <a:gd name="connsiteY2" fmla="*/ 73050 h 73102"/>
                <a:gd name="connsiteX3" fmla="*/ 130175 w 285751"/>
                <a:gd name="connsiteY3" fmla="*/ 57175 h 73102"/>
                <a:gd name="connsiteX4" fmla="*/ 203200 w 285751"/>
                <a:gd name="connsiteY4" fmla="*/ 63525 h 73102"/>
                <a:gd name="connsiteX5" fmla="*/ 158750 w 285751"/>
                <a:gd name="connsiteY5" fmla="*/ 44475 h 73102"/>
                <a:gd name="connsiteX6" fmla="*/ 285750 w 285751"/>
                <a:gd name="connsiteY6" fmla="*/ 69875 h 73102"/>
                <a:gd name="connsiteX7" fmla="*/ 155575 w 285751"/>
                <a:gd name="connsiteY7" fmla="*/ 15900 h 73102"/>
                <a:gd name="connsiteX8" fmla="*/ 238125 w 285751"/>
                <a:gd name="connsiteY8" fmla="*/ 54000 h 73102"/>
                <a:gd name="connsiteX9" fmla="*/ 158750 w 285751"/>
                <a:gd name="connsiteY9" fmla="*/ 44475 h 73102"/>
                <a:gd name="connsiteX10" fmla="*/ 95250 w 285751"/>
                <a:gd name="connsiteY10" fmla="*/ 25 h 73102"/>
                <a:gd name="connsiteX11" fmla="*/ 123825 w 285751"/>
                <a:gd name="connsiteY11" fmla="*/ 38125 h 73102"/>
                <a:gd name="connsiteX12" fmla="*/ 92075 w 285751"/>
                <a:gd name="connsiteY12" fmla="*/ 44475 h 73102"/>
                <a:gd name="connsiteX13" fmla="*/ 0 w 285751"/>
                <a:gd name="connsiteY13" fmla="*/ 6375 h 7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1" h="73102">
                  <a:moveTo>
                    <a:pt x="0" y="6375"/>
                  </a:moveTo>
                  <a:cubicBezTo>
                    <a:pt x="0" y="7433"/>
                    <a:pt x="86783" y="39713"/>
                    <a:pt x="92075" y="50825"/>
                  </a:cubicBezTo>
                  <a:cubicBezTo>
                    <a:pt x="97367" y="61938"/>
                    <a:pt x="25400" y="71992"/>
                    <a:pt x="31750" y="73050"/>
                  </a:cubicBezTo>
                  <a:cubicBezTo>
                    <a:pt x="38100" y="74108"/>
                    <a:pt x="101600" y="58763"/>
                    <a:pt x="130175" y="57175"/>
                  </a:cubicBezTo>
                  <a:cubicBezTo>
                    <a:pt x="158750" y="55588"/>
                    <a:pt x="198438" y="65642"/>
                    <a:pt x="203200" y="63525"/>
                  </a:cubicBezTo>
                  <a:cubicBezTo>
                    <a:pt x="207962" y="61408"/>
                    <a:pt x="144992" y="43417"/>
                    <a:pt x="158750" y="44475"/>
                  </a:cubicBezTo>
                  <a:cubicBezTo>
                    <a:pt x="172508" y="45533"/>
                    <a:pt x="286279" y="74638"/>
                    <a:pt x="285750" y="69875"/>
                  </a:cubicBezTo>
                  <a:cubicBezTo>
                    <a:pt x="285221" y="65113"/>
                    <a:pt x="163512" y="18546"/>
                    <a:pt x="155575" y="15900"/>
                  </a:cubicBezTo>
                  <a:cubicBezTo>
                    <a:pt x="147638" y="13254"/>
                    <a:pt x="237596" y="49238"/>
                    <a:pt x="238125" y="54000"/>
                  </a:cubicBezTo>
                  <a:cubicBezTo>
                    <a:pt x="238654" y="58763"/>
                    <a:pt x="182562" y="53471"/>
                    <a:pt x="158750" y="44475"/>
                  </a:cubicBezTo>
                  <a:cubicBezTo>
                    <a:pt x="134938" y="35479"/>
                    <a:pt x="101071" y="1083"/>
                    <a:pt x="95250" y="25"/>
                  </a:cubicBezTo>
                  <a:cubicBezTo>
                    <a:pt x="89429" y="-1033"/>
                    <a:pt x="124354" y="30717"/>
                    <a:pt x="123825" y="38125"/>
                  </a:cubicBezTo>
                  <a:cubicBezTo>
                    <a:pt x="123296" y="45533"/>
                    <a:pt x="111654" y="49237"/>
                    <a:pt x="92075" y="44475"/>
                  </a:cubicBezTo>
                  <a:cubicBezTo>
                    <a:pt x="72496" y="39713"/>
                    <a:pt x="0" y="5317"/>
                    <a:pt x="0" y="637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B06DDBD0-06AB-B6CF-36DC-0072EF79D8B6}"/>
                </a:ext>
              </a:extLst>
            </p:cNvPr>
            <p:cNvSpPr/>
            <p:nvPr/>
          </p:nvSpPr>
          <p:spPr>
            <a:xfrm>
              <a:off x="5524399" y="4508349"/>
              <a:ext cx="254114" cy="115289"/>
            </a:xfrm>
            <a:custGeom>
              <a:avLst/>
              <a:gdLst>
                <a:gd name="connsiteX0" fmla="*/ 101 w 254114"/>
                <a:gd name="connsiteY0" fmla="*/ 16026 h 115289"/>
                <a:gd name="connsiteX1" fmla="*/ 130276 w 254114"/>
                <a:gd name="connsiteY1" fmla="*/ 114451 h 115289"/>
                <a:gd name="connsiteX2" fmla="*/ 111226 w 254114"/>
                <a:gd name="connsiteY2" fmla="*/ 63651 h 115289"/>
                <a:gd name="connsiteX3" fmla="*/ 177901 w 254114"/>
                <a:gd name="connsiteY3" fmla="*/ 66826 h 115289"/>
                <a:gd name="connsiteX4" fmla="*/ 168376 w 254114"/>
                <a:gd name="connsiteY4" fmla="*/ 54126 h 115289"/>
                <a:gd name="connsiteX5" fmla="*/ 254101 w 254114"/>
                <a:gd name="connsiteY5" fmla="*/ 108101 h 115289"/>
                <a:gd name="connsiteX6" fmla="*/ 174726 w 254114"/>
                <a:gd name="connsiteY6" fmla="*/ 57301 h 115289"/>
                <a:gd name="connsiteX7" fmla="*/ 142976 w 254114"/>
                <a:gd name="connsiteY7" fmla="*/ 47776 h 115289"/>
                <a:gd name="connsiteX8" fmla="*/ 114401 w 254114"/>
                <a:gd name="connsiteY8" fmla="*/ 38251 h 115289"/>
                <a:gd name="connsiteX9" fmla="*/ 79476 w 254114"/>
                <a:gd name="connsiteY9" fmla="*/ 151 h 115289"/>
                <a:gd name="connsiteX10" fmla="*/ 139801 w 254114"/>
                <a:gd name="connsiteY10" fmla="*/ 54126 h 115289"/>
                <a:gd name="connsiteX11" fmla="*/ 123926 w 254114"/>
                <a:gd name="connsiteY11" fmla="*/ 85876 h 115289"/>
                <a:gd name="connsiteX12" fmla="*/ 82651 w 254114"/>
                <a:gd name="connsiteY12" fmla="*/ 41426 h 115289"/>
                <a:gd name="connsiteX13" fmla="*/ 108051 w 254114"/>
                <a:gd name="connsiteY13" fmla="*/ 89051 h 115289"/>
                <a:gd name="connsiteX14" fmla="*/ 101 w 254114"/>
                <a:gd name="connsiteY14" fmla="*/ 16026 h 115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114" h="115289">
                  <a:moveTo>
                    <a:pt x="101" y="16026"/>
                  </a:moveTo>
                  <a:cubicBezTo>
                    <a:pt x="3805" y="20259"/>
                    <a:pt x="111755" y="106514"/>
                    <a:pt x="130276" y="114451"/>
                  </a:cubicBezTo>
                  <a:cubicBezTo>
                    <a:pt x="148797" y="122388"/>
                    <a:pt x="103289" y="71588"/>
                    <a:pt x="111226" y="63651"/>
                  </a:cubicBezTo>
                  <a:cubicBezTo>
                    <a:pt x="119163" y="55714"/>
                    <a:pt x="177901" y="66826"/>
                    <a:pt x="177901" y="66826"/>
                  </a:cubicBezTo>
                  <a:cubicBezTo>
                    <a:pt x="187426" y="65239"/>
                    <a:pt x="155676" y="47247"/>
                    <a:pt x="168376" y="54126"/>
                  </a:cubicBezTo>
                  <a:cubicBezTo>
                    <a:pt x="181076" y="61005"/>
                    <a:pt x="253043" y="107572"/>
                    <a:pt x="254101" y="108101"/>
                  </a:cubicBezTo>
                  <a:cubicBezTo>
                    <a:pt x="255159" y="108630"/>
                    <a:pt x="193247" y="67355"/>
                    <a:pt x="174726" y="57301"/>
                  </a:cubicBezTo>
                  <a:cubicBezTo>
                    <a:pt x="156205" y="47247"/>
                    <a:pt x="153030" y="50951"/>
                    <a:pt x="142976" y="47776"/>
                  </a:cubicBezTo>
                  <a:cubicBezTo>
                    <a:pt x="132922" y="44601"/>
                    <a:pt x="124984" y="46188"/>
                    <a:pt x="114401" y="38251"/>
                  </a:cubicBezTo>
                  <a:cubicBezTo>
                    <a:pt x="103818" y="30314"/>
                    <a:pt x="75243" y="-2495"/>
                    <a:pt x="79476" y="151"/>
                  </a:cubicBezTo>
                  <a:cubicBezTo>
                    <a:pt x="83709" y="2797"/>
                    <a:pt x="132393" y="39839"/>
                    <a:pt x="139801" y="54126"/>
                  </a:cubicBezTo>
                  <a:cubicBezTo>
                    <a:pt x="147209" y="68413"/>
                    <a:pt x="133451" y="87993"/>
                    <a:pt x="123926" y="85876"/>
                  </a:cubicBezTo>
                  <a:cubicBezTo>
                    <a:pt x="114401" y="83759"/>
                    <a:pt x="85297" y="40897"/>
                    <a:pt x="82651" y="41426"/>
                  </a:cubicBezTo>
                  <a:cubicBezTo>
                    <a:pt x="80005" y="41955"/>
                    <a:pt x="120751" y="88522"/>
                    <a:pt x="108051" y="89051"/>
                  </a:cubicBezTo>
                  <a:cubicBezTo>
                    <a:pt x="95351" y="89580"/>
                    <a:pt x="-3603" y="11793"/>
                    <a:pt x="101" y="1602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05337798-A9F3-F18D-AA2C-894AB5F73DC7}"/>
                </a:ext>
              </a:extLst>
            </p:cNvPr>
            <p:cNvSpPr/>
            <p:nvPr/>
          </p:nvSpPr>
          <p:spPr>
            <a:xfrm>
              <a:off x="5640741" y="4524027"/>
              <a:ext cx="230155" cy="131282"/>
            </a:xfrm>
            <a:custGeom>
              <a:avLst/>
              <a:gdLst>
                <a:gd name="connsiteX0" fmla="*/ 29809 w 230155"/>
                <a:gd name="connsiteY0" fmla="*/ 60673 h 131282"/>
                <a:gd name="connsiteX1" fmla="*/ 106009 w 230155"/>
                <a:gd name="connsiteY1" fmla="*/ 73373 h 131282"/>
                <a:gd name="connsiteX2" fmla="*/ 1234 w 230155"/>
                <a:gd name="connsiteY2" fmla="*/ 348 h 131282"/>
                <a:gd name="connsiteX3" fmla="*/ 191734 w 230155"/>
                <a:gd name="connsiteY3" fmla="*/ 108298 h 131282"/>
                <a:gd name="connsiteX4" fmla="*/ 159984 w 230155"/>
                <a:gd name="connsiteY4" fmla="*/ 82898 h 131282"/>
                <a:gd name="connsiteX5" fmla="*/ 229834 w 230155"/>
                <a:gd name="connsiteY5" fmla="*/ 130523 h 131282"/>
                <a:gd name="connsiteX6" fmla="*/ 182209 w 230155"/>
                <a:gd name="connsiteY6" fmla="*/ 108298 h 131282"/>
                <a:gd name="connsiteX7" fmla="*/ 96484 w 230155"/>
                <a:gd name="connsiteY7" fmla="*/ 57498 h 131282"/>
                <a:gd name="connsiteX8" fmla="*/ 115534 w 230155"/>
                <a:gd name="connsiteY8" fmla="*/ 70198 h 131282"/>
                <a:gd name="connsiteX9" fmla="*/ 29809 w 230155"/>
                <a:gd name="connsiteY9" fmla="*/ 60673 h 1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155" h="131282">
                  <a:moveTo>
                    <a:pt x="29809" y="60673"/>
                  </a:moveTo>
                  <a:cubicBezTo>
                    <a:pt x="28222" y="61202"/>
                    <a:pt x="110772" y="83427"/>
                    <a:pt x="106009" y="73373"/>
                  </a:cubicBezTo>
                  <a:cubicBezTo>
                    <a:pt x="101247" y="63319"/>
                    <a:pt x="-13053" y="-5473"/>
                    <a:pt x="1234" y="348"/>
                  </a:cubicBezTo>
                  <a:cubicBezTo>
                    <a:pt x="15521" y="6169"/>
                    <a:pt x="165276" y="94540"/>
                    <a:pt x="191734" y="108298"/>
                  </a:cubicBezTo>
                  <a:cubicBezTo>
                    <a:pt x="218192" y="122056"/>
                    <a:pt x="153634" y="79194"/>
                    <a:pt x="159984" y="82898"/>
                  </a:cubicBezTo>
                  <a:cubicBezTo>
                    <a:pt x="166334" y="86602"/>
                    <a:pt x="226130" y="126290"/>
                    <a:pt x="229834" y="130523"/>
                  </a:cubicBezTo>
                  <a:cubicBezTo>
                    <a:pt x="233538" y="134756"/>
                    <a:pt x="204434" y="120469"/>
                    <a:pt x="182209" y="108298"/>
                  </a:cubicBezTo>
                  <a:cubicBezTo>
                    <a:pt x="159984" y="96127"/>
                    <a:pt x="96484" y="57498"/>
                    <a:pt x="96484" y="57498"/>
                  </a:cubicBezTo>
                  <a:cubicBezTo>
                    <a:pt x="85372" y="51148"/>
                    <a:pt x="121355" y="67552"/>
                    <a:pt x="115534" y="70198"/>
                  </a:cubicBezTo>
                  <a:cubicBezTo>
                    <a:pt x="109713" y="72844"/>
                    <a:pt x="31396" y="60144"/>
                    <a:pt x="29809" y="6067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36A0763E-BCF5-7884-9F00-7962175ECE8E}"/>
                </a:ext>
              </a:extLst>
            </p:cNvPr>
            <p:cNvSpPr/>
            <p:nvPr/>
          </p:nvSpPr>
          <p:spPr>
            <a:xfrm>
              <a:off x="5395668" y="4698649"/>
              <a:ext cx="71728" cy="413104"/>
            </a:xfrm>
            <a:custGeom>
              <a:avLst/>
              <a:gdLst>
                <a:gd name="connsiteX0" fmla="*/ 17707 w 71728"/>
                <a:gd name="connsiteY0" fmla="*/ 351 h 413104"/>
                <a:gd name="connsiteX1" fmla="*/ 17707 w 71728"/>
                <a:gd name="connsiteY1" fmla="*/ 251176 h 413104"/>
                <a:gd name="connsiteX2" fmla="*/ 17707 w 71728"/>
                <a:gd name="connsiteY2" fmla="*/ 206726 h 413104"/>
                <a:gd name="connsiteX3" fmla="*/ 49457 w 71728"/>
                <a:gd name="connsiteY3" fmla="*/ 327376 h 413104"/>
                <a:gd name="connsiteX4" fmla="*/ 30407 w 71728"/>
                <a:gd name="connsiteY4" fmla="*/ 381351 h 413104"/>
                <a:gd name="connsiteX5" fmla="*/ 71682 w 71728"/>
                <a:gd name="connsiteY5" fmla="*/ 349601 h 413104"/>
                <a:gd name="connsiteX6" fmla="*/ 20882 w 71728"/>
                <a:gd name="connsiteY6" fmla="*/ 413101 h 413104"/>
                <a:gd name="connsiteX7" fmla="*/ 55807 w 71728"/>
                <a:gd name="connsiteY7" fmla="*/ 346426 h 413104"/>
                <a:gd name="connsiteX8" fmla="*/ 49457 w 71728"/>
                <a:gd name="connsiteY8" fmla="*/ 279751 h 413104"/>
                <a:gd name="connsiteX9" fmla="*/ 17707 w 71728"/>
                <a:gd name="connsiteY9" fmla="*/ 209901 h 413104"/>
                <a:gd name="connsiteX10" fmla="*/ 11357 w 71728"/>
                <a:gd name="connsiteY10" fmla="*/ 263876 h 413104"/>
                <a:gd name="connsiteX11" fmla="*/ 1832 w 71728"/>
                <a:gd name="connsiteY11" fmla="*/ 121001 h 413104"/>
                <a:gd name="connsiteX12" fmla="*/ 1832 w 71728"/>
                <a:gd name="connsiteY12" fmla="*/ 194026 h 413104"/>
                <a:gd name="connsiteX13" fmla="*/ 17707 w 71728"/>
                <a:gd name="connsiteY13" fmla="*/ 351 h 41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728" h="413104">
                  <a:moveTo>
                    <a:pt x="17707" y="351"/>
                  </a:moveTo>
                  <a:cubicBezTo>
                    <a:pt x="20353" y="9876"/>
                    <a:pt x="17707" y="251176"/>
                    <a:pt x="17707" y="251176"/>
                  </a:cubicBezTo>
                  <a:cubicBezTo>
                    <a:pt x="17707" y="285572"/>
                    <a:pt x="12415" y="194026"/>
                    <a:pt x="17707" y="206726"/>
                  </a:cubicBezTo>
                  <a:cubicBezTo>
                    <a:pt x="22999" y="219426"/>
                    <a:pt x="47340" y="298272"/>
                    <a:pt x="49457" y="327376"/>
                  </a:cubicBezTo>
                  <a:cubicBezTo>
                    <a:pt x="51574" y="356480"/>
                    <a:pt x="26703" y="377647"/>
                    <a:pt x="30407" y="381351"/>
                  </a:cubicBezTo>
                  <a:cubicBezTo>
                    <a:pt x="34111" y="385055"/>
                    <a:pt x="73269" y="344309"/>
                    <a:pt x="71682" y="349601"/>
                  </a:cubicBezTo>
                  <a:cubicBezTo>
                    <a:pt x="70095" y="354893"/>
                    <a:pt x="23528" y="413630"/>
                    <a:pt x="20882" y="413101"/>
                  </a:cubicBezTo>
                  <a:cubicBezTo>
                    <a:pt x="18236" y="412572"/>
                    <a:pt x="51045" y="368651"/>
                    <a:pt x="55807" y="346426"/>
                  </a:cubicBezTo>
                  <a:cubicBezTo>
                    <a:pt x="60570" y="324201"/>
                    <a:pt x="55807" y="302505"/>
                    <a:pt x="49457" y="279751"/>
                  </a:cubicBezTo>
                  <a:cubicBezTo>
                    <a:pt x="43107" y="256997"/>
                    <a:pt x="24057" y="212547"/>
                    <a:pt x="17707" y="209901"/>
                  </a:cubicBezTo>
                  <a:cubicBezTo>
                    <a:pt x="11357" y="207255"/>
                    <a:pt x="14003" y="278693"/>
                    <a:pt x="11357" y="263876"/>
                  </a:cubicBezTo>
                  <a:cubicBezTo>
                    <a:pt x="8711" y="249059"/>
                    <a:pt x="3419" y="132643"/>
                    <a:pt x="1832" y="121001"/>
                  </a:cubicBezTo>
                  <a:cubicBezTo>
                    <a:pt x="245" y="109359"/>
                    <a:pt x="-1343" y="209901"/>
                    <a:pt x="1832" y="194026"/>
                  </a:cubicBezTo>
                  <a:cubicBezTo>
                    <a:pt x="5007" y="178151"/>
                    <a:pt x="15061" y="-9174"/>
                    <a:pt x="17707" y="35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FB649C70-B13E-E9B5-1180-991B0A469E82}"/>
                </a:ext>
              </a:extLst>
            </p:cNvPr>
            <p:cNvSpPr/>
            <p:nvPr/>
          </p:nvSpPr>
          <p:spPr>
            <a:xfrm>
              <a:off x="5327641" y="4727462"/>
              <a:ext cx="69869" cy="352745"/>
            </a:xfrm>
            <a:custGeom>
              <a:avLst/>
              <a:gdLst>
                <a:gd name="connsiteX0" fmla="*/ 69859 w 69869"/>
                <a:gd name="connsiteY0" fmla="*/ 113 h 352745"/>
                <a:gd name="connsiteX1" fmla="*/ 47634 w 69869"/>
                <a:gd name="connsiteY1" fmla="*/ 142988 h 352745"/>
                <a:gd name="connsiteX2" fmla="*/ 47634 w 69869"/>
                <a:gd name="connsiteY2" fmla="*/ 219188 h 352745"/>
                <a:gd name="connsiteX3" fmla="*/ 60334 w 69869"/>
                <a:gd name="connsiteY3" fmla="*/ 193788 h 352745"/>
                <a:gd name="connsiteX4" fmla="*/ 34934 w 69869"/>
                <a:gd name="connsiteY4" fmla="*/ 308088 h 352745"/>
                <a:gd name="connsiteX5" fmla="*/ 38109 w 69869"/>
                <a:gd name="connsiteY5" fmla="*/ 352538 h 352745"/>
                <a:gd name="connsiteX6" fmla="*/ 31759 w 69869"/>
                <a:gd name="connsiteY6" fmla="*/ 320788 h 352745"/>
                <a:gd name="connsiteX7" fmla="*/ 9 w 69869"/>
                <a:gd name="connsiteY7" fmla="*/ 235063 h 352745"/>
                <a:gd name="connsiteX8" fmla="*/ 28584 w 69869"/>
                <a:gd name="connsiteY8" fmla="*/ 295388 h 352745"/>
                <a:gd name="connsiteX9" fmla="*/ 47634 w 69869"/>
                <a:gd name="connsiteY9" fmla="*/ 231888 h 352745"/>
                <a:gd name="connsiteX10" fmla="*/ 19059 w 69869"/>
                <a:gd name="connsiteY10" fmla="*/ 133463 h 352745"/>
                <a:gd name="connsiteX11" fmla="*/ 47634 w 69869"/>
                <a:gd name="connsiteY11" fmla="*/ 174738 h 352745"/>
                <a:gd name="connsiteX12" fmla="*/ 28584 w 69869"/>
                <a:gd name="connsiteY12" fmla="*/ 57263 h 352745"/>
                <a:gd name="connsiteX13" fmla="*/ 44459 w 69869"/>
                <a:gd name="connsiteY13" fmla="*/ 117588 h 352745"/>
                <a:gd name="connsiteX14" fmla="*/ 69859 w 69869"/>
                <a:gd name="connsiteY14" fmla="*/ 113 h 35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69" h="352745">
                  <a:moveTo>
                    <a:pt x="69859" y="113"/>
                  </a:moveTo>
                  <a:cubicBezTo>
                    <a:pt x="70388" y="4346"/>
                    <a:pt x="51338" y="106476"/>
                    <a:pt x="47634" y="142988"/>
                  </a:cubicBezTo>
                  <a:cubicBezTo>
                    <a:pt x="43930" y="179500"/>
                    <a:pt x="45517" y="210721"/>
                    <a:pt x="47634" y="219188"/>
                  </a:cubicBezTo>
                  <a:cubicBezTo>
                    <a:pt x="49751" y="227655"/>
                    <a:pt x="62451" y="178971"/>
                    <a:pt x="60334" y="193788"/>
                  </a:cubicBezTo>
                  <a:cubicBezTo>
                    <a:pt x="58217" y="208605"/>
                    <a:pt x="38638" y="281630"/>
                    <a:pt x="34934" y="308088"/>
                  </a:cubicBezTo>
                  <a:cubicBezTo>
                    <a:pt x="31230" y="334546"/>
                    <a:pt x="38638" y="350421"/>
                    <a:pt x="38109" y="352538"/>
                  </a:cubicBezTo>
                  <a:cubicBezTo>
                    <a:pt x="37580" y="354655"/>
                    <a:pt x="38109" y="340367"/>
                    <a:pt x="31759" y="320788"/>
                  </a:cubicBezTo>
                  <a:cubicBezTo>
                    <a:pt x="25409" y="301209"/>
                    <a:pt x="538" y="239296"/>
                    <a:pt x="9" y="235063"/>
                  </a:cubicBezTo>
                  <a:cubicBezTo>
                    <a:pt x="-520" y="230830"/>
                    <a:pt x="20646" y="295917"/>
                    <a:pt x="28584" y="295388"/>
                  </a:cubicBezTo>
                  <a:cubicBezTo>
                    <a:pt x="36521" y="294859"/>
                    <a:pt x="49221" y="258875"/>
                    <a:pt x="47634" y="231888"/>
                  </a:cubicBezTo>
                  <a:cubicBezTo>
                    <a:pt x="46047" y="204901"/>
                    <a:pt x="19059" y="142988"/>
                    <a:pt x="19059" y="133463"/>
                  </a:cubicBezTo>
                  <a:cubicBezTo>
                    <a:pt x="19059" y="123938"/>
                    <a:pt x="46047" y="187438"/>
                    <a:pt x="47634" y="174738"/>
                  </a:cubicBezTo>
                  <a:cubicBezTo>
                    <a:pt x="49221" y="162038"/>
                    <a:pt x="29113" y="66788"/>
                    <a:pt x="28584" y="57263"/>
                  </a:cubicBezTo>
                  <a:cubicBezTo>
                    <a:pt x="28055" y="47738"/>
                    <a:pt x="37580" y="123409"/>
                    <a:pt x="44459" y="117588"/>
                  </a:cubicBezTo>
                  <a:cubicBezTo>
                    <a:pt x="51338" y="111767"/>
                    <a:pt x="69330" y="-4120"/>
                    <a:pt x="69859" y="11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F6AE10B6-1534-EE31-DDF3-D9F682D2A979}"/>
                </a:ext>
              </a:extLst>
            </p:cNvPr>
            <p:cNvSpPr/>
            <p:nvPr/>
          </p:nvSpPr>
          <p:spPr>
            <a:xfrm>
              <a:off x="5381502" y="4987925"/>
              <a:ext cx="22348" cy="96509"/>
            </a:xfrm>
            <a:custGeom>
              <a:avLst/>
              <a:gdLst>
                <a:gd name="connsiteX0" fmla="*/ 22348 w 22348"/>
                <a:gd name="connsiteY0" fmla="*/ 0 h 96509"/>
                <a:gd name="connsiteX1" fmla="*/ 123 w 22348"/>
                <a:gd name="connsiteY1" fmla="*/ 95250 h 96509"/>
                <a:gd name="connsiteX2" fmla="*/ 12823 w 22348"/>
                <a:gd name="connsiteY2" fmla="*/ 57150 h 96509"/>
                <a:gd name="connsiteX3" fmla="*/ 22348 w 22348"/>
                <a:gd name="connsiteY3" fmla="*/ 0 h 9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48" h="96509">
                  <a:moveTo>
                    <a:pt x="22348" y="0"/>
                  </a:moveTo>
                  <a:cubicBezTo>
                    <a:pt x="12029" y="42862"/>
                    <a:pt x="1710" y="85725"/>
                    <a:pt x="123" y="95250"/>
                  </a:cubicBezTo>
                  <a:cubicBezTo>
                    <a:pt x="-1465" y="104775"/>
                    <a:pt x="12823" y="57150"/>
                    <a:pt x="12823" y="57150"/>
                  </a:cubicBezTo>
                  <a:lnTo>
                    <a:pt x="22348" y="0"/>
                  </a:ln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934D2221-6999-0526-CFB1-09E9C88985F8}"/>
                </a:ext>
              </a:extLst>
            </p:cNvPr>
            <p:cNvSpPr/>
            <p:nvPr/>
          </p:nvSpPr>
          <p:spPr>
            <a:xfrm>
              <a:off x="5387817" y="5076470"/>
              <a:ext cx="75003" cy="143351"/>
            </a:xfrm>
            <a:custGeom>
              <a:avLst/>
              <a:gdLst>
                <a:gd name="connsiteX0" fmla="*/ 9683 w 75003"/>
                <a:gd name="connsiteY0" fmla="*/ 355 h 143351"/>
                <a:gd name="connsiteX1" fmla="*/ 70008 w 75003"/>
                <a:gd name="connsiteY1" fmla="*/ 79730 h 143351"/>
                <a:gd name="connsiteX2" fmla="*/ 66833 w 75003"/>
                <a:gd name="connsiteY2" fmla="*/ 67030 h 143351"/>
                <a:gd name="connsiteX3" fmla="*/ 28733 w 75003"/>
                <a:gd name="connsiteY3" fmla="*/ 117830 h 143351"/>
                <a:gd name="connsiteX4" fmla="*/ 158 w 75003"/>
                <a:gd name="connsiteY4" fmla="*/ 143230 h 143351"/>
                <a:gd name="connsiteX5" fmla="*/ 41433 w 75003"/>
                <a:gd name="connsiteY5" fmla="*/ 108305 h 143351"/>
                <a:gd name="connsiteX6" fmla="*/ 73183 w 75003"/>
                <a:gd name="connsiteY6" fmla="*/ 86080 h 143351"/>
                <a:gd name="connsiteX7" fmla="*/ 63658 w 75003"/>
                <a:gd name="connsiteY7" fmla="*/ 51155 h 143351"/>
                <a:gd name="connsiteX8" fmla="*/ 9683 w 75003"/>
                <a:gd name="connsiteY8" fmla="*/ 355 h 14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03" h="143351">
                  <a:moveTo>
                    <a:pt x="9683" y="355"/>
                  </a:moveTo>
                  <a:cubicBezTo>
                    <a:pt x="10741" y="5117"/>
                    <a:pt x="70008" y="79730"/>
                    <a:pt x="70008" y="79730"/>
                  </a:cubicBezTo>
                  <a:cubicBezTo>
                    <a:pt x="79533" y="90843"/>
                    <a:pt x="73712" y="60680"/>
                    <a:pt x="66833" y="67030"/>
                  </a:cubicBezTo>
                  <a:cubicBezTo>
                    <a:pt x="59954" y="73380"/>
                    <a:pt x="39845" y="105130"/>
                    <a:pt x="28733" y="117830"/>
                  </a:cubicBezTo>
                  <a:cubicBezTo>
                    <a:pt x="17621" y="130530"/>
                    <a:pt x="-1959" y="144818"/>
                    <a:pt x="158" y="143230"/>
                  </a:cubicBezTo>
                  <a:cubicBezTo>
                    <a:pt x="2275" y="141642"/>
                    <a:pt x="29262" y="117830"/>
                    <a:pt x="41433" y="108305"/>
                  </a:cubicBezTo>
                  <a:cubicBezTo>
                    <a:pt x="53604" y="98780"/>
                    <a:pt x="69479" y="95605"/>
                    <a:pt x="73183" y="86080"/>
                  </a:cubicBezTo>
                  <a:cubicBezTo>
                    <a:pt x="76887" y="76555"/>
                    <a:pt x="72654" y="62267"/>
                    <a:pt x="63658" y="51155"/>
                  </a:cubicBezTo>
                  <a:cubicBezTo>
                    <a:pt x="54662" y="40043"/>
                    <a:pt x="8625" y="-4407"/>
                    <a:pt x="9683" y="35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1E067F26-A83A-5DAA-D972-4297A864E861}"/>
                </a:ext>
              </a:extLst>
            </p:cNvPr>
            <p:cNvSpPr/>
            <p:nvPr/>
          </p:nvSpPr>
          <p:spPr>
            <a:xfrm>
              <a:off x="5355015" y="5063038"/>
              <a:ext cx="61607" cy="163290"/>
            </a:xfrm>
            <a:custGeom>
              <a:avLst/>
              <a:gdLst>
                <a:gd name="connsiteX0" fmla="*/ 61535 w 61607"/>
                <a:gd name="connsiteY0" fmla="*/ 1087 h 163290"/>
                <a:gd name="connsiteX1" fmla="*/ 13910 w 61607"/>
                <a:gd name="connsiteY1" fmla="*/ 36012 h 163290"/>
                <a:gd name="connsiteX2" fmla="*/ 32960 w 61607"/>
                <a:gd name="connsiteY2" fmla="*/ 112212 h 163290"/>
                <a:gd name="connsiteX3" fmla="*/ 4385 w 61607"/>
                <a:gd name="connsiteY3" fmla="*/ 96337 h 163290"/>
                <a:gd name="connsiteX4" fmla="*/ 48835 w 61607"/>
                <a:gd name="connsiteY4" fmla="*/ 163012 h 163290"/>
                <a:gd name="connsiteX5" fmla="*/ 26610 w 61607"/>
                <a:gd name="connsiteY5" fmla="*/ 121737 h 163290"/>
                <a:gd name="connsiteX6" fmla="*/ 1210 w 61607"/>
                <a:gd name="connsiteY6" fmla="*/ 74112 h 163290"/>
                <a:gd name="connsiteX7" fmla="*/ 61535 w 61607"/>
                <a:gd name="connsiteY7" fmla="*/ 1087 h 16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607" h="163290">
                  <a:moveTo>
                    <a:pt x="61535" y="1087"/>
                  </a:moveTo>
                  <a:cubicBezTo>
                    <a:pt x="63652" y="-5263"/>
                    <a:pt x="18673" y="17491"/>
                    <a:pt x="13910" y="36012"/>
                  </a:cubicBezTo>
                  <a:cubicBezTo>
                    <a:pt x="9147" y="54533"/>
                    <a:pt x="34547" y="102158"/>
                    <a:pt x="32960" y="112212"/>
                  </a:cubicBezTo>
                  <a:cubicBezTo>
                    <a:pt x="31373" y="122266"/>
                    <a:pt x="1739" y="87870"/>
                    <a:pt x="4385" y="96337"/>
                  </a:cubicBezTo>
                  <a:cubicBezTo>
                    <a:pt x="7031" y="104804"/>
                    <a:pt x="45131" y="158779"/>
                    <a:pt x="48835" y="163012"/>
                  </a:cubicBezTo>
                  <a:cubicBezTo>
                    <a:pt x="52539" y="167245"/>
                    <a:pt x="26610" y="121737"/>
                    <a:pt x="26610" y="121737"/>
                  </a:cubicBezTo>
                  <a:cubicBezTo>
                    <a:pt x="18672" y="106920"/>
                    <a:pt x="-5669" y="95278"/>
                    <a:pt x="1210" y="74112"/>
                  </a:cubicBezTo>
                  <a:cubicBezTo>
                    <a:pt x="8089" y="52946"/>
                    <a:pt x="59418" y="7437"/>
                    <a:pt x="61535" y="108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94FF045B-27EB-4145-F709-A803B27D5D09}"/>
                </a:ext>
              </a:extLst>
            </p:cNvPr>
            <p:cNvSpPr/>
            <p:nvPr/>
          </p:nvSpPr>
          <p:spPr>
            <a:xfrm>
              <a:off x="5285186" y="5019222"/>
              <a:ext cx="99624" cy="142422"/>
            </a:xfrm>
            <a:custGeom>
              <a:avLst/>
              <a:gdLst>
                <a:gd name="connsiteX0" fmla="*/ 99614 w 99624"/>
                <a:gd name="connsiteY0" fmla="*/ 38553 h 142422"/>
                <a:gd name="connsiteX1" fmla="*/ 1189 w 99624"/>
                <a:gd name="connsiteY1" fmla="*/ 140153 h 142422"/>
                <a:gd name="connsiteX2" fmla="*/ 42464 w 99624"/>
                <a:gd name="connsiteY2" fmla="*/ 111578 h 142422"/>
                <a:gd name="connsiteX3" fmla="*/ 32939 w 99624"/>
                <a:gd name="connsiteY3" fmla="*/ 105228 h 142422"/>
                <a:gd name="connsiteX4" fmla="*/ 23414 w 99624"/>
                <a:gd name="connsiteY4" fmla="*/ 60778 h 142422"/>
                <a:gd name="connsiteX5" fmla="*/ 48814 w 99624"/>
                <a:gd name="connsiteY5" fmla="*/ 453 h 142422"/>
                <a:gd name="connsiteX6" fmla="*/ 32939 w 99624"/>
                <a:gd name="connsiteY6" fmla="*/ 35378 h 142422"/>
                <a:gd name="connsiteX7" fmla="*/ 20239 w 99624"/>
                <a:gd name="connsiteY7" fmla="*/ 76653 h 142422"/>
                <a:gd name="connsiteX8" fmla="*/ 29764 w 99624"/>
                <a:gd name="connsiteY8" fmla="*/ 108403 h 142422"/>
                <a:gd name="connsiteX9" fmla="*/ 7539 w 99624"/>
                <a:gd name="connsiteY9" fmla="*/ 127453 h 142422"/>
                <a:gd name="connsiteX10" fmla="*/ 99614 w 99624"/>
                <a:gd name="connsiteY10" fmla="*/ 38553 h 14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624" h="142422">
                  <a:moveTo>
                    <a:pt x="99614" y="38553"/>
                  </a:moveTo>
                  <a:cubicBezTo>
                    <a:pt x="98556" y="40670"/>
                    <a:pt x="10714" y="127982"/>
                    <a:pt x="1189" y="140153"/>
                  </a:cubicBezTo>
                  <a:cubicBezTo>
                    <a:pt x="-8336" y="152324"/>
                    <a:pt x="42464" y="111578"/>
                    <a:pt x="42464" y="111578"/>
                  </a:cubicBezTo>
                  <a:cubicBezTo>
                    <a:pt x="47756" y="105757"/>
                    <a:pt x="36114" y="113695"/>
                    <a:pt x="32939" y="105228"/>
                  </a:cubicBezTo>
                  <a:cubicBezTo>
                    <a:pt x="29764" y="96761"/>
                    <a:pt x="20768" y="78241"/>
                    <a:pt x="23414" y="60778"/>
                  </a:cubicBezTo>
                  <a:cubicBezTo>
                    <a:pt x="26060" y="43315"/>
                    <a:pt x="47227" y="4686"/>
                    <a:pt x="48814" y="453"/>
                  </a:cubicBezTo>
                  <a:cubicBezTo>
                    <a:pt x="50401" y="-3780"/>
                    <a:pt x="37702" y="22678"/>
                    <a:pt x="32939" y="35378"/>
                  </a:cubicBezTo>
                  <a:cubicBezTo>
                    <a:pt x="28176" y="48078"/>
                    <a:pt x="20768" y="64482"/>
                    <a:pt x="20239" y="76653"/>
                  </a:cubicBezTo>
                  <a:cubicBezTo>
                    <a:pt x="19710" y="88824"/>
                    <a:pt x="31881" y="99936"/>
                    <a:pt x="29764" y="108403"/>
                  </a:cubicBezTo>
                  <a:cubicBezTo>
                    <a:pt x="27647" y="116870"/>
                    <a:pt x="-4103" y="135391"/>
                    <a:pt x="7539" y="127453"/>
                  </a:cubicBezTo>
                  <a:cubicBezTo>
                    <a:pt x="19181" y="119516"/>
                    <a:pt x="100672" y="36436"/>
                    <a:pt x="99614" y="3855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EB8E5087-B302-DB66-7490-18C43588E684}"/>
                </a:ext>
              </a:extLst>
            </p:cNvPr>
            <p:cNvSpPr/>
            <p:nvPr/>
          </p:nvSpPr>
          <p:spPr>
            <a:xfrm>
              <a:off x="5191057" y="5102037"/>
              <a:ext cx="184298" cy="111319"/>
            </a:xfrm>
            <a:custGeom>
              <a:avLst/>
              <a:gdLst>
                <a:gd name="connsiteX0" fmla="*/ 68 w 184298"/>
                <a:gd name="connsiteY0" fmla="*/ 95438 h 111319"/>
                <a:gd name="connsiteX1" fmla="*/ 82618 w 184298"/>
                <a:gd name="connsiteY1" fmla="*/ 79563 h 111319"/>
                <a:gd name="connsiteX2" fmla="*/ 149293 w 184298"/>
                <a:gd name="connsiteY2" fmla="*/ 111313 h 111319"/>
                <a:gd name="connsiteX3" fmla="*/ 146118 w 184298"/>
                <a:gd name="connsiteY3" fmla="*/ 76388 h 111319"/>
                <a:gd name="connsiteX4" fmla="*/ 146118 w 184298"/>
                <a:gd name="connsiteY4" fmla="*/ 47813 h 111319"/>
                <a:gd name="connsiteX5" fmla="*/ 184218 w 184298"/>
                <a:gd name="connsiteY5" fmla="*/ 188 h 111319"/>
                <a:gd name="connsiteX6" fmla="*/ 155643 w 184298"/>
                <a:gd name="connsiteY6" fmla="*/ 31938 h 111319"/>
                <a:gd name="connsiteX7" fmla="*/ 136593 w 184298"/>
                <a:gd name="connsiteY7" fmla="*/ 50988 h 111319"/>
                <a:gd name="connsiteX8" fmla="*/ 139768 w 184298"/>
                <a:gd name="connsiteY8" fmla="*/ 95438 h 111319"/>
                <a:gd name="connsiteX9" fmla="*/ 108018 w 184298"/>
                <a:gd name="connsiteY9" fmla="*/ 60513 h 111319"/>
                <a:gd name="connsiteX10" fmla="*/ 82618 w 184298"/>
                <a:gd name="connsiteY10" fmla="*/ 44638 h 111319"/>
                <a:gd name="connsiteX11" fmla="*/ 9593 w 184298"/>
                <a:gd name="connsiteY11" fmla="*/ 44638 h 111319"/>
                <a:gd name="connsiteX12" fmla="*/ 66743 w 184298"/>
                <a:gd name="connsiteY12" fmla="*/ 60513 h 111319"/>
                <a:gd name="connsiteX13" fmla="*/ 68 w 184298"/>
                <a:gd name="connsiteY13" fmla="*/ 95438 h 11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4298" h="111319">
                  <a:moveTo>
                    <a:pt x="68" y="95438"/>
                  </a:moveTo>
                  <a:cubicBezTo>
                    <a:pt x="2714" y="98613"/>
                    <a:pt x="57747" y="76917"/>
                    <a:pt x="82618" y="79563"/>
                  </a:cubicBezTo>
                  <a:cubicBezTo>
                    <a:pt x="107489" y="82209"/>
                    <a:pt x="138710" y="111842"/>
                    <a:pt x="149293" y="111313"/>
                  </a:cubicBezTo>
                  <a:cubicBezTo>
                    <a:pt x="159876" y="110784"/>
                    <a:pt x="146647" y="86971"/>
                    <a:pt x="146118" y="76388"/>
                  </a:cubicBezTo>
                  <a:cubicBezTo>
                    <a:pt x="145589" y="65805"/>
                    <a:pt x="139768" y="60513"/>
                    <a:pt x="146118" y="47813"/>
                  </a:cubicBezTo>
                  <a:cubicBezTo>
                    <a:pt x="152468" y="35113"/>
                    <a:pt x="182631" y="2834"/>
                    <a:pt x="184218" y="188"/>
                  </a:cubicBezTo>
                  <a:cubicBezTo>
                    <a:pt x="185806" y="-2458"/>
                    <a:pt x="163581" y="23471"/>
                    <a:pt x="155643" y="31938"/>
                  </a:cubicBezTo>
                  <a:cubicBezTo>
                    <a:pt x="147706" y="40405"/>
                    <a:pt x="139239" y="40405"/>
                    <a:pt x="136593" y="50988"/>
                  </a:cubicBezTo>
                  <a:cubicBezTo>
                    <a:pt x="133947" y="61571"/>
                    <a:pt x="144530" y="93851"/>
                    <a:pt x="139768" y="95438"/>
                  </a:cubicBezTo>
                  <a:cubicBezTo>
                    <a:pt x="135006" y="97025"/>
                    <a:pt x="117543" y="68980"/>
                    <a:pt x="108018" y="60513"/>
                  </a:cubicBezTo>
                  <a:cubicBezTo>
                    <a:pt x="98493" y="52046"/>
                    <a:pt x="99022" y="47284"/>
                    <a:pt x="82618" y="44638"/>
                  </a:cubicBezTo>
                  <a:cubicBezTo>
                    <a:pt x="66214" y="41992"/>
                    <a:pt x="12239" y="41992"/>
                    <a:pt x="9593" y="44638"/>
                  </a:cubicBezTo>
                  <a:cubicBezTo>
                    <a:pt x="6947" y="47284"/>
                    <a:pt x="61451" y="54163"/>
                    <a:pt x="66743" y="60513"/>
                  </a:cubicBezTo>
                  <a:cubicBezTo>
                    <a:pt x="72035" y="66863"/>
                    <a:pt x="-2578" y="92263"/>
                    <a:pt x="68" y="9543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2AB47554-EB2E-15C4-D5A4-75A039BDBF70}"/>
                </a:ext>
              </a:extLst>
            </p:cNvPr>
            <p:cNvSpPr/>
            <p:nvPr/>
          </p:nvSpPr>
          <p:spPr>
            <a:xfrm>
              <a:off x="5372089" y="5111724"/>
              <a:ext cx="235068" cy="127162"/>
            </a:xfrm>
            <a:custGeom>
              <a:avLst/>
              <a:gdLst>
                <a:gd name="connsiteX0" fmla="*/ 11 w 235068"/>
                <a:gd name="connsiteY0" fmla="*/ 101626 h 127162"/>
                <a:gd name="connsiteX1" fmla="*/ 92086 w 235068"/>
                <a:gd name="connsiteY1" fmla="*/ 79401 h 127162"/>
                <a:gd name="connsiteX2" fmla="*/ 107961 w 235068"/>
                <a:gd name="connsiteY2" fmla="*/ 47651 h 127162"/>
                <a:gd name="connsiteX3" fmla="*/ 98436 w 235068"/>
                <a:gd name="connsiteY3" fmla="*/ 26 h 127162"/>
                <a:gd name="connsiteX4" fmla="*/ 114311 w 235068"/>
                <a:gd name="connsiteY4" fmla="*/ 41301 h 127162"/>
                <a:gd name="connsiteX5" fmla="*/ 136536 w 235068"/>
                <a:gd name="connsiteY5" fmla="*/ 69876 h 127162"/>
                <a:gd name="connsiteX6" fmla="*/ 168286 w 235068"/>
                <a:gd name="connsiteY6" fmla="*/ 98451 h 127162"/>
                <a:gd name="connsiteX7" fmla="*/ 158761 w 235068"/>
                <a:gd name="connsiteY7" fmla="*/ 111151 h 127162"/>
                <a:gd name="connsiteX8" fmla="*/ 234961 w 235068"/>
                <a:gd name="connsiteY8" fmla="*/ 127026 h 127162"/>
                <a:gd name="connsiteX9" fmla="*/ 139711 w 235068"/>
                <a:gd name="connsiteY9" fmla="*/ 101626 h 127162"/>
                <a:gd name="connsiteX10" fmla="*/ 146061 w 235068"/>
                <a:gd name="connsiteY10" fmla="*/ 123851 h 127162"/>
                <a:gd name="connsiteX11" fmla="*/ 120661 w 235068"/>
                <a:gd name="connsiteY11" fmla="*/ 69876 h 127162"/>
                <a:gd name="connsiteX12" fmla="*/ 98436 w 235068"/>
                <a:gd name="connsiteY12" fmla="*/ 44476 h 127162"/>
                <a:gd name="connsiteX13" fmla="*/ 98436 w 235068"/>
                <a:gd name="connsiteY13" fmla="*/ 73051 h 127162"/>
                <a:gd name="connsiteX14" fmla="*/ 11 w 235068"/>
                <a:gd name="connsiteY14" fmla="*/ 101626 h 12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068" h="127162">
                  <a:moveTo>
                    <a:pt x="11" y="101626"/>
                  </a:moveTo>
                  <a:cubicBezTo>
                    <a:pt x="-1047" y="102684"/>
                    <a:pt x="74094" y="88397"/>
                    <a:pt x="92086" y="79401"/>
                  </a:cubicBezTo>
                  <a:cubicBezTo>
                    <a:pt x="110078" y="70405"/>
                    <a:pt x="106903" y="60880"/>
                    <a:pt x="107961" y="47651"/>
                  </a:cubicBezTo>
                  <a:cubicBezTo>
                    <a:pt x="109019" y="34422"/>
                    <a:pt x="97378" y="1084"/>
                    <a:pt x="98436" y="26"/>
                  </a:cubicBezTo>
                  <a:cubicBezTo>
                    <a:pt x="99494" y="-1032"/>
                    <a:pt x="107961" y="29659"/>
                    <a:pt x="114311" y="41301"/>
                  </a:cubicBezTo>
                  <a:cubicBezTo>
                    <a:pt x="120661" y="52943"/>
                    <a:pt x="127540" y="60351"/>
                    <a:pt x="136536" y="69876"/>
                  </a:cubicBezTo>
                  <a:cubicBezTo>
                    <a:pt x="145532" y="79401"/>
                    <a:pt x="164582" y="91572"/>
                    <a:pt x="168286" y="98451"/>
                  </a:cubicBezTo>
                  <a:cubicBezTo>
                    <a:pt x="171990" y="105330"/>
                    <a:pt x="147649" y="106389"/>
                    <a:pt x="158761" y="111151"/>
                  </a:cubicBezTo>
                  <a:cubicBezTo>
                    <a:pt x="169873" y="115913"/>
                    <a:pt x="238136" y="128613"/>
                    <a:pt x="234961" y="127026"/>
                  </a:cubicBezTo>
                  <a:cubicBezTo>
                    <a:pt x="231786" y="125439"/>
                    <a:pt x="154528" y="102155"/>
                    <a:pt x="139711" y="101626"/>
                  </a:cubicBezTo>
                  <a:cubicBezTo>
                    <a:pt x="124894" y="101097"/>
                    <a:pt x="149236" y="129143"/>
                    <a:pt x="146061" y="123851"/>
                  </a:cubicBezTo>
                  <a:cubicBezTo>
                    <a:pt x="142886" y="118559"/>
                    <a:pt x="128598" y="83105"/>
                    <a:pt x="120661" y="69876"/>
                  </a:cubicBezTo>
                  <a:cubicBezTo>
                    <a:pt x="112724" y="56647"/>
                    <a:pt x="102140" y="43947"/>
                    <a:pt x="98436" y="44476"/>
                  </a:cubicBezTo>
                  <a:cubicBezTo>
                    <a:pt x="94732" y="45005"/>
                    <a:pt x="107961" y="63526"/>
                    <a:pt x="98436" y="73051"/>
                  </a:cubicBezTo>
                  <a:cubicBezTo>
                    <a:pt x="88911" y="82576"/>
                    <a:pt x="1069" y="100568"/>
                    <a:pt x="11" y="10162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680252D1-A42E-9271-5187-8B52AAFA1D2B}"/>
                </a:ext>
              </a:extLst>
            </p:cNvPr>
            <p:cNvSpPr/>
            <p:nvPr/>
          </p:nvSpPr>
          <p:spPr>
            <a:xfrm>
              <a:off x="5111750" y="5076799"/>
              <a:ext cx="123994" cy="188871"/>
            </a:xfrm>
            <a:custGeom>
              <a:avLst/>
              <a:gdLst>
                <a:gd name="connsiteX0" fmla="*/ 123825 w 123994"/>
                <a:gd name="connsiteY0" fmla="*/ 26 h 188871"/>
                <a:gd name="connsiteX1" fmla="*/ 57150 w 123994"/>
                <a:gd name="connsiteY1" fmla="*/ 92101 h 188871"/>
                <a:gd name="connsiteX2" fmla="*/ 50800 w 123994"/>
                <a:gd name="connsiteY2" fmla="*/ 136551 h 188871"/>
                <a:gd name="connsiteX3" fmla="*/ 41275 w 123994"/>
                <a:gd name="connsiteY3" fmla="*/ 82576 h 188871"/>
                <a:gd name="connsiteX4" fmla="*/ 47625 w 123994"/>
                <a:gd name="connsiteY4" fmla="*/ 187351 h 188871"/>
                <a:gd name="connsiteX5" fmla="*/ 34925 w 123994"/>
                <a:gd name="connsiteY5" fmla="*/ 139726 h 188871"/>
                <a:gd name="connsiteX6" fmla="*/ 0 w 123994"/>
                <a:gd name="connsiteY6" fmla="*/ 69876 h 188871"/>
                <a:gd name="connsiteX7" fmla="*/ 34925 w 123994"/>
                <a:gd name="connsiteY7" fmla="*/ 101626 h 188871"/>
                <a:gd name="connsiteX8" fmla="*/ 123825 w 123994"/>
                <a:gd name="connsiteY8" fmla="*/ 26 h 1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994" h="188871">
                  <a:moveTo>
                    <a:pt x="123825" y="26"/>
                  </a:moveTo>
                  <a:cubicBezTo>
                    <a:pt x="127529" y="-1561"/>
                    <a:pt x="69321" y="69347"/>
                    <a:pt x="57150" y="92101"/>
                  </a:cubicBezTo>
                  <a:cubicBezTo>
                    <a:pt x="44979" y="114855"/>
                    <a:pt x="53446" y="138139"/>
                    <a:pt x="50800" y="136551"/>
                  </a:cubicBezTo>
                  <a:cubicBezTo>
                    <a:pt x="48154" y="134964"/>
                    <a:pt x="41804" y="74109"/>
                    <a:pt x="41275" y="82576"/>
                  </a:cubicBezTo>
                  <a:cubicBezTo>
                    <a:pt x="40746" y="91043"/>
                    <a:pt x="48683" y="177826"/>
                    <a:pt x="47625" y="187351"/>
                  </a:cubicBezTo>
                  <a:cubicBezTo>
                    <a:pt x="46567" y="196876"/>
                    <a:pt x="42863" y="159305"/>
                    <a:pt x="34925" y="139726"/>
                  </a:cubicBezTo>
                  <a:cubicBezTo>
                    <a:pt x="26987" y="120147"/>
                    <a:pt x="0" y="76226"/>
                    <a:pt x="0" y="69876"/>
                  </a:cubicBezTo>
                  <a:cubicBezTo>
                    <a:pt x="0" y="63526"/>
                    <a:pt x="14287" y="110622"/>
                    <a:pt x="34925" y="101626"/>
                  </a:cubicBezTo>
                  <a:cubicBezTo>
                    <a:pt x="55562" y="92630"/>
                    <a:pt x="120121" y="1613"/>
                    <a:pt x="123825" y="2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DB71C662-DB10-8D23-30B5-2D000620F386}"/>
                </a:ext>
              </a:extLst>
            </p:cNvPr>
            <p:cNvSpPr/>
            <p:nvPr/>
          </p:nvSpPr>
          <p:spPr>
            <a:xfrm>
              <a:off x="5470507" y="5057621"/>
              <a:ext cx="130313" cy="190703"/>
            </a:xfrm>
            <a:custGeom>
              <a:avLst/>
              <a:gdLst>
                <a:gd name="connsiteX0" fmla="*/ 18 w 130313"/>
                <a:gd name="connsiteY0" fmla="*/ 117629 h 190703"/>
                <a:gd name="connsiteX1" fmla="*/ 50818 w 130313"/>
                <a:gd name="connsiteY1" fmla="*/ 57304 h 190703"/>
                <a:gd name="connsiteX2" fmla="*/ 88918 w 130313"/>
                <a:gd name="connsiteY2" fmla="*/ 108104 h 190703"/>
                <a:gd name="connsiteX3" fmla="*/ 88918 w 130313"/>
                <a:gd name="connsiteY3" fmla="*/ 66829 h 190703"/>
                <a:gd name="connsiteX4" fmla="*/ 123843 w 130313"/>
                <a:gd name="connsiteY4" fmla="*/ 133504 h 190703"/>
                <a:gd name="connsiteX5" fmla="*/ 82568 w 130313"/>
                <a:gd name="connsiteY5" fmla="*/ 190654 h 190703"/>
                <a:gd name="connsiteX6" fmla="*/ 127018 w 130313"/>
                <a:gd name="connsiteY6" fmla="*/ 143029 h 190703"/>
                <a:gd name="connsiteX7" fmla="*/ 123843 w 130313"/>
                <a:gd name="connsiteY7" fmla="*/ 117629 h 190703"/>
                <a:gd name="connsiteX8" fmla="*/ 98443 w 130313"/>
                <a:gd name="connsiteY8" fmla="*/ 82704 h 190703"/>
                <a:gd name="connsiteX9" fmla="*/ 123843 w 130313"/>
                <a:gd name="connsiteY9" fmla="*/ 127154 h 190703"/>
                <a:gd name="connsiteX10" fmla="*/ 25418 w 130313"/>
                <a:gd name="connsiteY10" fmla="*/ 168429 h 190703"/>
                <a:gd name="connsiteX11" fmla="*/ 107968 w 130313"/>
                <a:gd name="connsiteY11" fmla="*/ 108104 h 190703"/>
                <a:gd name="connsiteX12" fmla="*/ 66693 w 130313"/>
                <a:gd name="connsiteY12" fmla="*/ 44604 h 190703"/>
                <a:gd name="connsiteX13" fmla="*/ 31768 w 130313"/>
                <a:gd name="connsiteY13" fmla="*/ 154 h 190703"/>
                <a:gd name="connsiteX14" fmla="*/ 44468 w 130313"/>
                <a:gd name="connsiteY14" fmla="*/ 31904 h 190703"/>
                <a:gd name="connsiteX15" fmla="*/ 18 w 130313"/>
                <a:gd name="connsiteY15" fmla="*/ 117629 h 190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0313" h="190703">
                  <a:moveTo>
                    <a:pt x="18" y="117629"/>
                  </a:moveTo>
                  <a:cubicBezTo>
                    <a:pt x="1076" y="121862"/>
                    <a:pt x="36001" y="58891"/>
                    <a:pt x="50818" y="57304"/>
                  </a:cubicBezTo>
                  <a:cubicBezTo>
                    <a:pt x="65635" y="55717"/>
                    <a:pt x="82568" y="106516"/>
                    <a:pt x="88918" y="108104"/>
                  </a:cubicBezTo>
                  <a:cubicBezTo>
                    <a:pt x="95268" y="109691"/>
                    <a:pt x="83097" y="62596"/>
                    <a:pt x="88918" y="66829"/>
                  </a:cubicBezTo>
                  <a:cubicBezTo>
                    <a:pt x="94739" y="71062"/>
                    <a:pt x="124901" y="112867"/>
                    <a:pt x="123843" y="133504"/>
                  </a:cubicBezTo>
                  <a:cubicBezTo>
                    <a:pt x="122785" y="154141"/>
                    <a:pt x="82039" y="189067"/>
                    <a:pt x="82568" y="190654"/>
                  </a:cubicBezTo>
                  <a:cubicBezTo>
                    <a:pt x="83097" y="192241"/>
                    <a:pt x="120139" y="155200"/>
                    <a:pt x="127018" y="143029"/>
                  </a:cubicBezTo>
                  <a:cubicBezTo>
                    <a:pt x="133897" y="130858"/>
                    <a:pt x="128606" y="127683"/>
                    <a:pt x="123843" y="117629"/>
                  </a:cubicBezTo>
                  <a:cubicBezTo>
                    <a:pt x="119081" y="107575"/>
                    <a:pt x="98443" y="81117"/>
                    <a:pt x="98443" y="82704"/>
                  </a:cubicBezTo>
                  <a:cubicBezTo>
                    <a:pt x="98443" y="84291"/>
                    <a:pt x="136014" y="112867"/>
                    <a:pt x="123843" y="127154"/>
                  </a:cubicBezTo>
                  <a:cubicBezTo>
                    <a:pt x="111672" y="141441"/>
                    <a:pt x="28064" y="171604"/>
                    <a:pt x="25418" y="168429"/>
                  </a:cubicBezTo>
                  <a:cubicBezTo>
                    <a:pt x="22772" y="165254"/>
                    <a:pt x="101089" y="128741"/>
                    <a:pt x="107968" y="108104"/>
                  </a:cubicBezTo>
                  <a:cubicBezTo>
                    <a:pt x="114847" y="87467"/>
                    <a:pt x="79393" y="62596"/>
                    <a:pt x="66693" y="44604"/>
                  </a:cubicBezTo>
                  <a:cubicBezTo>
                    <a:pt x="53993" y="26612"/>
                    <a:pt x="35472" y="2271"/>
                    <a:pt x="31768" y="154"/>
                  </a:cubicBezTo>
                  <a:cubicBezTo>
                    <a:pt x="28064" y="-1963"/>
                    <a:pt x="46055" y="18146"/>
                    <a:pt x="44468" y="31904"/>
                  </a:cubicBezTo>
                  <a:cubicBezTo>
                    <a:pt x="42881" y="45662"/>
                    <a:pt x="-1040" y="113396"/>
                    <a:pt x="18" y="11762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A5CD4E53-D93D-9B36-E61F-F00AC8FD1224}"/>
                </a:ext>
              </a:extLst>
            </p:cNvPr>
            <p:cNvSpPr/>
            <p:nvPr/>
          </p:nvSpPr>
          <p:spPr>
            <a:xfrm>
              <a:off x="5250562" y="4558952"/>
              <a:ext cx="126388" cy="248694"/>
            </a:xfrm>
            <a:custGeom>
              <a:avLst/>
              <a:gdLst>
                <a:gd name="connsiteX0" fmla="*/ 42163 w 126388"/>
                <a:gd name="connsiteY0" fmla="*/ 348 h 248694"/>
                <a:gd name="connsiteX1" fmla="*/ 70738 w 126388"/>
                <a:gd name="connsiteY1" fmla="*/ 120998 h 248694"/>
                <a:gd name="connsiteX2" fmla="*/ 48513 w 126388"/>
                <a:gd name="connsiteY2" fmla="*/ 101948 h 248694"/>
                <a:gd name="connsiteX3" fmla="*/ 121538 w 126388"/>
                <a:gd name="connsiteY3" fmla="*/ 152748 h 248694"/>
                <a:gd name="connsiteX4" fmla="*/ 118363 w 126388"/>
                <a:gd name="connsiteY4" fmla="*/ 216248 h 248694"/>
                <a:gd name="connsiteX5" fmla="*/ 108838 w 126388"/>
                <a:gd name="connsiteY5" fmla="*/ 247998 h 248694"/>
                <a:gd name="connsiteX6" fmla="*/ 108838 w 126388"/>
                <a:gd name="connsiteY6" fmla="*/ 187673 h 248694"/>
                <a:gd name="connsiteX7" fmla="*/ 99313 w 126388"/>
                <a:gd name="connsiteY7" fmla="*/ 159098 h 248694"/>
                <a:gd name="connsiteX8" fmla="*/ 42163 w 126388"/>
                <a:gd name="connsiteY8" fmla="*/ 133698 h 248694"/>
                <a:gd name="connsiteX9" fmla="*/ 108838 w 126388"/>
                <a:gd name="connsiteY9" fmla="*/ 149573 h 248694"/>
                <a:gd name="connsiteX10" fmla="*/ 96138 w 126388"/>
                <a:gd name="connsiteY10" fmla="*/ 124173 h 248694"/>
                <a:gd name="connsiteX11" fmla="*/ 888 w 126388"/>
                <a:gd name="connsiteY11" fmla="*/ 63848 h 248694"/>
                <a:gd name="connsiteX12" fmla="*/ 48513 w 126388"/>
                <a:gd name="connsiteY12" fmla="*/ 82898 h 248694"/>
                <a:gd name="connsiteX13" fmla="*/ 42163 w 126388"/>
                <a:gd name="connsiteY13" fmla="*/ 348 h 24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388" h="248694">
                  <a:moveTo>
                    <a:pt x="42163" y="348"/>
                  </a:moveTo>
                  <a:cubicBezTo>
                    <a:pt x="45867" y="6698"/>
                    <a:pt x="69680" y="104065"/>
                    <a:pt x="70738" y="120998"/>
                  </a:cubicBezTo>
                  <a:cubicBezTo>
                    <a:pt x="71796" y="137931"/>
                    <a:pt x="40046" y="96656"/>
                    <a:pt x="48513" y="101948"/>
                  </a:cubicBezTo>
                  <a:cubicBezTo>
                    <a:pt x="56980" y="107240"/>
                    <a:pt x="109896" y="133698"/>
                    <a:pt x="121538" y="152748"/>
                  </a:cubicBezTo>
                  <a:cubicBezTo>
                    <a:pt x="133180" y="171798"/>
                    <a:pt x="120480" y="200373"/>
                    <a:pt x="118363" y="216248"/>
                  </a:cubicBezTo>
                  <a:cubicBezTo>
                    <a:pt x="116246" y="232123"/>
                    <a:pt x="110425" y="252760"/>
                    <a:pt x="108838" y="247998"/>
                  </a:cubicBezTo>
                  <a:cubicBezTo>
                    <a:pt x="107251" y="243236"/>
                    <a:pt x="110425" y="202490"/>
                    <a:pt x="108838" y="187673"/>
                  </a:cubicBezTo>
                  <a:cubicBezTo>
                    <a:pt x="107251" y="172856"/>
                    <a:pt x="110425" y="168094"/>
                    <a:pt x="99313" y="159098"/>
                  </a:cubicBezTo>
                  <a:cubicBezTo>
                    <a:pt x="88201" y="150102"/>
                    <a:pt x="40576" y="135285"/>
                    <a:pt x="42163" y="133698"/>
                  </a:cubicBezTo>
                  <a:cubicBezTo>
                    <a:pt x="43750" y="132111"/>
                    <a:pt x="99842" y="151160"/>
                    <a:pt x="108838" y="149573"/>
                  </a:cubicBezTo>
                  <a:cubicBezTo>
                    <a:pt x="117834" y="147986"/>
                    <a:pt x="114130" y="138461"/>
                    <a:pt x="96138" y="124173"/>
                  </a:cubicBezTo>
                  <a:cubicBezTo>
                    <a:pt x="78146" y="109885"/>
                    <a:pt x="8826" y="70727"/>
                    <a:pt x="888" y="63848"/>
                  </a:cubicBezTo>
                  <a:cubicBezTo>
                    <a:pt x="-7050" y="56969"/>
                    <a:pt x="40576" y="89248"/>
                    <a:pt x="48513" y="82898"/>
                  </a:cubicBezTo>
                  <a:cubicBezTo>
                    <a:pt x="56450" y="76548"/>
                    <a:pt x="38459" y="-6002"/>
                    <a:pt x="42163" y="34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33F58CF9-7B8A-EE41-089B-919AFFB6504C}"/>
                </a:ext>
              </a:extLst>
            </p:cNvPr>
            <p:cNvSpPr/>
            <p:nvPr/>
          </p:nvSpPr>
          <p:spPr>
            <a:xfrm>
              <a:off x="5295874" y="5165108"/>
              <a:ext cx="165544" cy="108680"/>
            </a:xfrm>
            <a:custGeom>
              <a:avLst/>
              <a:gdLst>
                <a:gd name="connsiteX0" fmla="*/ 26 w 165544"/>
                <a:gd name="connsiteY0" fmla="*/ 41892 h 108680"/>
                <a:gd name="connsiteX1" fmla="*/ 92101 w 165544"/>
                <a:gd name="connsiteY1" fmla="*/ 73642 h 108680"/>
                <a:gd name="connsiteX2" fmla="*/ 133376 w 165544"/>
                <a:gd name="connsiteY2" fmla="*/ 79992 h 108680"/>
                <a:gd name="connsiteX3" fmla="*/ 161951 w 165544"/>
                <a:gd name="connsiteY3" fmla="*/ 51417 h 108680"/>
                <a:gd name="connsiteX4" fmla="*/ 165126 w 165544"/>
                <a:gd name="connsiteY4" fmla="*/ 617 h 108680"/>
                <a:gd name="connsiteX5" fmla="*/ 161951 w 165544"/>
                <a:gd name="connsiteY5" fmla="*/ 26017 h 108680"/>
                <a:gd name="connsiteX6" fmla="*/ 142901 w 165544"/>
                <a:gd name="connsiteY6" fmla="*/ 67292 h 108680"/>
                <a:gd name="connsiteX7" fmla="*/ 117501 w 165544"/>
                <a:gd name="connsiteY7" fmla="*/ 67292 h 108680"/>
                <a:gd name="connsiteX8" fmla="*/ 107976 w 165544"/>
                <a:gd name="connsiteY8" fmla="*/ 108567 h 108680"/>
                <a:gd name="connsiteX9" fmla="*/ 107976 w 165544"/>
                <a:gd name="connsiteY9" fmla="*/ 79992 h 108680"/>
                <a:gd name="connsiteX10" fmla="*/ 101626 w 165544"/>
                <a:gd name="connsiteY10" fmla="*/ 92692 h 108680"/>
                <a:gd name="connsiteX11" fmla="*/ 26 w 165544"/>
                <a:gd name="connsiteY11" fmla="*/ 41892 h 10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544" h="108680">
                  <a:moveTo>
                    <a:pt x="26" y="41892"/>
                  </a:moveTo>
                  <a:cubicBezTo>
                    <a:pt x="-1561" y="38717"/>
                    <a:pt x="69876" y="67292"/>
                    <a:pt x="92101" y="73642"/>
                  </a:cubicBezTo>
                  <a:cubicBezTo>
                    <a:pt x="114326" y="79992"/>
                    <a:pt x="121734" y="83696"/>
                    <a:pt x="133376" y="79992"/>
                  </a:cubicBezTo>
                  <a:cubicBezTo>
                    <a:pt x="145018" y="76288"/>
                    <a:pt x="156659" y="64646"/>
                    <a:pt x="161951" y="51417"/>
                  </a:cubicBezTo>
                  <a:cubicBezTo>
                    <a:pt x="167243" y="38188"/>
                    <a:pt x="165126" y="4850"/>
                    <a:pt x="165126" y="617"/>
                  </a:cubicBezTo>
                  <a:cubicBezTo>
                    <a:pt x="165126" y="-3616"/>
                    <a:pt x="165655" y="14905"/>
                    <a:pt x="161951" y="26017"/>
                  </a:cubicBezTo>
                  <a:cubicBezTo>
                    <a:pt x="158247" y="37129"/>
                    <a:pt x="150309" y="60413"/>
                    <a:pt x="142901" y="67292"/>
                  </a:cubicBezTo>
                  <a:cubicBezTo>
                    <a:pt x="135493" y="74171"/>
                    <a:pt x="123322" y="60413"/>
                    <a:pt x="117501" y="67292"/>
                  </a:cubicBezTo>
                  <a:cubicBezTo>
                    <a:pt x="111680" y="74171"/>
                    <a:pt x="109564" y="106450"/>
                    <a:pt x="107976" y="108567"/>
                  </a:cubicBezTo>
                  <a:cubicBezTo>
                    <a:pt x="106388" y="110684"/>
                    <a:pt x="109034" y="82638"/>
                    <a:pt x="107976" y="79992"/>
                  </a:cubicBezTo>
                  <a:cubicBezTo>
                    <a:pt x="106918" y="77346"/>
                    <a:pt x="114326" y="95867"/>
                    <a:pt x="101626" y="92692"/>
                  </a:cubicBezTo>
                  <a:cubicBezTo>
                    <a:pt x="88926" y="89517"/>
                    <a:pt x="1613" y="45067"/>
                    <a:pt x="26" y="4189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17C71316-159E-178C-6134-7E0A1CF3D6F2}"/>
                </a:ext>
              </a:extLst>
            </p:cNvPr>
            <p:cNvSpPr/>
            <p:nvPr/>
          </p:nvSpPr>
          <p:spPr>
            <a:xfrm>
              <a:off x="5156120" y="5181213"/>
              <a:ext cx="206593" cy="67193"/>
            </a:xfrm>
            <a:custGeom>
              <a:avLst/>
              <a:gdLst>
                <a:gd name="connsiteX0" fmla="*/ 80 w 206593"/>
                <a:gd name="connsiteY0" fmla="*/ 67062 h 67193"/>
                <a:gd name="connsiteX1" fmla="*/ 117555 w 206593"/>
                <a:gd name="connsiteY1" fmla="*/ 28962 h 67193"/>
                <a:gd name="connsiteX2" fmla="*/ 206455 w 206593"/>
                <a:gd name="connsiteY2" fmla="*/ 51187 h 67193"/>
                <a:gd name="connsiteX3" fmla="*/ 136605 w 206593"/>
                <a:gd name="connsiteY3" fmla="*/ 25787 h 67193"/>
                <a:gd name="connsiteX4" fmla="*/ 82630 w 206593"/>
                <a:gd name="connsiteY4" fmla="*/ 387 h 67193"/>
                <a:gd name="connsiteX5" fmla="*/ 98505 w 206593"/>
                <a:gd name="connsiteY5" fmla="*/ 13087 h 67193"/>
                <a:gd name="connsiteX6" fmla="*/ 80 w 206593"/>
                <a:gd name="connsiteY6" fmla="*/ 67062 h 6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593" h="67193">
                  <a:moveTo>
                    <a:pt x="80" y="67062"/>
                  </a:moveTo>
                  <a:cubicBezTo>
                    <a:pt x="3255" y="69708"/>
                    <a:pt x="83159" y="31608"/>
                    <a:pt x="117555" y="28962"/>
                  </a:cubicBezTo>
                  <a:cubicBezTo>
                    <a:pt x="151951" y="26316"/>
                    <a:pt x="203280" y="51716"/>
                    <a:pt x="206455" y="51187"/>
                  </a:cubicBezTo>
                  <a:cubicBezTo>
                    <a:pt x="209630" y="50658"/>
                    <a:pt x="157243" y="34254"/>
                    <a:pt x="136605" y="25787"/>
                  </a:cubicBezTo>
                  <a:cubicBezTo>
                    <a:pt x="115967" y="17320"/>
                    <a:pt x="82630" y="387"/>
                    <a:pt x="82630" y="387"/>
                  </a:cubicBezTo>
                  <a:cubicBezTo>
                    <a:pt x="76280" y="-1730"/>
                    <a:pt x="108559" y="5150"/>
                    <a:pt x="98505" y="13087"/>
                  </a:cubicBezTo>
                  <a:cubicBezTo>
                    <a:pt x="88451" y="21024"/>
                    <a:pt x="-3095" y="64416"/>
                    <a:pt x="80" y="6706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3EBA78C4-07E5-51A3-F98A-08B0E451D8D7}"/>
                </a:ext>
              </a:extLst>
            </p:cNvPr>
            <p:cNvSpPr/>
            <p:nvPr/>
          </p:nvSpPr>
          <p:spPr>
            <a:xfrm>
              <a:off x="5118090" y="5072973"/>
              <a:ext cx="200035" cy="80214"/>
            </a:xfrm>
            <a:custGeom>
              <a:avLst/>
              <a:gdLst>
                <a:gd name="connsiteX0" fmla="*/ 200035 w 200035"/>
                <a:gd name="connsiteY0" fmla="*/ 45127 h 80214"/>
                <a:gd name="connsiteX1" fmla="*/ 95260 w 200035"/>
                <a:gd name="connsiteY1" fmla="*/ 41952 h 80214"/>
                <a:gd name="connsiteX2" fmla="*/ 82560 w 200035"/>
                <a:gd name="connsiteY2" fmla="*/ 677 h 80214"/>
                <a:gd name="connsiteX3" fmla="*/ 10 w 200035"/>
                <a:gd name="connsiteY3" fmla="*/ 80052 h 80214"/>
                <a:gd name="connsiteX4" fmla="*/ 76210 w 200035"/>
                <a:gd name="connsiteY4" fmla="*/ 22902 h 80214"/>
                <a:gd name="connsiteX5" fmla="*/ 95260 w 200035"/>
                <a:gd name="connsiteY5" fmla="*/ 38777 h 80214"/>
                <a:gd name="connsiteX6" fmla="*/ 200035 w 200035"/>
                <a:gd name="connsiteY6" fmla="*/ 45127 h 8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035" h="80214">
                  <a:moveTo>
                    <a:pt x="200035" y="45127"/>
                  </a:moveTo>
                  <a:cubicBezTo>
                    <a:pt x="200035" y="45656"/>
                    <a:pt x="114839" y="49360"/>
                    <a:pt x="95260" y="41952"/>
                  </a:cubicBezTo>
                  <a:cubicBezTo>
                    <a:pt x="75681" y="34544"/>
                    <a:pt x="98435" y="-5673"/>
                    <a:pt x="82560" y="677"/>
                  </a:cubicBezTo>
                  <a:cubicBezTo>
                    <a:pt x="66685" y="7027"/>
                    <a:pt x="1068" y="76348"/>
                    <a:pt x="10" y="80052"/>
                  </a:cubicBezTo>
                  <a:cubicBezTo>
                    <a:pt x="-1048" y="83756"/>
                    <a:pt x="76210" y="22902"/>
                    <a:pt x="76210" y="22902"/>
                  </a:cubicBezTo>
                  <a:cubicBezTo>
                    <a:pt x="92085" y="16023"/>
                    <a:pt x="79385" y="30840"/>
                    <a:pt x="95260" y="38777"/>
                  </a:cubicBezTo>
                  <a:cubicBezTo>
                    <a:pt x="111135" y="46714"/>
                    <a:pt x="200035" y="44598"/>
                    <a:pt x="200035" y="4512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F3520BB7-BB6C-9D2E-869C-E19B35425C28}"/>
                </a:ext>
              </a:extLst>
            </p:cNvPr>
            <p:cNvSpPr/>
            <p:nvPr/>
          </p:nvSpPr>
          <p:spPr>
            <a:xfrm>
              <a:off x="5258575" y="4827943"/>
              <a:ext cx="64783" cy="296638"/>
            </a:xfrm>
            <a:custGeom>
              <a:avLst/>
              <a:gdLst>
                <a:gd name="connsiteX0" fmla="*/ 62725 w 64783"/>
                <a:gd name="connsiteY0" fmla="*/ 1232 h 296638"/>
                <a:gd name="connsiteX1" fmla="*/ 59550 w 64783"/>
                <a:gd name="connsiteY1" fmla="*/ 163157 h 296638"/>
                <a:gd name="connsiteX2" fmla="*/ 15100 w 64783"/>
                <a:gd name="connsiteY2" fmla="*/ 223482 h 296638"/>
                <a:gd name="connsiteX3" fmla="*/ 56375 w 64783"/>
                <a:gd name="connsiteY3" fmla="*/ 198082 h 296638"/>
                <a:gd name="connsiteX4" fmla="*/ 2400 w 64783"/>
                <a:gd name="connsiteY4" fmla="*/ 226657 h 296638"/>
                <a:gd name="connsiteX5" fmla="*/ 8750 w 64783"/>
                <a:gd name="connsiteY5" fmla="*/ 296507 h 296638"/>
                <a:gd name="connsiteX6" fmla="*/ 2400 w 64783"/>
                <a:gd name="connsiteY6" fmla="*/ 242532 h 296638"/>
                <a:gd name="connsiteX7" fmla="*/ 34150 w 64783"/>
                <a:gd name="connsiteY7" fmla="*/ 185382 h 296638"/>
                <a:gd name="connsiteX8" fmla="*/ 40500 w 64783"/>
                <a:gd name="connsiteY8" fmla="*/ 131407 h 296638"/>
                <a:gd name="connsiteX9" fmla="*/ 62725 w 64783"/>
                <a:gd name="connsiteY9" fmla="*/ 182207 h 296638"/>
                <a:gd name="connsiteX10" fmla="*/ 62725 w 64783"/>
                <a:gd name="connsiteY10" fmla="*/ 128232 h 296638"/>
                <a:gd name="connsiteX11" fmla="*/ 53200 w 64783"/>
                <a:gd name="connsiteY11" fmla="*/ 90132 h 296638"/>
                <a:gd name="connsiteX12" fmla="*/ 62725 w 64783"/>
                <a:gd name="connsiteY12" fmla="*/ 1232 h 296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83" h="296638">
                  <a:moveTo>
                    <a:pt x="62725" y="1232"/>
                  </a:moveTo>
                  <a:cubicBezTo>
                    <a:pt x="63783" y="13403"/>
                    <a:pt x="67488" y="126115"/>
                    <a:pt x="59550" y="163157"/>
                  </a:cubicBezTo>
                  <a:cubicBezTo>
                    <a:pt x="51612" y="200199"/>
                    <a:pt x="15629" y="217661"/>
                    <a:pt x="15100" y="223482"/>
                  </a:cubicBezTo>
                  <a:cubicBezTo>
                    <a:pt x="14571" y="229303"/>
                    <a:pt x="58492" y="197553"/>
                    <a:pt x="56375" y="198082"/>
                  </a:cubicBezTo>
                  <a:cubicBezTo>
                    <a:pt x="54258" y="198611"/>
                    <a:pt x="10337" y="210253"/>
                    <a:pt x="2400" y="226657"/>
                  </a:cubicBezTo>
                  <a:cubicBezTo>
                    <a:pt x="-5538" y="243061"/>
                    <a:pt x="8750" y="293861"/>
                    <a:pt x="8750" y="296507"/>
                  </a:cubicBezTo>
                  <a:cubicBezTo>
                    <a:pt x="8750" y="299153"/>
                    <a:pt x="-1833" y="261053"/>
                    <a:pt x="2400" y="242532"/>
                  </a:cubicBezTo>
                  <a:cubicBezTo>
                    <a:pt x="6633" y="224011"/>
                    <a:pt x="27800" y="203903"/>
                    <a:pt x="34150" y="185382"/>
                  </a:cubicBezTo>
                  <a:cubicBezTo>
                    <a:pt x="40500" y="166861"/>
                    <a:pt x="35737" y="131936"/>
                    <a:pt x="40500" y="131407"/>
                  </a:cubicBezTo>
                  <a:cubicBezTo>
                    <a:pt x="45262" y="130878"/>
                    <a:pt x="59021" y="182736"/>
                    <a:pt x="62725" y="182207"/>
                  </a:cubicBezTo>
                  <a:cubicBezTo>
                    <a:pt x="66429" y="181678"/>
                    <a:pt x="64313" y="143578"/>
                    <a:pt x="62725" y="128232"/>
                  </a:cubicBezTo>
                  <a:cubicBezTo>
                    <a:pt x="61137" y="112886"/>
                    <a:pt x="53200" y="109711"/>
                    <a:pt x="53200" y="90132"/>
                  </a:cubicBezTo>
                  <a:cubicBezTo>
                    <a:pt x="53200" y="70553"/>
                    <a:pt x="61667" y="-10939"/>
                    <a:pt x="62725" y="123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FD63000B-958A-18C4-99E5-FACD96510194}"/>
                </a:ext>
              </a:extLst>
            </p:cNvPr>
            <p:cNvSpPr/>
            <p:nvPr/>
          </p:nvSpPr>
          <p:spPr>
            <a:xfrm>
              <a:off x="5431820" y="4774818"/>
              <a:ext cx="64133" cy="327407"/>
            </a:xfrm>
            <a:custGeom>
              <a:avLst/>
              <a:gdLst>
                <a:gd name="connsiteX0" fmla="*/ 605 w 64133"/>
                <a:gd name="connsiteY0" fmla="*/ 382 h 327407"/>
                <a:gd name="connsiteX1" fmla="*/ 32355 w 64133"/>
                <a:gd name="connsiteY1" fmla="*/ 187707 h 327407"/>
                <a:gd name="connsiteX2" fmla="*/ 29180 w 64133"/>
                <a:gd name="connsiteY2" fmla="*/ 159132 h 327407"/>
                <a:gd name="connsiteX3" fmla="*/ 64105 w 64133"/>
                <a:gd name="connsiteY3" fmla="*/ 263907 h 327407"/>
                <a:gd name="connsiteX4" fmla="*/ 35530 w 64133"/>
                <a:gd name="connsiteY4" fmla="*/ 327407 h 327407"/>
                <a:gd name="connsiteX5" fmla="*/ 57755 w 64133"/>
                <a:gd name="connsiteY5" fmla="*/ 263907 h 327407"/>
                <a:gd name="connsiteX6" fmla="*/ 51405 w 64133"/>
                <a:gd name="connsiteY6" fmla="*/ 203582 h 327407"/>
                <a:gd name="connsiteX7" fmla="*/ 13305 w 64133"/>
                <a:gd name="connsiteY7" fmla="*/ 140082 h 327407"/>
                <a:gd name="connsiteX8" fmla="*/ 605 w 64133"/>
                <a:gd name="connsiteY8" fmla="*/ 382 h 32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133" h="327407">
                  <a:moveTo>
                    <a:pt x="605" y="382"/>
                  </a:moveTo>
                  <a:cubicBezTo>
                    <a:pt x="3780" y="8320"/>
                    <a:pt x="27593" y="161249"/>
                    <a:pt x="32355" y="187707"/>
                  </a:cubicBezTo>
                  <a:cubicBezTo>
                    <a:pt x="37117" y="214165"/>
                    <a:pt x="23888" y="146432"/>
                    <a:pt x="29180" y="159132"/>
                  </a:cubicBezTo>
                  <a:cubicBezTo>
                    <a:pt x="34472" y="171832"/>
                    <a:pt x="63047" y="235861"/>
                    <a:pt x="64105" y="263907"/>
                  </a:cubicBezTo>
                  <a:cubicBezTo>
                    <a:pt x="65163" y="291953"/>
                    <a:pt x="36588" y="327407"/>
                    <a:pt x="35530" y="327407"/>
                  </a:cubicBezTo>
                  <a:cubicBezTo>
                    <a:pt x="34472" y="327407"/>
                    <a:pt x="55109" y="284544"/>
                    <a:pt x="57755" y="263907"/>
                  </a:cubicBezTo>
                  <a:cubicBezTo>
                    <a:pt x="60401" y="243270"/>
                    <a:pt x="58813" y="224219"/>
                    <a:pt x="51405" y="203582"/>
                  </a:cubicBezTo>
                  <a:cubicBezTo>
                    <a:pt x="43997" y="182945"/>
                    <a:pt x="19126" y="169715"/>
                    <a:pt x="13305" y="140082"/>
                  </a:cubicBezTo>
                  <a:cubicBezTo>
                    <a:pt x="7484" y="110449"/>
                    <a:pt x="-2570" y="-7556"/>
                    <a:pt x="605" y="38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1A269390-CB0D-6D5A-7AD2-D1FDB31CF95A}"/>
                </a:ext>
              </a:extLst>
            </p:cNvPr>
            <p:cNvSpPr/>
            <p:nvPr/>
          </p:nvSpPr>
          <p:spPr>
            <a:xfrm>
              <a:off x="4821090" y="4076134"/>
              <a:ext cx="224385" cy="264368"/>
            </a:xfrm>
            <a:custGeom>
              <a:avLst/>
              <a:gdLst>
                <a:gd name="connsiteX0" fmla="*/ 1735 w 224385"/>
                <a:gd name="connsiteY0" fmla="*/ 264091 h 264368"/>
                <a:gd name="connsiteX1" fmla="*/ 208110 w 224385"/>
                <a:gd name="connsiteY1" fmla="*/ 146616 h 264368"/>
                <a:gd name="connsiteX2" fmla="*/ 106510 w 224385"/>
                <a:gd name="connsiteY2" fmla="*/ 175191 h 264368"/>
                <a:gd name="connsiteX3" fmla="*/ 150960 w 224385"/>
                <a:gd name="connsiteY3" fmla="*/ 89466 h 264368"/>
                <a:gd name="connsiteX4" fmla="*/ 223985 w 224385"/>
                <a:gd name="connsiteY4" fmla="*/ 566 h 264368"/>
                <a:gd name="connsiteX5" fmla="*/ 116035 w 224385"/>
                <a:gd name="connsiteY5" fmla="*/ 133916 h 264368"/>
                <a:gd name="connsiteX6" fmla="*/ 109685 w 224385"/>
                <a:gd name="connsiteY6" fmla="*/ 178366 h 264368"/>
                <a:gd name="connsiteX7" fmla="*/ 1735 w 224385"/>
                <a:gd name="connsiteY7" fmla="*/ 264091 h 26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385" h="264368">
                  <a:moveTo>
                    <a:pt x="1735" y="264091"/>
                  </a:moveTo>
                  <a:cubicBezTo>
                    <a:pt x="18139" y="258799"/>
                    <a:pt x="190648" y="161433"/>
                    <a:pt x="208110" y="146616"/>
                  </a:cubicBezTo>
                  <a:cubicBezTo>
                    <a:pt x="225572" y="131799"/>
                    <a:pt x="116035" y="184716"/>
                    <a:pt x="106510" y="175191"/>
                  </a:cubicBezTo>
                  <a:cubicBezTo>
                    <a:pt x="96985" y="165666"/>
                    <a:pt x="131381" y="118570"/>
                    <a:pt x="150960" y="89466"/>
                  </a:cubicBezTo>
                  <a:cubicBezTo>
                    <a:pt x="170539" y="60362"/>
                    <a:pt x="229806" y="-6842"/>
                    <a:pt x="223985" y="566"/>
                  </a:cubicBezTo>
                  <a:cubicBezTo>
                    <a:pt x="218164" y="7974"/>
                    <a:pt x="135085" y="104283"/>
                    <a:pt x="116035" y="133916"/>
                  </a:cubicBezTo>
                  <a:cubicBezTo>
                    <a:pt x="96985" y="163549"/>
                    <a:pt x="129264" y="159316"/>
                    <a:pt x="109685" y="178366"/>
                  </a:cubicBezTo>
                  <a:cubicBezTo>
                    <a:pt x="90106" y="197416"/>
                    <a:pt x="-14669" y="269383"/>
                    <a:pt x="1735" y="26409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C35E3972-7804-2060-D280-7E59C8AEF868}"/>
                </a:ext>
              </a:extLst>
            </p:cNvPr>
            <p:cNvSpPr/>
            <p:nvPr/>
          </p:nvSpPr>
          <p:spPr>
            <a:xfrm>
              <a:off x="4660859" y="4479925"/>
              <a:ext cx="101641" cy="281361"/>
            </a:xfrm>
            <a:custGeom>
              <a:avLst/>
              <a:gdLst>
                <a:gd name="connsiteX0" fmla="*/ 101641 w 101641"/>
                <a:gd name="connsiteY0" fmla="*/ 0 h 281361"/>
                <a:gd name="connsiteX1" fmla="*/ 60366 w 101641"/>
                <a:gd name="connsiteY1" fmla="*/ 120650 h 281361"/>
                <a:gd name="connsiteX2" fmla="*/ 44491 w 101641"/>
                <a:gd name="connsiteY2" fmla="*/ 200025 h 281361"/>
                <a:gd name="connsiteX3" fmla="*/ 38141 w 101641"/>
                <a:gd name="connsiteY3" fmla="*/ 139700 h 281361"/>
                <a:gd name="connsiteX4" fmla="*/ 22266 w 101641"/>
                <a:gd name="connsiteY4" fmla="*/ 279400 h 281361"/>
                <a:gd name="connsiteX5" fmla="*/ 22266 w 101641"/>
                <a:gd name="connsiteY5" fmla="*/ 209550 h 281361"/>
                <a:gd name="connsiteX6" fmla="*/ 41 w 101641"/>
                <a:gd name="connsiteY6" fmla="*/ 44450 h 281361"/>
                <a:gd name="connsiteX7" fmla="*/ 28616 w 101641"/>
                <a:gd name="connsiteY7" fmla="*/ 149225 h 281361"/>
                <a:gd name="connsiteX8" fmla="*/ 47666 w 101641"/>
                <a:gd name="connsiteY8" fmla="*/ 98425 h 281361"/>
                <a:gd name="connsiteX9" fmla="*/ 101641 w 101641"/>
                <a:gd name="connsiteY9" fmla="*/ 0 h 28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641" h="281361">
                  <a:moveTo>
                    <a:pt x="101641" y="0"/>
                  </a:moveTo>
                  <a:cubicBezTo>
                    <a:pt x="85766" y="43656"/>
                    <a:pt x="69891" y="87313"/>
                    <a:pt x="60366" y="120650"/>
                  </a:cubicBezTo>
                  <a:cubicBezTo>
                    <a:pt x="50841" y="153988"/>
                    <a:pt x="48195" y="196850"/>
                    <a:pt x="44491" y="200025"/>
                  </a:cubicBezTo>
                  <a:cubicBezTo>
                    <a:pt x="40787" y="203200"/>
                    <a:pt x="41845" y="126471"/>
                    <a:pt x="38141" y="139700"/>
                  </a:cubicBezTo>
                  <a:cubicBezTo>
                    <a:pt x="34437" y="152929"/>
                    <a:pt x="24912" y="267758"/>
                    <a:pt x="22266" y="279400"/>
                  </a:cubicBezTo>
                  <a:cubicBezTo>
                    <a:pt x="19620" y="291042"/>
                    <a:pt x="25970" y="248708"/>
                    <a:pt x="22266" y="209550"/>
                  </a:cubicBezTo>
                  <a:cubicBezTo>
                    <a:pt x="18562" y="170392"/>
                    <a:pt x="-1017" y="54504"/>
                    <a:pt x="41" y="44450"/>
                  </a:cubicBezTo>
                  <a:cubicBezTo>
                    <a:pt x="1099" y="34396"/>
                    <a:pt x="20678" y="140229"/>
                    <a:pt x="28616" y="149225"/>
                  </a:cubicBezTo>
                  <a:cubicBezTo>
                    <a:pt x="36553" y="158221"/>
                    <a:pt x="47666" y="98425"/>
                    <a:pt x="47666" y="98425"/>
                  </a:cubicBezTo>
                  <a:lnTo>
                    <a:pt x="101641" y="0"/>
                  </a:ln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F3E07F3A-6B41-BD1A-EAE7-373AB07CDFD6}"/>
                </a:ext>
              </a:extLst>
            </p:cNvPr>
            <p:cNvSpPr/>
            <p:nvPr/>
          </p:nvSpPr>
          <p:spPr>
            <a:xfrm>
              <a:off x="4625701" y="5057052"/>
              <a:ext cx="200793" cy="271240"/>
            </a:xfrm>
            <a:custGeom>
              <a:avLst/>
              <a:gdLst>
                <a:gd name="connsiteX0" fmla="*/ 274 w 200793"/>
                <a:gd name="connsiteY0" fmla="*/ 723 h 271240"/>
                <a:gd name="connsiteX1" fmla="*/ 28849 w 200793"/>
                <a:gd name="connsiteY1" fmla="*/ 99148 h 271240"/>
                <a:gd name="connsiteX2" fmla="*/ 152674 w 200793"/>
                <a:gd name="connsiteY2" fmla="*/ 181698 h 271240"/>
                <a:gd name="connsiteX3" fmla="*/ 105049 w 200793"/>
                <a:gd name="connsiteY3" fmla="*/ 175348 h 271240"/>
                <a:gd name="connsiteX4" fmla="*/ 200299 w 200793"/>
                <a:gd name="connsiteY4" fmla="*/ 270598 h 271240"/>
                <a:gd name="connsiteX5" fmla="*/ 139974 w 200793"/>
                <a:gd name="connsiteY5" fmla="*/ 213448 h 271240"/>
                <a:gd name="connsiteX6" fmla="*/ 85999 w 200793"/>
                <a:gd name="connsiteY6" fmla="*/ 143598 h 271240"/>
                <a:gd name="connsiteX7" fmla="*/ 16149 w 200793"/>
                <a:gd name="connsiteY7" fmla="*/ 127723 h 271240"/>
                <a:gd name="connsiteX8" fmla="*/ 38374 w 200793"/>
                <a:gd name="connsiteY8" fmla="*/ 153123 h 271240"/>
                <a:gd name="connsiteX9" fmla="*/ 274 w 200793"/>
                <a:gd name="connsiteY9" fmla="*/ 723 h 2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793" h="271240">
                  <a:moveTo>
                    <a:pt x="274" y="723"/>
                  </a:moveTo>
                  <a:cubicBezTo>
                    <a:pt x="-1313" y="-8273"/>
                    <a:pt x="3449" y="68985"/>
                    <a:pt x="28849" y="99148"/>
                  </a:cubicBezTo>
                  <a:cubicBezTo>
                    <a:pt x="54249" y="129311"/>
                    <a:pt x="139974" y="168998"/>
                    <a:pt x="152674" y="181698"/>
                  </a:cubicBezTo>
                  <a:cubicBezTo>
                    <a:pt x="165374" y="194398"/>
                    <a:pt x="97112" y="160531"/>
                    <a:pt x="105049" y="175348"/>
                  </a:cubicBezTo>
                  <a:cubicBezTo>
                    <a:pt x="112987" y="190165"/>
                    <a:pt x="194478" y="264248"/>
                    <a:pt x="200299" y="270598"/>
                  </a:cubicBezTo>
                  <a:cubicBezTo>
                    <a:pt x="206120" y="276948"/>
                    <a:pt x="159024" y="234614"/>
                    <a:pt x="139974" y="213448"/>
                  </a:cubicBezTo>
                  <a:cubicBezTo>
                    <a:pt x="120924" y="192282"/>
                    <a:pt x="106636" y="157885"/>
                    <a:pt x="85999" y="143598"/>
                  </a:cubicBezTo>
                  <a:cubicBezTo>
                    <a:pt x="65362" y="129311"/>
                    <a:pt x="24087" y="126135"/>
                    <a:pt x="16149" y="127723"/>
                  </a:cubicBezTo>
                  <a:cubicBezTo>
                    <a:pt x="8211" y="129311"/>
                    <a:pt x="41549" y="166881"/>
                    <a:pt x="38374" y="153123"/>
                  </a:cubicBezTo>
                  <a:cubicBezTo>
                    <a:pt x="35199" y="139365"/>
                    <a:pt x="1861" y="9719"/>
                    <a:pt x="274" y="72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57F16426-EE99-682E-EF70-7EF289787C90}"/>
                </a:ext>
              </a:extLst>
            </p:cNvPr>
            <p:cNvSpPr/>
            <p:nvPr/>
          </p:nvSpPr>
          <p:spPr>
            <a:xfrm>
              <a:off x="4651186" y="5470493"/>
              <a:ext cx="147489" cy="258554"/>
            </a:xfrm>
            <a:custGeom>
              <a:avLst/>
              <a:gdLst>
                <a:gd name="connsiteX0" fmla="*/ 31939 w 147489"/>
                <a:gd name="connsiteY0" fmla="*/ 32 h 258554"/>
                <a:gd name="connsiteX1" fmla="*/ 38289 w 147489"/>
                <a:gd name="connsiteY1" fmla="*/ 79407 h 258554"/>
                <a:gd name="connsiteX2" fmla="*/ 120839 w 147489"/>
                <a:gd name="connsiteY2" fmla="*/ 146082 h 258554"/>
                <a:gd name="connsiteX3" fmla="*/ 82739 w 147489"/>
                <a:gd name="connsiteY3" fmla="*/ 133382 h 258554"/>
                <a:gd name="connsiteX4" fmla="*/ 146239 w 147489"/>
                <a:gd name="connsiteY4" fmla="*/ 257207 h 258554"/>
                <a:gd name="connsiteX5" fmla="*/ 117664 w 147489"/>
                <a:gd name="connsiteY5" fmla="*/ 193707 h 258554"/>
                <a:gd name="connsiteX6" fmla="*/ 31939 w 147489"/>
                <a:gd name="connsiteY6" fmla="*/ 107982 h 258554"/>
                <a:gd name="connsiteX7" fmla="*/ 120839 w 147489"/>
                <a:gd name="connsiteY7" fmla="*/ 155607 h 258554"/>
                <a:gd name="connsiteX8" fmla="*/ 3364 w 147489"/>
                <a:gd name="connsiteY8" fmla="*/ 107982 h 258554"/>
                <a:gd name="connsiteX9" fmla="*/ 31939 w 147489"/>
                <a:gd name="connsiteY9" fmla="*/ 88932 h 258554"/>
                <a:gd name="connsiteX10" fmla="*/ 31939 w 147489"/>
                <a:gd name="connsiteY10" fmla="*/ 32 h 25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7489" h="258554">
                  <a:moveTo>
                    <a:pt x="31939" y="32"/>
                  </a:moveTo>
                  <a:cubicBezTo>
                    <a:pt x="32997" y="-1556"/>
                    <a:pt x="23472" y="55065"/>
                    <a:pt x="38289" y="79407"/>
                  </a:cubicBezTo>
                  <a:cubicBezTo>
                    <a:pt x="53106" y="103749"/>
                    <a:pt x="113431" y="137086"/>
                    <a:pt x="120839" y="146082"/>
                  </a:cubicBezTo>
                  <a:cubicBezTo>
                    <a:pt x="128247" y="155078"/>
                    <a:pt x="78506" y="114861"/>
                    <a:pt x="82739" y="133382"/>
                  </a:cubicBezTo>
                  <a:cubicBezTo>
                    <a:pt x="86972" y="151903"/>
                    <a:pt x="140418" y="247153"/>
                    <a:pt x="146239" y="257207"/>
                  </a:cubicBezTo>
                  <a:cubicBezTo>
                    <a:pt x="152060" y="267261"/>
                    <a:pt x="136714" y="218578"/>
                    <a:pt x="117664" y="193707"/>
                  </a:cubicBezTo>
                  <a:cubicBezTo>
                    <a:pt x="98614" y="168836"/>
                    <a:pt x="31410" y="114332"/>
                    <a:pt x="31939" y="107982"/>
                  </a:cubicBezTo>
                  <a:cubicBezTo>
                    <a:pt x="32468" y="101632"/>
                    <a:pt x="125601" y="155607"/>
                    <a:pt x="120839" y="155607"/>
                  </a:cubicBezTo>
                  <a:cubicBezTo>
                    <a:pt x="116077" y="155607"/>
                    <a:pt x="18180" y="119094"/>
                    <a:pt x="3364" y="107982"/>
                  </a:cubicBezTo>
                  <a:cubicBezTo>
                    <a:pt x="-11452" y="96870"/>
                    <a:pt x="27177" y="102161"/>
                    <a:pt x="31939" y="88932"/>
                  </a:cubicBezTo>
                  <a:cubicBezTo>
                    <a:pt x="36701" y="75703"/>
                    <a:pt x="30881" y="1620"/>
                    <a:pt x="31939" y="3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B4E7250A-A9A5-E350-665D-B4F3B42C9A4E}"/>
                </a:ext>
              </a:extLst>
            </p:cNvPr>
            <p:cNvSpPr/>
            <p:nvPr/>
          </p:nvSpPr>
          <p:spPr>
            <a:xfrm>
              <a:off x="4967583" y="5822950"/>
              <a:ext cx="184753" cy="194146"/>
            </a:xfrm>
            <a:custGeom>
              <a:avLst/>
              <a:gdLst>
                <a:gd name="connsiteX0" fmla="*/ 13992 w 184753"/>
                <a:gd name="connsiteY0" fmla="*/ 0 h 194146"/>
                <a:gd name="connsiteX1" fmla="*/ 20342 w 184753"/>
                <a:gd name="connsiteY1" fmla="*/ 73025 h 194146"/>
                <a:gd name="connsiteX2" fmla="*/ 77492 w 184753"/>
                <a:gd name="connsiteY2" fmla="*/ 120650 h 194146"/>
                <a:gd name="connsiteX3" fmla="*/ 61617 w 184753"/>
                <a:gd name="connsiteY3" fmla="*/ 98425 h 194146"/>
                <a:gd name="connsiteX4" fmla="*/ 182267 w 184753"/>
                <a:gd name="connsiteY4" fmla="*/ 193675 h 194146"/>
                <a:gd name="connsiteX5" fmla="*/ 144167 w 184753"/>
                <a:gd name="connsiteY5" fmla="*/ 136525 h 194146"/>
                <a:gd name="connsiteX6" fmla="*/ 156867 w 184753"/>
                <a:gd name="connsiteY6" fmla="*/ 171450 h 194146"/>
                <a:gd name="connsiteX7" fmla="*/ 99717 w 184753"/>
                <a:gd name="connsiteY7" fmla="*/ 120650 h 194146"/>
                <a:gd name="connsiteX8" fmla="*/ 4467 w 184753"/>
                <a:gd name="connsiteY8" fmla="*/ 73025 h 194146"/>
                <a:gd name="connsiteX9" fmla="*/ 13992 w 184753"/>
                <a:gd name="connsiteY9" fmla="*/ 0 h 19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753" h="194146">
                  <a:moveTo>
                    <a:pt x="13992" y="0"/>
                  </a:moveTo>
                  <a:cubicBezTo>
                    <a:pt x="16638" y="0"/>
                    <a:pt x="9759" y="52917"/>
                    <a:pt x="20342" y="73025"/>
                  </a:cubicBezTo>
                  <a:cubicBezTo>
                    <a:pt x="30925" y="93133"/>
                    <a:pt x="70613" y="116417"/>
                    <a:pt x="77492" y="120650"/>
                  </a:cubicBezTo>
                  <a:cubicBezTo>
                    <a:pt x="84371" y="124883"/>
                    <a:pt x="44155" y="86254"/>
                    <a:pt x="61617" y="98425"/>
                  </a:cubicBezTo>
                  <a:cubicBezTo>
                    <a:pt x="79079" y="110596"/>
                    <a:pt x="168509" y="187325"/>
                    <a:pt x="182267" y="193675"/>
                  </a:cubicBezTo>
                  <a:cubicBezTo>
                    <a:pt x="196025" y="200025"/>
                    <a:pt x="148400" y="140229"/>
                    <a:pt x="144167" y="136525"/>
                  </a:cubicBezTo>
                  <a:cubicBezTo>
                    <a:pt x="139934" y="132821"/>
                    <a:pt x="164275" y="174096"/>
                    <a:pt x="156867" y="171450"/>
                  </a:cubicBezTo>
                  <a:cubicBezTo>
                    <a:pt x="149459" y="168804"/>
                    <a:pt x="125117" y="137054"/>
                    <a:pt x="99717" y="120650"/>
                  </a:cubicBezTo>
                  <a:cubicBezTo>
                    <a:pt x="74317" y="104246"/>
                    <a:pt x="17696" y="87842"/>
                    <a:pt x="4467" y="73025"/>
                  </a:cubicBezTo>
                  <a:cubicBezTo>
                    <a:pt x="-8762" y="58208"/>
                    <a:pt x="11346" y="0"/>
                    <a:pt x="13992" y="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88F2F994-A22A-3665-95B6-CC4ED20D49F4}"/>
                </a:ext>
              </a:extLst>
            </p:cNvPr>
            <p:cNvSpPr/>
            <p:nvPr/>
          </p:nvSpPr>
          <p:spPr>
            <a:xfrm>
              <a:off x="5076754" y="5806876"/>
              <a:ext cx="358874" cy="172831"/>
            </a:xfrm>
            <a:custGeom>
              <a:avLst/>
              <a:gdLst>
                <a:gd name="connsiteX0" fmla="*/ 71 w 358874"/>
                <a:gd name="connsiteY0" fmla="*/ 199 h 172831"/>
                <a:gd name="connsiteX1" fmla="*/ 92146 w 358874"/>
                <a:gd name="connsiteY1" fmla="*/ 146249 h 172831"/>
                <a:gd name="connsiteX2" fmla="*/ 111196 w 358874"/>
                <a:gd name="connsiteY2" fmla="*/ 120849 h 172831"/>
                <a:gd name="connsiteX3" fmla="*/ 190571 w 358874"/>
                <a:gd name="connsiteY3" fmla="*/ 149424 h 172831"/>
                <a:gd name="connsiteX4" fmla="*/ 184221 w 358874"/>
                <a:gd name="connsiteY4" fmla="*/ 124024 h 172831"/>
                <a:gd name="connsiteX5" fmla="*/ 266771 w 358874"/>
                <a:gd name="connsiteY5" fmla="*/ 171649 h 172831"/>
                <a:gd name="connsiteX6" fmla="*/ 358846 w 358874"/>
                <a:gd name="connsiteY6" fmla="*/ 101799 h 172831"/>
                <a:gd name="connsiteX7" fmla="*/ 257246 w 358874"/>
                <a:gd name="connsiteY7" fmla="*/ 152599 h 172831"/>
                <a:gd name="connsiteX8" fmla="*/ 158821 w 358874"/>
                <a:gd name="connsiteY8" fmla="*/ 171649 h 172831"/>
                <a:gd name="connsiteX9" fmla="*/ 155646 w 358874"/>
                <a:gd name="connsiteY9" fmla="*/ 168474 h 172831"/>
                <a:gd name="connsiteX10" fmla="*/ 127071 w 358874"/>
                <a:gd name="connsiteY10" fmla="*/ 149424 h 172831"/>
                <a:gd name="connsiteX11" fmla="*/ 31821 w 358874"/>
                <a:gd name="connsiteY11" fmla="*/ 108149 h 172831"/>
                <a:gd name="connsiteX12" fmla="*/ 76271 w 358874"/>
                <a:gd name="connsiteY12" fmla="*/ 114499 h 172831"/>
                <a:gd name="connsiteX13" fmla="*/ 71 w 358874"/>
                <a:gd name="connsiteY13" fmla="*/ 199 h 172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8874" h="172831">
                  <a:moveTo>
                    <a:pt x="71" y="199"/>
                  </a:moveTo>
                  <a:cubicBezTo>
                    <a:pt x="2717" y="5491"/>
                    <a:pt x="73625" y="126141"/>
                    <a:pt x="92146" y="146249"/>
                  </a:cubicBezTo>
                  <a:cubicBezTo>
                    <a:pt x="110667" y="166357"/>
                    <a:pt x="94792" y="120320"/>
                    <a:pt x="111196" y="120849"/>
                  </a:cubicBezTo>
                  <a:cubicBezTo>
                    <a:pt x="127600" y="121378"/>
                    <a:pt x="178400" y="148895"/>
                    <a:pt x="190571" y="149424"/>
                  </a:cubicBezTo>
                  <a:cubicBezTo>
                    <a:pt x="202742" y="149953"/>
                    <a:pt x="171521" y="120320"/>
                    <a:pt x="184221" y="124024"/>
                  </a:cubicBezTo>
                  <a:cubicBezTo>
                    <a:pt x="196921" y="127728"/>
                    <a:pt x="237667" y="175353"/>
                    <a:pt x="266771" y="171649"/>
                  </a:cubicBezTo>
                  <a:cubicBezTo>
                    <a:pt x="295875" y="167945"/>
                    <a:pt x="360433" y="104974"/>
                    <a:pt x="358846" y="101799"/>
                  </a:cubicBezTo>
                  <a:cubicBezTo>
                    <a:pt x="357259" y="98624"/>
                    <a:pt x="290583" y="140957"/>
                    <a:pt x="257246" y="152599"/>
                  </a:cubicBezTo>
                  <a:cubicBezTo>
                    <a:pt x="223909" y="164241"/>
                    <a:pt x="158821" y="171649"/>
                    <a:pt x="158821" y="171649"/>
                  </a:cubicBezTo>
                  <a:cubicBezTo>
                    <a:pt x="141888" y="174295"/>
                    <a:pt x="160938" y="172178"/>
                    <a:pt x="155646" y="168474"/>
                  </a:cubicBezTo>
                  <a:cubicBezTo>
                    <a:pt x="150354" y="164770"/>
                    <a:pt x="147709" y="159478"/>
                    <a:pt x="127071" y="149424"/>
                  </a:cubicBezTo>
                  <a:cubicBezTo>
                    <a:pt x="106433" y="139370"/>
                    <a:pt x="40288" y="113970"/>
                    <a:pt x="31821" y="108149"/>
                  </a:cubicBezTo>
                  <a:cubicBezTo>
                    <a:pt x="23354" y="102328"/>
                    <a:pt x="83150" y="132491"/>
                    <a:pt x="76271" y="114499"/>
                  </a:cubicBezTo>
                  <a:cubicBezTo>
                    <a:pt x="69392" y="96507"/>
                    <a:pt x="-2575" y="-5093"/>
                    <a:pt x="71" y="19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D106DD69-ED9F-C463-C6D4-3FFCB9E8C7CB}"/>
                </a:ext>
              </a:extLst>
            </p:cNvPr>
            <p:cNvSpPr/>
            <p:nvPr/>
          </p:nvSpPr>
          <p:spPr>
            <a:xfrm>
              <a:off x="5530836" y="4146457"/>
              <a:ext cx="159055" cy="343394"/>
            </a:xfrm>
            <a:custGeom>
              <a:avLst/>
              <a:gdLst>
                <a:gd name="connsiteX0" fmla="*/ 14 w 159055"/>
                <a:gd name="connsiteY0" fmla="*/ 142968 h 343394"/>
                <a:gd name="connsiteX1" fmla="*/ 73039 w 159055"/>
                <a:gd name="connsiteY1" fmla="*/ 222343 h 343394"/>
                <a:gd name="connsiteX2" fmla="*/ 101614 w 159055"/>
                <a:gd name="connsiteY2" fmla="*/ 200118 h 343394"/>
                <a:gd name="connsiteX3" fmla="*/ 149239 w 159055"/>
                <a:gd name="connsiteY3" fmla="*/ 269968 h 343394"/>
                <a:gd name="connsiteX4" fmla="*/ 149239 w 159055"/>
                <a:gd name="connsiteY4" fmla="*/ 254093 h 343394"/>
                <a:gd name="connsiteX5" fmla="*/ 158764 w 159055"/>
                <a:gd name="connsiteY5" fmla="*/ 342993 h 343394"/>
                <a:gd name="connsiteX6" fmla="*/ 136539 w 159055"/>
                <a:gd name="connsiteY6" fmla="*/ 212818 h 343394"/>
                <a:gd name="connsiteX7" fmla="*/ 127014 w 159055"/>
                <a:gd name="connsiteY7" fmla="*/ 111218 h 343394"/>
                <a:gd name="connsiteX8" fmla="*/ 38114 w 159055"/>
                <a:gd name="connsiteY8" fmla="*/ 93 h 343394"/>
                <a:gd name="connsiteX9" fmla="*/ 123839 w 159055"/>
                <a:gd name="connsiteY9" fmla="*/ 130268 h 343394"/>
                <a:gd name="connsiteX10" fmla="*/ 127014 w 159055"/>
                <a:gd name="connsiteY10" fmla="*/ 193768 h 343394"/>
                <a:gd name="connsiteX11" fmla="*/ 79389 w 159055"/>
                <a:gd name="connsiteY11" fmla="*/ 206468 h 343394"/>
                <a:gd name="connsiteX12" fmla="*/ 14 w 159055"/>
                <a:gd name="connsiteY12" fmla="*/ 142968 h 34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9055" h="343394">
                  <a:moveTo>
                    <a:pt x="14" y="142968"/>
                  </a:moveTo>
                  <a:cubicBezTo>
                    <a:pt x="-1044" y="145614"/>
                    <a:pt x="56106" y="212818"/>
                    <a:pt x="73039" y="222343"/>
                  </a:cubicBezTo>
                  <a:cubicBezTo>
                    <a:pt x="89972" y="231868"/>
                    <a:pt x="88914" y="192181"/>
                    <a:pt x="101614" y="200118"/>
                  </a:cubicBezTo>
                  <a:cubicBezTo>
                    <a:pt x="114314" y="208055"/>
                    <a:pt x="141302" y="260972"/>
                    <a:pt x="149239" y="269968"/>
                  </a:cubicBezTo>
                  <a:cubicBezTo>
                    <a:pt x="157177" y="278964"/>
                    <a:pt x="147652" y="241922"/>
                    <a:pt x="149239" y="254093"/>
                  </a:cubicBezTo>
                  <a:cubicBezTo>
                    <a:pt x="150826" y="266264"/>
                    <a:pt x="160881" y="349872"/>
                    <a:pt x="158764" y="342993"/>
                  </a:cubicBezTo>
                  <a:cubicBezTo>
                    <a:pt x="156647" y="336114"/>
                    <a:pt x="141831" y="251447"/>
                    <a:pt x="136539" y="212818"/>
                  </a:cubicBezTo>
                  <a:cubicBezTo>
                    <a:pt x="131247" y="174189"/>
                    <a:pt x="143418" y="146672"/>
                    <a:pt x="127014" y="111218"/>
                  </a:cubicBezTo>
                  <a:cubicBezTo>
                    <a:pt x="110610" y="75764"/>
                    <a:pt x="38643" y="-3082"/>
                    <a:pt x="38114" y="93"/>
                  </a:cubicBezTo>
                  <a:cubicBezTo>
                    <a:pt x="37585" y="3268"/>
                    <a:pt x="109022" y="97989"/>
                    <a:pt x="123839" y="130268"/>
                  </a:cubicBezTo>
                  <a:cubicBezTo>
                    <a:pt x="138656" y="162547"/>
                    <a:pt x="134422" y="181068"/>
                    <a:pt x="127014" y="193768"/>
                  </a:cubicBezTo>
                  <a:cubicBezTo>
                    <a:pt x="119606" y="206468"/>
                    <a:pt x="97910" y="211231"/>
                    <a:pt x="79389" y="206468"/>
                  </a:cubicBezTo>
                  <a:cubicBezTo>
                    <a:pt x="60868" y="201705"/>
                    <a:pt x="1072" y="140322"/>
                    <a:pt x="14" y="14296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6FEDFC8B-67A6-0BAB-D3AC-9876405FA680}"/>
                </a:ext>
              </a:extLst>
            </p:cNvPr>
            <p:cNvSpPr/>
            <p:nvPr/>
          </p:nvSpPr>
          <p:spPr>
            <a:xfrm>
              <a:off x="5846350" y="4345125"/>
              <a:ext cx="113854" cy="348724"/>
            </a:xfrm>
            <a:custGeom>
              <a:avLst/>
              <a:gdLst>
                <a:gd name="connsiteX0" fmla="*/ 5175 w 113854"/>
                <a:gd name="connsiteY0" fmla="*/ 1450 h 348724"/>
                <a:gd name="connsiteX1" fmla="*/ 81375 w 113854"/>
                <a:gd name="connsiteY1" fmla="*/ 195125 h 348724"/>
                <a:gd name="connsiteX2" fmla="*/ 84550 w 113854"/>
                <a:gd name="connsiteY2" fmla="*/ 166550 h 348724"/>
                <a:gd name="connsiteX3" fmla="*/ 113125 w 113854"/>
                <a:gd name="connsiteY3" fmla="*/ 347525 h 348724"/>
                <a:gd name="connsiteX4" fmla="*/ 103600 w 113854"/>
                <a:gd name="connsiteY4" fmla="*/ 239575 h 348724"/>
                <a:gd name="connsiteX5" fmla="*/ 84550 w 113854"/>
                <a:gd name="connsiteY5" fmla="*/ 128450 h 348724"/>
                <a:gd name="connsiteX6" fmla="*/ 14700 w 113854"/>
                <a:gd name="connsiteY6" fmla="*/ 106225 h 348724"/>
                <a:gd name="connsiteX7" fmla="*/ 5175 w 113854"/>
                <a:gd name="connsiteY7" fmla="*/ 1450 h 348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854" h="348724">
                  <a:moveTo>
                    <a:pt x="5175" y="1450"/>
                  </a:moveTo>
                  <a:cubicBezTo>
                    <a:pt x="16287" y="16266"/>
                    <a:pt x="68146" y="167608"/>
                    <a:pt x="81375" y="195125"/>
                  </a:cubicBezTo>
                  <a:cubicBezTo>
                    <a:pt x="94604" y="222642"/>
                    <a:pt x="79258" y="141150"/>
                    <a:pt x="84550" y="166550"/>
                  </a:cubicBezTo>
                  <a:cubicBezTo>
                    <a:pt x="89842" y="191950"/>
                    <a:pt x="109950" y="335354"/>
                    <a:pt x="113125" y="347525"/>
                  </a:cubicBezTo>
                  <a:cubicBezTo>
                    <a:pt x="116300" y="359696"/>
                    <a:pt x="108363" y="276088"/>
                    <a:pt x="103600" y="239575"/>
                  </a:cubicBezTo>
                  <a:cubicBezTo>
                    <a:pt x="98838" y="203063"/>
                    <a:pt x="99367" y="150675"/>
                    <a:pt x="84550" y="128450"/>
                  </a:cubicBezTo>
                  <a:cubicBezTo>
                    <a:pt x="69733" y="106225"/>
                    <a:pt x="26871" y="122629"/>
                    <a:pt x="14700" y="106225"/>
                  </a:cubicBezTo>
                  <a:cubicBezTo>
                    <a:pt x="2529" y="89821"/>
                    <a:pt x="-5937" y="-13366"/>
                    <a:pt x="5175" y="145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FE5AF4C2-04A4-4AF6-F9F5-DB0329EDC75C}"/>
                </a:ext>
              </a:extLst>
            </p:cNvPr>
            <p:cNvSpPr/>
            <p:nvPr/>
          </p:nvSpPr>
          <p:spPr>
            <a:xfrm>
              <a:off x="5932661" y="4755973"/>
              <a:ext cx="88995" cy="300046"/>
            </a:xfrm>
            <a:custGeom>
              <a:avLst/>
              <a:gdLst>
                <a:gd name="connsiteX0" fmla="*/ 58564 w 88995"/>
                <a:gd name="connsiteY0" fmla="*/ 177 h 300046"/>
                <a:gd name="connsiteX1" fmla="*/ 83964 w 88995"/>
                <a:gd name="connsiteY1" fmla="*/ 165277 h 300046"/>
                <a:gd name="connsiteX2" fmla="*/ 80789 w 88995"/>
                <a:gd name="connsiteY2" fmla="*/ 130352 h 300046"/>
                <a:gd name="connsiteX3" fmla="*/ 1414 w 88995"/>
                <a:gd name="connsiteY3" fmla="*/ 295452 h 300046"/>
                <a:gd name="connsiteX4" fmla="*/ 33164 w 88995"/>
                <a:gd name="connsiteY4" fmla="*/ 247827 h 300046"/>
                <a:gd name="connsiteX5" fmla="*/ 74439 w 88995"/>
                <a:gd name="connsiteY5" fmla="*/ 181152 h 300046"/>
                <a:gd name="connsiteX6" fmla="*/ 74439 w 88995"/>
                <a:gd name="connsiteY6" fmla="*/ 133527 h 300046"/>
                <a:gd name="connsiteX7" fmla="*/ 58564 w 88995"/>
                <a:gd name="connsiteY7" fmla="*/ 177 h 30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995" h="300046">
                  <a:moveTo>
                    <a:pt x="58564" y="177"/>
                  </a:moveTo>
                  <a:cubicBezTo>
                    <a:pt x="60151" y="5469"/>
                    <a:pt x="80260" y="143581"/>
                    <a:pt x="83964" y="165277"/>
                  </a:cubicBezTo>
                  <a:cubicBezTo>
                    <a:pt x="87668" y="186973"/>
                    <a:pt x="94547" y="108656"/>
                    <a:pt x="80789" y="130352"/>
                  </a:cubicBezTo>
                  <a:cubicBezTo>
                    <a:pt x="67031" y="152048"/>
                    <a:pt x="9352" y="275873"/>
                    <a:pt x="1414" y="295452"/>
                  </a:cubicBezTo>
                  <a:cubicBezTo>
                    <a:pt x="-6524" y="315031"/>
                    <a:pt x="20993" y="266877"/>
                    <a:pt x="33164" y="247827"/>
                  </a:cubicBezTo>
                  <a:cubicBezTo>
                    <a:pt x="45335" y="228777"/>
                    <a:pt x="67560" y="200202"/>
                    <a:pt x="74439" y="181152"/>
                  </a:cubicBezTo>
                  <a:cubicBezTo>
                    <a:pt x="81318" y="162102"/>
                    <a:pt x="74968" y="157339"/>
                    <a:pt x="74439" y="133527"/>
                  </a:cubicBezTo>
                  <a:cubicBezTo>
                    <a:pt x="73910" y="109715"/>
                    <a:pt x="56977" y="-5115"/>
                    <a:pt x="58564" y="17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0AC08EBF-AE4A-762F-A62F-FD46AFBE9250}"/>
                </a:ext>
              </a:extLst>
            </p:cNvPr>
            <p:cNvSpPr/>
            <p:nvPr/>
          </p:nvSpPr>
          <p:spPr>
            <a:xfrm>
              <a:off x="5921345" y="5165620"/>
              <a:ext cx="35046" cy="108147"/>
            </a:xfrm>
            <a:custGeom>
              <a:avLst/>
              <a:gdLst>
                <a:gd name="connsiteX0" fmla="*/ 30 w 35046"/>
                <a:gd name="connsiteY0" fmla="*/ 105 h 108147"/>
                <a:gd name="connsiteX1" fmla="*/ 28605 w 35046"/>
                <a:gd name="connsiteY1" fmla="*/ 57255 h 108147"/>
                <a:gd name="connsiteX2" fmla="*/ 15905 w 35046"/>
                <a:gd name="connsiteY2" fmla="*/ 108055 h 108147"/>
                <a:gd name="connsiteX3" fmla="*/ 34955 w 35046"/>
                <a:gd name="connsiteY3" fmla="*/ 44555 h 108147"/>
                <a:gd name="connsiteX4" fmla="*/ 30 w 35046"/>
                <a:gd name="connsiteY4" fmla="*/ 105 h 10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46" h="108147">
                  <a:moveTo>
                    <a:pt x="30" y="105"/>
                  </a:moveTo>
                  <a:cubicBezTo>
                    <a:pt x="-1028" y="2222"/>
                    <a:pt x="25959" y="39263"/>
                    <a:pt x="28605" y="57255"/>
                  </a:cubicBezTo>
                  <a:cubicBezTo>
                    <a:pt x="31251" y="75247"/>
                    <a:pt x="14847" y="110172"/>
                    <a:pt x="15905" y="108055"/>
                  </a:cubicBezTo>
                  <a:cubicBezTo>
                    <a:pt x="16963" y="105938"/>
                    <a:pt x="36542" y="60959"/>
                    <a:pt x="34955" y="44555"/>
                  </a:cubicBezTo>
                  <a:cubicBezTo>
                    <a:pt x="33368" y="28151"/>
                    <a:pt x="1088" y="-2012"/>
                    <a:pt x="30" y="10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2C9D5A6A-0977-E62C-0758-9A752160EDD0}"/>
                </a:ext>
              </a:extLst>
            </p:cNvPr>
            <p:cNvSpPr/>
            <p:nvPr/>
          </p:nvSpPr>
          <p:spPr>
            <a:xfrm>
              <a:off x="5994393" y="5165508"/>
              <a:ext cx="38900" cy="139053"/>
            </a:xfrm>
            <a:custGeom>
              <a:avLst/>
              <a:gdLst>
                <a:gd name="connsiteX0" fmla="*/ 31757 w 38900"/>
                <a:gd name="connsiteY0" fmla="*/ 217 h 139053"/>
                <a:gd name="connsiteX1" fmla="*/ 19057 w 38900"/>
                <a:gd name="connsiteY1" fmla="*/ 63717 h 139053"/>
                <a:gd name="connsiteX2" fmla="*/ 38107 w 38900"/>
                <a:gd name="connsiteY2" fmla="*/ 136742 h 139053"/>
                <a:gd name="connsiteX3" fmla="*/ 31757 w 38900"/>
                <a:gd name="connsiteY3" fmla="*/ 117692 h 139053"/>
                <a:gd name="connsiteX4" fmla="*/ 7 w 38900"/>
                <a:gd name="connsiteY4" fmla="*/ 85942 h 139053"/>
                <a:gd name="connsiteX5" fmla="*/ 31757 w 38900"/>
                <a:gd name="connsiteY5" fmla="*/ 217 h 13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00" h="139053">
                  <a:moveTo>
                    <a:pt x="31757" y="217"/>
                  </a:moveTo>
                  <a:cubicBezTo>
                    <a:pt x="34932" y="-3487"/>
                    <a:pt x="17999" y="40963"/>
                    <a:pt x="19057" y="63717"/>
                  </a:cubicBezTo>
                  <a:cubicBezTo>
                    <a:pt x="20115" y="86471"/>
                    <a:pt x="38107" y="136742"/>
                    <a:pt x="38107" y="136742"/>
                  </a:cubicBezTo>
                  <a:cubicBezTo>
                    <a:pt x="40224" y="145738"/>
                    <a:pt x="38107" y="126159"/>
                    <a:pt x="31757" y="117692"/>
                  </a:cubicBezTo>
                  <a:cubicBezTo>
                    <a:pt x="25407" y="109225"/>
                    <a:pt x="536" y="99700"/>
                    <a:pt x="7" y="85942"/>
                  </a:cubicBezTo>
                  <a:cubicBezTo>
                    <a:pt x="-522" y="72184"/>
                    <a:pt x="28582" y="3921"/>
                    <a:pt x="31757" y="21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8C1EE0F1-8BE5-00FB-0CB0-5963714980CE}"/>
                </a:ext>
              </a:extLst>
            </p:cNvPr>
            <p:cNvSpPr/>
            <p:nvPr/>
          </p:nvSpPr>
          <p:spPr>
            <a:xfrm>
              <a:off x="5387920" y="5327502"/>
              <a:ext cx="79446" cy="78115"/>
            </a:xfrm>
            <a:custGeom>
              <a:avLst/>
              <a:gdLst>
                <a:gd name="connsiteX0" fmla="*/ 25455 w 79446"/>
                <a:gd name="connsiteY0" fmla="*/ 148 h 78115"/>
                <a:gd name="connsiteX1" fmla="*/ 54030 w 79446"/>
                <a:gd name="connsiteY1" fmla="*/ 57298 h 78115"/>
                <a:gd name="connsiteX2" fmla="*/ 55 w 79446"/>
                <a:gd name="connsiteY2" fmla="*/ 69998 h 78115"/>
                <a:gd name="connsiteX3" fmla="*/ 44505 w 79446"/>
                <a:gd name="connsiteY3" fmla="*/ 66823 h 78115"/>
                <a:gd name="connsiteX4" fmla="*/ 79430 w 79446"/>
                <a:gd name="connsiteY4" fmla="*/ 76348 h 78115"/>
                <a:gd name="connsiteX5" fmla="*/ 25455 w 79446"/>
                <a:gd name="connsiteY5" fmla="*/ 148 h 7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46" h="78115">
                  <a:moveTo>
                    <a:pt x="25455" y="148"/>
                  </a:moveTo>
                  <a:cubicBezTo>
                    <a:pt x="21222" y="-3027"/>
                    <a:pt x="58263" y="45656"/>
                    <a:pt x="54030" y="57298"/>
                  </a:cubicBezTo>
                  <a:cubicBezTo>
                    <a:pt x="49797" y="68940"/>
                    <a:pt x="1642" y="68411"/>
                    <a:pt x="55" y="69998"/>
                  </a:cubicBezTo>
                  <a:cubicBezTo>
                    <a:pt x="-1532" y="71585"/>
                    <a:pt x="31276" y="65765"/>
                    <a:pt x="44505" y="66823"/>
                  </a:cubicBezTo>
                  <a:cubicBezTo>
                    <a:pt x="57734" y="67881"/>
                    <a:pt x="78372" y="83227"/>
                    <a:pt x="79430" y="76348"/>
                  </a:cubicBezTo>
                  <a:cubicBezTo>
                    <a:pt x="80488" y="69469"/>
                    <a:pt x="29688" y="3323"/>
                    <a:pt x="25455" y="14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2D520201-17A6-63EC-3121-98FD2633FCE7}"/>
                </a:ext>
              </a:extLst>
            </p:cNvPr>
            <p:cNvSpPr/>
            <p:nvPr/>
          </p:nvSpPr>
          <p:spPr>
            <a:xfrm>
              <a:off x="5216252" y="5311757"/>
              <a:ext cx="149498" cy="79582"/>
            </a:xfrm>
            <a:custGeom>
              <a:avLst/>
              <a:gdLst>
                <a:gd name="connsiteX0" fmla="*/ 124098 w 149498"/>
                <a:gd name="connsiteY0" fmla="*/ 18 h 79582"/>
                <a:gd name="connsiteX1" fmla="*/ 101873 w 149498"/>
                <a:gd name="connsiteY1" fmla="*/ 57168 h 79582"/>
                <a:gd name="connsiteX2" fmla="*/ 114573 w 149498"/>
                <a:gd name="connsiteY2" fmla="*/ 69868 h 79582"/>
                <a:gd name="connsiteX3" fmla="*/ 73298 w 149498"/>
                <a:gd name="connsiteY3" fmla="*/ 69868 h 79582"/>
                <a:gd name="connsiteX4" fmla="*/ 273 w 149498"/>
                <a:gd name="connsiteY4" fmla="*/ 76218 h 79582"/>
                <a:gd name="connsiteX5" fmla="*/ 101873 w 149498"/>
                <a:gd name="connsiteY5" fmla="*/ 76218 h 79582"/>
                <a:gd name="connsiteX6" fmla="*/ 149498 w 149498"/>
                <a:gd name="connsiteY6" fmla="*/ 79393 h 79582"/>
                <a:gd name="connsiteX7" fmla="*/ 120923 w 149498"/>
                <a:gd name="connsiteY7" fmla="*/ 69868 h 79582"/>
                <a:gd name="connsiteX8" fmla="*/ 105048 w 149498"/>
                <a:gd name="connsiteY8" fmla="*/ 50818 h 79582"/>
                <a:gd name="connsiteX9" fmla="*/ 124098 w 149498"/>
                <a:gd name="connsiteY9" fmla="*/ 18 h 79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498" h="79582">
                  <a:moveTo>
                    <a:pt x="124098" y="18"/>
                  </a:moveTo>
                  <a:cubicBezTo>
                    <a:pt x="123569" y="1076"/>
                    <a:pt x="101873" y="57168"/>
                    <a:pt x="101873" y="57168"/>
                  </a:cubicBezTo>
                  <a:cubicBezTo>
                    <a:pt x="100286" y="68810"/>
                    <a:pt x="119335" y="67751"/>
                    <a:pt x="114573" y="69868"/>
                  </a:cubicBezTo>
                  <a:cubicBezTo>
                    <a:pt x="109811" y="71985"/>
                    <a:pt x="92348" y="68810"/>
                    <a:pt x="73298" y="69868"/>
                  </a:cubicBezTo>
                  <a:cubicBezTo>
                    <a:pt x="54248" y="70926"/>
                    <a:pt x="-4489" y="75160"/>
                    <a:pt x="273" y="76218"/>
                  </a:cubicBezTo>
                  <a:cubicBezTo>
                    <a:pt x="5035" y="77276"/>
                    <a:pt x="77002" y="75689"/>
                    <a:pt x="101873" y="76218"/>
                  </a:cubicBezTo>
                  <a:cubicBezTo>
                    <a:pt x="126744" y="76747"/>
                    <a:pt x="146323" y="80451"/>
                    <a:pt x="149498" y="79393"/>
                  </a:cubicBezTo>
                  <a:lnTo>
                    <a:pt x="120923" y="69868"/>
                  </a:lnTo>
                  <a:cubicBezTo>
                    <a:pt x="113515" y="65106"/>
                    <a:pt x="103461" y="58226"/>
                    <a:pt x="105048" y="50818"/>
                  </a:cubicBezTo>
                  <a:cubicBezTo>
                    <a:pt x="106635" y="43410"/>
                    <a:pt x="124627" y="-1040"/>
                    <a:pt x="124098" y="1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C77E66DF-01BF-E139-F26B-BE277740ED1F}"/>
                </a:ext>
              </a:extLst>
            </p:cNvPr>
            <p:cNvSpPr/>
            <p:nvPr/>
          </p:nvSpPr>
          <p:spPr>
            <a:xfrm>
              <a:off x="5079948" y="5438616"/>
              <a:ext cx="308027" cy="79774"/>
            </a:xfrm>
            <a:custGeom>
              <a:avLst/>
              <a:gdLst>
                <a:gd name="connsiteX0" fmla="*/ 52 w 308027"/>
                <a:gd name="connsiteY0" fmla="*/ 79534 h 79774"/>
                <a:gd name="connsiteX1" fmla="*/ 158802 w 308027"/>
                <a:gd name="connsiteY1" fmla="*/ 12859 h 79774"/>
                <a:gd name="connsiteX2" fmla="*/ 114352 w 308027"/>
                <a:gd name="connsiteY2" fmla="*/ 41434 h 79774"/>
                <a:gd name="connsiteX3" fmla="*/ 184202 w 308027"/>
                <a:gd name="connsiteY3" fmla="*/ 19209 h 79774"/>
                <a:gd name="connsiteX4" fmla="*/ 266752 w 308027"/>
                <a:gd name="connsiteY4" fmla="*/ 31909 h 79774"/>
                <a:gd name="connsiteX5" fmla="*/ 225477 w 308027"/>
                <a:gd name="connsiteY5" fmla="*/ 6509 h 79774"/>
                <a:gd name="connsiteX6" fmla="*/ 308027 w 308027"/>
                <a:gd name="connsiteY6" fmla="*/ 47784 h 79774"/>
                <a:gd name="connsiteX7" fmla="*/ 225477 w 308027"/>
                <a:gd name="connsiteY7" fmla="*/ 25559 h 79774"/>
                <a:gd name="connsiteX8" fmla="*/ 161977 w 308027"/>
                <a:gd name="connsiteY8" fmla="*/ 159 h 79774"/>
                <a:gd name="connsiteX9" fmla="*/ 171502 w 308027"/>
                <a:gd name="connsiteY9" fmla="*/ 16034 h 79774"/>
                <a:gd name="connsiteX10" fmla="*/ 130227 w 308027"/>
                <a:gd name="connsiteY10" fmla="*/ 41434 h 79774"/>
                <a:gd name="connsiteX11" fmla="*/ 177852 w 308027"/>
                <a:gd name="connsiteY11" fmla="*/ 35084 h 79774"/>
                <a:gd name="connsiteX12" fmla="*/ 52 w 308027"/>
                <a:gd name="connsiteY12" fmla="*/ 79534 h 79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8027" h="79774">
                  <a:moveTo>
                    <a:pt x="52" y="79534"/>
                  </a:moveTo>
                  <a:cubicBezTo>
                    <a:pt x="-3123" y="75830"/>
                    <a:pt x="139752" y="19209"/>
                    <a:pt x="158802" y="12859"/>
                  </a:cubicBezTo>
                  <a:cubicBezTo>
                    <a:pt x="177852" y="6509"/>
                    <a:pt x="110119" y="40376"/>
                    <a:pt x="114352" y="41434"/>
                  </a:cubicBezTo>
                  <a:cubicBezTo>
                    <a:pt x="118585" y="42492"/>
                    <a:pt x="158802" y="20796"/>
                    <a:pt x="184202" y="19209"/>
                  </a:cubicBezTo>
                  <a:cubicBezTo>
                    <a:pt x="209602" y="17621"/>
                    <a:pt x="259873" y="34026"/>
                    <a:pt x="266752" y="31909"/>
                  </a:cubicBezTo>
                  <a:cubicBezTo>
                    <a:pt x="273631" y="29792"/>
                    <a:pt x="218598" y="3863"/>
                    <a:pt x="225477" y="6509"/>
                  </a:cubicBezTo>
                  <a:cubicBezTo>
                    <a:pt x="232356" y="9155"/>
                    <a:pt x="308027" y="44609"/>
                    <a:pt x="308027" y="47784"/>
                  </a:cubicBezTo>
                  <a:cubicBezTo>
                    <a:pt x="308027" y="50959"/>
                    <a:pt x="249819" y="33496"/>
                    <a:pt x="225477" y="25559"/>
                  </a:cubicBezTo>
                  <a:cubicBezTo>
                    <a:pt x="201135" y="17622"/>
                    <a:pt x="161977" y="159"/>
                    <a:pt x="161977" y="159"/>
                  </a:cubicBezTo>
                  <a:cubicBezTo>
                    <a:pt x="152981" y="-1428"/>
                    <a:pt x="176794" y="9155"/>
                    <a:pt x="171502" y="16034"/>
                  </a:cubicBezTo>
                  <a:cubicBezTo>
                    <a:pt x="166210" y="22913"/>
                    <a:pt x="129169" y="38259"/>
                    <a:pt x="130227" y="41434"/>
                  </a:cubicBezTo>
                  <a:cubicBezTo>
                    <a:pt x="131285" y="44609"/>
                    <a:pt x="202194" y="27147"/>
                    <a:pt x="177852" y="35084"/>
                  </a:cubicBezTo>
                  <a:cubicBezTo>
                    <a:pt x="153510" y="43021"/>
                    <a:pt x="3227" y="83238"/>
                    <a:pt x="52" y="7953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62B70813-A903-0890-3759-9BA1882E3A66}"/>
                </a:ext>
              </a:extLst>
            </p:cNvPr>
            <p:cNvSpPr/>
            <p:nvPr/>
          </p:nvSpPr>
          <p:spPr>
            <a:xfrm>
              <a:off x="5333964" y="5453952"/>
              <a:ext cx="308145" cy="91597"/>
            </a:xfrm>
            <a:custGeom>
              <a:avLst/>
              <a:gdLst>
                <a:gd name="connsiteX0" fmla="*/ 36 w 308145"/>
                <a:gd name="connsiteY0" fmla="*/ 54673 h 91597"/>
                <a:gd name="connsiteX1" fmla="*/ 107986 w 308145"/>
                <a:gd name="connsiteY1" fmla="*/ 698 h 91597"/>
                <a:gd name="connsiteX2" fmla="*/ 117511 w 308145"/>
                <a:gd name="connsiteY2" fmla="*/ 22923 h 91597"/>
                <a:gd name="connsiteX3" fmla="*/ 139736 w 308145"/>
                <a:gd name="connsiteY3" fmla="*/ 7048 h 91597"/>
                <a:gd name="connsiteX4" fmla="*/ 190536 w 308145"/>
                <a:gd name="connsiteY4" fmla="*/ 57848 h 91597"/>
                <a:gd name="connsiteX5" fmla="*/ 203236 w 308145"/>
                <a:gd name="connsiteY5" fmla="*/ 51498 h 91597"/>
                <a:gd name="connsiteX6" fmla="*/ 225461 w 308145"/>
                <a:gd name="connsiteY6" fmla="*/ 86423 h 91597"/>
                <a:gd name="connsiteX7" fmla="*/ 273086 w 308145"/>
                <a:gd name="connsiteY7" fmla="*/ 89598 h 91597"/>
                <a:gd name="connsiteX8" fmla="*/ 308011 w 308145"/>
                <a:gd name="connsiteY8" fmla="*/ 76898 h 91597"/>
                <a:gd name="connsiteX9" fmla="*/ 260386 w 308145"/>
                <a:gd name="connsiteY9" fmla="*/ 89598 h 91597"/>
                <a:gd name="connsiteX10" fmla="*/ 190536 w 308145"/>
                <a:gd name="connsiteY10" fmla="*/ 26098 h 91597"/>
                <a:gd name="connsiteX11" fmla="*/ 168311 w 308145"/>
                <a:gd name="connsiteY11" fmla="*/ 3873 h 91597"/>
                <a:gd name="connsiteX12" fmla="*/ 120686 w 308145"/>
                <a:gd name="connsiteY12" fmla="*/ 7048 h 91597"/>
                <a:gd name="connsiteX13" fmla="*/ 36 w 308145"/>
                <a:gd name="connsiteY13" fmla="*/ 54673 h 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145" h="91597">
                  <a:moveTo>
                    <a:pt x="36" y="54673"/>
                  </a:moveTo>
                  <a:cubicBezTo>
                    <a:pt x="-2081" y="53615"/>
                    <a:pt x="88407" y="5990"/>
                    <a:pt x="107986" y="698"/>
                  </a:cubicBezTo>
                  <a:cubicBezTo>
                    <a:pt x="127565" y="-4594"/>
                    <a:pt x="112220" y="21865"/>
                    <a:pt x="117511" y="22923"/>
                  </a:cubicBezTo>
                  <a:cubicBezTo>
                    <a:pt x="122802" y="23981"/>
                    <a:pt x="127565" y="1227"/>
                    <a:pt x="139736" y="7048"/>
                  </a:cubicBezTo>
                  <a:cubicBezTo>
                    <a:pt x="151907" y="12869"/>
                    <a:pt x="179953" y="50440"/>
                    <a:pt x="190536" y="57848"/>
                  </a:cubicBezTo>
                  <a:cubicBezTo>
                    <a:pt x="201119" y="65256"/>
                    <a:pt x="197415" y="46736"/>
                    <a:pt x="203236" y="51498"/>
                  </a:cubicBezTo>
                  <a:cubicBezTo>
                    <a:pt x="209057" y="56260"/>
                    <a:pt x="213819" y="80073"/>
                    <a:pt x="225461" y="86423"/>
                  </a:cubicBezTo>
                  <a:cubicBezTo>
                    <a:pt x="237103" y="92773"/>
                    <a:pt x="259328" y="91185"/>
                    <a:pt x="273086" y="89598"/>
                  </a:cubicBezTo>
                  <a:cubicBezTo>
                    <a:pt x="286844" y="88011"/>
                    <a:pt x="310128" y="76898"/>
                    <a:pt x="308011" y="76898"/>
                  </a:cubicBezTo>
                  <a:cubicBezTo>
                    <a:pt x="305894" y="76898"/>
                    <a:pt x="279965" y="98065"/>
                    <a:pt x="260386" y="89598"/>
                  </a:cubicBezTo>
                  <a:cubicBezTo>
                    <a:pt x="240807" y="81131"/>
                    <a:pt x="205882" y="40385"/>
                    <a:pt x="190536" y="26098"/>
                  </a:cubicBezTo>
                  <a:cubicBezTo>
                    <a:pt x="175190" y="11810"/>
                    <a:pt x="179953" y="7048"/>
                    <a:pt x="168311" y="3873"/>
                  </a:cubicBezTo>
                  <a:cubicBezTo>
                    <a:pt x="156669" y="698"/>
                    <a:pt x="144499" y="-360"/>
                    <a:pt x="120686" y="7048"/>
                  </a:cubicBezTo>
                  <a:cubicBezTo>
                    <a:pt x="96874" y="14456"/>
                    <a:pt x="2153" y="55731"/>
                    <a:pt x="36" y="5467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BE89A9AE-5813-2D8A-FB08-082F9B564CA6}"/>
                </a:ext>
              </a:extLst>
            </p:cNvPr>
            <p:cNvSpPr/>
            <p:nvPr/>
          </p:nvSpPr>
          <p:spPr>
            <a:xfrm>
              <a:off x="5083061" y="5473294"/>
              <a:ext cx="315842" cy="57601"/>
            </a:xfrm>
            <a:custGeom>
              <a:avLst/>
              <a:gdLst>
                <a:gd name="connsiteX0" fmla="*/ 114 w 315842"/>
                <a:gd name="connsiteY0" fmla="*/ 57556 h 57601"/>
                <a:gd name="connsiteX1" fmla="*/ 120764 w 315842"/>
                <a:gd name="connsiteY1" fmla="*/ 48031 h 57601"/>
                <a:gd name="connsiteX2" fmla="*/ 162039 w 315842"/>
                <a:gd name="connsiteY2" fmla="*/ 16281 h 57601"/>
                <a:gd name="connsiteX3" fmla="*/ 196964 w 315842"/>
                <a:gd name="connsiteY3" fmla="*/ 28981 h 57601"/>
                <a:gd name="connsiteX4" fmla="*/ 196964 w 315842"/>
                <a:gd name="connsiteY4" fmla="*/ 406 h 57601"/>
                <a:gd name="connsiteX5" fmla="*/ 314439 w 315842"/>
                <a:gd name="connsiteY5" fmla="*/ 54381 h 57601"/>
                <a:gd name="connsiteX6" fmla="*/ 257289 w 315842"/>
                <a:gd name="connsiteY6" fmla="*/ 19456 h 57601"/>
                <a:gd name="connsiteX7" fmla="*/ 190614 w 315842"/>
                <a:gd name="connsiteY7" fmla="*/ 3581 h 57601"/>
                <a:gd name="connsiteX8" fmla="*/ 123939 w 315842"/>
                <a:gd name="connsiteY8" fmla="*/ 35331 h 57601"/>
                <a:gd name="connsiteX9" fmla="*/ 98539 w 315842"/>
                <a:gd name="connsiteY9" fmla="*/ 51206 h 57601"/>
                <a:gd name="connsiteX10" fmla="*/ 114 w 315842"/>
                <a:gd name="connsiteY10" fmla="*/ 57556 h 5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5842" h="57601">
                  <a:moveTo>
                    <a:pt x="114" y="57556"/>
                  </a:moveTo>
                  <a:cubicBezTo>
                    <a:pt x="3818" y="57027"/>
                    <a:pt x="93777" y="54910"/>
                    <a:pt x="120764" y="48031"/>
                  </a:cubicBezTo>
                  <a:cubicBezTo>
                    <a:pt x="147751" y="41152"/>
                    <a:pt x="149339" y="19456"/>
                    <a:pt x="162039" y="16281"/>
                  </a:cubicBezTo>
                  <a:cubicBezTo>
                    <a:pt x="174739" y="13106"/>
                    <a:pt x="191143" y="31627"/>
                    <a:pt x="196964" y="28981"/>
                  </a:cubicBezTo>
                  <a:cubicBezTo>
                    <a:pt x="202785" y="26335"/>
                    <a:pt x="177385" y="-3827"/>
                    <a:pt x="196964" y="406"/>
                  </a:cubicBezTo>
                  <a:cubicBezTo>
                    <a:pt x="216543" y="4639"/>
                    <a:pt x="304385" y="51206"/>
                    <a:pt x="314439" y="54381"/>
                  </a:cubicBezTo>
                  <a:cubicBezTo>
                    <a:pt x="324493" y="57556"/>
                    <a:pt x="277927" y="27923"/>
                    <a:pt x="257289" y="19456"/>
                  </a:cubicBezTo>
                  <a:cubicBezTo>
                    <a:pt x="236651" y="10989"/>
                    <a:pt x="212839" y="935"/>
                    <a:pt x="190614" y="3581"/>
                  </a:cubicBezTo>
                  <a:cubicBezTo>
                    <a:pt x="168389" y="6227"/>
                    <a:pt x="139285" y="27394"/>
                    <a:pt x="123939" y="35331"/>
                  </a:cubicBezTo>
                  <a:cubicBezTo>
                    <a:pt x="108593" y="43268"/>
                    <a:pt x="113356" y="48560"/>
                    <a:pt x="98539" y="51206"/>
                  </a:cubicBezTo>
                  <a:cubicBezTo>
                    <a:pt x="83722" y="53852"/>
                    <a:pt x="-3590" y="58085"/>
                    <a:pt x="114" y="5755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79EB0200-4D61-4429-989E-A7748FE788FF}"/>
                </a:ext>
              </a:extLst>
            </p:cNvPr>
            <p:cNvSpPr/>
            <p:nvPr/>
          </p:nvSpPr>
          <p:spPr>
            <a:xfrm>
              <a:off x="5075317" y="5497572"/>
              <a:ext cx="178622" cy="58907"/>
            </a:xfrm>
            <a:custGeom>
              <a:avLst/>
              <a:gdLst>
                <a:gd name="connsiteX0" fmla="*/ 1508 w 178622"/>
                <a:gd name="connsiteY0" fmla="*/ 58678 h 58907"/>
                <a:gd name="connsiteX1" fmla="*/ 176133 w 178622"/>
                <a:gd name="connsiteY1" fmla="*/ 1528 h 58907"/>
                <a:gd name="connsiteX2" fmla="*/ 96758 w 178622"/>
                <a:gd name="connsiteY2" fmla="*/ 20578 h 58907"/>
                <a:gd name="connsiteX3" fmla="*/ 1508 w 178622"/>
                <a:gd name="connsiteY3" fmla="*/ 58678 h 5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622" h="58907">
                  <a:moveTo>
                    <a:pt x="1508" y="58678"/>
                  </a:moveTo>
                  <a:cubicBezTo>
                    <a:pt x="14737" y="55503"/>
                    <a:pt x="160258" y="7878"/>
                    <a:pt x="176133" y="1528"/>
                  </a:cubicBezTo>
                  <a:cubicBezTo>
                    <a:pt x="192008" y="-4822"/>
                    <a:pt x="127979" y="9995"/>
                    <a:pt x="96758" y="20578"/>
                  </a:cubicBezTo>
                  <a:cubicBezTo>
                    <a:pt x="65537" y="31161"/>
                    <a:pt x="-11721" y="61853"/>
                    <a:pt x="1508" y="5867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 63">
              <a:extLst>
                <a:ext uri="{FF2B5EF4-FFF2-40B4-BE49-F238E27FC236}">
                  <a16:creationId xmlns:a16="http://schemas.microsoft.com/office/drawing/2014/main" id="{1AB75C06-872D-5501-7110-0A1DE3B0AE5C}"/>
                </a:ext>
              </a:extLst>
            </p:cNvPr>
            <p:cNvSpPr/>
            <p:nvPr/>
          </p:nvSpPr>
          <p:spPr>
            <a:xfrm>
              <a:off x="5346698" y="5460966"/>
              <a:ext cx="296105" cy="110465"/>
            </a:xfrm>
            <a:custGeom>
              <a:avLst/>
              <a:gdLst>
                <a:gd name="connsiteX0" fmla="*/ 2 w 296105"/>
                <a:gd name="connsiteY0" fmla="*/ 34 h 110465"/>
                <a:gd name="connsiteX1" fmla="*/ 120652 w 296105"/>
                <a:gd name="connsiteY1" fmla="*/ 66709 h 110465"/>
                <a:gd name="connsiteX2" fmla="*/ 111127 w 296105"/>
                <a:gd name="connsiteY2" fmla="*/ 25434 h 110465"/>
                <a:gd name="connsiteX3" fmla="*/ 177802 w 296105"/>
                <a:gd name="connsiteY3" fmla="*/ 98459 h 110465"/>
                <a:gd name="connsiteX4" fmla="*/ 174627 w 296105"/>
                <a:gd name="connsiteY4" fmla="*/ 107984 h 110465"/>
                <a:gd name="connsiteX5" fmla="*/ 295277 w 296105"/>
                <a:gd name="connsiteY5" fmla="*/ 73059 h 110465"/>
                <a:gd name="connsiteX6" fmla="*/ 225427 w 296105"/>
                <a:gd name="connsiteY6" fmla="*/ 92109 h 110465"/>
                <a:gd name="connsiteX7" fmla="*/ 177802 w 296105"/>
                <a:gd name="connsiteY7" fmla="*/ 76234 h 110465"/>
                <a:gd name="connsiteX8" fmla="*/ 117477 w 296105"/>
                <a:gd name="connsiteY8" fmla="*/ 41309 h 110465"/>
                <a:gd name="connsiteX9" fmla="*/ 123827 w 296105"/>
                <a:gd name="connsiteY9" fmla="*/ 57184 h 110465"/>
                <a:gd name="connsiteX10" fmla="*/ 2 w 296105"/>
                <a:gd name="connsiteY10" fmla="*/ 34 h 110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105" h="110465">
                  <a:moveTo>
                    <a:pt x="2" y="34"/>
                  </a:moveTo>
                  <a:cubicBezTo>
                    <a:pt x="-527" y="1621"/>
                    <a:pt x="102131" y="62476"/>
                    <a:pt x="120652" y="66709"/>
                  </a:cubicBezTo>
                  <a:cubicBezTo>
                    <a:pt x="139173" y="70942"/>
                    <a:pt x="101602" y="20142"/>
                    <a:pt x="111127" y="25434"/>
                  </a:cubicBezTo>
                  <a:cubicBezTo>
                    <a:pt x="120652" y="30726"/>
                    <a:pt x="177802" y="98459"/>
                    <a:pt x="177802" y="98459"/>
                  </a:cubicBezTo>
                  <a:cubicBezTo>
                    <a:pt x="188385" y="112217"/>
                    <a:pt x="155048" y="112217"/>
                    <a:pt x="174627" y="107984"/>
                  </a:cubicBezTo>
                  <a:cubicBezTo>
                    <a:pt x="194206" y="103751"/>
                    <a:pt x="286810" y="75705"/>
                    <a:pt x="295277" y="73059"/>
                  </a:cubicBezTo>
                  <a:cubicBezTo>
                    <a:pt x="303744" y="70413"/>
                    <a:pt x="245006" y="91580"/>
                    <a:pt x="225427" y="92109"/>
                  </a:cubicBezTo>
                  <a:cubicBezTo>
                    <a:pt x="205848" y="92638"/>
                    <a:pt x="195794" y="84701"/>
                    <a:pt x="177802" y="76234"/>
                  </a:cubicBezTo>
                  <a:cubicBezTo>
                    <a:pt x="159810" y="67767"/>
                    <a:pt x="117477" y="41309"/>
                    <a:pt x="117477" y="41309"/>
                  </a:cubicBezTo>
                  <a:cubicBezTo>
                    <a:pt x="108481" y="38134"/>
                    <a:pt x="140231" y="63005"/>
                    <a:pt x="123827" y="57184"/>
                  </a:cubicBezTo>
                  <a:cubicBezTo>
                    <a:pt x="107423" y="51363"/>
                    <a:pt x="531" y="-1553"/>
                    <a:pt x="2" y="3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64">
              <a:extLst>
                <a:ext uri="{FF2B5EF4-FFF2-40B4-BE49-F238E27FC236}">
                  <a16:creationId xmlns:a16="http://schemas.microsoft.com/office/drawing/2014/main" id="{F40592A2-2A2A-D240-3989-F2EBB230E011}"/>
                </a:ext>
              </a:extLst>
            </p:cNvPr>
            <p:cNvSpPr/>
            <p:nvPr/>
          </p:nvSpPr>
          <p:spPr>
            <a:xfrm>
              <a:off x="5149078" y="5629275"/>
              <a:ext cx="343194" cy="82555"/>
            </a:xfrm>
            <a:custGeom>
              <a:avLst/>
              <a:gdLst>
                <a:gd name="connsiteX0" fmla="*/ 772 w 343194"/>
                <a:gd name="connsiteY0" fmla="*/ 0 h 82555"/>
                <a:gd name="connsiteX1" fmla="*/ 210322 w 343194"/>
                <a:gd name="connsiteY1" fmla="*/ 41275 h 82555"/>
                <a:gd name="connsiteX2" fmla="*/ 165872 w 343194"/>
                <a:gd name="connsiteY2" fmla="*/ 22225 h 82555"/>
                <a:gd name="connsiteX3" fmla="*/ 337322 w 343194"/>
                <a:gd name="connsiteY3" fmla="*/ 60325 h 82555"/>
                <a:gd name="connsiteX4" fmla="*/ 283347 w 343194"/>
                <a:gd name="connsiteY4" fmla="*/ 38100 h 82555"/>
                <a:gd name="connsiteX5" fmla="*/ 89672 w 343194"/>
                <a:gd name="connsiteY5" fmla="*/ 82550 h 82555"/>
                <a:gd name="connsiteX6" fmla="*/ 213497 w 343194"/>
                <a:gd name="connsiteY6" fmla="*/ 41275 h 82555"/>
                <a:gd name="connsiteX7" fmla="*/ 140472 w 343194"/>
                <a:gd name="connsiteY7" fmla="*/ 41275 h 82555"/>
                <a:gd name="connsiteX8" fmla="*/ 772 w 343194"/>
                <a:gd name="connsiteY8" fmla="*/ 0 h 8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194" h="82555">
                  <a:moveTo>
                    <a:pt x="772" y="0"/>
                  </a:moveTo>
                  <a:cubicBezTo>
                    <a:pt x="12414" y="0"/>
                    <a:pt x="182805" y="37571"/>
                    <a:pt x="210322" y="41275"/>
                  </a:cubicBezTo>
                  <a:cubicBezTo>
                    <a:pt x="237839" y="44979"/>
                    <a:pt x="144705" y="19050"/>
                    <a:pt x="165872" y="22225"/>
                  </a:cubicBezTo>
                  <a:cubicBezTo>
                    <a:pt x="187039" y="25400"/>
                    <a:pt x="317743" y="57679"/>
                    <a:pt x="337322" y="60325"/>
                  </a:cubicBezTo>
                  <a:cubicBezTo>
                    <a:pt x="356901" y="62971"/>
                    <a:pt x="324622" y="34396"/>
                    <a:pt x="283347" y="38100"/>
                  </a:cubicBezTo>
                  <a:cubicBezTo>
                    <a:pt x="242072" y="41804"/>
                    <a:pt x="101314" y="82021"/>
                    <a:pt x="89672" y="82550"/>
                  </a:cubicBezTo>
                  <a:cubicBezTo>
                    <a:pt x="78030" y="83079"/>
                    <a:pt x="205030" y="48154"/>
                    <a:pt x="213497" y="41275"/>
                  </a:cubicBezTo>
                  <a:cubicBezTo>
                    <a:pt x="221964" y="34396"/>
                    <a:pt x="168518" y="46037"/>
                    <a:pt x="140472" y="41275"/>
                  </a:cubicBezTo>
                  <a:cubicBezTo>
                    <a:pt x="112426" y="36513"/>
                    <a:pt x="-10870" y="0"/>
                    <a:pt x="772" y="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 65">
              <a:extLst>
                <a:ext uri="{FF2B5EF4-FFF2-40B4-BE49-F238E27FC236}">
                  <a16:creationId xmlns:a16="http://schemas.microsoft.com/office/drawing/2014/main" id="{61B81923-CAD0-9F0E-2276-0FA65141CC78}"/>
                </a:ext>
              </a:extLst>
            </p:cNvPr>
            <p:cNvSpPr/>
            <p:nvPr/>
          </p:nvSpPr>
          <p:spPr>
            <a:xfrm>
              <a:off x="5178423" y="5661025"/>
              <a:ext cx="239111" cy="95361"/>
            </a:xfrm>
            <a:custGeom>
              <a:avLst/>
              <a:gdLst>
                <a:gd name="connsiteX0" fmla="*/ 2 w 239111"/>
                <a:gd name="connsiteY0" fmla="*/ 0 h 95361"/>
                <a:gd name="connsiteX1" fmla="*/ 111127 w 239111"/>
                <a:gd name="connsiteY1" fmla="*/ 25400 h 95361"/>
                <a:gd name="connsiteX2" fmla="*/ 76202 w 239111"/>
                <a:gd name="connsiteY2" fmla="*/ 44450 h 95361"/>
                <a:gd name="connsiteX3" fmla="*/ 165102 w 239111"/>
                <a:gd name="connsiteY3" fmla="*/ 60325 h 95361"/>
                <a:gd name="connsiteX4" fmla="*/ 152402 w 239111"/>
                <a:gd name="connsiteY4" fmla="*/ 44450 h 95361"/>
                <a:gd name="connsiteX5" fmla="*/ 238127 w 239111"/>
                <a:gd name="connsiteY5" fmla="*/ 95250 h 95361"/>
                <a:gd name="connsiteX6" fmla="*/ 193677 w 239111"/>
                <a:gd name="connsiteY6" fmla="*/ 57150 h 95361"/>
                <a:gd name="connsiteX7" fmla="*/ 114302 w 239111"/>
                <a:gd name="connsiteY7" fmla="*/ 25400 h 95361"/>
                <a:gd name="connsiteX8" fmla="*/ 2 w 239111"/>
                <a:gd name="connsiteY8" fmla="*/ 0 h 9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111" h="95361">
                  <a:moveTo>
                    <a:pt x="2" y="0"/>
                  </a:moveTo>
                  <a:cubicBezTo>
                    <a:pt x="-527" y="0"/>
                    <a:pt x="98427" y="17992"/>
                    <a:pt x="111127" y="25400"/>
                  </a:cubicBezTo>
                  <a:cubicBezTo>
                    <a:pt x="123827" y="32808"/>
                    <a:pt x="67206" y="38629"/>
                    <a:pt x="76202" y="44450"/>
                  </a:cubicBezTo>
                  <a:cubicBezTo>
                    <a:pt x="85198" y="50271"/>
                    <a:pt x="165102" y="60325"/>
                    <a:pt x="165102" y="60325"/>
                  </a:cubicBezTo>
                  <a:cubicBezTo>
                    <a:pt x="177802" y="60325"/>
                    <a:pt x="140231" y="38629"/>
                    <a:pt x="152402" y="44450"/>
                  </a:cubicBezTo>
                  <a:cubicBezTo>
                    <a:pt x="164573" y="50271"/>
                    <a:pt x="231248" y="93133"/>
                    <a:pt x="238127" y="95250"/>
                  </a:cubicBezTo>
                  <a:cubicBezTo>
                    <a:pt x="245006" y="97367"/>
                    <a:pt x="214314" y="68792"/>
                    <a:pt x="193677" y="57150"/>
                  </a:cubicBezTo>
                  <a:cubicBezTo>
                    <a:pt x="173040" y="45508"/>
                    <a:pt x="140760" y="31750"/>
                    <a:pt x="114302" y="25400"/>
                  </a:cubicBezTo>
                  <a:cubicBezTo>
                    <a:pt x="87844" y="19050"/>
                    <a:pt x="531" y="0"/>
                    <a:pt x="2" y="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 66">
              <a:extLst>
                <a:ext uri="{FF2B5EF4-FFF2-40B4-BE49-F238E27FC236}">
                  <a16:creationId xmlns:a16="http://schemas.microsoft.com/office/drawing/2014/main" id="{569F2A53-7F4D-DE7D-8D50-8C0356879FC2}"/>
                </a:ext>
              </a:extLst>
            </p:cNvPr>
            <p:cNvSpPr/>
            <p:nvPr/>
          </p:nvSpPr>
          <p:spPr>
            <a:xfrm>
              <a:off x="5416293" y="5596976"/>
              <a:ext cx="251086" cy="89661"/>
            </a:xfrm>
            <a:custGeom>
              <a:avLst/>
              <a:gdLst>
                <a:gd name="connsiteX0" fmla="*/ 257 w 251086"/>
                <a:gd name="connsiteY0" fmla="*/ 83099 h 89661"/>
                <a:gd name="connsiteX1" fmla="*/ 127257 w 251086"/>
                <a:gd name="connsiteY1" fmla="*/ 44999 h 89661"/>
                <a:gd name="connsiteX2" fmla="*/ 89157 w 251086"/>
                <a:gd name="connsiteY2" fmla="*/ 73574 h 89661"/>
                <a:gd name="connsiteX3" fmla="*/ 162182 w 251086"/>
                <a:gd name="connsiteY3" fmla="*/ 549 h 89661"/>
                <a:gd name="connsiteX4" fmla="*/ 171707 w 251086"/>
                <a:gd name="connsiteY4" fmla="*/ 38649 h 89661"/>
                <a:gd name="connsiteX5" fmla="*/ 187582 w 251086"/>
                <a:gd name="connsiteY5" fmla="*/ 10074 h 89661"/>
                <a:gd name="connsiteX6" fmla="*/ 251082 w 251086"/>
                <a:gd name="connsiteY6" fmla="*/ 67224 h 89661"/>
                <a:gd name="connsiteX7" fmla="*/ 184407 w 251086"/>
                <a:gd name="connsiteY7" fmla="*/ 22774 h 89661"/>
                <a:gd name="connsiteX8" fmla="*/ 162182 w 251086"/>
                <a:gd name="connsiteY8" fmla="*/ 48174 h 89661"/>
                <a:gd name="connsiteX9" fmla="*/ 124082 w 251086"/>
                <a:gd name="connsiteY9" fmla="*/ 89449 h 89661"/>
                <a:gd name="connsiteX10" fmla="*/ 149482 w 251086"/>
                <a:gd name="connsiteY10" fmla="*/ 29124 h 89661"/>
                <a:gd name="connsiteX11" fmla="*/ 95507 w 251086"/>
                <a:gd name="connsiteY11" fmla="*/ 57699 h 89661"/>
                <a:gd name="connsiteX12" fmla="*/ 257 w 251086"/>
                <a:gd name="connsiteY12" fmla="*/ 83099 h 8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086" h="89661">
                  <a:moveTo>
                    <a:pt x="257" y="83099"/>
                  </a:moveTo>
                  <a:cubicBezTo>
                    <a:pt x="5549" y="80982"/>
                    <a:pt x="112440" y="46586"/>
                    <a:pt x="127257" y="44999"/>
                  </a:cubicBezTo>
                  <a:cubicBezTo>
                    <a:pt x="142074" y="43412"/>
                    <a:pt x="83336" y="80982"/>
                    <a:pt x="89157" y="73574"/>
                  </a:cubicBezTo>
                  <a:cubicBezTo>
                    <a:pt x="94978" y="66166"/>
                    <a:pt x="148424" y="6370"/>
                    <a:pt x="162182" y="549"/>
                  </a:cubicBezTo>
                  <a:cubicBezTo>
                    <a:pt x="175940" y="-5272"/>
                    <a:pt x="167474" y="37062"/>
                    <a:pt x="171707" y="38649"/>
                  </a:cubicBezTo>
                  <a:cubicBezTo>
                    <a:pt x="175940" y="40236"/>
                    <a:pt x="174353" y="5312"/>
                    <a:pt x="187582" y="10074"/>
                  </a:cubicBezTo>
                  <a:cubicBezTo>
                    <a:pt x="200811" y="14836"/>
                    <a:pt x="251611" y="65107"/>
                    <a:pt x="251082" y="67224"/>
                  </a:cubicBezTo>
                  <a:cubicBezTo>
                    <a:pt x="250553" y="69341"/>
                    <a:pt x="199224" y="25949"/>
                    <a:pt x="184407" y="22774"/>
                  </a:cubicBezTo>
                  <a:cubicBezTo>
                    <a:pt x="169590" y="19599"/>
                    <a:pt x="172236" y="37062"/>
                    <a:pt x="162182" y="48174"/>
                  </a:cubicBezTo>
                  <a:cubicBezTo>
                    <a:pt x="152128" y="59286"/>
                    <a:pt x="126199" y="92624"/>
                    <a:pt x="124082" y="89449"/>
                  </a:cubicBezTo>
                  <a:cubicBezTo>
                    <a:pt x="121965" y="86274"/>
                    <a:pt x="154245" y="34416"/>
                    <a:pt x="149482" y="29124"/>
                  </a:cubicBezTo>
                  <a:cubicBezTo>
                    <a:pt x="144720" y="23832"/>
                    <a:pt x="118261" y="50820"/>
                    <a:pt x="95507" y="57699"/>
                  </a:cubicBezTo>
                  <a:cubicBezTo>
                    <a:pt x="72753" y="64578"/>
                    <a:pt x="-5035" y="85216"/>
                    <a:pt x="257" y="8309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 67">
              <a:extLst>
                <a:ext uri="{FF2B5EF4-FFF2-40B4-BE49-F238E27FC236}">
                  <a16:creationId xmlns:a16="http://schemas.microsoft.com/office/drawing/2014/main" id="{FDAF1C16-EF1C-9D51-78F7-D12F04CD58B3}"/>
                </a:ext>
              </a:extLst>
            </p:cNvPr>
            <p:cNvSpPr/>
            <p:nvPr/>
          </p:nvSpPr>
          <p:spPr>
            <a:xfrm>
              <a:off x="5276179" y="5673271"/>
              <a:ext cx="344500" cy="48266"/>
            </a:xfrm>
            <a:custGeom>
              <a:avLst/>
              <a:gdLst>
                <a:gd name="connsiteX0" fmla="*/ 671 w 344500"/>
                <a:gd name="connsiteY0" fmla="*/ 48079 h 48266"/>
                <a:gd name="connsiteX1" fmla="*/ 203871 w 344500"/>
                <a:gd name="connsiteY1" fmla="*/ 29029 h 48266"/>
                <a:gd name="connsiteX2" fmla="*/ 162596 w 344500"/>
                <a:gd name="connsiteY2" fmla="*/ 19504 h 48266"/>
                <a:gd name="connsiteX3" fmla="*/ 343571 w 344500"/>
                <a:gd name="connsiteY3" fmla="*/ 454 h 48266"/>
                <a:gd name="connsiteX4" fmla="*/ 229271 w 344500"/>
                <a:gd name="connsiteY4" fmla="*/ 6804 h 48266"/>
                <a:gd name="connsiteX5" fmla="*/ 140371 w 344500"/>
                <a:gd name="connsiteY5" fmla="*/ 16329 h 48266"/>
                <a:gd name="connsiteX6" fmla="*/ 671 w 344500"/>
                <a:gd name="connsiteY6" fmla="*/ 48079 h 48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4500" h="48266">
                  <a:moveTo>
                    <a:pt x="671" y="48079"/>
                  </a:moveTo>
                  <a:cubicBezTo>
                    <a:pt x="11254" y="50196"/>
                    <a:pt x="176884" y="33791"/>
                    <a:pt x="203871" y="29029"/>
                  </a:cubicBezTo>
                  <a:cubicBezTo>
                    <a:pt x="230858" y="24267"/>
                    <a:pt x="139313" y="24266"/>
                    <a:pt x="162596" y="19504"/>
                  </a:cubicBezTo>
                  <a:cubicBezTo>
                    <a:pt x="185879" y="14741"/>
                    <a:pt x="332459" y="2571"/>
                    <a:pt x="343571" y="454"/>
                  </a:cubicBezTo>
                  <a:cubicBezTo>
                    <a:pt x="354683" y="-1663"/>
                    <a:pt x="263138" y="4158"/>
                    <a:pt x="229271" y="6804"/>
                  </a:cubicBezTo>
                  <a:cubicBezTo>
                    <a:pt x="195404" y="9450"/>
                    <a:pt x="173179" y="9979"/>
                    <a:pt x="140371" y="16329"/>
                  </a:cubicBezTo>
                  <a:cubicBezTo>
                    <a:pt x="107563" y="22679"/>
                    <a:pt x="-9912" y="45962"/>
                    <a:pt x="671" y="4807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 68">
              <a:extLst>
                <a:ext uri="{FF2B5EF4-FFF2-40B4-BE49-F238E27FC236}">
                  <a16:creationId xmlns:a16="http://schemas.microsoft.com/office/drawing/2014/main" id="{BEF41F7E-A69F-22D3-62F9-882B5B659C02}"/>
                </a:ext>
              </a:extLst>
            </p:cNvPr>
            <p:cNvSpPr/>
            <p:nvPr/>
          </p:nvSpPr>
          <p:spPr>
            <a:xfrm>
              <a:off x="5016500" y="5575300"/>
              <a:ext cx="271156" cy="114492"/>
            </a:xfrm>
            <a:custGeom>
              <a:avLst/>
              <a:gdLst>
                <a:gd name="connsiteX0" fmla="*/ 0 w 271156"/>
                <a:gd name="connsiteY0" fmla="*/ 0 h 114492"/>
                <a:gd name="connsiteX1" fmla="*/ 161925 w 271156"/>
                <a:gd name="connsiteY1" fmla="*/ 82550 h 114492"/>
                <a:gd name="connsiteX2" fmla="*/ 117475 w 271156"/>
                <a:gd name="connsiteY2" fmla="*/ 50800 h 114492"/>
                <a:gd name="connsiteX3" fmla="*/ 269875 w 271156"/>
                <a:gd name="connsiteY3" fmla="*/ 114300 h 114492"/>
                <a:gd name="connsiteX4" fmla="*/ 187325 w 271156"/>
                <a:gd name="connsiteY4" fmla="*/ 69850 h 114492"/>
                <a:gd name="connsiteX5" fmla="*/ 130175 w 271156"/>
                <a:gd name="connsiteY5" fmla="*/ 50800 h 114492"/>
                <a:gd name="connsiteX6" fmla="*/ 0 w 271156"/>
                <a:gd name="connsiteY6" fmla="*/ 0 h 11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156" h="114492">
                  <a:moveTo>
                    <a:pt x="0" y="0"/>
                  </a:moveTo>
                  <a:cubicBezTo>
                    <a:pt x="71173" y="37041"/>
                    <a:pt x="142346" y="74083"/>
                    <a:pt x="161925" y="82550"/>
                  </a:cubicBezTo>
                  <a:cubicBezTo>
                    <a:pt x="181504" y="91017"/>
                    <a:pt x="99483" y="45508"/>
                    <a:pt x="117475" y="50800"/>
                  </a:cubicBezTo>
                  <a:cubicBezTo>
                    <a:pt x="135467" y="56092"/>
                    <a:pt x="258233" y="111125"/>
                    <a:pt x="269875" y="114300"/>
                  </a:cubicBezTo>
                  <a:cubicBezTo>
                    <a:pt x="281517" y="117475"/>
                    <a:pt x="210608" y="80433"/>
                    <a:pt x="187325" y="69850"/>
                  </a:cubicBezTo>
                  <a:cubicBezTo>
                    <a:pt x="164042" y="59267"/>
                    <a:pt x="130175" y="50800"/>
                    <a:pt x="130175" y="508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9">
              <a:extLst>
                <a:ext uri="{FF2B5EF4-FFF2-40B4-BE49-F238E27FC236}">
                  <a16:creationId xmlns:a16="http://schemas.microsoft.com/office/drawing/2014/main" id="{165F5EA1-3B52-FB55-8277-2E5CCE425071}"/>
                </a:ext>
              </a:extLst>
            </p:cNvPr>
            <p:cNvSpPr/>
            <p:nvPr/>
          </p:nvSpPr>
          <p:spPr>
            <a:xfrm>
              <a:off x="4694972" y="4004738"/>
              <a:ext cx="403851" cy="269063"/>
            </a:xfrm>
            <a:custGeom>
              <a:avLst/>
              <a:gdLst>
                <a:gd name="connsiteX0" fmla="*/ 853 w 403851"/>
                <a:gd name="connsiteY0" fmla="*/ 268812 h 269063"/>
                <a:gd name="connsiteX1" fmla="*/ 283428 w 403851"/>
                <a:gd name="connsiteY1" fmla="*/ 94187 h 269063"/>
                <a:gd name="connsiteX2" fmla="*/ 207228 w 403851"/>
                <a:gd name="connsiteY2" fmla="*/ 141812 h 269063"/>
                <a:gd name="connsiteX3" fmla="*/ 400903 w 403851"/>
                <a:gd name="connsiteY3" fmla="*/ 2112 h 269063"/>
                <a:gd name="connsiteX4" fmla="*/ 312003 w 403851"/>
                <a:gd name="connsiteY4" fmla="*/ 62437 h 269063"/>
                <a:gd name="connsiteX5" fmla="*/ 146903 w 403851"/>
                <a:gd name="connsiteY5" fmla="*/ 129112 h 269063"/>
                <a:gd name="connsiteX6" fmla="*/ 194528 w 403851"/>
                <a:gd name="connsiteY6" fmla="*/ 132287 h 269063"/>
                <a:gd name="connsiteX7" fmla="*/ 853 w 403851"/>
                <a:gd name="connsiteY7" fmla="*/ 268812 h 26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851" h="269063">
                  <a:moveTo>
                    <a:pt x="853" y="268812"/>
                  </a:moveTo>
                  <a:cubicBezTo>
                    <a:pt x="15670" y="262462"/>
                    <a:pt x="283428" y="94187"/>
                    <a:pt x="283428" y="94187"/>
                  </a:cubicBezTo>
                  <a:cubicBezTo>
                    <a:pt x="317824" y="73020"/>
                    <a:pt x="187649" y="157158"/>
                    <a:pt x="207228" y="141812"/>
                  </a:cubicBezTo>
                  <a:cubicBezTo>
                    <a:pt x="226807" y="126466"/>
                    <a:pt x="383441" y="15341"/>
                    <a:pt x="400903" y="2112"/>
                  </a:cubicBezTo>
                  <a:cubicBezTo>
                    <a:pt x="418366" y="-11117"/>
                    <a:pt x="354336" y="41270"/>
                    <a:pt x="312003" y="62437"/>
                  </a:cubicBezTo>
                  <a:cubicBezTo>
                    <a:pt x="269670" y="83604"/>
                    <a:pt x="166482" y="117470"/>
                    <a:pt x="146903" y="129112"/>
                  </a:cubicBezTo>
                  <a:cubicBezTo>
                    <a:pt x="127324" y="140754"/>
                    <a:pt x="220457" y="105300"/>
                    <a:pt x="194528" y="132287"/>
                  </a:cubicBezTo>
                  <a:cubicBezTo>
                    <a:pt x="168599" y="159274"/>
                    <a:pt x="-13964" y="275162"/>
                    <a:pt x="853" y="26881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 70">
              <a:extLst>
                <a:ext uri="{FF2B5EF4-FFF2-40B4-BE49-F238E27FC236}">
                  <a16:creationId xmlns:a16="http://schemas.microsoft.com/office/drawing/2014/main" id="{786D0CFB-A06F-956B-B4DA-2B95748941CA}"/>
                </a:ext>
              </a:extLst>
            </p:cNvPr>
            <p:cNvSpPr/>
            <p:nvPr/>
          </p:nvSpPr>
          <p:spPr>
            <a:xfrm>
              <a:off x="5041470" y="4013181"/>
              <a:ext cx="428038" cy="186307"/>
            </a:xfrm>
            <a:custGeom>
              <a:avLst/>
              <a:gdLst>
                <a:gd name="connsiteX0" fmla="*/ 51230 w 428038"/>
                <a:gd name="connsiteY0" fmla="*/ 98444 h 186307"/>
                <a:gd name="connsiteX1" fmla="*/ 298880 w 428038"/>
                <a:gd name="connsiteY1" fmla="*/ 63519 h 186307"/>
                <a:gd name="connsiteX2" fmla="*/ 384605 w 428038"/>
                <a:gd name="connsiteY2" fmla="*/ 111144 h 186307"/>
                <a:gd name="connsiteX3" fmla="*/ 384605 w 428038"/>
                <a:gd name="connsiteY3" fmla="*/ 60344 h 186307"/>
                <a:gd name="connsiteX4" fmla="*/ 425880 w 428038"/>
                <a:gd name="connsiteY4" fmla="*/ 184169 h 186307"/>
                <a:gd name="connsiteX5" fmla="*/ 413180 w 428038"/>
                <a:gd name="connsiteY5" fmla="*/ 133369 h 186307"/>
                <a:gd name="connsiteX6" fmla="*/ 336980 w 428038"/>
                <a:gd name="connsiteY6" fmla="*/ 63519 h 186307"/>
                <a:gd name="connsiteX7" fmla="*/ 222680 w 428038"/>
                <a:gd name="connsiteY7" fmla="*/ 19 h 186307"/>
                <a:gd name="connsiteX8" fmla="*/ 321105 w 428038"/>
                <a:gd name="connsiteY8" fmla="*/ 69869 h 186307"/>
                <a:gd name="connsiteX9" fmla="*/ 276655 w 428038"/>
                <a:gd name="connsiteY9" fmla="*/ 53994 h 186307"/>
                <a:gd name="connsiteX10" fmla="*/ 430 w 428038"/>
                <a:gd name="connsiteY10" fmla="*/ 9544 h 186307"/>
                <a:gd name="connsiteX11" fmla="*/ 209980 w 428038"/>
                <a:gd name="connsiteY11" fmla="*/ 53994 h 186307"/>
                <a:gd name="connsiteX12" fmla="*/ 51230 w 428038"/>
                <a:gd name="connsiteY12" fmla="*/ 98444 h 186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8038" h="186307">
                  <a:moveTo>
                    <a:pt x="51230" y="98444"/>
                  </a:moveTo>
                  <a:cubicBezTo>
                    <a:pt x="66047" y="100031"/>
                    <a:pt x="243318" y="61402"/>
                    <a:pt x="298880" y="63519"/>
                  </a:cubicBezTo>
                  <a:cubicBezTo>
                    <a:pt x="354442" y="65636"/>
                    <a:pt x="370318" y="111673"/>
                    <a:pt x="384605" y="111144"/>
                  </a:cubicBezTo>
                  <a:cubicBezTo>
                    <a:pt x="398893" y="110615"/>
                    <a:pt x="377726" y="48173"/>
                    <a:pt x="384605" y="60344"/>
                  </a:cubicBezTo>
                  <a:cubicBezTo>
                    <a:pt x="391484" y="72515"/>
                    <a:pt x="421118" y="171998"/>
                    <a:pt x="425880" y="184169"/>
                  </a:cubicBezTo>
                  <a:cubicBezTo>
                    <a:pt x="430642" y="196340"/>
                    <a:pt x="427997" y="153477"/>
                    <a:pt x="413180" y="133369"/>
                  </a:cubicBezTo>
                  <a:cubicBezTo>
                    <a:pt x="398363" y="113261"/>
                    <a:pt x="368730" y="85744"/>
                    <a:pt x="336980" y="63519"/>
                  </a:cubicBezTo>
                  <a:cubicBezTo>
                    <a:pt x="305230" y="41294"/>
                    <a:pt x="225326" y="-1039"/>
                    <a:pt x="222680" y="19"/>
                  </a:cubicBezTo>
                  <a:cubicBezTo>
                    <a:pt x="220034" y="1077"/>
                    <a:pt x="312109" y="60873"/>
                    <a:pt x="321105" y="69869"/>
                  </a:cubicBezTo>
                  <a:cubicBezTo>
                    <a:pt x="330101" y="78865"/>
                    <a:pt x="330101" y="64048"/>
                    <a:pt x="276655" y="53994"/>
                  </a:cubicBezTo>
                  <a:cubicBezTo>
                    <a:pt x="223209" y="43940"/>
                    <a:pt x="11542" y="9544"/>
                    <a:pt x="430" y="9544"/>
                  </a:cubicBezTo>
                  <a:cubicBezTo>
                    <a:pt x="-10682" y="9544"/>
                    <a:pt x="196751" y="41823"/>
                    <a:pt x="209980" y="53994"/>
                  </a:cubicBezTo>
                  <a:cubicBezTo>
                    <a:pt x="223209" y="66165"/>
                    <a:pt x="36413" y="96857"/>
                    <a:pt x="51230" y="9844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 71">
              <a:extLst>
                <a:ext uri="{FF2B5EF4-FFF2-40B4-BE49-F238E27FC236}">
                  <a16:creationId xmlns:a16="http://schemas.microsoft.com/office/drawing/2014/main" id="{C6D09DCB-5480-41BA-8DB9-7DAB1F8F6D9D}"/>
                </a:ext>
              </a:extLst>
            </p:cNvPr>
            <p:cNvSpPr/>
            <p:nvPr/>
          </p:nvSpPr>
          <p:spPr>
            <a:xfrm>
              <a:off x="4566895" y="4556934"/>
              <a:ext cx="75131" cy="450053"/>
            </a:xfrm>
            <a:custGeom>
              <a:avLst/>
              <a:gdLst>
                <a:gd name="connsiteX0" fmla="*/ 65430 w 75131"/>
                <a:gd name="connsiteY0" fmla="*/ 2366 h 450053"/>
                <a:gd name="connsiteX1" fmla="*/ 27330 w 75131"/>
                <a:gd name="connsiteY1" fmla="*/ 103966 h 450053"/>
                <a:gd name="connsiteX2" fmla="*/ 33680 w 75131"/>
                <a:gd name="connsiteY2" fmla="*/ 211916 h 450053"/>
                <a:gd name="connsiteX3" fmla="*/ 1930 w 75131"/>
                <a:gd name="connsiteY3" fmla="*/ 199216 h 450053"/>
                <a:gd name="connsiteX4" fmla="*/ 65430 w 75131"/>
                <a:gd name="connsiteY4" fmla="*/ 307166 h 450053"/>
                <a:gd name="connsiteX5" fmla="*/ 49555 w 75131"/>
                <a:gd name="connsiteY5" fmla="*/ 361141 h 450053"/>
                <a:gd name="connsiteX6" fmla="*/ 20980 w 75131"/>
                <a:gd name="connsiteY6" fmla="*/ 450041 h 450053"/>
                <a:gd name="connsiteX7" fmla="*/ 46380 w 75131"/>
                <a:gd name="connsiteY7" fmla="*/ 354791 h 450053"/>
                <a:gd name="connsiteX8" fmla="*/ 62255 w 75131"/>
                <a:gd name="connsiteY8" fmla="*/ 250016 h 450053"/>
                <a:gd name="connsiteX9" fmla="*/ 74955 w 75131"/>
                <a:gd name="connsiteY9" fmla="*/ 186516 h 450053"/>
                <a:gd name="connsiteX10" fmla="*/ 52730 w 75131"/>
                <a:gd name="connsiteY10" fmla="*/ 269066 h 450053"/>
                <a:gd name="connsiteX11" fmla="*/ 24155 w 75131"/>
                <a:gd name="connsiteY11" fmla="*/ 192866 h 450053"/>
                <a:gd name="connsiteX12" fmla="*/ 1930 w 75131"/>
                <a:gd name="connsiteY12" fmla="*/ 116666 h 450053"/>
                <a:gd name="connsiteX13" fmla="*/ 5105 w 75131"/>
                <a:gd name="connsiteY13" fmla="*/ 176991 h 450053"/>
                <a:gd name="connsiteX14" fmla="*/ 36855 w 75131"/>
                <a:gd name="connsiteY14" fmla="*/ 46816 h 450053"/>
                <a:gd name="connsiteX15" fmla="*/ 65430 w 75131"/>
                <a:gd name="connsiteY15" fmla="*/ 2366 h 45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5131" h="450053">
                  <a:moveTo>
                    <a:pt x="65430" y="2366"/>
                  </a:moveTo>
                  <a:cubicBezTo>
                    <a:pt x="63842" y="11891"/>
                    <a:pt x="32622" y="69041"/>
                    <a:pt x="27330" y="103966"/>
                  </a:cubicBezTo>
                  <a:cubicBezTo>
                    <a:pt x="22038" y="138891"/>
                    <a:pt x="37913" y="196041"/>
                    <a:pt x="33680" y="211916"/>
                  </a:cubicBezTo>
                  <a:cubicBezTo>
                    <a:pt x="29447" y="227791"/>
                    <a:pt x="-3362" y="183341"/>
                    <a:pt x="1930" y="199216"/>
                  </a:cubicBezTo>
                  <a:cubicBezTo>
                    <a:pt x="7222" y="215091"/>
                    <a:pt x="57493" y="280179"/>
                    <a:pt x="65430" y="307166"/>
                  </a:cubicBezTo>
                  <a:cubicBezTo>
                    <a:pt x="73367" y="334153"/>
                    <a:pt x="56963" y="337329"/>
                    <a:pt x="49555" y="361141"/>
                  </a:cubicBezTo>
                  <a:cubicBezTo>
                    <a:pt x="42147" y="384954"/>
                    <a:pt x="21509" y="451099"/>
                    <a:pt x="20980" y="450041"/>
                  </a:cubicBezTo>
                  <a:cubicBezTo>
                    <a:pt x="20451" y="448983"/>
                    <a:pt x="39501" y="388129"/>
                    <a:pt x="46380" y="354791"/>
                  </a:cubicBezTo>
                  <a:cubicBezTo>
                    <a:pt x="53259" y="321453"/>
                    <a:pt x="57493" y="278062"/>
                    <a:pt x="62255" y="250016"/>
                  </a:cubicBezTo>
                  <a:cubicBezTo>
                    <a:pt x="67017" y="221970"/>
                    <a:pt x="76542" y="183341"/>
                    <a:pt x="74955" y="186516"/>
                  </a:cubicBezTo>
                  <a:cubicBezTo>
                    <a:pt x="73368" y="189691"/>
                    <a:pt x="61197" y="268008"/>
                    <a:pt x="52730" y="269066"/>
                  </a:cubicBezTo>
                  <a:cubicBezTo>
                    <a:pt x="44263" y="270124"/>
                    <a:pt x="32622" y="218266"/>
                    <a:pt x="24155" y="192866"/>
                  </a:cubicBezTo>
                  <a:cubicBezTo>
                    <a:pt x="15688" y="167466"/>
                    <a:pt x="5105" y="119312"/>
                    <a:pt x="1930" y="116666"/>
                  </a:cubicBezTo>
                  <a:cubicBezTo>
                    <a:pt x="-1245" y="114020"/>
                    <a:pt x="-716" y="188633"/>
                    <a:pt x="5105" y="176991"/>
                  </a:cubicBezTo>
                  <a:cubicBezTo>
                    <a:pt x="10926" y="165349"/>
                    <a:pt x="22038" y="80683"/>
                    <a:pt x="36855" y="46816"/>
                  </a:cubicBezTo>
                  <a:cubicBezTo>
                    <a:pt x="51672" y="12949"/>
                    <a:pt x="67018" y="-7159"/>
                    <a:pt x="65430" y="236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>
              <a:extLst>
                <a:ext uri="{FF2B5EF4-FFF2-40B4-BE49-F238E27FC236}">
                  <a16:creationId xmlns:a16="http://schemas.microsoft.com/office/drawing/2014/main" id="{01F7234D-F9F8-D822-8654-91F270AB7355}"/>
                </a:ext>
              </a:extLst>
            </p:cNvPr>
            <p:cNvSpPr/>
            <p:nvPr/>
          </p:nvSpPr>
          <p:spPr>
            <a:xfrm>
              <a:off x="4498772" y="4854573"/>
              <a:ext cx="57975" cy="225656"/>
            </a:xfrm>
            <a:custGeom>
              <a:avLst/>
              <a:gdLst>
                <a:gd name="connsiteX0" fmla="*/ 51003 w 57975"/>
                <a:gd name="connsiteY0" fmla="*/ 2 h 225656"/>
                <a:gd name="connsiteX1" fmla="*/ 22428 w 57975"/>
                <a:gd name="connsiteY1" fmla="*/ 127002 h 225656"/>
                <a:gd name="connsiteX2" fmla="*/ 57353 w 57975"/>
                <a:gd name="connsiteY2" fmla="*/ 222252 h 225656"/>
                <a:gd name="connsiteX3" fmla="*/ 41478 w 57975"/>
                <a:gd name="connsiteY3" fmla="*/ 196852 h 225656"/>
                <a:gd name="connsiteX4" fmla="*/ 203 w 57975"/>
                <a:gd name="connsiteY4" fmla="*/ 123827 h 225656"/>
                <a:gd name="connsiteX5" fmla="*/ 51003 w 57975"/>
                <a:gd name="connsiteY5" fmla="*/ 2 h 22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975" h="225656">
                  <a:moveTo>
                    <a:pt x="51003" y="2"/>
                  </a:moveTo>
                  <a:cubicBezTo>
                    <a:pt x="54707" y="531"/>
                    <a:pt x="21370" y="89960"/>
                    <a:pt x="22428" y="127002"/>
                  </a:cubicBezTo>
                  <a:cubicBezTo>
                    <a:pt x="23486" y="164044"/>
                    <a:pt x="57353" y="222252"/>
                    <a:pt x="57353" y="222252"/>
                  </a:cubicBezTo>
                  <a:cubicBezTo>
                    <a:pt x="60528" y="233894"/>
                    <a:pt x="51003" y="213256"/>
                    <a:pt x="41478" y="196852"/>
                  </a:cubicBezTo>
                  <a:cubicBezTo>
                    <a:pt x="31953" y="180448"/>
                    <a:pt x="-2972" y="152402"/>
                    <a:pt x="203" y="123827"/>
                  </a:cubicBezTo>
                  <a:cubicBezTo>
                    <a:pt x="3378" y="95252"/>
                    <a:pt x="47299" y="-527"/>
                    <a:pt x="51003" y="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>
              <a:extLst>
                <a:ext uri="{FF2B5EF4-FFF2-40B4-BE49-F238E27FC236}">
                  <a16:creationId xmlns:a16="http://schemas.microsoft.com/office/drawing/2014/main" id="{9B9F8A3B-D7BF-805D-A9AE-860CBF4E168E}"/>
                </a:ext>
              </a:extLst>
            </p:cNvPr>
            <p:cNvSpPr/>
            <p:nvPr/>
          </p:nvSpPr>
          <p:spPr>
            <a:xfrm>
              <a:off x="4460816" y="5289197"/>
              <a:ext cx="209614" cy="390986"/>
            </a:xfrm>
            <a:custGeom>
              <a:avLst/>
              <a:gdLst>
                <a:gd name="connsiteX0" fmla="*/ 95309 w 209614"/>
                <a:gd name="connsiteY0" fmla="*/ 353 h 390986"/>
                <a:gd name="connsiteX1" fmla="*/ 76259 w 209614"/>
                <a:gd name="connsiteY1" fmla="*/ 121003 h 390986"/>
                <a:gd name="connsiteX2" fmla="*/ 111184 w 209614"/>
                <a:gd name="connsiteY2" fmla="*/ 187678 h 390986"/>
                <a:gd name="connsiteX3" fmla="*/ 79434 w 209614"/>
                <a:gd name="connsiteY3" fmla="*/ 187678 h 390986"/>
                <a:gd name="connsiteX4" fmla="*/ 155634 w 209614"/>
                <a:gd name="connsiteY4" fmla="*/ 263878 h 390986"/>
                <a:gd name="connsiteX5" fmla="*/ 130234 w 209614"/>
                <a:gd name="connsiteY5" fmla="*/ 251178 h 390986"/>
                <a:gd name="connsiteX6" fmla="*/ 158809 w 209614"/>
                <a:gd name="connsiteY6" fmla="*/ 292453 h 390986"/>
                <a:gd name="connsiteX7" fmla="*/ 149284 w 209614"/>
                <a:gd name="connsiteY7" fmla="*/ 330553 h 390986"/>
                <a:gd name="connsiteX8" fmla="*/ 209609 w 209614"/>
                <a:gd name="connsiteY8" fmla="*/ 390878 h 390986"/>
                <a:gd name="connsiteX9" fmla="*/ 152459 w 209614"/>
                <a:gd name="connsiteY9" fmla="*/ 314678 h 390986"/>
                <a:gd name="connsiteX10" fmla="*/ 111184 w 209614"/>
                <a:gd name="connsiteY10" fmla="*/ 238478 h 390986"/>
                <a:gd name="connsiteX11" fmla="*/ 59 w 209614"/>
                <a:gd name="connsiteY11" fmla="*/ 95603 h 390986"/>
                <a:gd name="connsiteX12" fmla="*/ 95309 w 209614"/>
                <a:gd name="connsiteY12" fmla="*/ 184503 h 390986"/>
                <a:gd name="connsiteX13" fmla="*/ 66734 w 209614"/>
                <a:gd name="connsiteY13" fmla="*/ 86078 h 390986"/>
                <a:gd name="connsiteX14" fmla="*/ 95309 w 209614"/>
                <a:gd name="connsiteY14" fmla="*/ 353 h 390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614" h="390986">
                  <a:moveTo>
                    <a:pt x="95309" y="353"/>
                  </a:moveTo>
                  <a:cubicBezTo>
                    <a:pt x="96897" y="6174"/>
                    <a:pt x="73613" y="89782"/>
                    <a:pt x="76259" y="121003"/>
                  </a:cubicBezTo>
                  <a:cubicBezTo>
                    <a:pt x="78905" y="152224"/>
                    <a:pt x="110655" y="176566"/>
                    <a:pt x="111184" y="187678"/>
                  </a:cubicBezTo>
                  <a:cubicBezTo>
                    <a:pt x="111713" y="198790"/>
                    <a:pt x="72026" y="174978"/>
                    <a:pt x="79434" y="187678"/>
                  </a:cubicBezTo>
                  <a:cubicBezTo>
                    <a:pt x="86842" y="200378"/>
                    <a:pt x="147167" y="253295"/>
                    <a:pt x="155634" y="263878"/>
                  </a:cubicBezTo>
                  <a:cubicBezTo>
                    <a:pt x="164101" y="274461"/>
                    <a:pt x="129705" y="246416"/>
                    <a:pt x="130234" y="251178"/>
                  </a:cubicBezTo>
                  <a:cubicBezTo>
                    <a:pt x="130763" y="255941"/>
                    <a:pt x="155634" y="279224"/>
                    <a:pt x="158809" y="292453"/>
                  </a:cubicBezTo>
                  <a:cubicBezTo>
                    <a:pt x="161984" y="305682"/>
                    <a:pt x="140817" y="314149"/>
                    <a:pt x="149284" y="330553"/>
                  </a:cubicBezTo>
                  <a:cubicBezTo>
                    <a:pt x="157751" y="346957"/>
                    <a:pt x="209080" y="393524"/>
                    <a:pt x="209609" y="390878"/>
                  </a:cubicBezTo>
                  <a:cubicBezTo>
                    <a:pt x="210138" y="388232"/>
                    <a:pt x="168863" y="340078"/>
                    <a:pt x="152459" y="314678"/>
                  </a:cubicBezTo>
                  <a:cubicBezTo>
                    <a:pt x="136055" y="289278"/>
                    <a:pt x="136584" y="274990"/>
                    <a:pt x="111184" y="238478"/>
                  </a:cubicBezTo>
                  <a:cubicBezTo>
                    <a:pt x="85784" y="201966"/>
                    <a:pt x="2705" y="104599"/>
                    <a:pt x="59" y="95603"/>
                  </a:cubicBezTo>
                  <a:cubicBezTo>
                    <a:pt x="-2587" y="86607"/>
                    <a:pt x="84197" y="186090"/>
                    <a:pt x="95309" y="184503"/>
                  </a:cubicBezTo>
                  <a:cubicBezTo>
                    <a:pt x="106421" y="182916"/>
                    <a:pt x="68322" y="109891"/>
                    <a:pt x="66734" y="86078"/>
                  </a:cubicBezTo>
                  <a:cubicBezTo>
                    <a:pt x="65146" y="62265"/>
                    <a:pt x="93721" y="-5468"/>
                    <a:pt x="95309" y="35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 74">
              <a:extLst>
                <a:ext uri="{FF2B5EF4-FFF2-40B4-BE49-F238E27FC236}">
                  <a16:creationId xmlns:a16="http://schemas.microsoft.com/office/drawing/2014/main" id="{72861619-44E9-76A8-E27A-C55F00409E63}"/>
                </a:ext>
              </a:extLst>
            </p:cNvPr>
            <p:cNvSpPr/>
            <p:nvPr/>
          </p:nvSpPr>
          <p:spPr>
            <a:xfrm>
              <a:off x="5879824" y="4311610"/>
              <a:ext cx="126323" cy="392647"/>
            </a:xfrm>
            <a:custGeom>
              <a:avLst/>
              <a:gdLst>
                <a:gd name="connsiteX0" fmla="*/ 276 w 126323"/>
                <a:gd name="connsiteY0" fmla="*/ 40 h 392647"/>
                <a:gd name="connsiteX1" fmla="*/ 66951 w 126323"/>
                <a:gd name="connsiteY1" fmla="*/ 152440 h 392647"/>
                <a:gd name="connsiteX2" fmla="*/ 79651 w 126323"/>
                <a:gd name="connsiteY2" fmla="*/ 123865 h 392647"/>
                <a:gd name="connsiteX3" fmla="*/ 108226 w 126323"/>
                <a:gd name="connsiteY3" fmla="*/ 215940 h 392647"/>
                <a:gd name="connsiteX4" fmla="*/ 101876 w 126323"/>
                <a:gd name="connsiteY4" fmla="*/ 266740 h 392647"/>
                <a:gd name="connsiteX5" fmla="*/ 124101 w 126323"/>
                <a:gd name="connsiteY5" fmla="*/ 390565 h 392647"/>
                <a:gd name="connsiteX6" fmla="*/ 124101 w 126323"/>
                <a:gd name="connsiteY6" fmla="*/ 330240 h 392647"/>
                <a:gd name="connsiteX7" fmla="*/ 111401 w 126323"/>
                <a:gd name="connsiteY7" fmla="*/ 152440 h 392647"/>
                <a:gd name="connsiteX8" fmla="*/ 92351 w 126323"/>
                <a:gd name="connsiteY8" fmla="*/ 107990 h 392647"/>
                <a:gd name="connsiteX9" fmla="*/ 95526 w 126323"/>
                <a:gd name="connsiteY9" fmla="*/ 136565 h 392647"/>
                <a:gd name="connsiteX10" fmla="*/ 276 w 126323"/>
                <a:gd name="connsiteY10" fmla="*/ 40 h 39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323" h="392647">
                  <a:moveTo>
                    <a:pt x="276" y="40"/>
                  </a:moveTo>
                  <a:cubicBezTo>
                    <a:pt x="-4486" y="2686"/>
                    <a:pt x="53722" y="131802"/>
                    <a:pt x="66951" y="152440"/>
                  </a:cubicBezTo>
                  <a:cubicBezTo>
                    <a:pt x="80180" y="173078"/>
                    <a:pt x="72772" y="113282"/>
                    <a:pt x="79651" y="123865"/>
                  </a:cubicBezTo>
                  <a:cubicBezTo>
                    <a:pt x="86530" y="134448"/>
                    <a:pt x="104522" y="192128"/>
                    <a:pt x="108226" y="215940"/>
                  </a:cubicBezTo>
                  <a:cubicBezTo>
                    <a:pt x="111930" y="239753"/>
                    <a:pt x="99230" y="237636"/>
                    <a:pt x="101876" y="266740"/>
                  </a:cubicBezTo>
                  <a:cubicBezTo>
                    <a:pt x="104522" y="295844"/>
                    <a:pt x="120397" y="379982"/>
                    <a:pt x="124101" y="390565"/>
                  </a:cubicBezTo>
                  <a:cubicBezTo>
                    <a:pt x="127805" y="401148"/>
                    <a:pt x="126218" y="369927"/>
                    <a:pt x="124101" y="330240"/>
                  </a:cubicBezTo>
                  <a:cubicBezTo>
                    <a:pt x="121984" y="290553"/>
                    <a:pt x="116693" y="189482"/>
                    <a:pt x="111401" y="152440"/>
                  </a:cubicBezTo>
                  <a:cubicBezTo>
                    <a:pt x="106109" y="115398"/>
                    <a:pt x="94997" y="110636"/>
                    <a:pt x="92351" y="107990"/>
                  </a:cubicBezTo>
                  <a:cubicBezTo>
                    <a:pt x="89705" y="105344"/>
                    <a:pt x="108755" y="148736"/>
                    <a:pt x="95526" y="136565"/>
                  </a:cubicBezTo>
                  <a:cubicBezTo>
                    <a:pt x="82297" y="124394"/>
                    <a:pt x="5038" y="-2606"/>
                    <a:pt x="276" y="4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 75">
              <a:extLst>
                <a:ext uri="{FF2B5EF4-FFF2-40B4-BE49-F238E27FC236}">
                  <a16:creationId xmlns:a16="http://schemas.microsoft.com/office/drawing/2014/main" id="{3C85409C-7169-0DAB-48F8-17D0F35B6112}"/>
                </a:ext>
              </a:extLst>
            </p:cNvPr>
            <p:cNvSpPr/>
            <p:nvPr/>
          </p:nvSpPr>
          <p:spPr>
            <a:xfrm>
              <a:off x="6016616" y="4736725"/>
              <a:ext cx="66803" cy="689595"/>
            </a:xfrm>
            <a:custGeom>
              <a:avLst/>
              <a:gdLst>
                <a:gd name="connsiteX0" fmla="*/ 9 w 66803"/>
                <a:gd name="connsiteY0" fmla="*/ 375 h 689595"/>
                <a:gd name="connsiteX1" fmla="*/ 34934 w 66803"/>
                <a:gd name="connsiteY1" fmla="*/ 305175 h 689595"/>
                <a:gd name="connsiteX2" fmla="*/ 44459 w 66803"/>
                <a:gd name="connsiteY2" fmla="*/ 279775 h 689595"/>
                <a:gd name="connsiteX3" fmla="*/ 60334 w 66803"/>
                <a:gd name="connsiteY3" fmla="*/ 381375 h 689595"/>
                <a:gd name="connsiteX4" fmla="*/ 53984 w 66803"/>
                <a:gd name="connsiteY4" fmla="*/ 349625 h 689595"/>
                <a:gd name="connsiteX5" fmla="*/ 38109 w 66803"/>
                <a:gd name="connsiteY5" fmla="*/ 413125 h 689595"/>
                <a:gd name="connsiteX6" fmla="*/ 38109 w 66803"/>
                <a:gd name="connsiteY6" fmla="*/ 524250 h 689595"/>
                <a:gd name="connsiteX7" fmla="*/ 41284 w 66803"/>
                <a:gd name="connsiteY7" fmla="*/ 467100 h 689595"/>
                <a:gd name="connsiteX8" fmla="*/ 50809 w 66803"/>
                <a:gd name="connsiteY8" fmla="*/ 562350 h 689595"/>
                <a:gd name="connsiteX9" fmla="*/ 47634 w 66803"/>
                <a:gd name="connsiteY9" fmla="*/ 482975 h 689595"/>
                <a:gd name="connsiteX10" fmla="*/ 12709 w 66803"/>
                <a:gd name="connsiteY10" fmla="*/ 578225 h 689595"/>
                <a:gd name="connsiteX11" fmla="*/ 31759 w 66803"/>
                <a:gd name="connsiteY11" fmla="*/ 689350 h 689595"/>
                <a:gd name="connsiteX12" fmla="*/ 19059 w 66803"/>
                <a:gd name="connsiteY12" fmla="*/ 600450 h 689595"/>
                <a:gd name="connsiteX13" fmla="*/ 66684 w 66803"/>
                <a:gd name="connsiteY13" fmla="*/ 365500 h 689595"/>
                <a:gd name="connsiteX14" fmla="*/ 31759 w 66803"/>
                <a:gd name="connsiteY14" fmla="*/ 244850 h 689595"/>
                <a:gd name="connsiteX15" fmla="*/ 9 w 66803"/>
                <a:gd name="connsiteY15" fmla="*/ 375 h 68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803" h="689595">
                  <a:moveTo>
                    <a:pt x="9" y="375"/>
                  </a:moveTo>
                  <a:cubicBezTo>
                    <a:pt x="538" y="10429"/>
                    <a:pt x="27526" y="258608"/>
                    <a:pt x="34934" y="305175"/>
                  </a:cubicBezTo>
                  <a:cubicBezTo>
                    <a:pt x="42342" y="351742"/>
                    <a:pt x="40226" y="267075"/>
                    <a:pt x="44459" y="279775"/>
                  </a:cubicBezTo>
                  <a:cubicBezTo>
                    <a:pt x="48692" y="292475"/>
                    <a:pt x="58747" y="369733"/>
                    <a:pt x="60334" y="381375"/>
                  </a:cubicBezTo>
                  <a:cubicBezTo>
                    <a:pt x="61921" y="393017"/>
                    <a:pt x="57688" y="344333"/>
                    <a:pt x="53984" y="349625"/>
                  </a:cubicBezTo>
                  <a:cubicBezTo>
                    <a:pt x="50280" y="354917"/>
                    <a:pt x="40755" y="384021"/>
                    <a:pt x="38109" y="413125"/>
                  </a:cubicBezTo>
                  <a:cubicBezTo>
                    <a:pt x="35463" y="442229"/>
                    <a:pt x="37580" y="515254"/>
                    <a:pt x="38109" y="524250"/>
                  </a:cubicBezTo>
                  <a:cubicBezTo>
                    <a:pt x="38638" y="533246"/>
                    <a:pt x="39167" y="460750"/>
                    <a:pt x="41284" y="467100"/>
                  </a:cubicBezTo>
                  <a:cubicBezTo>
                    <a:pt x="43401" y="473450"/>
                    <a:pt x="49751" y="559704"/>
                    <a:pt x="50809" y="562350"/>
                  </a:cubicBezTo>
                  <a:cubicBezTo>
                    <a:pt x="51867" y="564996"/>
                    <a:pt x="53984" y="480329"/>
                    <a:pt x="47634" y="482975"/>
                  </a:cubicBezTo>
                  <a:cubicBezTo>
                    <a:pt x="41284" y="485621"/>
                    <a:pt x="15355" y="543829"/>
                    <a:pt x="12709" y="578225"/>
                  </a:cubicBezTo>
                  <a:cubicBezTo>
                    <a:pt x="10063" y="612621"/>
                    <a:pt x="30701" y="685646"/>
                    <a:pt x="31759" y="689350"/>
                  </a:cubicBezTo>
                  <a:cubicBezTo>
                    <a:pt x="32817" y="693054"/>
                    <a:pt x="13238" y="654425"/>
                    <a:pt x="19059" y="600450"/>
                  </a:cubicBezTo>
                  <a:cubicBezTo>
                    <a:pt x="24880" y="546475"/>
                    <a:pt x="64567" y="424767"/>
                    <a:pt x="66684" y="365500"/>
                  </a:cubicBezTo>
                  <a:cubicBezTo>
                    <a:pt x="68801" y="306233"/>
                    <a:pt x="42342" y="304646"/>
                    <a:pt x="31759" y="244850"/>
                  </a:cubicBezTo>
                  <a:cubicBezTo>
                    <a:pt x="21176" y="185054"/>
                    <a:pt x="-520" y="-9679"/>
                    <a:pt x="9" y="37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 76">
              <a:extLst>
                <a:ext uri="{FF2B5EF4-FFF2-40B4-BE49-F238E27FC236}">
                  <a16:creationId xmlns:a16="http://schemas.microsoft.com/office/drawing/2014/main" id="{CA97469A-63F8-FE44-7295-0878890876D8}"/>
                </a:ext>
              </a:extLst>
            </p:cNvPr>
            <p:cNvSpPr/>
            <p:nvPr/>
          </p:nvSpPr>
          <p:spPr>
            <a:xfrm>
              <a:off x="5879758" y="5406897"/>
              <a:ext cx="157528" cy="260592"/>
            </a:xfrm>
            <a:custGeom>
              <a:avLst/>
              <a:gdLst>
                <a:gd name="connsiteX0" fmla="*/ 143217 w 157528"/>
                <a:gd name="connsiteY0" fmla="*/ 128 h 260592"/>
                <a:gd name="connsiteX1" fmla="*/ 146392 w 157528"/>
                <a:gd name="connsiteY1" fmla="*/ 98553 h 260592"/>
                <a:gd name="connsiteX2" fmla="*/ 155917 w 157528"/>
                <a:gd name="connsiteY2" fmla="*/ 149353 h 260592"/>
                <a:gd name="connsiteX3" fmla="*/ 155917 w 157528"/>
                <a:gd name="connsiteY3" fmla="*/ 95378 h 260592"/>
                <a:gd name="connsiteX4" fmla="*/ 140042 w 157528"/>
                <a:gd name="connsiteY4" fmla="*/ 146178 h 260592"/>
                <a:gd name="connsiteX5" fmla="*/ 76542 w 157528"/>
                <a:gd name="connsiteY5" fmla="*/ 158878 h 260592"/>
                <a:gd name="connsiteX6" fmla="*/ 342 w 157528"/>
                <a:gd name="connsiteY6" fmla="*/ 260478 h 260592"/>
                <a:gd name="connsiteX7" fmla="*/ 51142 w 157528"/>
                <a:gd name="connsiteY7" fmla="*/ 177928 h 260592"/>
                <a:gd name="connsiteX8" fmla="*/ 114642 w 157528"/>
                <a:gd name="connsiteY8" fmla="*/ 127128 h 260592"/>
                <a:gd name="connsiteX9" fmla="*/ 111467 w 157528"/>
                <a:gd name="connsiteY9" fmla="*/ 76328 h 260592"/>
                <a:gd name="connsiteX10" fmla="*/ 51142 w 157528"/>
                <a:gd name="connsiteY10" fmla="*/ 108078 h 260592"/>
                <a:gd name="connsiteX11" fmla="*/ 114642 w 157528"/>
                <a:gd name="connsiteY11" fmla="*/ 60453 h 260592"/>
                <a:gd name="connsiteX12" fmla="*/ 140042 w 157528"/>
                <a:gd name="connsiteY12" fmla="*/ 120778 h 260592"/>
                <a:gd name="connsiteX13" fmla="*/ 143217 w 157528"/>
                <a:gd name="connsiteY13" fmla="*/ 128 h 26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528" h="260592">
                  <a:moveTo>
                    <a:pt x="143217" y="128"/>
                  </a:moveTo>
                  <a:cubicBezTo>
                    <a:pt x="144275" y="-3576"/>
                    <a:pt x="144275" y="73682"/>
                    <a:pt x="146392" y="98553"/>
                  </a:cubicBezTo>
                  <a:cubicBezTo>
                    <a:pt x="148509" y="123424"/>
                    <a:pt x="154330" y="149882"/>
                    <a:pt x="155917" y="149353"/>
                  </a:cubicBezTo>
                  <a:cubicBezTo>
                    <a:pt x="157504" y="148824"/>
                    <a:pt x="158563" y="95907"/>
                    <a:pt x="155917" y="95378"/>
                  </a:cubicBezTo>
                  <a:cubicBezTo>
                    <a:pt x="153271" y="94849"/>
                    <a:pt x="153271" y="135595"/>
                    <a:pt x="140042" y="146178"/>
                  </a:cubicBezTo>
                  <a:cubicBezTo>
                    <a:pt x="126813" y="156761"/>
                    <a:pt x="99825" y="139828"/>
                    <a:pt x="76542" y="158878"/>
                  </a:cubicBezTo>
                  <a:cubicBezTo>
                    <a:pt x="53259" y="177928"/>
                    <a:pt x="4575" y="257303"/>
                    <a:pt x="342" y="260478"/>
                  </a:cubicBezTo>
                  <a:cubicBezTo>
                    <a:pt x="-3891" y="263653"/>
                    <a:pt x="32092" y="200153"/>
                    <a:pt x="51142" y="177928"/>
                  </a:cubicBezTo>
                  <a:cubicBezTo>
                    <a:pt x="70192" y="155703"/>
                    <a:pt x="104588" y="144061"/>
                    <a:pt x="114642" y="127128"/>
                  </a:cubicBezTo>
                  <a:cubicBezTo>
                    <a:pt x="124696" y="110195"/>
                    <a:pt x="122050" y="79503"/>
                    <a:pt x="111467" y="76328"/>
                  </a:cubicBezTo>
                  <a:cubicBezTo>
                    <a:pt x="100884" y="73153"/>
                    <a:pt x="50613" y="110724"/>
                    <a:pt x="51142" y="108078"/>
                  </a:cubicBezTo>
                  <a:cubicBezTo>
                    <a:pt x="51671" y="105432"/>
                    <a:pt x="99825" y="58336"/>
                    <a:pt x="114642" y="60453"/>
                  </a:cubicBezTo>
                  <a:cubicBezTo>
                    <a:pt x="129459" y="62570"/>
                    <a:pt x="136338" y="125011"/>
                    <a:pt x="140042" y="120778"/>
                  </a:cubicBezTo>
                  <a:cubicBezTo>
                    <a:pt x="143746" y="116545"/>
                    <a:pt x="142159" y="3832"/>
                    <a:pt x="143217" y="12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 77">
              <a:extLst>
                <a:ext uri="{FF2B5EF4-FFF2-40B4-BE49-F238E27FC236}">
                  <a16:creationId xmlns:a16="http://schemas.microsoft.com/office/drawing/2014/main" id="{0BF35E9B-4C7E-1C06-5B20-0663C47B0312}"/>
                </a:ext>
              </a:extLst>
            </p:cNvPr>
            <p:cNvSpPr/>
            <p:nvPr/>
          </p:nvSpPr>
          <p:spPr>
            <a:xfrm>
              <a:off x="4806272" y="5035366"/>
              <a:ext cx="54788" cy="118687"/>
            </a:xfrm>
            <a:custGeom>
              <a:avLst/>
              <a:gdLst>
                <a:gd name="connsiteX0" fmla="*/ 54653 w 54788"/>
                <a:gd name="connsiteY0" fmla="*/ 184 h 118687"/>
                <a:gd name="connsiteX1" fmla="*/ 16553 w 54788"/>
                <a:gd name="connsiteY1" fmla="*/ 70034 h 118687"/>
                <a:gd name="connsiteX2" fmla="*/ 32428 w 54788"/>
                <a:gd name="connsiteY2" fmla="*/ 117659 h 118687"/>
                <a:gd name="connsiteX3" fmla="*/ 22903 w 54788"/>
                <a:gd name="connsiteY3" fmla="*/ 98609 h 118687"/>
                <a:gd name="connsiteX4" fmla="*/ 678 w 54788"/>
                <a:gd name="connsiteY4" fmla="*/ 50984 h 118687"/>
                <a:gd name="connsiteX5" fmla="*/ 54653 w 54788"/>
                <a:gd name="connsiteY5" fmla="*/ 184 h 118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788" h="118687">
                  <a:moveTo>
                    <a:pt x="54653" y="184"/>
                  </a:moveTo>
                  <a:cubicBezTo>
                    <a:pt x="57299" y="3359"/>
                    <a:pt x="20257" y="50455"/>
                    <a:pt x="16553" y="70034"/>
                  </a:cubicBezTo>
                  <a:cubicBezTo>
                    <a:pt x="12849" y="89613"/>
                    <a:pt x="32428" y="117659"/>
                    <a:pt x="32428" y="117659"/>
                  </a:cubicBezTo>
                  <a:cubicBezTo>
                    <a:pt x="33486" y="122421"/>
                    <a:pt x="28195" y="109722"/>
                    <a:pt x="22903" y="98609"/>
                  </a:cubicBezTo>
                  <a:cubicBezTo>
                    <a:pt x="17611" y="87497"/>
                    <a:pt x="-4085" y="66330"/>
                    <a:pt x="678" y="50984"/>
                  </a:cubicBezTo>
                  <a:cubicBezTo>
                    <a:pt x="5441" y="35638"/>
                    <a:pt x="52007" y="-2991"/>
                    <a:pt x="54653" y="18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 78">
              <a:extLst>
                <a:ext uri="{FF2B5EF4-FFF2-40B4-BE49-F238E27FC236}">
                  <a16:creationId xmlns:a16="http://schemas.microsoft.com/office/drawing/2014/main" id="{967112D1-9904-D43D-1AB5-78DAAB3B6E51}"/>
                </a:ext>
              </a:extLst>
            </p:cNvPr>
            <p:cNvSpPr/>
            <p:nvPr/>
          </p:nvSpPr>
          <p:spPr>
            <a:xfrm>
              <a:off x="5714852" y="5114919"/>
              <a:ext cx="155778" cy="116493"/>
            </a:xfrm>
            <a:custGeom>
              <a:avLst/>
              <a:gdLst>
                <a:gd name="connsiteX0" fmla="*/ 155723 w 155778"/>
                <a:gd name="connsiteY0" fmla="*/ 6 h 116493"/>
                <a:gd name="connsiteX1" fmla="*/ 92223 w 155778"/>
                <a:gd name="connsiteY1" fmla="*/ 47631 h 116493"/>
                <a:gd name="connsiteX2" fmla="*/ 114448 w 155778"/>
                <a:gd name="connsiteY2" fmla="*/ 114306 h 116493"/>
                <a:gd name="connsiteX3" fmla="*/ 98573 w 155778"/>
                <a:gd name="connsiteY3" fmla="*/ 95256 h 116493"/>
                <a:gd name="connsiteX4" fmla="*/ 148 w 155778"/>
                <a:gd name="connsiteY4" fmla="*/ 44456 h 116493"/>
                <a:gd name="connsiteX5" fmla="*/ 76348 w 155778"/>
                <a:gd name="connsiteY5" fmla="*/ 66681 h 116493"/>
                <a:gd name="connsiteX6" fmla="*/ 79523 w 155778"/>
                <a:gd name="connsiteY6" fmla="*/ 44456 h 116493"/>
                <a:gd name="connsiteX7" fmla="*/ 155723 w 155778"/>
                <a:gd name="connsiteY7" fmla="*/ 6 h 11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778" h="116493">
                  <a:moveTo>
                    <a:pt x="155723" y="6"/>
                  </a:moveTo>
                  <a:cubicBezTo>
                    <a:pt x="157840" y="535"/>
                    <a:pt x="99102" y="28581"/>
                    <a:pt x="92223" y="47631"/>
                  </a:cubicBezTo>
                  <a:cubicBezTo>
                    <a:pt x="85344" y="66681"/>
                    <a:pt x="114448" y="114306"/>
                    <a:pt x="114448" y="114306"/>
                  </a:cubicBezTo>
                  <a:cubicBezTo>
                    <a:pt x="115506" y="122243"/>
                    <a:pt x="117623" y="106898"/>
                    <a:pt x="98573" y="95256"/>
                  </a:cubicBezTo>
                  <a:cubicBezTo>
                    <a:pt x="79523" y="83614"/>
                    <a:pt x="3852" y="49218"/>
                    <a:pt x="148" y="44456"/>
                  </a:cubicBezTo>
                  <a:cubicBezTo>
                    <a:pt x="-3556" y="39694"/>
                    <a:pt x="63119" y="66681"/>
                    <a:pt x="76348" y="66681"/>
                  </a:cubicBezTo>
                  <a:cubicBezTo>
                    <a:pt x="89577" y="66681"/>
                    <a:pt x="65765" y="55039"/>
                    <a:pt x="79523" y="44456"/>
                  </a:cubicBezTo>
                  <a:cubicBezTo>
                    <a:pt x="93281" y="33873"/>
                    <a:pt x="153606" y="-523"/>
                    <a:pt x="155723" y="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 79">
              <a:extLst>
                <a:ext uri="{FF2B5EF4-FFF2-40B4-BE49-F238E27FC236}">
                  <a16:creationId xmlns:a16="http://schemas.microsoft.com/office/drawing/2014/main" id="{7A7DC142-E2E4-0974-7795-0A3CB259AE0F}"/>
                </a:ext>
              </a:extLst>
            </p:cNvPr>
            <p:cNvSpPr/>
            <p:nvPr/>
          </p:nvSpPr>
          <p:spPr>
            <a:xfrm>
              <a:off x="4937102" y="5060876"/>
              <a:ext cx="92102" cy="89026"/>
            </a:xfrm>
            <a:custGeom>
              <a:avLst/>
              <a:gdLst>
                <a:gd name="connsiteX0" fmla="*/ 23 w 92102"/>
                <a:gd name="connsiteY0" fmla="*/ 88974 h 89026"/>
                <a:gd name="connsiteX1" fmla="*/ 47648 w 92102"/>
                <a:gd name="connsiteY1" fmla="*/ 15949 h 89026"/>
                <a:gd name="connsiteX2" fmla="*/ 92098 w 92102"/>
                <a:gd name="connsiteY2" fmla="*/ 12774 h 89026"/>
                <a:gd name="connsiteX3" fmla="*/ 50823 w 92102"/>
                <a:gd name="connsiteY3" fmla="*/ 9599 h 89026"/>
                <a:gd name="connsiteX4" fmla="*/ 41298 w 92102"/>
                <a:gd name="connsiteY4" fmla="*/ 3249 h 89026"/>
                <a:gd name="connsiteX5" fmla="*/ 23 w 92102"/>
                <a:gd name="connsiteY5" fmla="*/ 88974 h 89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102" h="89026">
                  <a:moveTo>
                    <a:pt x="23" y="88974"/>
                  </a:moveTo>
                  <a:cubicBezTo>
                    <a:pt x="1081" y="91091"/>
                    <a:pt x="32302" y="28649"/>
                    <a:pt x="47648" y="15949"/>
                  </a:cubicBezTo>
                  <a:cubicBezTo>
                    <a:pt x="62994" y="3249"/>
                    <a:pt x="91569" y="13832"/>
                    <a:pt x="92098" y="12774"/>
                  </a:cubicBezTo>
                  <a:cubicBezTo>
                    <a:pt x="92627" y="11716"/>
                    <a:pt x="50823" y="9599"/>
                    <a:pt x="50823" y="9599"/>
                  </a:cubicBezTo>
                  <a:cubicBezTo>
                    <a:pt x="42356" y="8012"/>
                    <a:pt x="49235" y="-6276"/>
                    <a:pt x="41298" y="3249"/>
                  </a:cubicBezTo>
                  <a:cubicBezTo>
                    <a:pt x="33361" y="12774"/>
                    <a:pt x="-1035" y="86857"/>
                    <a:pt x="23" y="8897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 81">
              <a:extLst>
                <a:ext uri="{FF2B5EF4-FFF2-40B4-BE49-F238E27FC236}">
                  <a16:creationId xmlns:a16="http://schemas.microsoft.com/office/drawing/2014/main" id="{00FF8969-E25D-0418-E3D5-06D65722B971}"/>
                </a:ext>
              </a:extLst>
            </p:cNvPr>
            <p:cNvSpPr/>
            <p:nvPr/>
          </p:nvSpPr>
          <p:spPr>
            <a:xfrm>
              <a:off x="4990291" y="4835525"/>
              <a:ext cx="174630" cy="28595"/>
            </a:xfrm>
            <a:custGeom>
              <a:avLst/>
              <a:gdLst>
                <a:gd name="connsiteX0" fmla="*/ 809 w 174630"/>
                <a:gd name="connsiteY0" fmla="*/ 28575 h 28595"/>
                <a:gd name="connsiteX1" fmla="*/ 169084 w 174630"/>
                <a:gd name="connsiteY1" fmla="*/ 15875 h 28595"/>
                <a:gd name="connsiteX2" fmla="*/ 130984 w 174630"/>
                <a:gd name="connsiteY2" fmla="*/ 9525 h 28595"/>
                <a:gd name="connsiteX3" fmla="*/ 99234 w 174630"/>
                <a:gd name="connsiteY3" fmla="*/ 0 h 28595"/>
                <a:gd name="connsiteX4" fmla="*/ 105584 w 174630"/>
                <a:gd name="connsiteY4" fmla="*/ 12700 h 28595"/>
                <a:gd name="connsiteX5" fmla="*/ 809 w 174630"/>
                <a:gd name="connsiteY5" fmla="*/ 28575 h 2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630" h="28595">
                  <a:moveTo>
                    <a:pt x="809" y="28575"/>
                  </a:moveTo>
                  <a:cubicBezTo>
                    <a:pt x="11392" y="29104"/>
                    <a:pt x="147388" y="19050"/>
                    <a:pt x="169084" y="15875"/>
                  </a:cubicBezTo>
                  <a:cubicBezTo>
                    <a:pt x="190780" y="12700"/>
                    <a:pt x="142626" y="12171"/>
                    <a:pt x="130984" y="9525"/>
                  </a:cubicBezTo>
                  <a:cubicBezTo>
                    <a:pt x="119342" y="6879"/>
                    <a:pt x="99234" y="0"/>
                    <a:pt x="99234" y="0"/>
                  </a:cubicBezTo>
                  <a:cubicBezTo>
                    <a:pt x="95001" y="529"/>
                    <a:pt x="124634" y="8467"/>
                    <a:pt x="105584" y="12700"/>
                  </a:cubicBezTo>
                  <a:cubicBezTo>
                    <a:pt x="86534" y="16933"/>
                    <a:pt x="-9774" y="28046"/>
                    <a:pt x="809" y="2857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 82">
              <a:extLst>
                <a:ext uri="{FF2B5EF4-FFF2-40B4-BE49-F238E27FC236}">
                  <a16:creationId xmlns:a16="http://schemas.microsoft.com/office/drawing/2014/main" id="{E3A1D2A2-4980-1CD4-8744-B8F0D71E9729}"/>
                </a:ext>
              </a:extLst>
            </p:cNvPr>
            <p:cNvSpPr/>
            <p:nvPr/>
          </p:nvSpPr>
          <p:spPr>
            <a:xfrm>
              <a:off x="5311727" y="4429103"/>
              <a:ext cx="247728" cy="308000"/>
            </a:xfrm>
            <a:custGeom>
              <a:avLst/>
              <a:gdLst>
                <a:gd name="connsiteX0" fmla="*/ 48 w 247728"/>
                <a:gd name="connsiteY0" fmla="*/ 98447 h 308000"/>
                <a:gd name="connsiteX1" fmla="*/ 57198 w 247728"/>
                <a:gd name="connsiteY1" fmla="*/ 184172 h 308000"/>
                <a:gd name="connsiteX2" fmla="*/ 127048 w 247728"/>
                <a:gd name="connsiteY2" fmla="*/ 174647 h 308000"/>
                <a:gd name="connsiteX3" fmla="*/ 111173 w 247728"/>
                <a:gd name="connsiteY3" fmla="*/ 212747 h 308000"/>
                <a:gd name="connsiteX4" fmla="*/ 152448 w 247728"/>
                <a:gd name="connsiteY4" fmla="*/ 231797 h 308000"/>
                <a:gd name="connsiteX5" fmla="*/ 98473 w 247728"/>
                <a:gd name="connsiteY5" fmla="*/ 307997 h 308000"/>
                <a:gd name="connsiteX6" fmla="*/ 152448 w 247728"/>
                <a:gd name="connsiteY6" fmla="*/ 234972 h 308000"/>
                <a:gd name="connsiteX7" fmla="*/ 247698 w 247728"/>
                <a:gd name="connsiteY7" fmla="*/ 219097 h 308000"/>
                <a:gd name="connsiteX8" fmla="*/ 161973 w 247728"/>
                <a:gd name="connsiteY8" fmla="*/ 215922 h 308000"/>
                <a:gd name="connsiteX9" fmla="*/ 82598 w 247728"/>
                <a:gd name="connsiteY9" fmla="*/ 161947 h 308000"/>
                <a:gd name="connsiteX10" fmla="*/ 82598 w 247728"/>
                <a:gd name="connsiteY10" fmla="*/ 107972 h 308000"/>
                <a:gd name="connsiteX11" fmla="*/ 111173 w 247728"/>
                <a:gd name="connsiteY11" fmla="*/ 22 h 308000"/>
                <a:gd name="connsiteX12" fmla="*/ 76248 w 247728"/>
                <a:gd name="connsiteY12" fmla="*/ 117497 h 308000"/>
                <a:gd name="connsiteX13" fmla="*/ 66723 w 247728"/>
                <a:gd name="connsiteY13" fmla="*/ 146072 h 308000"/>
                <a:gd name="connsiteX14" fmla="*/ 48 w 247728"/>
                <a:gd name="connsiteY14" fmla="*/ 98447 h 3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7728" h="308000">
                  <a:moveTo>
                    <a:pt x="48" y="98447"/>
                  </a:moveTo>
                  <a:cubicBezTo>
                    <a:pt x="-1540" y="104797"/>
                    <a:pt x="36031" y="171472"/>
                    <a:pt x="57198" y="184172"/>
                  </a:cubicBezTo>
                  <a:cubicBezTo>
                    <a:pt x="78365" y="196872"/>
                    <a:pt x="118052" y="169885"/>
                    <a:pt x="127048" y="174647"/>
                  </a:cubicBezTo>
                  <a:cubicBezTo>
                    <a:pt x="136044" y="179409"/>
                    <a:pt x="106940" y="203222"/>
                    <a:pt x="111173" y="212747"/>
                  </a:cubicBezTo>
                  <a:cubicBezTo>
                    <a:pt x="115406" y="222272"/>
                    <a:pt x="154565" y="215922"/>
                    <a:pt x="152448" y="231797"/>
                  </a:cubicBezTo>
                  <a:cubicBezTo>
                    <a:pt x="150331" y="247672"/>
                    <a:pt x="98473" y="307468"/>
                    <a:pt x="98473" y="307997"/>
                  </a:cubicBezTo>
                  <a:cubicBezTo>
                    <a:pt x="98473" y="308526"/>
                    <a:pt x="127577" y="249789"/>
                    <a:pt x="152448" y="234972"/>
                  </a:cubicBezTo>
                  <a:cubicBezTo>
                    <a:pt x="177319" y="220155"/>
                    <a:pt x="246111" y="222272"/>
                    <a:pt x="247698" y="219097"/>
                  </a:cubicBezTo>
                  <a:cubicBezTo>
                    <a:pt x="249285" y="215922"/>
                    <a:pt x="189490" y="225447"/>
                    <a:pt x="161973" y="215922"/>
                  </a:cubicBezTo>
                  <a:cubicBezTo>
                    <a:pt x="134456" y="206397"/>
                    <a:pt x="95827" y="179939"/>
                    <a:pt x="82598" y="161947"/>
                  </a:cubicBezTo>
                  <a:cubicBezTo>
                    <a:pt x="69369" y="143955"/>
                    <a:pt x="77836" y="134959"/>
                    <a:pt x="82598" y="107972"/>
                  </a:cubicBezTo>
                  <a:cubicBezTo>
                    <a:pt x="87360" y="80985"/>
                    <a:pt x="112231" y="-1566"/>
                    <a:pt x="111173" y="22"/>
                  </a:cubicBezTo>
                  <a:cubicBezTo>
                    <a:pt x="110115" y="1610"/>
                    <a:pt x="83656" y="93155"/>
                    <a:pt x="76248" y="117497"/>
                  </a:cubicBezTo>
                  <a:cubicBezTo>
                    <a:pt x="68840" y="141839"/>
                    <a:pt x="77835" y="144485"/>
                    <a:pt x="66723" y="146072"/>
                  </a:cubicBezTo>
                  <a:cubicBezTo>
                    <a:pt x="55611" y="147659"/>
                    <a:pt x="1636" y="92097"/>
                    <a:pt x="48" y="9844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 83">
              <a:extLst>
                <a:ext uri="{FF2B5EF4-FFF2-40B4-BE49-F238E27FC236}">
                  <a16:creationId xmlns:a16="http://schemas.microsoft.com/office/drawing/2014/main" id="{05BCEEEA-091D-329D-B562-DADD42A73462}"/>
                </a:ext>
              </a:extLst>
            </p:cNvPr>
            <p:cNvSpPr/>
            <p:nvPr/>
          </p:nvSpPr>
          <p:spPr>
            <a:xfrm>
              <a:off x="5911591" y="5622893"/>
              <a:ext cx="93150" cy="142956"/>
            </a:xfrm>
            <a:custGeom>
              <a:avLst/>
              <a:gdLst>
                <a:gd name="connsiteX0" fmla="*/ 89159 w 93150"/>
                <a:gd name="connsiteY0" fmla="*/ 32 h 142956"/>
                <a:gd name="connsiteX1" fmla="*/ 82809 w 93150"/>
                <a:gd name="connsiteY1" fmla="*/ 79407 h 142956"/>
                <a:gd name="connsiteX2" fmla="*/ 259 w 93150"/>
                <a:gd name="connsiteY2" fmla="*/ 142907 h 142956"/>
                <a:gd name="connsiteX3" fmla="*/ 57409 w 93150"/>
                <a:gd name="connsiteY3" fmla="*/ 88932 h 142956"/>
                <a:gd name="connsiteX4" fmla="*/ 89159 w 93150"/>
                <a:gd name="connsiteY4" fmla="*/ 32 h 14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150" h="142956">
                  <a:moveTo>
                    <a:pt x="89159" y="32"/>
                  </a:moveTo>
                  <a:cubicBezTo>
                    <a:pt x="93392" y="-1555"/>
                    <a:pt x="97626" y="55595"/>
                    <a:pt x="82809" y="79407"/>
                  </a:cubicBezTo>
                  <a:cubicBezTo>
                    <a:pt x="67992" y="103219"/>
                    <a:pt x="4492" y="141320"/>
                    <a:pt x="259" y="142907"/>
                  </a:cubicBezTo>
                  <a:cubicBezTo>
                    <a:pt x="-3974" y="144494"/>
                    <a:pt x="44709" y="107453"/>
                    <a:pt x="57409" y="88932"/>
                  </a:cubicBezTo>
                  <a:cubicBezTo>
                    <a:pt x="70109" y="70411"/>
                    <a:pt x="84926" y="1619"/>
                    <a:pt x="89159" y="3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 84">
              <a:extLst>
                <a:ext uri="{FF2B5EF4-FFF2-40B4-BE49-F238E27FC236}">
                  <a16:creationId xmlns:a16="http://schemas.microsoft.com/office/drawing/2014/main" id="{D7143FD7-29B9-A682-D6DB-5F341E1B2EDC}"/>
                </a:ext>
              </a:extLst>
            </p:cNvPr>
            <p:cNvSpPr/>
            <p:nvPr/>
          </p:nvSpPr>
          <p:spPr>
            <a:xfrm>
              <a:off x="5291346" y="4175119"/>
              <a:ext cx="58621" cy="121977"/>
            </a:xfrm>
            <a:custGeom>
              <a:avLst/>
              <a:gdLst>
                <a:gd name="connsiteX0" fmla="*/ 58529 w 58621"/>
                <a:gd name="connsiteY0" fmla="*/ 6 h 121977"/>
                <a:gd name="connsiteX1" fmla="*/ 17254 w 58621"/>
                <a:gd name="connsiteY1" fmla="*/ 53981 h 121977"/>
                <a:gd name="connsiteX2" fmla="*/ 7729 w 58621"/>
                <a:gd name="connsiteY2" fmla="*/ 120656 h 121977"/>
                <a:gd name="connsiteX3" fmla="*/ 7729 w 58621"/>
                <a:gd name="connsiteY3" fmla="*/ 95256 h 121977"/>
                <a:gd name="connsiteX4" fmla="*/ 4554 w 58621"/>
                <a:gd name="connsiteY4" fmla="*/ 57156 h 121977"/>
                <a:gd name="connsiteX5" fmla="*/ 58529 w 58621"/>
                <a:gd name="connsiteY5" fmla="*/ 6 h 12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621" h="121977">
                  <a:moveTo>
                    <a:pt x="58529" y="6"/>
                  </a:moveTo>
                  <a:cubicBezTo>
                    <a:pt x="60646" y="-523"/>
                    <a:pt x="25721" y="33873"/>
                    <a:pt x="17254" y="53981"/>
                  </a:cubicBezTo>
                  <a:cubicBezTo>
                    <a:pt x="8787" y="74089"/>
                    <a:pt x="9316" y="113777"/>
                    <a:pt x="7729" y="120656"/>
                  </a:cubicBezTo>
                  <a:cubicBezTo>
                    <a:pt x="6142" y="127535"/>
                    <a:pt x="8258" y="105839"/>
                    <a:pt x="7729" y="95256"/>
                  </a:cubicBezTo>
                  <a:cubicBezTo>
                    <a:pt x="7200" y="84673"/>
                    <a:pt x="-7088" y="68798"/>
                    <a:pt x="4554" y="57156"/>
                  </a:cubicBezTo>
                  <a:cubicBezTo>
                    <a:pt x="16196" y="45514"/>
                    <a:pt x="56412" y="535"/>
                    <a:pt x="58529" y="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 85">
              <a:extLst>
                <a:ext uri="{FF2B5EF4-FFF2-40B4-BE49-F238E27FC236}">
                  <a16:creationId xmlns:a16="http://schemas.microsoft.com/office/drawing/2014/main" id="{7B03B622-C0CD-AAE6-6B31-0AD80AD6F01D}"/>
                </a:ext>
              </a:extLst>
            </p:cNvPr>
            <p:cNvSpPr/>
            <p:nvPr/>
          </p:nvSpPr>
          <p:spPr>
            <a:xfrm>
              <a:off x="5282935" y="4343396"/>
              <a:ext cx="32021" cy="98441"/>
            </a:xfrm>
            <a:custGeom>
              <a:avLst/>
              <a:gdLst>
                <a:gd name="connsiteX0" fmla="*/ 265 w 32021"/>
                <a:gd name="connsiteY0" fmla="*/ 4 h 98441"/>
                <a:gd name="connsiteX1" fmla="*/ 16140 w 32021"/>
                <a:gd name="connsiteY1" fmla="*/ 66679 h 98441"/>
                <a:gd name="connsiteX2" fmla="*/ 3440 w 32021"/>
                <a:gd name="connsiteY2" fmla="*/ 98429 h 98441"/>
                <a:gd name="connsiteX3" fmla="*/ 32015 w 32021"/>
                <a:gd name="connsiteY3" fmla="*/ 63504 h 98441"/>
                <a:gd name="connsiteX4" fmla="*/ 265 w 32021"/>
                <a:gd name="connsiteY4" fmla="*/ 4 h 9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21" h="98441">
                  <a:moveTo>
                    <a:pt x="265" y="4"/>
                  </a:moveTo>
                  <a:cubicBezTo>
                    <a:pt x="-2381" y="533"/>
                    <a:pt x="15611" y="50275"/>
                    <a:pt x="16140" y="66679"/>
                  </a:cubicBezTo>
                  <a:cubicBezTo>
                    <a:pt x="16669" y="83083"/>
                    <a:pt x="794" y="98958"/>
                    <a:pt x="3440" y="98429"/>
                  </a:cubicBezTo>
                  <a:cubicBezTo>
                    <a:pt x="6086" y="97900"/>
                    <a:pt x="31486" y="76733"/>
                    <a:pt x="32015" y="63504"/>
                  </a:cubicBezTo>
                  <a:cubicBezTo>
                    <a:pt x="32544" y="50275"/>
                    <a:pt x="2911" y="-525"/>
                    <a:pt x="265" y="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 86">
              <a:extLst>
                <a:ext uri="{FF2B5EF4-FFF2-40B4-BE49-F238E27FC236}">
                  <a16:creationId xmlns:a16="http://schemas.microsoft.com/office/drawing/2014/main" id="{4115A67B-FF3F-3B28-2E01-B08C8659B5CD}"/>
                </a:ext>
              </a:extLst>
            </p:cNvPr>
            <p:cNvSpPr/>
            <p:nvPr/>
          </p:nvSpPr>
          <p:spPr>
            <a:xfrm>
              <a:off x="4867182" y="4326918"/>
              <a:ext cx="371231" cy="130873"/>
            </a:xfrm>
            <a:custGeom>
              <a:avLst/>
              <a:gdLst>
                <a:gd name="connsiteX0" fmla="*/ 93 w 371231"/>
                <a:gd name="connsiteY0" fmla="*/ 130782 h 130873"/>
                <a:gd name="connsiteX1" fmla="*/ 152493 w 371231"/>
                <a:gd name="connsiteY1" fmla="*/ 111732 h 130873"/>
                <a:gd name="connsiteX2" fmla="*/ 139793 w 371231"/>
                <a:gd name="connsiteY2" fmla="*/ 124432 h 130873"/>
                <a:gd name="connsiteX3" fmla="*/ 257268 w 371231"/>
                <a:gd name="connsiteY3" fmla="*/ 99032 h 130873"/>
                <a:gd name="connsiteX4" fmla="*/ 333468 w 371231"/>
                <a:gd name="connsiteY4" fmla="*/ 127607 h 130873"/>
                <a:gd name="connsiteX5" fmla="*/ 368393 w 371231"/>
                <a:gd name="connsiteY5" fmla="*/ 111732 h 130873"/>
                <a:gd name="connsiteX6" fmla="*/ 368393 w 371231"/>
                <a:gd name="connsiteY6" fmla="*/ 54582 h 130873"/>
                <a:gd name="connsiteX7" fmla="*/ 362043 w 371231"/>
                <a:gd name="connsiteY7" fmla="*/ 124432 h 130873"/>
                <a:gd name="connsiteX8" fmla="*/ 282668 w 371231"/>
                <a:gd name="connsiteY8" fmla="*/ 124432 h 130873"/>
                <a:gd name="connsiteX9" fmla="*/ 209643 w 371231"/>
                <a:gd name="connsiteY9" fmla="*/ 102207 h 130873"/>
                <a:gd name="connsiteX10" fmla="*/ 149318 w 371231"/>
                <a:gd name="connsiteY10" fmla="*/ 105382 h 130873"/>
                <a:gd name="connsiteX11" fmla="*/ 219168 w 371231"/>
                <a:gd name="connsiteY11" fmla="*/ 607 h 130873"/>
                <a:gd name="connsiteX12" fmla="*/ 177893 w 371231"/>
                <a:gd name="connsiteY12" fmla="*/ 64107 h 130873"/>
                <a:gd name="connsiteX13" fmla="*/ 130268 w 371231"/>
                <a:gd name="connsiteY13" fmla="*/ 102207 h 130873"/>
                <a:gd name="connsiteX14" fmla="*/ 93 w 371231"/>
                <a:gd name="connsiteY14" fmla="*/ 130782 h 13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1231" h="130873">
                  <a:moveTo>
                    <a:pt x="93" y="130782"/>
                  </a:moveTo>
                  <a:cubicBezTo>
                    <a:pt x="3797" y="132369"/>
                    <a:pt x="129210" y="112790"/>
                    <a:pt x="152493" y="111732"/>
                  </a:cubicBezTo>
                  <a:cubicBezTo>
                    <a:pt x="175776" y="110674"/>
                    <a:pt x="122331" y="126549"/>
                    <a:pt x="139793" y="124432"/>
                  </a:cubicBezTo>
                  <a:cubicBezTo>
                    <a:pt x="157255" y="122315"/>
                    <a:pt x="224989" y="98503"/>
                    <a:pt x="257268" y="99032"/>
                  </a:cubicBezTo>
                  <a:cubicBezTo>
                    <a:pt x="289547" y="99561"/>
                    <a:pt x="314947" y="125490"/>
                    <a:pt x="333468" y="127607"/>
                  </a:cubicBezTo>
                  <a:cubicBezTo>
                    <a:pt x="351989" y="129724"/>
                    <a:pt x="362572" y="123903"/>
                    <a:pt x="368393" y="111732"/>
                  </a:cubicBezTo>
                  <a:cubicBezTo>
                    <a:pt x="374214" y="99561"/>
                    <a:pt x="369451" y="52465"/>
                    <a:pt x="368393" y="54582"/>
                  </a:cubicBezTo>
                  <a:cubicBezTo>
                    <a:pt x="367335" y="56699"/>
                    <a:pt x="376330" y="112790"/>
                    <a:pt x="362043" y="124432"/>
                  </a:cubicBezTo>
                  <a:cubicBezTo>
                    <a:pt x="347756" y="136074"/>
                    <a:pt x="308068" y="128136"/>
                    <a:pt x="282668" y="124432"/>
                  </a:cubicBezTo>
                  <a:cubicBezTo>
                    <a:pt x="257268" y="120728"/>
                    <a:pt x="231868" y="105382"/>
                    <a:pt x="209643" y="102207"/>
                  </a:cubicBezTo>
                  <a:cubicBezTo>
                    <a:pt x="187418" y="99032"/>
                    <a:pt x="147731" y="122315"/>
                    <a:pt x="149318" y="105382"/>
                  </a:cubicBezTo>
                  <a:cubicBezTo>
                    <a:pt x="150906" y="88449"/>
                    <a:pt x="214406" y="7486"/>
                    <a:pt x="219168" y="607"/>
                  </a:cubicBezTo>
                  <a:cubicBezTo>
                    <a:pt x="223930" y="-6272"/>
                    <a:pt x="192710" y="47174"/>
                    <a:pt x="177893" y="64107"/>
                  </a:cubicBezTo>
                  <a:cubicBezTo>
                    <a:pt x="163076" y="81040"/>
                    <a:pt x="156197" y="92153"/>
                    <a:pt x="130268" y="102207"/>
                  </a:cubicBezTo>
                  <a:cubicBezTo>
                    <a:pt x="104339" y="112261"/>
                    <a:pt x="-3611" y="129195"/>
                    <a:pt x="93" y="13078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 87">
              <a:extLst>
                <a:ext uri="{FF2B5EF4-FFF2-40B4-BE49-F238E27FC236}">
                  <a16:creationId xmlns:a16="http://schemas.microsoft.com/office/drawing/2014/main" id="{495ECDEE-5975-0C97-4619-571BB1827A08}"/>
                </a:ext>
              </a:extLst>
            </p:cNvPr>
            <p:cNvSpPr/>
            <p:nvPr/>
          </p:nvSpPr>
          <p:spPr>
            <a:xfrm>
              <a:off x="5381612" y="4251322"/>
              <a:ext cx="78595" cy="101868"/>
            </a:xfrm>
            <a:custGeom>
              <a:avLst/>
              <a:gdLst>
                <a:gd name="connsiteX0" fmla="*/ 50813 w 78595"/>
                <a:gd name="connsiteY0" fmla="*/ 3 h 101868"/>
                <a:gd name="connsiteX1" fmla="*/ 73038 w 78595"/>
                <a:gd name="connsiteY1" fmla="*/ 73028 h 101868"/>
                <a:gd name="connsiteX2" fmla="*/ 13 w 78595"/>
                <a:gd name="connsiteY2" fmla="*/ 69853 h 101868"/>
                <a:gd name="connsiteX3" fmla="*/ 66688 w 78595"/>
                <a:gd name="connsiteY3" fmla="*/ 79378 h 101868"/>
                <a:gd name="connsiteX4" fmla="*/ 25413 w 78595"/>
                <a:gd name="connsiteY4" fmla="*/ 88903 h 101868"/>
                <a:gd name="connsiteX5" fmla="*/ 76213 w 78595"/>
                <a:gd name="connsiteY5" fmla="*/ 101603 h 101868"/>
                <a:gd name="connsiteX6" fmla="*/ 66688 w 78595"/>
                <a:gd name="connsiteY6" fmla="*/ 76203 h 101868"/>
                <a:gd name="connsiteX7" fmla="*/ 50813 w 78595"/>
                <a:gd name="connsiteY7" fmla="*/ 3 h 10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95" h="101868">
                  <a:moveTo>
                    <a:pt x="50813" y="3"/>
                  </a:moveTo>
                  <a:cubicBezTo>
                    <a:pt x="51871" y="-526"/>
                    <a:pt x="81505" y="61386"/>
                    <a:pt x="73038" y="73028"/>
                  </a:cubicBezTo>
                  <a:cubicBezTo>
                    <a:pt x="64571" y="84670"/>
                    <a:pt x="1071" y="68795"/>
                    <a:pt x="13" y="69853"/>
                  </a:cubicBezTo>
                  <a:cubicBezTo>
                    <a:pt x="-1045" y="70911"/>
                    <a:pt x="62455" y="76203"/>
                    <a:pt x="66688" y="79378"/>
                  </a:cubicBezTo>
                  <a:cubicBezTo>
                    <a:pt x="70921" y="82553"/>
                    <a:pt x="23826" y="85199"/>
                    <a:pt x="25413" y="88903"/>
                  </a:cubicBezTo>
                  <a:cubicBezTo>
                    <a:pt x="27000" y="92607"/>
                    <a:pt x="69334" y="103720"/>
                    <a:pt x="76213" y="101603"/>
                  </a:cubicBezTo>
                  <a:cubicBezTo>
                    <a:pt x="83092" y="99486"/>
                    <a:pt x="73567" y="88903"/>
                    <a:pt x="66688" y="76203"/>
                  </a:cubicBezTo>
                  <a:cubicBezTo>
                    <a:pt x="59809" y="63503"/>
                    <a:pt x="49755" y="532"/>
                    <a:pt x="50813" y="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 88">
              <a:extLst>
                <a:ext uri="{FF2B5EF4-FFF2-40B4-BE49-F238E27FC236}">
                  <a16:creationId xmlns:a16="http://schemas.microsoft.com/office/drawing/2014/main" id="{AD0B8070-82A0-3E4B-8E0E-CE12F1A34D7E}"/>
                </a:ext>
              </a:extLst>
            </p:cNvPr>
            <p:cNvSpPr/>
            <p:nvPr/>
          </p:nvSpPr>
          <p:spPr>
            <a:xfrm>
              <a:off x="5489502" y="4422730"/>
              <a:ext cx="384151" cy="196315"/>
            </a:xfrm>
            <a:custGeom>
              <a:avLst/>
              <a:gdLst>
                <a:gd name="connsiteX0" fmla="*/ 73 w 384151"/>
                <a:gd name="connsiteY0" fmla="*/ 50845 h 196315"/>
                <a:gd name="connsiteX1" fmla="*/ 104848 w 384151"/>
                <a:gd name="connsiteY1" fmla="*/ 76245 h 196315"/>
                <a:gd name="connsiteX2" fmla="*/ 82623 w 384151"/>
                <a:gd name="connsiteY2" fmla="*/ 50845 h 196315"/>
                <a:gd name="connsiteX3" fmla="*/ 193748 w 384151"/>
                <a:gd name="connsiteY3" fmla="*/ 88945 h 196315"/>
                <a:gd name="connsiteX4" fmla="*/ 212798 w 384151"/>
                <a:gd name="connsiteY4" fmla="*/ 82595 h 196315"/>
                <a:gd name="connsiteX5" fmla="*/ 288998 w 384151"/>
                <a:gd name="connsiteY5" fmla="*/ 101645 h 196315"/>
                <a:gd name="connsiteX6" fmla="*/ 273123 w 384151"/>
                <a:gd name="connsiteY6" fmla="*/ 63545 h 196315"/>
                <a:gd name="connsiteX7" fmla="*/ 381073 w 384151"/>
                <a:gd name="connsiteY7" fmla="*/ 190545 h 196315"/>
                <a:gd name="connsiteX8" fmla="*/ 346148 w 384151"/>
                <a:gd name="connsiteY8" fmla="*/ 171495 h 196315"/>
                <a:gd name="connsiteX9" fmla="*/ 257248 w 384151"/>
                <a:gd name="connsiteY9" fmla="*/ 142920 h 196315"/>
                <a:gd name="connsiteX10" fmla="*/ 333448 w 384151"/>
                <a:gd name="connsiteY10" fmla="*/ 149270 h 196315"/>
                <a:gd name="connsiteX11" fmla="*/ 298523 w 384151"/>
                <a:gd name="connsiteY11" fmla="*/ 107995 h 196315"/>
                <a:gd name="connsiteX12" fmla="*/ 152473 w 384151"/>
                <a:gd name="connsiteY12" fmla="*/ 57195 h 196315"/>
                <a:gd name="connsiteX13" fmla="*/ 85798 w 384151"/>
                <a:gd name="connsiteY13" fmla="*/ 45 h 196315"/>
                <a:gd name="connsiteX14" fmla="*/ 146123 w 384151"/>
                <a:gd name="connsiteY14" fmla="*/ 66720 h 196315"/>
                <a:gd name="connsiteX15" fmla="*/ 88973 w 384151"/>
                <a:gd name="connsiteY15" fmla="*/ 57195 h 196315"/>
                <a:gd name="connsiteX16" fmla="*/ 73 w 384151"/>
                <a:gd name="connsiteY16" fmla="*/ 50845 h 19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4151" h="196315">
                  <a:moveTo>
                    <a:pt x="73" y="50845"/>
                  </a:moveTo>
                  <a:cubicBezTo>
                    <a:pt x="2719" y="54020"/>
                    <a:pt x="91090" y="76245"/>
                    <a:pt x="104848" y="76245"/>
                  </a:cubicBezTo>
                  <a:cubicBezTo>
                    <a:pt x="118606" y="76245"/>
                    <a:pt x="67806" y="48728"/>
                    <a:pt x="82623" y="50845"/>
                  </a:cubicBezTo>
                  <a:cubicBezTo>
                    <a:pt x="97440" y="52962"/>
                    <a:pt x="172052" y="83653"/>
                    <a:pt x="193748" y="88945"/>
                  </a:cubicBezTo>
                  <a:cubicBezTo>
                    <a:pt x="215444" y="94237"/>
                    <a:pt x="196923" y="80478"/>
                    <a:pt x="212798" y="82595"/>
                  </a:cubicBezTo>
                  <a:cubicBezTo>
                    <a:pt x="228673" y="84712"/>
                    <a:pt x="278944" y="104820"/>
                    <a:pt x="288998" y="101645"/>
                  </a:cubicBezTo>
                  <a:cubicBezTo>
                    <a:pt x="299052" y="98470"/>
                    <a:pt x="257777" y="48728"/>
                    <a:pt x="273123" y="63545"/>
                  </a:cubicBezTo>
                  <a:cubicBezTo>
                    <a:pt x="288469" y="78362"/>
                    <a:pt x="368902" y="172553"/>
                    <a:pt x="381073" y="190545"/>
                  </a:cubicBezTo>
                  <a:cubicBezTo>
                    <a:pt x="393244" y="208537"/>
                    <a:pt x="366786" y="179433"/>
                    <a:pt x="346148" y="171495"/>
                  </a:cubicBezTo>
                  <a:cubicBezTo>
                    <a:pt x="325511" y="163558"/>
                    <a:pt x="259365" y="146624"/>
                    <a:pt x="257248" y="142920"/>
                  </a:cubicBezTo>
                  <a:cubicBezTo>
                    <a:pt x="255131" y="139216"/>
                    <a:pt x="326569" y="155091"/>
                    <a:pt x="333448" y="149270"/>
                  </a:cubicBezTo>
                  <a:cubicBezTo>
                    <a:pt x="340327" y="143449"/>
                    <a:pt x="328686" y="123341"/>
                    <a:pt x="298523" y="107995"/>
                  </a:cubicBezTo>
                  <a:cubicBezTo>
                    <a:pt x="268361" y="92649"/>
                    <a:pt x="187927" y="75187"/>
                    <a:pt x="152473" y="57195"/>
                  </a:cubicBezTo>
                  <a:cubicBezTo>
                    <a:pt x="117019" y="39203"/>
                    <a:pt x="86856" y="-1543"/>
                    <a:pt x="85798" y="45"/>
                  </a:cubicBezTo>
                  <a:cubicBezTo>
                    <a:pt x="84740" y="1633"/>
                    <a:pt x="145594" y="57195"/>
                    <a:pt x="146123" y="66720"/>
                  </a:cubicBezTo>
                  <a:cubicBezTo>
                    <a:pt x="146652" y="76245"/>
                    <a:pt x="110669" y="58782"/>
                    <a:pt x="88973" y="57195"/>
                  </a:cubicBezTo>
                  <a:cubicBezTo>
                    <a:pt x="67277" y="55608"/>
                    <a:pt x="-2573" y="47670"/>
                    <a:pt x="73" y="5084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 89">
              <a:extLst>
                <a:ext uri="{FF2B5EF4-FFF2-40B4-BE49-F238E27FC236}">
                  <a16:creationId xmlns:a16="http://schemas.microsoft.com/office/drawing/2014/main" id="{055A4EB8-9C68-B5C8-DC8C-5BC901A097AB}"/>
                </a:ext>
              </a:extLst>
            </p:cNvPr>
            <p:cNvSpPr/>
            <p:nvPr/>
          </p:nvSpPr>
          <p:spPr>
            <a:xfrm>
              <a:off x="5768881" y="5161758"/>
              <a:ext cx="117102" cy="172490"/>
            </a:xfrm>
            <a:custGeom>
              <a:avLst/>
              <a:gdLst>
                <a:gd name="connsiteX0" fmla="*/ 94 w 117102"/>
                <a:gd name="connsiteY0" fmla="*/ 83342 h 172490"/>
                <a:gd name="connsiteX1" fmla="*/ 63594 w 117102"/>
                <a:gd name="connsiteY1" fmla="*/ 115092 h 172490"/>
                <a:gd name="connsiteX2" fmla="*/ 73119 w 117102"/>
                <a:gd name="connsiteY2" fmla="*/ 172242 h 172490"/>
                <a:gd name="connsiteX3" fmla="*/ 82644 w 117102"/>
                <a:gd name="connsiteY3" fmla="*/ 134142 h 172490"/>
                <a:gd name="connsiteX4" fmla="*/ 111219 w 117102"/>
                <a:gd name="connsiteY4" fmla="*/ 92867 h 172490"/>
                <a:gd name="connsiteX5" fmla="*/ 114394 w 117102"/>
                <a:gd name="connsiteY5" fmla="*/ 792 h 172490"/>
                <a:gd name="connsiteX6" fmla="*/ 114394 w 117102"/>
                <a:gd name="connsiteY6" fmla="*/ 51592 h 172490"/>
                <a:gd name="connsiteX7" fmla="*/ 79469 w 117102"/>
                <a:gd name="connsiteY7" fmla="*/ 108742 h 172490"/>
                <a:gd name="connsiteX8" fmla="*/ 94 w 117102"/>
                <a:gd name="connsiteY8" fmla="*/ 83342 h 17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102" h="172490">
                  <a:moveTo>
                    <a:pt x="94" y="83342"/>
                  </a:moveTo>
                  <a:cubicBezTo>
                    <a:pt x="-2552" y="84400"/>
                    <a:pt x="51423" y="100275"/>
                    <a:pt x="63594" y="115092"/>
                  </a:cubicBezTo>
                  <a:cubicBezTo>
                    <a:pt x="75765" y="129909"/>
                    <a:pt x="69944" y="169067"/>
                    <a:pt x="73119" y="172242"/>
                  </a:cubicBezTo>
                  <a:cubicBezTo>
                    <a:pt x="76294" y="175417"/>
                    <a:pt x="76294" y="147371"/>
                    <a:pt x="82644" y="134142"/>
                  </a:cubicBezTo>
                  <a:cubicBezTo>
                    <a:pt x="88994" y="120913"/>
                    <a:pt x="105927" y="115092"/>
                    <a:pt x="111219" y="92867"/>
                  </a:cubicBezTo>
                  <a:cubicBezTo>
                    <a:pt x="116511" y="70642"/>
                    <a:pt x="113865" y="7671"/>
                    <a:pt x="114394" y="792"/>
                  </a:cubicBezTo>
                  <a:cubicBezTo>
                    <a:pt x="114923" y="-6087"/>
                    <a:pt x="120215" y="33600"/>
                    <a:pt x="114394" y="51592"/>
                  </a:cubicBezTo>
                  <a:cubicBezTo>
                    <a:pt x="108573" y="69584"/>
                    <a:pt x="95344" y="100275"/>
                    <a:pt x="79469" y="108742"/>
                  </a:cubicBezTo>
                  <a:cubicBezTo>
                    <a:pt x="63594" y="117209"/>
                    <a:pt x="2740" y="82284"/>
                    <a:pt x="94" y="8334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 90">
              <a:extLst>
                <a:ext uri="{FF2B5EF4-FFF2-40B4-BE49-F238E27FC236}">
                  <a16:creationId xmlns:a16="http://schemas.microsoft.com/office/drawing/2014/main" id="{8FBC6D00-01A2-789C-F50F-DD976D270C58}"/>
                </a:ext>
              </a:extLst>
            </p:cNvPr>
            <p:cNvSpPr/>
            <p:nvPr/>
          </p:nvSpPr>
          <p:spPr>
            <a:xfrm>
              <a:off x="4830988" y="4590921"/>
              <a:ext cx="303116" cy="104909"/>
            </a:xfrm>
            <a:custGeom>
              <a:avLst/>
              <a:gdLst>
                <a:gd name="connsiteX0" fmla="*/ 1362 w 303116"/>
                <a:gd name="connsiteY0" fmla="*/ 69979 h 104909"/>
                <a:gd name="connsiteX1" fmla="*/ 255362 w 303116"/>
                <a:gd name="connsiteY1" fmla="*/ 38229 h 104909"/>
                <a:gd name="connsiteX2" fmla="*/ 185512 w 303116"/>
                <a:gd name="connsiteY2" fmla="*/ 35054 h 104909"/>
                <a:gd name="connsiteX3" fmla="*/ 287112 w 303116"/>
                <a:gd name="connsiteY3" fmla="*/ 54104 h 104909"/>
                <a:gd name="connsiteX4" fmla="*/ 302987 w 303116"/>
                <a:gd name="connsiteY4" fmla="*/ 104904 h 104909"/>
                <a:gd name="connsiteX5" fmla="*/ 290287 w 303116"/>
                <a:gd name="connsiteY5" fmla="*/ 50929 h 104909"/>
                <a:gd name="connsiteX6" fmla="*/ 226787 w 303116"/>
                <a:gd name="connsiteY6" fmla="*/ 44579 h 104909"/>
                <a:gd name="connsiteX7" fmla="*/ 106137 w 303116"/>
                <a:gd name="connsiteY7" fmla="*/ 129 h 104909"/>
                <a:gd name="connsiteX8" fmla="*/ 153762 w 303116"/>
                <a:gd name="connsiteY8" fmla="*/ 31879 h 104909"/>
                <a:gd name="connsiteX9" fmla="*/ 1362 w 303116"/>
                <a:gd name="connsiteY9" fmla="*/ 69979 h 10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3116" h="104909">
                  <a:moveTo>
                    <a:pt x="1362" y="69979"/>
                  </a:moveTo>
                  <a:cubicBezTo>
                    <a:pt x="18295" y="71037"/>
                    <a:pt x="224670" y="44050"/>
                    <a:pt x="255362" y="38229"/>
                  </a:cubicBezTo>
                  <a:cubicBezTo>
                    <a:pt x="286054" y="32408"/>
                    <a:pt x="180220" y="32408"/>
                    <a:pt x="185512" y="35054"/>
                  </a:cubicBezTo>
                  <a:cubicBezTo>
                    <a:pt x="190804" y="37700"/>
                    <a:pt x="267533" y="42462"/>
                    <a:pt x="287112" y="54104"/>
                  </a:cubicBezTo>
                  <a:cubicBezTo>
                    <a:pt x="306691" y="65746"/>
                    <a:pt x="302458" y="105433"/>
                    <a:pt x="302987" y="104904"/>
                  </a:cubicBezTo>
                  <a:cubicBezTo>
                    <a:pt x="303516" y="104375"/>
                    <a:pt x="302987" y="60983"/>
                    <a:pt x="290287" y="50929"/>
                  </a:cubicBezTo>
                  <a:cubicBezTo>
                    <a:pt x="277587" y="40875"/>
                    <a:pt x="257479" y="53046"/>
                    <a:pt x="226787" y="44579"/>
                  </a:cubicBezTo>
                  <a:cubicBezTo>
                    <a:pt x="196095" y="36112"/>
                    <a:pt x="118308" y="2246"/>
                    <a:pt x="106137" y="129"/>
                  </a:cubicBezTo>
                  <a:cubicBezTo>
                    <a:pt x="93966" y="-1988"/>
                    <a:pt x="177045" y="22354"/>
                    <a:pt x="153762" y="31879"/>
                  </a:cubicBezTo>
                  <a:cubicBezTo>
                    <a:pt x="130479" y="41404"/>
                    <a:pt x="-15571" y="68921"/>
                    <a:pt x="1362" y="6997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>
              <a:extLst>
                <a:ext uri="{FF2B5EF4-FFF2-40B4-BE49-F238E27FC236}">
                  <a16:creationId xmlns:a16="http://schemas.microsoft.com/office/drawing/2014/main" id="{F2D33247-86FC-7DCC-AD51-F6964519474F}"/>
                </a:ext>
              </a:extLst>
            </p:cNvPr>
            <p:cNvSpPr/>
            <p:nvPr/>
          </p:nvSpPr>
          <p:spPr>
            <a:xfrm>
              <a:off x="5597515" y="4676405"/>
              <a:ext cx="340505" cy="153128"/>
            </a:xfrm>
            <a:custGeom>
              <a:avLst/>
              <a:gdLst>
                <a:gd name="connsiteX0" fmla="*/ 10 w 340505"/>
                <a:gd name="connsiteY0" fmla="*/ 89270 h 153128"/>
                <a:gd name="connsiteX1" fmla="*/ 120660 w 340505"/>
                <a:gd name="connsiteY1" fmla="*/ 38470 h 153128"/>
                <a:gd name="connsiteX2" fmla="*/ 247660 w 340505"/>
                <a:gd name="connsiteY2" fmla="*/ 60695 h 153128"/>
                <a:gd name="connsiteX3" fmla="*/ 215910 w 340505"/>
                <a:gd name="connsiteY3" fmla="*/ 28945 h 153128"/>
                <a:gd name="connsiteX4" fmla="*/ 288935 w 340505"/>
                <a:gd name="connsiteY4" fmla="*/ 89270 h 153128"/>
                <a:gd name="connsiteX5" fmla="*/ 276235 w 340505"/>
                <a:gd name="connsiteY5" fmla="*/ 67045 h 153128"/>
                <a:gd name="connsiteX6" fmla="*/ 339735 w 340505"/>
                <a:gd name="connsiteY6" fmla="*/ 152770 h 153128"/>
                <a:gd name="connsiteX7" fmla="*/ 304810 w 340505"/>
                <a:gd name="connsiteY7" fmla="*/ 95620 h 153128"/>
                <a:gd name="connsiteX8" fmla="*/ 209560 w 340505"/>
                <a:gd name="connsiteY8" fmla="*/ 44820 h 153128"/>
                <a:gd name="connsiteX9" fmla="*/ 98435 w 340505"/>
                <a:gd name="connsiteY9" fmla="*/ 370 h 153128"/>
                <a:gd name="connsiteX10" fmla="*/ 127010 w 340505"/>
                <a:gd name="connsiteY10" fmla="*/ 25770 h 153128"/>
                <a:gd name="connsiteX11" fmla="*/ 10 w 340505"/>
                <a:gd name="connsiteY11" fmla="*/ 89270 h 15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0505" h="153128">
                  <a:moveTo>
                    <a:pt x="10" y="89270"/>
                  </a:moveTo>
                  <a:cubicBezTo>
                    <a:pt x="-1048" y="91387"/>
                    <a:pt x="79385" y="43232"/>
                    <a:pt x="120660" y="38470"/>
                  </a:cubicBezTo>
                  <a:cubicBezTo>
                    <a:pt x="161935" y="33708"/>
                    <a:pt x="231785" y="62282"/>
                    <a:pt x="247660" y="60695"/>
                  </a:cubicBezTo>
                  <a:cubicBezTo>
                    <a:pt x="263535" y="59107"/>
                    <a:pt x="209031" y="24183"/>
                    <a:pt x="215910" y="28945"/>
                  </a:cubicBezTo>
                  <a:cubicBezTo>
                    <a:pt x="222789" y="33707"/>
                    <a:pt x="278881" y="82920"/>
                    <a:pt x="288935" y="89270"/>
                  </a:cubicBezTo>
                  <a:cubicBezTo>
                    <a:pt x="298989" y="95620"/>
                    <a:pt x="267768" y="56462"/>
                    <a:pt x="276235" y="67045"/>
                  </a:cubicBezTo>
                  <a:cubicBezTo>
                    <a:pt x="284702" y="77628"/>
                    <a:pt x="334973" y="148008"/>
                    <a:pt x="339735" y="152770"/>
                  </a:cubicBezTo>
                  <a:cubicBezTo>
                    <a:pt x="344497" y="157532"/>
                    <a:pt x="326506" y="113612"/>
                    <a:pt x="304810" y="95620"/>
                  </a:cubicBezTo>
                  <a:cubicBezTo>
                    <a:pt x="283114" y="77628"/>
                    <a:pt x="243956" y="60695"/>
                    <a:pt x="209560" y="44820"/>
                  </a:cubicBezTo>
                  <a:cubicBezTo>
                    <a:pt x="175164" y="28945"/>
                    <a:pt x="112193" y="3545"/>
                    <a:pt x="98435" y="370"/>
                  </a:cubicBezTo>
                  <a:cubicBezTo>
                    <a:pt x="84677" y="-2805"/>
                    <a:pt x="143943" y="15187"/>
                    <a:pt x="127010" y="25770"/>
                  </a:cubicBezTo>
                  <a:cubicBezTo>
                    <a:pt x="110077" y="36353"/>
                    <a:pt x="1068" y="87153"/>
                    <a:pt x="10" y="8927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 92">
              <a:extLst>
                <a:ext uri="{FF2B5EF4-FFF2-40B4-BE49-F238E27FC236}">
                  <a16:creationId xmlns:a16="http://schemas.microsoft.com/office/drawing/2014/main" id="{DDC7608B-330F-A912-E7D6-B6A8A43284B1}"/>
                </a:ext>
              </a:extLst>
            </p:cNvPr>
            <p:cNvSpPr/>
            <p:nvPr/>
          </p:nvSpPr>
          <p:spPr>
            <a:xfrm>
              <a:off x="4708483" y="4997431"/>
              <a:ext cx="57375" cy="95310"/>
            </a:xfrm>
            <a:custGeom>
              <a:avLst/>
              <a:gdLst>
                <a:gd name="connsiteX0" fmla="*/ 57192 w 57375"/>
                <a:gd name="connsiteY0" fmla="*/ 19 h 95310"/>
                <a:gd name="connsiteX1" fmla="*/ 19092 w 57375"/>
                <a:gd name="connsiteY1" fmla="*/ 57169 h 95310"/>
                <a:gd name="connsiteX2" fmla="*/ 44492 w 57375"/>
                <a:gd name="connsiteY2" fmla="*/ 95269 h 95310"/>
                <a:gd name="connsiteX3" fmla="*/ 42 w 57375"/>
                <a:gd name="connsiteY3" fmla="*/ 63519 h 95310"/>
                <a:gd name="connsiteX4" fmla="*/ 57192 w 57375"/>
                <a:gd name="connsiteY4" fmla="*/ 19 h 9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75" h="95310">
                  <a:moveTo>
                    <a:pt x="57192" y="19"/>
                  </a:moveTo>
                  <a:cubicBezTo>
                    <a:pt x="60367" y="-1039"/>
                    <a:pt x="21209" y="41294"/>
                    <a:pt x="19092" y="57169"/>
                  </a:cubicBezTo>
                  <a:cubicBezTo>
                    <a:pt x="16975" y="73044"/>
                    <a:pt x="47667" y="94211"/>
                    <a:pt x="44492" y="95269"/>
                  </a:cubicBezTo>
                  <a:cubicBezTo>
                    <a:pt x="41317" y="96327"/>
                    <a:pt x="-1545" y="76748"/>
                    <a:pt x="42" y="63519"/>
                  </a:cubicBezTo>
                  <a:cubicBezTo>
                    <a:pt x="1629" y="50290"/>
                    <a:pt x="54017" y="1077"/>
                    <a:pt x="57192" y="1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 93">
              <a:extLst>
                <a:ext uri="{FF2B5EF4-FFF2-40B4-BE49-F238E27FC236}">
                  <a16:creationId xmlns:a16="http://schemas.microsoft.com/office/drawing/2014/main" id="{17068468-A8C2-54DB-54E4-86A121DF0A4E}"/>
                </a:ext>
              </a:extLst>
            </p:cNvPr>
            <p:cNvSpPr/>
            <p:nvPr/>
          </p:nvSpPr>
          <p:spPr>
            <a:xfrm>
              <a:off x="4665766" y="4959265"/>
              <a:ext cx="52288" cy="124320"/>
            </a:xfrm>
            <a:custGeom>
              <a:avLst/>
              <a:gdLst>
                <a:gd name="connsiteX0" fmla="*/ 52284 w 52288"/>
                <a:gd name="connsiteY0" fmla="*/ 85 h 124320"/>
                <a:gd name="connsiteX1" fmla="*/ 4659 w 52288"/>
                <a:gd name="connsiteY1" fmla="*/ 60410 h 124320"/>
                <a:gd name="connsiteX2" fmla="*/ 20534 w 52288"/>
                <a:gd name="connsiteY2" fmla="*/ 123910 h 124320"/>
                <a:gd name="connsiteX3" fmla="*/ 14184 w 52288"/>
                <a:gd name="connsiteY3" fmla="*/ 85810 h 124320"/>
                <a:gd name="connsiteX4" fmla="*/ 1484 w 52288"/>
                <a:gd name="connsiteY4" fmla="*/ 47710 h 124320"/>
                <a:gd name="connsiteX5" fmla="*/ 52284 w 52288"/>
                <a:gd name="connsiteY5" fmla="*/ 85 h 12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288" h="124320">
                  <a:moveTo>
                    <a:pt x="52284" y="85"/>
                  </a:moveTo>
                  <a:cubicBezTo>
                    <a:pt x="52813" y="2202"/>
                    <a:pt x="9951" y="39773"/>
                    <a:pt x="4659" y="60410"/>
                  </a:cubicBezTo>
                  <a:cubicBezTo>
                    <a:pt x="-633" y="81047"/>
                    <a:pt x="18947" y="119677"/>
                    <a:pt x="20534" y="123910"/>
                  </a:cubicBezTo>
                  <a:cubicBezTo>
                    <a:pt x="22121" y="128143"/>
                    <a:pt x="17359" y="98510"/>
                    <a:pt x="14184" y="85810"/>
                  </a:cubicBezTo>
                  <a:cubicBezTo>
                    <a:pt x="11009" y="73110"/>
                    <a:pt x="-4866" y="59881"/>
                    <a:pt x="1484" y="47710"/>
                  </a:cubicBezTo>
                  <a:cubicBezTo>
                    <a:pt x="7834" y="35539"/>
                    <a:pt x="51755" y="-2032"/>
                    <a:pt x="52284" y="8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 94">
              <a:extLst>
                <a:ext uri="{FF2B5EF4-FFF2-40B4-BE49-F238E27FC236}">
                  <a16:creationId xmlns:a16="http://schemas.microsoft.com/office/drawing/2014/main" id="{390DFF25-B9FA-1589-173F-E8EFB597E20C}"/>
                </a:ext>
              </a:extLst>
            </p:cNvPr>
            <p:cNvSpPr/>
            <p:nvPr/>
          </p:nvSpPr>
          <p:spPr>
            <a:xfrm>
              <a:off x="5807028" y="5025132"/>
              <a:ext cx="117600" cy="108994"/>
            </a:xfrm>
            <a:custGeom>
              <a:avLst/>
              <a:gdLst>
                <a:gd name="connsiteX0" fmla="*/ 76247 w 117600"/>
                <a:gd name="connsiteY0" fmla="*/ 893 h 108994"/>
                <a:gd name="connsiteX1" fmla="*/ 50847 w 117600"/>
                <a:gd name="connsiteY1" fmla="*/ 45343 h 108994"/>
                <a:gd name="connsiteX2" fmla="*/ 107997 w 117600"/>
                <a:gd name="connsiteY2" fmla="*/ 67568 h 108994"/>
                <a:gd name="connsiteX3" fmla="*/ 117522 w 117600"/>
                <a:gd name="connsiteY3" fmla="*/ 108843 h 108994"/>
                <a:gd name="connsiteX4" fmla="*/ 107997 w 117600"/>
                <a:gd name="connsiteY4" fmla="*/ 80268 h 108994"/>
                <a:gd name="connsiteX5" fmla="*/ 57197 w 117600"/>
                <a:gd name="connsiteY5" fmla="*/ 48518 h 108994"/>
                <a:gd name="connsiteX6" fmla="*/ 47 w 117600"/>
                <a:gd name="connsiteY6" fmla="*/ 89793 h 108994"/>
                <a:gd name="connsiteX7" fmla="*/ 76247 w 117600"/>
                <a:gd name="connsiteY7" fmla="*/ 893 h 10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600" h="108994">
                  <a:moveTo>
                    <a:pt x="76247" y="893"/>
                  </a:moveTo>
                  <a:cubicBezTo>
                    <a:pt x="84714" y="-6515"/>
                    <a:pt x="45555" y="34231"/>
                    <a:pt x="50847" y="45343"/>
                  </a:cubicBezTo>
                  <a:cubicBezTo>
                    <a:pt x="56139" y="56456"/>
                    <a:pt x="96885" y="56985"/>
                    <a:pt x="107997" y="67568"/>
                  </a:cubicBezTo>
                  <a:cubicBezTo>
                    <a:pt x="119109" y="78151"/>
                    <a:pt x="117522" y="106726"/>
                    <a:pt x="117522" y="108843"/>
                  </a:cubicBezTo>
                  <a:cubicBezTo>
                    <a:pt x="117522" y="110960"/>
                    <a:pt x="118051" y="90322"/>
                    <a:pt x="107997" y="80268"/>
                  </a:cubicBezTo>
                  <a:cubicBezTo>
                    <a:pt x="97943" y="70214"/>
                    <a:pt x="75189" y="46931"/>
                    <a:pt x="57197" y="48518"/>
                  </a:cubicBezTo>
                  <a:cubicBezTo>
                    <a:pt x="39205" y="50106"/>
                    <a:pt x="2164" y="95614"/>
                    <a:pt x="47" y="89793"/>
                  </a:cubicBezTo>
                  <a:cubicBezTo>
                    <a:pt x="-2070" y="83972"/>
                    <a:pt x="67780" y="8301"/>
                    <a:pt x="76247" y="89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 95">
              <a:extLst>
                <a:ext uri="{FF2B5EF4-FFF2-40B4-BE49-F238E27FC236}">
                  <a16:creationId xmlns:a16="http://schemas.microsoft.com/office/drawing/2014/main" id="{694F8A6A-11E3-A66E-ED90-3862733D5A43}"/>
                </a:ext>
              </a:extLst>
            </p:cNvPr>
            <p:cNvSpPr/>
            <p:nvPr/>
          </p:nvSpPr>
          <p:spPr>
            <a:xfrm>
              <a:off x="5438382" y="4641687"/>
              <a:ext cx="133754" cy="124346"/>
            </a:xfrm>
            <a:custGeom>
              <a:avLst/>
              <a:gdLst>
                <a:gd name="connsiteX0" fmla="*/ 133743 w 133754"/>
                <a:gd name="connsiteY0" fmla="*/ 163 h 124346"/>
                <a:gd name="connsiteX1" fmla="*/ 38493 w 133754"/>
                <a:gd name="connsiteY1" fmla="*/ 54138 h 124346"/>
                <a:gd name="connsiteX2" fmla="*/ 393 w 133754"/>
                <a:gd name="connsiteY2" fmla="*/ 123988 h 124346"/>
                <a:gd name="connsiteX3" fmla="*/ 19443 w 133754"/>
                <a:gd name="connsiteY3" fmla="*/ 79538 h 124346"/>
                <a:gd name="connsiteX4" fmla="*/ 32143 w 133754"/>
                <a:gd name="connsiteY4" fmla="*/ 38263 h 124346"/>
                <a:gd name="connsiteX5" fmla="*/ 133743 w 133754"/>
                <a:gd name="connsiteY5" fmla="*/ 163 h 12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754" h="124346">
                  <a:moveTo>
                    <a:pt x="133743" y="163"/>
                  </a:moveTo>
                  <a:cubicBezTo>
                    <a:pt x="134801" y="2809"/>
                    <a:pt x="60718" y="33501"/>
                    <a:pt x="38493" y="54138"/>
                  </a:cubicBezTo>
                  <a:cubicBezTo>
                    <a:pt x="16268" y="74775"/>
                    <a:pt x="3568" y="119755"/>
                    <a:pt x="393" y="123988"/>
                  </a:cubicBezTo>
                  <a:cubicBezTo>
                    <a:pt x="-2782" y="128221"/>
                    <a:pt x="14151" y="93825"/>
                    <a:pt x="19443" y="79538"/>
                  </a:cubicBezTo>
                  <a:cubicBezTo>
                    <a:pt x="24735" y="65251"/>
                    <a:pt x="18385" y="48846"/>
                    <a:pt x="32143" y="38263"/>
                  </a:cubicBezTo>
                  <a:cubicBezTo>
                    <a:pt x="45901" y="27680"/>
                    <a:pt x="132685" y="-2483"/>
                    <a:pt x="133743" y="16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 96">
              <a:extLst>
                <a:ext uri="{FF2B5EF4-FFF2-40B4-BE49-F238E27FC236}">
                  <a16:creationId xmlns:a16="http://schemas.microsoft.com/office/drawing/2014/main" id="{159C7F16-DE9C-B17E-138A-C412EF7F645E}"/>
                </a:ext>
              </a:extLst>
            </p:cNvPr>
            <p:cNvSpPr/>
            <p:nvPr/>
          </p:nvSpPr>
          <p:spPr>
            <a:xfrm>
              <a:off x="5216525" y="4464048"/>
              <a:ext cx="158999" cy="215220"/>
            </a:xfrm>
            <a:custGeom>
              <a:avLst/>
              <a:gdLst>
                <a:gd name="connsiteX0" fmla="*/ 158750 w 158999"/>
                <a:gd name="connsiteY0" fmla="*/ 2 h 215220"/>
                <a:gd name="connsiteX1" fmla="*/ 63500 w 158999"/>
                <a:gd name="connsiteY1" fmla="*/ 107952 h 215220"/>
                <a:gd name="connsiteX2" fmla="*/ 38100 w 158999"/>
                <a:gd name="connsiteY2" fmla="*/ 139702 h 215220"/>
                <a:gd name="connsiteX3" fmla="*/ 38100 w 158999"/>
                <a:gd name="connsiteY3" fmla="*/ 180977 h 215220"/>
                <a:gd name="connsiteX4" fmla="*/ 3175 w 158999"/>
                <a:gd name="connsiteY4" fmla="*/ 133352 h 215220"/>
                <a:gd name="connsiteX5" fmla="*/ 28575 w 158999"/>
                <a:gd name="connsiteY5" fmla="*/ 212727 h 215220"/>
                <a:gd name="connsiteX6" fmla="*/ 25400 w 158999"/>
                <a:gd name="connsiteY6" fmla="*/ 187327 h 215220"/>
                <a:gd name="connsiteX7" fmla="*/ 0 w 158999"/>
                <a:gd name="connsiteY7" fmla="*/ 107952 h 215220"/>
                <a:gd name="connsiteX8" fmla="*/ 25400 w 158999"/>
                <a:gd name="connsiteY8" fmla="*/ 149227 h 215220"/>
                <a:gd name="connsiteX9" fmla="*/ 63500 w 158999"/>
                <a:gd name="connsiteY9" fmla="*/ 95252 h 215220"/>
                <a:gd name="connsiteX10" fmla="*/ 31750 w 158999"/>
                <a:gd name="connsiteY10" fmla="*/ 111127 h 215220"/>
                <a:gd name="connsiteX11" fmla="*/ 158750 w 158999"/>
                <a:gd name="connsiteY11" fmla="*/ 2 h 21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999" h="215220">
                  <a:moveTo>
                    <a:pt x="158750" y="2"/>
                  </a:moveTo>
                  <a:cubicBezTo>
                    <a:pt x="164042" y="-527"/>
                    <a:pt x="83608" y="84669"/>
                    <a:pt x="63500" y="107952"/>
                  </a:cubicBezTo>
                  <a:cubicBezTo>
                    <a:pt x="43392" y="131235"/>
                    <a:pt x="42333" y="127531"/>
                    <a:pt x="38100" y="139702"/>
                  </a:cubicBezTo>
                  <a:cubicBezTo>
                    <a:pt x="33867" y="151873"/>
                    <a:pt x="43921" y="182035"/>
                    <a:pt x="38100" y="180977"/>
                  </a:cubicBezTo>
                  <a:cubicBezTo>
                    <a:pt x="32279" y="179919"/>
                    <a:pt x="4762" y="128060"/>
                    <a:pt x="3175" y="133352"/>
                  </a:cubicBezTo>
                  <a:cubicBezTo>
                    <a:pt x="1588" y="138644"/>
                    <a:pt x="24871" y="203731"/>
                    <a:pt x="28575" y="212727"/>
                  </a:cubicBezTo>
                  <a:cubicBezTo>
                    <a:pt x="32279" y="221723"/>
                    <a:pt x="30163" y="204790"/>
                    <a:pt x="25400" y="187327"/>
                  </a:cubicBezTo>
                  <a:cubicBezTo>
                    <a:pt x="20637" y="169864"/>
                    <a:pt x="0" y="114302"/>
                    <a:pt x="0" y="107952"/>
                  </a:cubicBezTo>
                  <a:cubicBezTo>
                    <a:pt x="0" y="101602"/>
                    <a:pt x="14817" y="151344"/>
                    <a:pt x="25400" y="149227"/>
                  </a:cubicBezTo>
                  <a:cubicBezTo>
                    <a:pt x="35983" y="147110"/>
                    <a:pt x="62442" y="101602"/>
                    <a:pt x="63500" y="95252"/>
                  </a:cubicBezTo>
                  <a:cubicBezTo>
                    <a:pt x="64558" y="88902"/>
                    <a:pt x="15875" y="124356"/>
                    <a:pt x="31750" y="111127"/>
                  </a:cubicBezTo>
                  <a:cubicBezTo>
                    <a:pt x="47625" y="97898"/>
                    <a:pt x="153458" y="531"/>
                    <a:pt x="158750" y="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 97">
              <a:extLst>
                <a:ext uri="{FF2B5EF4-FFF2-40B4-BE49-F238E27FC236}">
                  <a16:creationId xmlns:a16="http://schemas.microsoft.com/office/drawing/2014/main" id="{6E4F8CF2-3C0D-4010-95F1-3A927FBF1ACF}"/>
                </a:ext>
              </a:extLst>
            </p:cNvPr>
            <p:cNvSpPr/>
            <p:nvPr/>
          </p:nvSpPr>
          <p:spPr>
            <a:xfrm>
              <a:off x="4802291" y="4397271"/>
              <a:ext cx="58767" cy="95706"/>
            </a:xfrm>
            <a:custGeom>
              <a:avLst/>
              <a:gdLst>
                <a:gd name="connsiteX0" fmla="*/ 58634 w 58767"/>
                <a:gd name="connsiteY0" fmla="*/ 104 h 95706"/>
                <a:gd name="connsiteX1" fmla="*/ 17359 w 58767"/>
                <a:gd name="connsiteY1" fmla="*/ 50904 h 95706"/>
                <a:gd name="connsiteX2" fmla="*/ 20534 w 58767"/>
                <a:gd name="connsiteY2" fmla="*/ 95354 h 95706"/>
                <a:gd name="connsiteX3" fmla="*/ 14184 w 58767"/>
                <a:gd name="connsiteY3" fmla="*/ 69954 h 95706"/>
                <a:gd name="connsiteX4" fmla="*/ 1484 w 58767"/>
                <a:gd name="connsiteY4" fmla="*/ 38204 h 95706"/>
                <a:gd name="connsiteX5" fmla="*/ 58634 w 58767"/>
                <a:gd name="connsiteY5" fmla="*/ 104 h 9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767" h="95706">
                  <a:moveTo>
                    <a:pt x="58634" y="104"/>
                  </a:moveTo>
                  <a:cubicBezTo>
                    <a:pt x="61280" y="2221"/>
                    <a:pt x="23709" y="35029"/>
                    <a:pt x="17359" y="50904"/>
                  </a:cubicBezTo>
                  <a:cubicBezTo>
                    <a:pt x="11009" y="66779"/>
                    <a:pt x="21063" y="92179"/>
                    <a:pt x="20534" y="95354"/>
                  </a:cubicBezTo>
                  <a:cubicBezTo>
                    <a:pt x="20005" y="98529"/>
                    <a:pt x="17359" y="79479"/>
                    <a:pt x="14184" y="69954"/>
                  </a:cubicBezTo>
                  <a:cubicBezTo>
                    <a:pt x="11009" y="60429"/>
                    <a:pt x="-4866" y="47729"/>
                    <a:pt x="1484" y="38204"/>
                  </a:cubicBezTo>
                  <a:cubicBezTo>
                    <a:pt x="7834" y="28679"/>
                    <a:pt x="55988" y="-2013"/>
                    <a:pt x="58634" y="10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 98">
              <a:extLst>
                <a:ext uri="{FF2B5EF4-FFF2-40B4-BE49-F238E27FC236}">
                  <a16:creationId xmlns:a16="http://schemas.microsoft.com/office/drawing/2014/main" id="{CC0D8FA6-5949-8C48-56AD-0D01604E3D73}"/>
                </a:ext>
              </a:extLst>
            </p:cNvPr>
            <p:cNvSpPr/>
            <p:nvPr/>
          </p:nvSpPr>
          <p:spPr>
            <a:xfrm>
              <a:off x="5692647" y="4181417"/>
              <a:ext cx="118717" cy="149358"/>
            </a:xfrm>
            <a:custGeom>
              <a:avLst/>
              <a:gdLst>
                <a:gd name="connsiteX0" fmla="*/ 128 w 118717"/>
                <a:gd name="connsiteY0" fmla="*/ 58 h 149358"/>
                <a:gd name="connsiteX1" fmla="*/ 92203 w 118717"/>
                <a:gd name="connsiteY1" fmla="*/ 69908 h 149358"/>
                <a:gd name="connsiteX2" fmla="*/ 111253 w 118717"/>
                <a:gd name="connsiteY2" fmla="*/ 95308 h 149358"/>
                <a:gd name="connsiteX3" fmla="*/ 92203 w 118717"/>
                <a:gd name="connsiteY3" fmla="*/ 149283 h 149358"/>
                <a:gd name="connsiteX4" fmla="*/ 114428 w 118717"/>
                <a:gd name="connsiteY4" fmla="*/ 82608 h 149358"/>
                <a:gd name="connsiteX5" fmla="*/ 128 w 118717"/>
                <a:gd name="connsiteY5" fmla="*/ 58 h 149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717" h="149358">
                  <a:moveTo>
                    <a:pt x="128" y="58"/>
                  </a:moveTo>
                  <a:cubicBezTo>
                    <a:pt x="-3576" y="-2059"/>
                    <a:pt x="73682" y="54033"/>
                    <a:pt x="92203" y="69908"/>
                  </a:cubicBezTo>
                  <a:cubicBezTo>
                    <a:pt x="110724" y="85783"/>
                    <a:pt x="111253" y="82079"/>
                    <a:pt x="111253" y="95308"/>
                  </a:cubicBezTo>
                  <a:cubicBezTo>
                    <a:pt x="111253" y="108537"/>
                    <a:pt x="91674" y="151400"/>
                    <a:pt x="92203" y="149283"/>
                  </a:cubicBezTo>
                  <a:cubicBezTo>
                    <a:pt x="92732" y="147166"/>
                    <a:pt x="131361" y="105891"/>
                    <a:pt x="114428" y="82608"/>
                  </a:cubicBezTo>
                  <a:cubicBezTo>
                    <a:pt x="97495" y="59325"/>
                    <a:pt x="3832" y="2175"/>
                    <a:pt x="128" y="5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 99">
              <a:extLst>
                <a:ext uri="{FF2B5EF4-FFF2-40B4-BE49-F238E27FC236}">
                  <a16:creationId xmlns:a16="http://schemas.microsoft.com/office/drawing/2014/main" id="{84D54932-F9B5-9CF4-3AD4-2889AD853878}"/>
                </a:ext>
              </a:extLst>
            </p:cNvPr>
            <p:cNvSpPr/>
            <p:nvPr/>
          </p:nvSpPr>
          <p:spPr>
            <a:xfrm>
              <a:off x="4860885" y="5229054"/>
              <a:ext cx="111327" cy="78834"/>
            </a:xfrm>
            <a:custGeom>
              <a:avLst/>
              <a:gdLst>
                <a:gd name="connsiteX0" fmla="*/ 111165 w 111327"/>
                <a:gd name="connsiteY0" fmla="*/ 171 h 78834"/>
                <a:gd name="connsiteX1" fmla="*/ 69890 w 111327"/>
                <a:gd name="connsiteY1" fmla="*/ 54146 h 78834"/>
                <a:gd name="connsiteX2" fmla="*/ 54015 w 111327"/>
                <a:gd name="connsiteY2" fmla="*/ 60496 h 78834"/>
                <a:gd name="connsiteX3" fmla="*/ 40 w 111327"/>
                <a:gd name="connsiteY3" fmla="*/ 41446 h 78834"/>
                <a:gd name="connsiteX4" fmla="*/ 44490 w 111327"/>
                <a:gd name="connsiteY4" fmla="*/ 66846 h 78834"/>
                <a:gd name="connsiteX5" fmla="*/ 50840 w 111327"/>
                <a:gd name="connsiteY5" fmla="*/ 76371 h 78834"/>
                <a:gd name="connsiteX6" fmla="*/ 111165 w 111327"/>
                <a:gd name="connsiteY6" fmla="*/ 171 h 7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7" h="78834">
                  <a:moveTo>
                    <a:pt x="111165" y="171"/>
                  </a:moveTo>
                  <a:cubicBezTo>
                    <a:pt x="114340" y="-3533"/>
                    <a:pt x="69890" y="54146"/>
                    <a:pt x="69890" y="54146"/>
                  </a:cubicBezTo>
                  <a:cubicBezTo>
                    <a:pt x="60365" y="64200"/>
                    <a:pt x="65657" y="62613"/>
                    <a:pt x="54015" y="60496"/>
                  </a:cubicBezTo>
                  <a:cubicBezTo>
                    <a:pt x="42373" y="58379"/>
                    <a:pt x="1628" y="40388"/>
                    <a:pt x="40" y="41446"/>
                  </a:cubicBezTo>
                  <a:cubicBezTo>
                    <a:pt x="-1548" y="42504"/>
                    <a:pt x="44490" y="66846"/>
                    <a:pt x="44490" y="66846"/>
                  </a:cubicBezTo>
                  <a:cubicBezTo>
                    <a:pt x="52957" y="72667"/>
                    <a:pt x="40786" y="83779"/>
                    <a:pt x="50840" y="76371"/>
                  </a:cubicBezTo>
                  <a:cubicBezTo>
                    <a:pt x="60894" y="68963"/>
                    <a:pt x="107990" y="3875"/>
                    <a:pt x="111165" y="17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 100">
              <a:extLst>
                <a:ext uri="{FF2B5EF4-FFF2-40B4-BE49-F238E27FC236}">
                  <a16:creationId xmlns:a16="http://schemas.microsoft.com/office/drawing/2014/main" id="{FA8F1A5F-F568-3025-1144-BE4B1A54C2B8}"/>
                </a:ext>
              </a:extLst>
            </p:cNvPr>
            <p:cNvSpPr/>
            <p:nvPr/>
          </p:nvSpPr>
          <p:spPr>
            <a:xfrm>
              <a:off x="4898016" y="5470444"/>
              <a:ext cx="122176" cy="212858"/>
            </a:xfrm>
            <a:custGeom>
              <a:avLst/>
              <a:gdLst>
                <a:gd name="connsiteX0" fmla="*/ 121659 w 122176"/>
                <a:gd name="connsiteY0" fmla="*/ 81 h 212858"/>
                <a:gd name="connsiteX1" fmla="*/ 64509 w 122176"/>
                <a:gd name="connsiteY1" fmla="*/ 60406 h 212858"/>
                <a:gd name="connsiteX2" fmla="*/ 64509 w 122176"/>
                <a:gd name="connsiteY2" fmla="*/ 79456 h 212858"/>
                <a:gd name="connsiteX3" fmla="*/ 70859 w 122176"/>
                <a:gd name="connsiteY3" fmla="*/ 47706 h 212858"/>
                <a:gd name="connsiteX4" fmla="*/ 4184 w 122176"/>
                <a:gd name="connsiteY4" fmla="*/ 117556 h 212858"/>
                <a:gd name="connsiteX5" fmla="*/ 7359 w 122176"/>
                <a:gd name="connsiteY5" fmla="*/ 212806 h 212858"/>
                <a:gd name="connsiteX6" fmla="*/ 10534 w 122176"/>
                <a:gd name="connsiteY6" fmla="*/ 130256 h 212858"/>
                <a:gd name="connsiteX7" fmla="*/ 23234 w 122176"/>
                <a:gd name="connsiteY7" fmla="*/ 76281 h 212858"/>
                <a:gd name="connsiteX8" fmla="*/ 121659 w 122176"/>
                <a:gd name="connsiteY8" fmla="*/ 81 h 2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176" h="212858">
                  <a:moveTo>
                    <a:pt x="121659" y="81"/>
                  </a:moveTo>
                  <a:cubicBezTo>
                    <a:pt x="128538" y="-2565"/>
                    <a:pt x="64509" y="60406"/>
                    <a:pt x="64509" y="60406"/>
                  </a:cubicBezTo>
                  <a:cubicBezTo>
                    <a:pt x="54984" y="73635"/>
                    <a:pt x="63451" y="81573"/>
                    <a:pt x="64509" y="79456"/>
                  </a:cubicBezTo>
                  <a:cubicBezTo>
                    <a:pt x="65567" y="77339"/>
                    <a:pt x="80913" y="41356"/>
                    <a:pt x="70859" y="47706"/>
                  </a:cubicBezTo>
                  <a:cubicBezTo>
                    <a:pt x="60805" y="54056"/>
                    <a:pt x="14767" y="90039"/>
                    <a:pt x="4184" y="117556"/>
                  </a:cubicBezTo>
                  <a:cubicBezTo>
                    <a:pt x="-6399" y="145073"/>
                    <a:pt x="6301" y="210689"/>
                    <a:pt x="7359" y="212806"/>
                  </a:cubicBezTo>
                  <a:cubicBezTo>
                    <a:pt x="8417" y="214923"/>
                    <a:pt x="7888" y="153010"/>
                    <a:pt x="10534" y="130256"/>
                  </a:cubicBezTo>
                  <a:cubicBezTo>
                    <a:pt x="13180" y="107502"/>
                    <a:pt x="7359" y="92685"/>
                    <a:pt x="23234" y="76281"/>
                  </a:cubicBezTo>
                  <a:cubicBezTo>
                    <a:pt x="39109" y="59877"/>
                    <a:pt x="114780" y="2727"/>
                    <a:pt x="121659" y="8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 101">
              <a:extLst>
                <a:ext uri="{FF2B5EF4-FFF2-40B4-BE49-F238E27FC236}">
                  <a16:creationId xmlns:a16="http://schemas.microsoft.com/office/drawing/2014/main" id="{1F608510-D1F7-A2C6-59C4-69927121ED67}"/>
                </a:ext>
              </a:extLst>
            </p:cNvPr>
            <p:cNvSpPr/>
            <p:nvPr/>
          </p:nvSpPr>
          <p:spPr>
            <a:xfrm>
              <a:off x="5803894" y="5591148"/>
              <a:ext cx="45651" cy="127034"/>
            </a:xfrm>
            <a:custGeom>
              <a:avLst/>
              <a:gdLst>
                <a:gd name="connsiteX0" fmla="*/ 6356 w 45651"/>
                <a:gd name="connsiteY0" fmla="*/ 27 h 127034"/>
                <a:gd name="connsiteX1" fmla="*/ 34931 w 45651"/>
                <a:gd name="connsiteY1" fmla="*/ 88927 h 127034"/>
                <a:gd name="connsiteX2" fmla="*/ 6 w 45651"/>
                <a:gd name="connsiteY2" fmla="*/ 127027 h 127034"/>
                <a:gd name="connsiteX3" fmla="*/ 38106 w 45651"/>
                <a:gd name="connsiteY3" fmla="*/ 92102 h 127034"/>
                <a:gd name="connsiteX4" fmla="*/ 44456 w 45651"/>
                <a:gd name="connsiteY4" fmla="*/ 79402 h 127034"/>
                <a:gd name="connsiteX5" fmla="*/ 6356 w 45651"/>
                <a:gd name="connsiteY5" fmla="*/ 27 h 1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651" h="127034">
                  <a:moveTo>
                    <a:pt x="6356" y="27"/>
                  </a:moveTo>
                  <a:cubicBezTo>
                    <a:pt x="4769" y="1614"/>
                    <a:pt x="35989" y="67760"/>
                    <a:pt x="34931" y="88927"/>
                  </a:cubicBezTo>
                  <a:cubicBezTo>
                    <a:pt x="33873" y="110094"/>
                    <a:pt x="-523" y="126498"/>
                    <a:pt x="6" y="127027"/>
                  </a:cubicBezTo>
                  <a:cubicBezTo>
                    <a:pt x="535" y="127556"/>
                    <a:pt x="30698" y="100040"/>
                    <a:pt x="38106" y="92102"/>
                  </a:cubicBezTo>
                  <a:cubicBezTo>
                    <a:pt x="45514" y="84165"/>
                    <a:pt x="47102" y="92102"/>
                    <a:pt x="44456" y="79402"/>
                  </a:cubicBezTo>
                  <a:cubicBezTo>
                    <a:pt x="41810" y="66702"/>
                    <a:pt x="7943" y="-1560"/>
                    <a:pt x="6356" y="2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 102">
              <a:extLst>
                <a:ext uri="{FF2B5EF4-FFF2-40B4-BE49-F238E27FC236}">
                  <a16:creationId xmlns:a16="http://schemas.microsoft.com/office/drawing/2014/main" id="{5A487805-0727-8E34-7E27-AC46BBB06B5F}"/>
                </a:ext>
              </a:extLst>
            </p:cNvPr>
            <p:cNvSpPr/>
            <p:nvPr/>
          </p:nvSpPr>
          <p:spPr>
            <a:xfrm>
              <a:off x="5383877" y="5616464"/>
              <a:ext cx="245439" cy="120886"/>
            </a:xfrm>
            <a:custGeom>
              <a:avLst/>
              <a:gdLst>
                <a:gd name="connsiteX0" fmla="*/ 229523 w 245439"/>
                <a:gd name="connsiteY0" fmla="*/ 111 h 120886"/>
                <a:gd name="connsiteX1" fmla="*/ 242223 w 245439"/>
                <a:gd name="connsiteY1" fmla="*/ 57261 h 120886"/>
                <a:gd name="connsiteX2" fmla="*/ 166023 w 245439"/>
                <a:gd name="connsiteY2" fmla="*/ 89011 h 120886"/>
                <a:gd name="connsiteX3" fmla="*/ 204123 w 245439"/>
                <a:gd name="connsiteY3" fmla="*/ 89011 h 120886"/>
                <a:gd name="connsiteX4" fmla="*/ 124748 w 245439"/>
                <a:gd name="connsiteY4" fmla="*/ 92186 h 120886"/>
                <a:gd name="connsiteX5" fmla="*/ 923 w 245439"/>
                <a:gd name="connsiteY5" fmla="*/ 120761 h 120886"/>
                <a:gd name="connsiteX6" fmla="*/ 194598 w 245439"/>
                <a:gd name="connsiteY6" fmla="*/ 79486 h 120886"/>
                <a:gd name="connsiteX7" fmla="*/ 137448 w 245439"/>
                <a:gd name="connsiteY7" fmla="*/ 57261 h 120886"/>
                <a:gd name="connsiteX8" fmla="*/ 213648 w 245439"/>
                <a:gd name="connsiteY8" fmla="*/ 73136 h 120886"/>
                <a:gd name="connsiteX9" fmla="*/ 229523 w 245439"/>
                <a:gd name="connsiteY9" fmla="*/ 111 h 12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39" h="120886">
                  <a:moveTo>
                    <a:pt x="229523" y="111"/>
                  </a:moveTo>
                  <a:cubicBezTo>
                    <a:pt x="234285" y="-2535"/>
                    <a:pt x="252806" y="42444"/>
                    <a:pt x="242223" y="57261"/>
                  </a:cubicBezTo>
                  <a:cubicBezTo>
                    <a:pt x="231640" y="72078"/>
                    <a:pt x="172373" y="83719"/>
                    <a:pt x="166023" y="89011"/>
                  </a:cubicBezTo>
                  <a:cubicBezTo>
                    <a:pt x="159673" y="94303"/>
                    <a:pt x="211002" y="88482"/>
                    <a:pt x="204123" y="89011"/>
                  </a:cubicBezTo>
                  <a:cubicBezTo>
                    <a:pt x="197244" y="89540"/>
                    <a:pt x="158615" y="86894"/>
                    <a:pt x="124748" y="92186"/>
                  </a:cubicBezTo>
                  <a:cubicBezTo>
                    <a:pt x="90881" y="97478"/>
                    <a:pt x="-10719" y="122878"/>
                    <a:pt x="923" y="120761"/>
                  </a:cubicBezTo>
                  <a:cubicBezTo>
                    <a:pt x="12565" y="118644"/>
                    <a:pt x="171844" y="90069"/>
                    <a:pt x="194598" y="79486"/>
                  </a:cubicBezTo>
                  <a:cubicBezTo>
                    <a:pt x="217352" y="68903"/>
                    <a:pt x="134273" y="58319"/>
                    <a:pt x="137448" y="57261"/>
                  </a:cubicBezTo>
                  <a:cubicBezTo>
                    <a:pt x="140623" y="56203"/>
                    <a:pt x="205181" y="78957"/>
                    <a:pt x="213648" y="73136"/>
                  </a:cubicBezTo>
                  <a:cubicBezTo>
                    <a:pt x="222115" y="67315"/>
                    <a:pt x="224761" y="2757"/>
                    <a:pt x="229523" y="11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 103">
              <a:extLst>
                <a:ext uri="{FF2B5EF4-FFF2-40B4-BE49-F238E27FC236}">
                  <a16:creationId xmlns:a16="http://schemas.microsoft.com/office/drawing/2014/main" id="{4572A956-A20E-198E-B7E8-FB222AD313E2}"/>
                </a:ext>
              </a:extLst>
            </p:cNvPr>
            <p:cNvSpPr/>
            <p:nvPr/>
          </p:nvSpPr>
          <p:spPr>
            <a:xfrm>
              <a:off x="5050145" y="5622565"/>
              <a:ext cx="275564" cy="95790"/>
            </a:xfrm>
            <a:custGeom>
              <a:avLst/>
              <a:gdLst>
                <a:gd name="connsiteX0" fmla="*/ 1280 w 275564"/>
                <a:gd name="connsiteY0" fmla="*/ 360 h 95790"/>
                <a:gd name="connsiteX1" fmla="*/ 198130 w 275564"/>
                <a:gd name="connsiteY1" fmla="*/ 92435 h 95790"/>
                <a:gd name="connsiteX2" fmla="*/ 147330 w 275564"/>
                <a:gd name="connsiteY2" fmla="*/ 73385 h 95790"/>
                <a:gd name="connsiteX3" fmla="*/ 274330 w 275564"/>
                <a:gd name="connsiteY3" fmla="*/ 51160 h 95790"/>
                <a:gd name="connsiteX4" fmla="*/ 207655 w 275564"/>
                <a:gd name="connsiteY4" fmla="*/ 47985 h 95790"/>
                <a:gd name="connsiteX5" fmla="*/ 137805 w 275564"/>
                <a:gd name="connsiteY5" fmla="*/ 19410 h 95790"/>
                <a:gd name="connsiteX6" fmla="*/ 191780 w 275564"/>
                <a:gd name="connsiteY6" fmla="*/ 73385 h 95790"/>
                <a:gd name="connsiteX7" fmla="*/ 115580 w 275564"/>
                <a:gd name="connsiteY7" fmla="*/ 60685 h 95790"/>
                <a:gd name="connsiteX8" fmla="*/ 1280 w 275564"/>
                <a:gd name="connsiteY8" fmla="*/ 360 h 9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564" h="95790">
                  <a:moveTo>
                    <a:pt x="1280" y="360"/>
                  </a:moveTo>
                  <a:cubicBezTo>
                    <a:pt x="15038" y="5652"/>
                    <a:pt x="173788" y="80264"/>
                    <a:pt x="198130" y="92435"/>
                  </a:cubicBezTo>
                  <a:cubicBezTo>
                    <a:pt x="222472" y="104606"/>
                    <a:pt x="134630" y="80264"/>
                    <a:pt x="147330" y="73385"/>
                  </a:cubicBezTo>
                  <a:cubicBezTo>
                    <a:pt x="160030" y="66506"/>
                    <a:pt x="264276" y="55393"/>
                    <a:pt x="274330" y="51160"/>
                  </a:cubicBezTo>
                  <a:cubicBezTo>
                    <a:pt x="284384" y="46927"/>
                    <a:pt x="230409" y="53277"/>
                    <a:pt x="207655" y="47985"/>
                  </a:cubicBezTo>
                  <a:cubicBezTo>
                    <a:pt x="184901" y="42693"/>
                    <a:pt x="140451" y="15177"/>
                    <a:pt x="137805" y="19410"/>
                  </a:cubicBezTo>
                  <a:cubicBezTo>
                    <a:pt x="135159" y="23643"/>
                    <a:pt x="195484" y="66506"/>
                    <a:pt x="191780" y="73385"/>
                  </a:cubicBezTo>
                  <a:cubicBezTo>
                    <a:pt x="188076" y="80264"/>
                    <a:pt x="142567" y="71797"/>
                    <a:pt x="115580" y="60685"/>
                  </a:cubicBezTo>
                  <a:cubicBezTo>
                    <a:pt x="88593" y="49573"/>
                    <a:pt x="-12478" y="-4932"/>
                    <a:pt x="1280" y="36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 104">
              <a:extLst>
                <a:ext uri="{FF2B5EF4-FFF2-40B4-BE49-F238E27FC236}">
                  <a16:creationId xmlns:a16="http://schemas.microsoft.com/office/drawing/2014/main" id="{6A3FDCAA-374A-C92F-AB22-B32F04E7BAD4}"/>
                </a:ext>
              </a:extLst>
            </p:cNvPr>
            <p:cNvSpPr/>
            <p:nvPr/>
          </p:nvSpPr>
          <p:spPr>
            <a:xfrm>
              <a:off x="5072959" y="5391042"/>
              <a:ext cx="305608" cy="82662"/>
            </a:xfrm>
            <a:custGeom>
              <a:avLst/>
              <a:gdLst>
                <a:gd name="connsiteX0" fmla="*/ 691 w 305608"/>
                <a:gd name="connsiteY0" fmla="*/ 82658 h 82662"/>
                <a:gd name="connsiteX1" fmla="*/ 172141 w 305608"/>
                <a:gd name="connsiteY1" fmla="*/ 25508 h 82662"/>
                <a:gd name="connsiteX2" fmla="*/ 245166 w 305608"/>
                <a:gd name="connsiteY2" fmla="*/ 31858 h 82662"/>
                <a:gd name="connsiteX3" fmla="*/ 210241 w 305608"/>
                <a:gd name="connsiteY3" fmla="*/ 108 h 82662"/>
                <a:gd name="connsiteX4" fmla="*/ 305491 w 305608"/>
                <a:gd name="connsiteY4" fmla="*/ 44558 h 82662"/>
                <a:gd name="connsiteX5" fmla="*/ 226116 w 305608"/>
                <a:gd name="connsiteY5" fmla="*/ 28683 h 82662"/>
                <a:gd name="connsiteX6" fmla="*/ 67366 w 305608"/>
                <a:gd name="connsiteY6" fmla="*/ 6458 h 82662"/>
                <a:gd name="connsiteX7" fmla="*/ 108641 w 305608"/>
                <a:gd name="connsiteY7" fmla="*/ 28683 h 82662"/>
                <a:gd name="connsiteX8" fmla="*/ 691 w 305608"/>
                <a:gd name="connsiteY8" fmla="*/ 82658 h 82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608" h="82662">
                  <a:moveTo>
                    <a:pt x="691" y="82658"/>
                  </a:moveTo>
                  <a:cubicBezTo>
                    <a:pt x="11274" y="82129"/>
                    <a:pt x="131395" y="33975"/>
                    <a:pt x="172141" y="25508"/>
                  </a:cubicBezTo>
                  <a:cubicBezTo>
                    <a:pt x="212887" y="17041"/>
                    <a:pt x="238816" y="36091"/>
                    <a:pt x="245166" y="31858"/>
                  </a:cubicBezTo>
                  <a:cubicBezTo>
                    <a:pt x="251516" y="27625"/>
                    <a:pt x="200187" y="-2009"/>
                    <a:pt x="210241" y="108"/>
                  </a:cubicBezTo>
                  <a:cubicBezTo>
                    <a:pt x="220295" y="2225"/>
                    <a:pt x="302845" y="39796"/>
                    <a:pt x="305491" y="44558"/>
                  </a:cubicBezTo>
                  <a:cubicBezTo>
                    <a:pt x="308137" y="49320"/>
                    <a:pt x="265803" y="35033"/>
                    <a:pt x="226116" y="28683"/>
                  </a:cubicBezTo>
                  <a:cubicBezTo>
                    <a:pt x="186429" y="22333"/>
                    <a:pt x="86945" y="6458"/>
                    <a:pt x="67366" y="6458"/>
                  </a:cubicBezTo>
                  <a:cubicBezTo>
                    <a:pt x="47787" y="6458"/>
                    <a:pt x="112874" y="15983"/>
                    <a:pt x="108641" y="28683"/>
                  </a:cubicBezTo>
                  <a:cubicBezTo>
                    <a:pt x="104408" y="41383"/>
                    <a:pt x="-9892" y="83187"/>
                    <a:pt x="691" y="8265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 105">
              <a:extLst>
                <a:ext uri="{FF2B5EF4-FFF2-40B4-BE49-F238E27FC236}">
                  <a16:creationId xmlns:a16="http://schemas.microsoft.com/office/drawing/2014/main" id="{02C608CF-6AAC-C8E4-39D4-81B6E0FA43D7}"/>
                </a:ext>
              </a:extLst>
            </p:cNvPr>
            <p:cNvSpPr/>
            <p:nvPr/>
          </p:nvSpPr>
          <p:spPr>
            <a:xfrm>
              <a:off x="5318079" y="5419718"/>
              <a:ext cx="310774" cy="114018"/>
            </a:xfrm>
            <a:custGeom>
              <a:avLst/>
              <a:gdLst>
                <a:gd name="connsiteX0" fmla="*/ 46 w 310774"/>
                <a:gd name="connsiteY0" fmla="*/ 28582 h 114018"/>
                <a:gd name="connsiteX1" fmla="*/ 149271 w 310774"/>
                <a:gd name="connsiteY1" fmla="*/ 7 h 114018"/>
                <a:gd name="connsiteX2" fmla="*/ 241346 w 310774"/>
                <a:gd name="connsiteY2" fmla="*/ 31757 h 114018"/>
                <a:gd name="connsiteX3" fmla="*/ 196896 w 310774"/>
                <a:gd name="connsiteY3" fmla="*/ 15882 h 114018"/>
                <a:gd name="connsiteX4" fmla="*/ 288971 w 310774"/>
                <a:gd name="connsiteY4" fmla="*/ 95257 h 114018"/>
                <a:gd name="connsiteX5" fmla="*/ 308021 w 310774"/>
                <a:gd name="connsiteY5" fmla="*/ 111132 h 114018"/>
                <a:gd name="connsiteX6" fmla="*/ 244521 w 310774"/>
                <a:gd name="connsiteY6" fmla="*/ 50807 h 114018"/>
                <a:gd name="connsiteX7" fmla="*/ 209596 w 310774"/>
                <a:gd name="connsiteY7" fmla="*/ 15882 h 114018"/>
                <a:gd name="connsiteX8" fmla="*/ 165146 w 310774"/>
                <a:gd name="connsiteY8" fmla="*/ 6357 h 114018"/>
                <a:gd name="connsiteX9" fmla="*/ 46 w 310774"/>
                <a:gd name="connsiteY9" fmla="*/ 28582 h 11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774" h="114018">
                  <a:moveTo>
                    <a:pt x="46" y="28582"/>
                  </a:moveTo>
                  <a:cubicBezTo>
                    <a:pt x="-2600" y="27524"/>
                    <a:pt x="109054" y="-522"/>
                    <a:pt x="149271" y="7"/>
                  </a:cubicBezTo>
                  <a:cubicBezTo>
                    <a:pt x="189488" y="536"/>
                    <a:pt x="233409" y="29111"/>
                    <a:pt x="241346" y="31757"/>
                  </a:cubicBezTo>
                  <a:cubicBezTo>
                    <a:pt x="249283" y="34403"/>
                    <a:pt x="188959" y="5299"/>
                    <a:pt x="196896" y="15882"/>
                  </a:cubicBezTo>
                  <a:cubicBezTo>
                    <a:pt x="204833" y="26465"/>
                    <a:pt x="270450" y="79382"/>
                    <a:pt x="288971" y="95257"/>
                  </a:cubicBezTo>
                  <a:cubicBezTo>
                    <a:pt x="307492" y="111132"/>
                    <a:pt x="315429" y="118540"/>
                    <a:pt x="308021" y="111132"/>
                  </a:cubicBezTo>
                  <a:cubicBezTo>
                    <a:pt x="300613" y="103724"/>
                    <a:pt x="260925" y="66682"/>
                    <a:pt x="244521" y="50807"/>
                  </a:cubicBezTo>
                  <a:cubicBezTo>
                    <a:pt x="228117" y="34932"/>
                    <a:pt x="222825" y="23290"/>
                    <a:pt x="209596" y="15882"/>
                  </a:cubicBezTo>
                  <a:cubicBezTo>
                    <a:pt x="196367" y="8474"/>
                    <a:pt x="193721" y="4769"/>
                    <a:pt x="165146" y="6357"/>
                  </a:cubicBezTo>
                  <a:cubicBezTo>
                    <a:pt x="136571" y="7944"/>
                    <a:pt x="2692" y="29640"/>
                    <a:pt x="46" y="2858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 106">
              <a:extLst>
                <a:ext uri="{FF2B5EF4-FFF2-40B4-BE49-F238E27FC236}">
                  <a16:creationId xmlns:a16="http://schemas.microsoft.com/office/drawing/2014/main" id="{C6D6394B-37B2-6AB5-8903-4D482E38613F}"/>
                </a:ext>
              </a:extLst>
            </p:cNvPr>
            <p:cNvSpPr/>
            <p:nvPr/>
          </p:nvSpPr>
          <p:spPr>
            <a:xfrm>
              <a:off x="4749066" y="5483073"/>
              <a:ext cx="125859" cy="204816"/>
            </a:xfrm>
            <a:custGeom>
              <a:avLst/>
              <a:gdLst>
                <a:gd name="connsiteX0" fmla="*/ 105509 w 125859"/>
                <a:gd name="connsiteY0" fmla="*/ 152 h 204816"/>
                <a:gd name="connsiteX1" fmla="*/ 80109 w 125859"/>
                <a:gd name="connsiteY1" fmla="*/ 63652 h 204816"/>
                <a:gd name="connsiteX2" fmla="*/ 92809 w 125859"/>
                <a:gd name="connsiteY2" fmla="*/ 117627 h 204816"/>
                <a:gd name="connsiteX3" fmla="*/ 45184 w 125859"/>
                <a:gd name="connsiteY3" fmla="*/ 70002 h 204816"/>
                <a:gd name="connsiteX4" fmla="*/ 124559 w 125859"/>
                <a:gd name="connsiteY4" fmla="*/ 203352 h 204816"/>
                <a:gd name="connsiteX5" fmla="*/ 89634 w 125859"/>
                <a:gd name="connsiteY5" fmla="*/ 136677 h 204816"/>
                <a:gd name="connsiteX6" fmla="*/ 26134 w 125859"/>
                <a:gd name="connsiteY6" fmla="*/ 66827 h 204816"/>
                <a:gd name="connsiteX7" fmla="*/ 734 w 125859"/>
                <a:gd name="connsiteY7" fmla="*/ 9677 h 204816"/>
                <a:gd name="connsiteX8" fmla="*/ 51534 w 125859"/>
                <a:gd name="connsiteY8" fmla="*/ 82702 h 204816"/>
                <a:gd name="connsiteX9" fmla="*/ 105509 w 125859"/>
                <a:gd name="connsiteY9" fmla="*/ 152 h 20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859" h="204816">
                  <a:moveTo>
                    <a:pt x="105509" y="152"/>
                  </a:moveTo>
                  <a:cubicBezTo>
                    <a:pt x="110271" y="-3023"/>
                    <a:pt x="82226" y="44073"/>
                    <a:pt x="80109" y="63652"/>
                  </a:cubicBezTo>
                  <a:cubicBezTo>
                    <a:pt x="77992" y="83231"/>
                    <a:pt x="98630" y="116569"/>
                    <a:pt x="92809" y="117627"/>
                  </a:cubicBezTo>
                  <a:cubicBezTo>
                    <a:pt x="86988" y="118685"/>
                    <a:pt x="39892" y="55715"/>
                    <a:pt x="45184" y="70002"/>
                  </a:cubicBezTo>
                  <a:cubicBezTo>
                    <a:pt x="50476" y="84289"/>
                    <a:pt x="117151" y="192240"/>
                    <a:pt x="124559" y="203352"/>
                  </a:cubicBezTo>
                  <a:cubicBezTo>
                    <a:pt x="131967" y="214465"/>
                    <a:pt x="106038" y="159431"/>
                    <a:pt x="89634" y="136677"/>
                  </a:cubicBezTo>
                  <a:cubicBezTo>
                    <a:pt x="73230" y="113923"/>
                    <a:pt x="40951" y="87994"/>
                    <a:pt x="26134" y="66827"/>
                  </a:cubicBezTo>
                  <a:cubicBezTo>
                    <a:pt x="11317" y="45660"/>
                    <a:pt x="-3499" y="7031"/>
                    <a:pt x="734" y="9677"/>
                  </a:cubicBezTo>
                  <a:cubicBezTo>
                    <a:pt x="4967" y="12323"/>
                    <a:pt x="36188" y="78469"/>
                    <a:pt x="51534" y="82702"/>
                  </a:cubicBezTo>
                  <a:cubicBezTo>
                    <a:pt x="66880" y="86935"/>
                    <a:pt x="100747" y="3327"/>
                    <a:pt x="105509" y="15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 107">
              <a:extLst>
                <a:ext uri="{FF2B5EF4-FFF2-40B4-BE49-F238E27FC236}">
                  <a16:creationId xmlns:a16="http://schemas.microsoft.com/office/drawing/2014/main" id="{624904F8-D838-E6D0-0020-09FD56ADD15C}"/>
                </a:ext>
              </a:extLst>
            </p:cNvPr>
            <p:cNvSpPr/>
            <p:nvPr/>
          </p:nvSpPr>
          <p:spPr>
            <a:xfrm>
              <a:off x="5063130" y="5778454"/>
              <a:ext cx="45812" cy="137143"/>
            </a:xfrm>
            <a:custGeom>
              <a:avLst/>
              <a:gdLst>
                <a:gd name="connsiteX0" fmla="*/ 45445 w 45812"/>
                <a:gd name="connsiteY0" fmla="*/ 46 h 137143"/>
                <a:gd name="connsiteX1" fmla="*/ 20045 w 45812"/>
                <a:gd name="connsiteY1" fmla="*/ 85771 h 137143"/>
                <a:gd name="connsiteX2" fmla="*/ 45445 w 45812"/>
                <a:gd name="connsiteY2" fmla="*/ 136571 h 137143"/>
                <a:gd name="connsiteX3" fmla="*/ 32745 w 45812"/>
                <a:gd name="connsiteY3" fmla="*/ 107996 h 137143"/>
                <a:gd name="connsiteX4" fmla="*/ 995 w 45812"/>
                <a:gd name="connsiteY4" fmla="*/ 31796 h 137143"/>
                <a:gd name="connsiteX5" fmla="*/ 10520 w 45812"/>
                <a:gd name="connsiteY5" fmla="*/ 73071 h 137143"/>
                <a:gd name="connsiteX6" fmla="*/ 45445 w 45812"/>
                <a:gd name="connsiteY6" fmla="*/ 46 h 13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12" h="137143">
                  <a:moveTo>
                    <a:pt x="45445" y="46"/>
                  </a:moveTo>
                  <a:cubicBezTo>
                    <a:pt x="47033" y="2163"/>
                    <a:pt x="20045" y="63017"/>
                    <a:pt x="20045" y="85771"/>
                  </a:cubicBezTo>
                  <a:cubicBezTo>
                    <a:pt x="20045" y="108525"/>
                    <a:pt x="43328" y="132867"/>
                    <a:pt x="45445" y="136571"/>
                  </a:cubicBezTo>
                  <a:cubicBezTo>
                    <a:pt x="47562" y="140275"/>
                    <a:pt x="40153" y="125458"/>
                    <a:pt x="32745" y="107996"/>
                  </a:cubicBezTo>
                  <a:cubicBezTo>
                    <a:pt x="25337" y="90534"/>
                    <a:pt x="4699" y="37617"/>
                    <a:pt x="995" y="31796"/>
                  </a:cubicBezTo>
                  <a:cubicBezTo>
                    <a:pt x="-2709" y="25975"/>
                    <a:pt x="4699" y="77833"/>
                    <a:pt x="10520" y="73071"/>
                  </a:cubicBezTo>
                  <a:cubicBezTo>
                    <a:pt x="16341" y="68309"/>
                    <a:pt x="43857" y="-2071"/>
                    <a:pt x="45445" y="4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 108">
              <a:extLst>
                <a:ext uri="{FF2B5EF4-FFF2-40B4-BE49-F238E27FC236}">
                  <a16:creationId xmlns:a16="http://schemas.microsoft.com/office/drawing/2014/main" id="{8F81B63F-924B-0750-A9A3-BA57B6FB03CC}"/>
                </a:ext>
              </a:extLst>
            </p:cNvPr>
            <p:cNvSpPr/>
            <p:nvPr/>
          </p:nvSpPr>
          <p:spPr>
            <a:xfrm>
              <a:off x="4711655" y="5314842"/>
              <a:ext cx="285981" cy="191129"/>
            </a:xfrm>
            <a:custGeom>
              <a:avLst/>
              <a:gdLst>
                <a:gd name="connsiteX0" fmla="*/ 45 w 285981"/>
                <a:gd name="connsiteY0" fmla="*/ 108 h 191129"/>
                <a:gd name="connsiteX1" fmla="*/ 209595 w 285981"/>
                <a:gd name="connsiteY1" fmla="*/ 98533 h 191129"/>
                <a:gd name="connsiteX2" fmla="*/ 184195 w 285981"/>
                <a:gd name="connsiteY2" fmla="*/ 101708 h 191129"/>
                <a:gd name="connsiteX3" fmla="*/ 247695 w 285981"/>
                <a:gd name="connsiteY3" fmla="*/ 79483 h 191129"/>
                <a:gd name="connsiteX4" fmla="*/ 285795 w 285981"/>
                <a:gd name="connsiteY4" fmla="*/ 47733 h 191129"/>
                <a:gd name="connsiteX5" fmla="*/ 260395 w 285981"/>
                <a:gd name="connsiteY5" fmla="*/ 79483 h 191129"/>
                <a:gd name="connsiteX6" fmla="*/ 219120 w 285981"/>
                <a:gd name="connsiteY6" fmla="*/ 133458 h 191129"/>
                <a:gd name="connsiteX7" fmla="*/ 219120 w 285981"/>
                <a:gd name="connsiteY7" fmla="*/ 190608 h 191129"/>
                <a:gd name="connsiteX8" fmla="*/ 222295 w 285981"/>
                <a:gd name="connsiteY8" fmla="*/ 98533 h 191129"/>
                <a:gd name="connsiteX9" fmla="*/ 190545 w 285981"/>
                <a:gd name="connsiteY9" fmla="*/ 79483 h 191129"/>
                <a:gd name="connsiteX10" fmla="*/ 45 w 285981"/>
                <a:gd name="connsiteY10" fmla="*/ 108 h 191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5981" h="191129">
                  <a:moveTo>
                    <a:pt x="45" y="108"/>
                  </a:moveTo>
                  <a:cubicBezTo>
                    <a:pt x="3220" y="3283"/>
                    <a:pt x="178903" y="81600"/>
                    <a:pt x="209595" y="98533"/>
                  </a:cubicBezTo>
                  <a:cubicBezTo>
                    <a:pt x="240287" y="115466"/>
                    <a:pt x="177845" y="104883"/>
                    <a:pt x="184195" y="101708"/>
                  </a:cubicBezTo>
                  <a:cubicBezTo>
                    <a:pt x="190545" y="98533"/>
                    <a:pt x="230762" y="88479"/>
                    <a:pt x="247695" y="79483"/>
                  </a:cubicBezTo>
                  <a:cubicBezTo>
                    <a:pt x="264628" y="70487"/>
                    <a:pt x="283678" y="47733"/>
                    <a:pt x="285795" y="47733"/>
                  </a:cubicBezTo>
                  <a:cubicBezTo>
                    <a:pt x="287912" y="47733"/>
                    <a:pt x="271508" y="65196"/>
                    <a:pt x="260395" y="79483"/>
                  </a:cubicBezTo>
                  <a:cubicBezTo>
                    <a:pt x="249283" y="93771"/>
                    <a:pt x="225999" y="114937"/>
                    <a:pt x="219120" y="133458"/>
                  </a:cubicBezTo>
                  <a:cubicBezTo>
                    <a:pt x="212241" y="151979"/>
                    <a:pt x="218591" y="196429"/>
                    <a:pt x="219120" y="190608"/>
                  </a:cubicBezTo>
                  <a:cubicBezTo>
                    <a:pt x="219649" y="184787"/>
                    <a:pt x="227058" y="117054"/>
                    <a:pt x="222295" y="98533"/>
                  </a:cubicBezTo>
                  <a:cubicBezTo>
                    <a:pt x="217532" y="80012"/>
                    <a:pt x="220708" y="94829"/>
                    <a:pt x="190545" y="79483"/>
                  </a:cubicBezTo>
                  <a:cubicBezTo>
                    <a:pt x="160383" y="64137"/>
                    <a:pt x="-3130" y="-3067"/>
                    <a:pt x="45" y="10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 109">
              <a:extLst>
                <a:ext uri="{FF2B5EF4-FFF2-40B4-BE49-F238E27FC236}">
                  <a16:creationId xmlns:a16="http://schemas.microsoft.com/office/drawing/2014/main" id="{B9D5EF36-FAA7-B800-19A1-D7F6D519346C}"/>
                </a:ext>
              </a:extLst>
            </p:cNvPr>
            <p:cNvSpPr/>
            <p:nvPr/>
          </p:nvSpPr>
          <p:spPr>
            <a:xfrm>
              <a:off x="5924324" y="5270473"/>
              <a:ext cx="70612" cy="143601"/>
            </a:xfrm>
            <a:custGeom>
              <a:avLst/>
              <a:gdLst>
                <a:gd name="connsiteX0" fmla="*/ 3401 w 70612"/>
                <a:gd name="connsiteY0" fmla="*/ 38127 h 143601"/>
                <a:gd name="connsiteX1" fmla="*/ 28801 w 70612"/>
                <a:gd name="connsiteY1" fmla="*/ 104802 h 143601"/>
                <a:gd name="connsiteX2" fmla="*/ 226 w 70612"/>
                <a:gd name="connsiteY2" fmla="*/ 142902 h 143601"/>
                <a:gd name="connsiteX3" fmla="*/ 47851 w 70612"/>
                <a:gd name="connsiteY3" fmla="*/ 73052 h 143601"/>
                <a:gd name="connsiteX4" fmla="*/ 70076 w 70612"/>
                <a:gd name="connsiteY4" fmla="*/ 41302 h 143601"/>
                <a:gd name="connsiteX5" fmla="*/ 63726 w 70612"/>
                <a:gd name="connsiteY5" fmla="*/ 27 h 143601"/>
                <a:gd name="connsiteX6" fmla="*/ 63726 w 70612"/>
                <a:gd name="connsiteY6" fmla="*/ 47652 h 143601"/>
                <a:gd name="connsiteX7" fmla="*/ 47851 w 70612"/>
                <a:gd name="connsiteY7" fmla="*/ 66702 h 143601"/>
                <a:gd name="connsiteX8" fmla="*/ 3401 w 70612"/>
                <a:gd name="connsiteY8" fmla="*/ 38127 h 14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612" h="143601">
                  <a:moveTo>
                    <a:pt x="3401" y="38127"/>
                  </a:moveTo>
                  <a:cubicBezTo>
                    <a:pt x="226" y="44477"/>
                    <a:pt x="29330" y="87340"/>
                    <a:pt x="28801" y="104802"/>
                  </a:cubicBezTo>
                  <a:cubicBezTo>
                    <a:pt x="28272" y="122264"/>
                    <a:pt x="-2949" y="148194"/>
                    <a:pt x="226" y="142902"/>
                  </a:cubicBezTo>
                  <a:cubicBezTo>
                    <a:pt x="3401" y="137610"/>
                    <a:pt x="36209" y="89985"/>
                    <a:pt x="47851" y="73052"/>
                  </a:cubicBezTo>
                  <a:cubicBezTo>
                    <a:pt x="59493" y="56119"/>
                    <a:pt x="67430" y="53473"/>
                    <a:pt x="70076" y="41302"/>
                  </a:cubicBezTo>
                  <a:cubicBezTo>
                    <a:pt x="72722" y="29131"/>
                    <a:pt x="64784" y="-1031"/>
                    <a:pt x="63726" y="27"/>
                  </a:cubicBezTo>
                  <a:cubicBezTo>
                    <a:pt x="62668" y="1085"/>
                    <a:pt x="66372" y="36539"/>
                    <a:pt x="63726" y="47652"/>
                  </a:cubicBezTo>
                  <a:cubicBezTo>
                    <a:pt x="61080" y="58765"/>
                    <a:pt x="56318" y="67231"/>
                    <a:pt x="47851" y="66702"/>
                  </a:cubicBezTo>
                  <a:cubicBezTo>
                    <a:pt x="39384" y="66173"/>
                    <a:pt x="6576" y="31777"/>
                    <a:pt x="3401" y="3812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 110">
              <a:extLst>
                <a:ext uri="{FF2B5EF4-FFF2-40B4-BE49-F238E27FC236}">
                  <a16:creationId xmlns:a16="http://schemas.microsoft.com/office/drawing/2014/main" id="{AD70E5A2-7B1A-D904-EA31-567639673AE8}"/>
                </a:ext>
              </a:extLst>
            </p:cNvPr>
            <p:cNvSpPr/>
            <p:nvPr/>
          </p:nvSpPr>
          <p:spPr>
            <a:xfrm>
              <a:off x="5541725" y="4687272"/>
              <a:ext cx="142324" cy="81933"/>
            </a:xfrm>
            <a:custGeom>
              <a:avLst/>
              <a:gdLst>
                <a:gd name="connsiteX0" fmla="*/ 1825 w 142324"/>
                <a:gd name="connsiteY0" fmla="*/ 81578 h 81933"/>
                <a:gd name="connsiteX1" fmla="*/ 138350 w 142324"/>
                <a:gd name="connsiteY1" fmla="*/ 2203 h 81933"/>
                <a:gd name="connsiteX2" fmla="*/ 106600 w 142324"/>
                <a:gd name="connsiteY2" fmla="*/ 21253 h 81933"/>
                <a:gd name="connsiteX3" fmla="*/ 116125 w 142324"/>
                <a:gd name="connsiteY3" fmla="*/ 11728 h 81933"/>
                <a:gd name="connsiteX4" fmla="*/ 62150 w 142324"/>
                <a:gd name="connsiteY4" fmla="*/ 30778 h 81933"/>
                <a:gd name="connsiteX5" fmla="*/ 1825 w 142324"/>
                <a:gd name="connsiteY5" fmla="*/ 81578 h 8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324" h="81933">
                  <a:moveTo>
                    <a:pt x="1825" y="81578"/>
                  </a:moveTo>
                  <a:cubicBezTo>
                    <a:pt x="14525" y="76815"/>
                    <a:pt x="120888" y="12257"/>
                    <a:pt x="138350" y="2203"/>
                  </a:cubicBezTo>
                  <a:cubicBezTo>
                    <a:pt x="155812" y="-7851"/>
                    <a:pt x="110304" y="19666"/>
                    <a:pt x="106600" y="21253"/>
                  </a:cubicBezTo>
                  <a:cubicBezTo>
                    <a:pt x="102896" y="22840"/>
                    <a:pt x="123533" y="10141"/>
                    <a:pt x="116125" y="11728"/>
                  </a:cubicBezTo>
                  <a:cubicBezTo>
                    <a:pt x="108717" y="13315"/>
                    <a:pt x="78025" y="19665"/>
                    <a:pt x="62150" y="30778"/>
                  </a:cubicBezTo>
                  <a:cubicBezTo>
                    <a:pt x="46275" y="41890"/>
                    <a:pt x="-10875" y="86341"/>
                    <a:pt x="1825" y="8157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 111">
              <a:extLst>
                <a:ext uri="{FF2B5EF4-FFF2-40B4-BE49-F238E27FC236}">
                  <a16:creationId xmlns:a16="http://schemas.microsoft.com/office/drawing/2014/main" id="{7F1DFF35-7618-43C0-71C1-1CB1FDED8EA0}"/>
                </a:ext>
              </a:extLst>
            </p:cNvPr>
            <p:cNvSpPr/>
            <p:nvPr/>
          </p:nvSpPr>
          <p:spPr>
            <a:xfrm>
              <a:off x="5282219" y="4686161"/>
              <a:ext cx="50022" cy="79768"/>
            </a:xfrm>
            <a:custGeom>
              <a:avLst/>
              <a:gdLst>
                <a:gd name="connsiteX0" fmla="*/ 981 w 50022"/>
                <a:gd name="connsiteY0" fmla="*/ 139 h 79768"/>
                <a:gd name="connsiteX1" fmla="*/ 45431 w 50022"/>
                <a:gd name="connsiteY1" fmla="*/ 73164 h 79768"/>
                <a:gd name="connsiteX2" fmla="*/ 48606 w 50022"/>
                <a:gd name="connsiteY2" fmla="*/ 76339 h 79768"/>
                <a:gd name="connsiteX3" fmla="*/ 32731 w 50022"/>
                <a:gd name="connsiteY3" fmla="*/ 63639 h 79768"/>
                <a:gd name="connsiteX4" fmla="*/ 16856 w 50022"/>
                <a:gd name="connsiteY4" fmla="*/ 54114 h 79768"/>
                <a:gd name="connsiteX5" fmla="*/ 981 w 50022"/>
                <a:gd name="connsiteY5" fmla="*/ 139 h 7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022" h="79768">
                  <a:moveTo>
                    <a:pt x="981" y="139"/>
                  </a:moveTo>
                  <a:cubicBezTo>
                    <a:pt x="5743" y="3314"/>
                    <a:pt x="45431" y="73164"/>
                    <a:pt x="45431" y="73164"/>
                  </a:cubicBezTo>
                  <a:cubicBezTo>
                    <a:pt x="53368" y="85864"/>
                    <a:pt x="48606" y="76339"/>
                    <a:pt x="48606" y="76339"/>
                  </a:cubicBezTo>
                  <a:cubicBezTo>
                    <a:pt x="46489" y="74751"/>
                    <a:pt x="32731" y="63639"/>
                    <a:pt x="32731" y="63639"/>
                  </a:cubicBezTo>
                  <a:cubicBezTo>
                    <a:pt x="27439" y="59935"/>
                    <a:pt x="23735" y="59406"/>
                    <a:pt x="16856" y="54114"/>
                  </a:cubicBezTo>
                  <a:cubicBezTo>
                    <a:pt x="9977" y="48822"/>
                    <a:pt x="-3781" y="-3036"/>
                    <a:pt x="981" y="13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 113">
              <a:extLst>
                <a:ext uri="{FF2B5EF4-FFF2-40B4-BE49-F238E27FC236}">
                  <a16:creationId xmlns:a16="http://schemas.microsoft.com/office/drawing/2014/main" id="{5B7C1731-8FB3-6422-11C5-670034553306}"/>
                </a:ext>
              </a:extLst>
            </p:cNvPr>
            <p:cNvSpPr/>
            <p:nvPr/>
          </p:nvSpPr>
          <p:spPr>
            <a:xfrm>
              <a:off x="5558158" y="4870330"/>
              <a:ext cx="109803" cy="44589"/>
            </a:xfrm>
            <a:custGeom>
              <a:avLst/>
              <a:gdLst>
                <a:gd name="connsiteX0" fmla="*/ 109217 w 109803"/>
                <a:gd name="connsiteY0" fmla="*/ 120 h 44589"/>
                <a:gd name="connsiteX1" fmla="*/ 42542 w 109803"/>
                <a:gd name="connsiteY1" fmla="*/ 31870 h 44589"/>
                <a:gd name="connsiteX2" fmla="*/ 1267 w 109803"/>
                <a:gd name="connsiteY2" fmla="*/ 44570 h 44589"/>
                <a:gd name="connsiteX3" fmla="*/ 109217 w 109803"/>
                <a:gd name="connsiteY3" fmla="*/ 120 h 4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803" h="44589">
                  <a:moveTo>
                    <a:pt x="109217" y="120"/>
                  </a:moveTo>
                  <a:cubicBezTo>
                    <a:pt x="116096" y="-1997"/>
                    <a:pt x="60534" y="24462"/>
                    <a:pt x="42542" y="31870"/>
                  </a:cubicBezTo>
                  <a:cubicBezTo>
                    <a:pt x="24550" y="39278"/>
                    <a:pt x="-6670" y="43512"/>
                    <a:pt x="1267" y="44570"/>
                  </a:cubicBezTo>
                  <a:cubicBezTo>
                    <a:pt x="9204" y="45628"/>
                    <a:pt x="102338" y="2237"/>
                    <a:pt x="109217" y="12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 114">
              <a:extLst>
                <a:ext uri="{FF2B5EF4-FFF2-40B4-BE49-F238E27FC236}">
                  <a16:creationId xmlns:a16="http://schemas.microsoft.com/office/drawing/2014/main" id="{E5BB2CC9-3B4C-77C3-A6CA-2B2D24D2CE8E}"/>
                </a:ext>
              </a:extLst>
            </p:cNvPr>
            <p:cNvSpPr/>
            <p:nvPr/>
          </p:nvSpPr>
          <p:spPr>
            <a:xfrm>
              <a:off x="5619493" y="4907382"/>
              <a:ext cx="287835" cy="45785"/>
            </a:xfrm>
            <a:custGeom>
              <a:avLst/>
              <a:gdLst>
                <a:gd name="connsiteX0" fmla="*/ 257 w 287835"/>
                <a:gd name="connsiteY0" fmla="*/ 7518 h 45785"/>
                <a:gd name="connsiteX1" fmla="*/ 139957 w 287835"/>
                <a:gd name="connsiteY1" fmla="*/ 13868 h 45785"/>
                <a:gd name="connsiteX2" fmla="*/ 200282 w 287835"/>
                <a:gd name="connsiteY2" fmla="*/ 29743 h 45785"/>
                <a:gd name="connsiteX3" fmla="*/ 190757 w 287835"/>
                <a:gd name="connsiteY3" fmla="*/ 10693 h 45785"/>
                <a:gd name="connsiteX4" fmla="*/ 282832 w 287835"/>
                <a:gd name="connsiteY4" fmla="*/ 45618 h 45785"/>
                <a:gd name="connsiteX5" fmla="*/ 266957 w 287835"/>
                <a:gd name="connsiteY5" fmla="*/ 23393 h 45785"/>
                <a:gd name="connsiteX6" fmla="*/ 193932 w 287835"/>
                <a:gd name="connsiteY6" fmla="*/ 10693 h 45785"/>
                <a:gd name="connsiteX7" fmla="*/ 136782 w 287835"/>
                <a:gd name="connsiteY7" fmla="*/ 7518 h 45785"/>
                <a:gd name="connsiteX8" fmla="*/ 197107 w 287835"/>
                <a:gd name="connsiteY8" fmla="*/ 29743 h 45785"/>
                <a:gd name="connsiteX9" fmla="*/ 108207 w 287835"/>
                <a:gd name="connsiteY9" fmla="*/ 1168 h 45785"/>
                <a:gd name="connsiteX10" fmla="*/ 257 w 287835"/>
                <a:gd name="connsiteY10" fmla="*/ 7518 h 45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835" h="45785">
                  <a:moveTo>
                    <a:pt x="257" y="7518"/>
                  </a:moveTo>
                  <a:cubicBezTo>
                    <a:pt x="5549" y="9635"/>
                    <a:pt x="106619" y="10164"/>
                    <a:pt x="139957" y="13868"/>
                  </a:cubicBezTo>
                  <a:cubicBezTo>
                    <a:pt x="173295" y="17572"/>
                    <a:pt x="200282" y="29743"/>
                    <a:pt x="200282" y="29743"/>
                  </a:cubicBezTo>
                  <a:cubicBezTo>
                    <a:pt x="208749" y="29214"/>
                    <a:pt x="176999" y="8047"/>
                    <a:pt x="190757" y="10693"/>
                  </a:cubicBezTo>
                  <a:cubicBezTo>
                    <a:pt x="204515" y="13339"/>
                    <a:pt x="282832" y="45618"/>
                    <a:pt x="282832" y="45618"/>
                  </a:cubicBezTo>
                  <a:cubicBezTo>
                    <a:pt x="295532" y="47735"/>
                    <a:pt x="281774" y="29214"/>
                    <a:pt x="266957" y="23393"/>
                  </a:cubicBezTo>
                  <a:cubicBezTo>
                    <a:pt x="252140" y="17572"/>
                    <a:pt x="215628" y="13339"/>
                    <a:pt x="193932" y="10693"/>
                  </a:cubicBezTo>
                  <a:cubicBezTo>
                    <a:pt x="172236" y="8047"/>
                    <a:pt x="136253" y="4343"/>
                    <a:pt x="136782" y="7518"/>
                  </a:cubicBezTo>
                  <a:cubicBezTo>
                    <a:pt x="137311" y="10693"/>
                    <a:pt x="201869" y="30801"/>
                    <a:pt x="197107" y="29743"/>
                  </a:cubicBezTo>
                  <a:cubicBezTo>
                    <a:pt x="192345" y="28685"/>
                    <a:pt x="143661" y="5401"/>
                    <a:pt x="108207" y="1168"/>
                  </a:cubicBezTo>
                  <a:cubicBezTo>
                    <a:pt x="72753" y="-3065"/>
                    <a:pt x="-5035" y="5401"/>
                    <a:pt x="257" y="751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 115">
              <a:extLst>
                <a:ext uri="{FF2B5EF4-FFF2-40B4-BE49-F238E27FC236}">
                  <a16:creationId xmlns:a16="http://schemas.microsoft.com/office/drawing/2014/main" id="{BDA80957-768B-7ADC-D9E8-32E417F08A06}"/>
                </a:ext>
              </a:extLst>
            </p:cNvPr>
            <p:cNvSpPr/>
            <p:nvPr/>
          </p:nvSpPr>
          <p:spPr>
            <a:xfrm>
              <a:off x="4822823" y="4844894"/>
              <a:ext cx="369407" cy="33301"/>
            </a:xfrm>
            <a:custGeom>
              <a:avLst/>
              <a:gdLst>
                <a:gd name="connsiteX0" fmla="*/ 2 w 369407"/>
                <a:gd name="connsiteY0" fmla="*/ 12856 h 33301"/>
                <a:gd name="connsiteX1" fmla="*/ 123827 w 369407"/>
                <a:gd name="connsiteY1" fmla="*/ 6506 h 33301"/>
                <a:gd name="connsiteX2" fmla="*/ 206377 w 369407"/>
                <a:gd name="connsiteY2" fmla="*/ 25556 h 33301"/>
                <a:gd name="connsiteX3" fmla="*/ 149227 w 369407"/>
                <a:gd name="connsiteY3" fmla="*/ 31906 h 33301"/>
                <a:gd name="connsiteX4" fmla="*/ 365127 w 369407"/>
                <a:gd name="connsiteY4" fmla="*/ 156 h 33301"/>
                <a:gd name="connsiteX5" fmla="*/ 282577 w 369407"/>
                <a:gd name="connsiteY5" fmla="*/ 19206 h 33301"/>
                <a:gd name="connsiteX6" fmla="*/ 155577 w 369407"/>
                <a:gd name="connsiteY6" fmla="*/ 6506 h 33301"/>
                <a:gd name="connsiteX7" fmla="*/ 120652 w 369407"/>
                <a:gd name="connsiteY7" fmla="*/ 28731 h 33301"/>
                <a:gd name="connsiteX8" fmla="*/ 127002 w 369407"/>
                <a:gd name="connsiteY8" fmla="*/ 9681 h 33301"/>
                <a:gd name="connsiteX9" fmla="*/ 2 w 369407"/>
                <a:gd name="connsiteY9" fmla="*/ 12856 h 33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9407" h="33301">
                  <a:moveTo>
                    <a:pt x="2" y="12856"/>
                  </a:moveTo>
                  <a:cubicBezTo>
                    <a:pt x="-527" y="12327"/>
                    <a:pt x="89431" y="4389"/>
                    <a:pt x="123827" y="6506"/>
                  </a:cubicBezTo>
                  <a:cubicBezTo>
                    <a:pt x="158223" y="8623"/>
                    <a:pt x="202144" y="21323"/>
                    <a:pt x="206377" y="25556"/>
                  </a:cubicBezTo>
                  <a:cubicBezTo>
                    <a:pt x="210610" y="29789"/>
                    <a:pt x="122769" y="36139"/>
                    <a:pt x="149227" y="31906"/>
                  </a:cubicBezTo>
                  <a:cubicBezTo>
                    <a:pt x="175685" y="27673"/>
                    <a:pt x="342902" y="2273"/>
                    <a:pt x="365127" y="156"/>
                  </a:cubicBezTo>
                  <a:cubicBezTo>
                    <a:pt x="387352" y="-1961"/>
                    <a:pt x="317502" y="18148"/>
                    <a:pt x="282577" y="19206"/>
                  </a:cubicBezTo>
                  <a:cubicBezTo>
                    <a:pt x="247652" y="20264"/>
                    <a:pt x="182564" y="4919"/>
                    <a:pt x="155577" y="6506"/>
                  </a:cubicBezTo>
                  <a:cubicBezTo>
                    <a:pt x="128590" y="8093"/>
                    <a:pt x="120652" y="28731"/>
                    <a:pt x="120652" y="28731"/>
                  </a:cubicBezTo>
                  <a:cubicBezTo>
                    <a:pt x="115890" y="29260"/>
                    <a:pt x="141289" y="11268"/>
                    <a:pt x="127002" y="9681"/>
                  </a:cubicBezTo>
                  <a:cubicBezTo>
                    <a:pt x="112715" y="8094"/>
                    <a:pt x="531" y="13385"/>
                    <a:pt x="2" y="1285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 116">
              <a:extLst>
                <a:ext uri="{FF2B5EF4-FFF2-40B4-BE49-F238E27FC236}">
                  <a16:creationId xmlns:a16="http://schemas.microsoft.com/office/drawing/2014/main" id="{550C0FE5-1F74-DB73-0A22-41D57880FC73}"/>
                </a:ext>
              </a:extLst>
            </p:cNvPr>
            <p:cNvSpPr/>
            <p:nvPr/>
          </p:nvSpPr>
          <p:spPr>
            <a:xfrm>
              <a:off x="5288549" y="4793695"/>
              <a:ext cx="16972" cy="179932"/>
            </a:xfrm>
            <a:custGeom>
              <a:avLst/>
              <a:gdLst>
                <a:gd name="connsiteX0" fmla="*/ 16876 w 16972"/>
                <a:gd name="connsiteY0" fmla="*/ 555 h 179932"/>
                <a:gd name="connsiteX1" fmla="*/ 7351 w 16972"/>
                <a:gd name="connsiteY1" fmla="*/ 178355 h 179932"/>
                <a:gd name="connsiteX2" fmla="*/ 1001 w 16972"/>
                <a:gd name="connsiteY2" fmla="*/ 89455 h 179932"/>
                <a:gd name="connsiteX3" fmla="*/ 1001 w 16972"/>
                <a:gd name="connsiteY3" fmla="*/ 121205 h 179932"/>
                <a:gd name="connsiteX4" fmla="*/ 16876 w 16972"/>
                <a:gd name="connsiteY4" fmla="*/ 555 h 17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72" h="179932">
                  <a:moveTo>
                    <a:pt x="16876" y="555"/>
                  </a:moveTo>
                  <a:cubicBezTo>
                    <a:pt x="17934" y="10080"/>
                    <a:pt x="9997" y="163538"/>
                    <a:pt x="7351" y="178355"/>
                  </a:cubicBezTo>
                  <a:cubicBezTo>
                    <a:pt x="4705" y="193172"/>
                    <a:pt x="2059" y="98980"/>
                    <a:pt x="1001" y="89455"/>
                  </a:cubicBezTo>
                  <a:cubicBezTo>
                    <a:pt x="-57" y="79930"/>
                    <a:pt x="-586" y="135492"/>
                    <a:pt x="1001" y="121205"/>
                  </a:cubicBezTo>
                  <a:cubicBezTo>
                    <a:pt x="2588" y="106918"/>
                    <a:pt x="15818" y="-8970"/>
                    <a:pt x="16876" y="55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 117">
              <a:extLst>
                <a:ext uri="{FF2B5EF4-FFF2-40B4-BE49-F238E27FC236}">
                  <a16:creationId xmlns:a16="http://schemas.microsoft.com/office/drawing/2014/main" id="{C011F949-289F-744E-19A9-618A621832FA}"/>
                </a:ext>
              </a:extLst>
            </p:cNvPr>
            <p:cNvSpPr/>
            <p:nvPr/>
          </p:nvSpPr>
          <p:spPr>
            <a:xfrm>
              <a:off x="5282751" y="5311775"/>
              <a:ext cx="61024" cy="112201"/>
            </a:xfrm>
            <a:custGeom>
              <a:avLst/>
              <a:gdLst>
                <a:gd name="connsiteX0" fmla="*/ 60774 w 61024"/>
                <a:gd name="connsiteY0" fmla="*/ 0 h 112201"/>
                <a:gd name="connsiteX1" fmla="*/ 35374 w 61024"/>
                <a:gd name="connsiteY1" fmla="*/ 60325 h 112201"/>
                <a:gd name="connsiteX2" fmla="*/ 57599 w 61024"/>
                <a:gd name="connsiteY2" fmla="*/ 111125 h 112201"/>
                <a:gd name="connsiteX3" fmla="*/ 51249 w 61024"/>
                <a:gd name="connsiteY3" fmla="*/ 95250 h 112201"/>
                <a:gd name="connsiteX4" fmla="*/ 449 w 61024"/>
                <a:gd name="connsiteY4" fmla="*/ 98425 h 112201"/>
                <a:gd name="connsiteX5" fmla="*/ 25849 w 61024"/>
                <a:gd name="connsiteY5" fmla="*/ 82550 h 112201"/>
                <a:gd name="connsiteX6" fmla="*/ 16324 w 61024"/>
                <a:gd name="connsiteY6" fmla="*/ 60325 h 112201"/>
                <a:gd name="connsiteX7" fmla="*/ 60774 w 61024"/>
                <a:gd name="connsiteY7" fmla="*/ 0 h 11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024" h="112201">
                  <a:moveTo>
                    <a:pt x="60774" y="0"/>
                  </a:moveTo>
                  <a:cubicBezTo>
                    <a:pt x="63949" y="0"/>
                    <a:pt x="35903" y="41804"/>
                    <a:pt x="35374" y="60325"/>
                  </a:cubicBezTo>
                  <a:cubicBezTo>
                    <a:pt x="34845" y="78846"/>
                    <a:pt x="57599" y="111125"/>
                    <a:pt x="57599" y="111125"/>
                  </a:cubicBezTo>
                  <a:cubicBezTo>
                    <a:pt x="60245" y="116946"/>
                    <a:pt x="60774" y="97367"/>
                    <a:pt x="51249" y="95250"/>
                  </a:cubicBezTo>
                  <a:cubicBezTo>
                    <a:pt x="41724" y="93133"/>
                    <a:pt x="4682" y="100542"/>
                    <a:pt x="449" y="98425"/>
                  </a:cubicBezTo>
                  <a:cubicBezTo>
                    <a:pt x="-3784" y="96308"/>
                    <a:pt x="23203" y="88900"/>
                    <a:pt x="25849" y="82550"/>
                  </a:cubicBezTo>
                  <a:cubicBezTo>
                    <a:pt x="28495" y="76200"/>
                    <a:pt x="11032" y="69850"/>
                    <a:pt x="16324" y="60325"/>
                  </a:cubicBezTo>
                  <a:cubicBezTo>
                    <a:pt x="21616" y="50800"/>
                    <a:pt x="57599" y="0"/>
                    <a:pt x="60774" y="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 118">
              <a:extLst>
                <a:ext uri="{FF2B5EF4-FFF2-40B4-BE49-F238E27FC236}">
                  <a16:creationId xmlns:a16="http://schemas.microsoft.com/office/drawing/2014/main" id="{9890F3C0-B420-0115-2EA3-EC52D15F245E}"/>
                </a:ext>
              </a:extLst>
            </p:cNvPr>
            <p:cNvSpPr/>
            <p:nvPr/>
          </p:nvSpPr>
          <p:spPr>
            <a:xfrm>
              <a:off x="5742856" y="5590595"/>
              <a:ext cx="42049" cy="108940"/>
            </a:xfrm>
            <a:custGeom>
              <a:avLst/>
              <a:gdLst>
                <a:gd name="connsiteX0" fmla="*/ 41994 w 42049"/>
                <a:gd name="connsiteY0" fmla="*/ 580 h 108940"/>
                <a:gd name="connsiteX1" fmla="*/ 10244 w 42049"/>
                <a:gd name="connsiteY1" fmla="*/ 73605 h 108940"/>
                <a:gd name="connsiteX2" fmla="*/ 38819 w 42049"/>
                <a:gd name="connsiteY2" fmla="*/ 108530 h 108940"/>
                <a:gd name="connsiteX3" fmla="*/ 32469 w 42049"/>
                <a:gd name="connsiteY3" fmla="*/ 89480 h 108940"/>
                <a:gd name="connsiteX4" fmla="*/ 719 w 42049"/>
                <a:gd name="connsiteY4" fmla="*/ 41855 h 108940"/>
                <a:gd name="connsiteX5" fmla="*/ 41994 w 42049"/>
                <a:gd name="connsiteY5" fmla="*/ 580 h 10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049" h="108940">
                  <a:moveTo>
                    <a:pt x="41994" y="580"/>
                  </a:moveTo>
                  <a:cubicBezTo>
                    <a:pt x="43581" y="5872"/>
                    <a:pt x="10773" y="55613"/>
                    <a:pt x="10244" y="73605"/>
                  </a:cubicBezTo>
                  <a:cubicBezTo>
                    <a:pt x="9715" y="91597"/>
                    <a:pt x="38819" y="108530"/>
                    <a:pt x="38819" y="108530"/>
                  </a:cubicBezTo>
                  <a:cubicBezTo>
                    <a:pt x="42523" y="111176"/>
                    <a:pt x="38819" y="100592"/>
                    <a:pt x="32469" y="89480"/>
                  </a:cubicBezTo>
                  <a:cubicBezTo>
                    <a:pt x="26119" y="78368"/>
                    <a:pt x="-5102" y="56142"/>
                    <a:pt x="719" y="41855"/>
                  </a:cubicBezTo>
                  <a:cubicBezTo>
                    <a:pt x="6540" y="27568"/>
                    <a:pt x="40407" y="-4712"/>
                    <a:pt x="41994" y="58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 119">
              <a:extLst>
                <a:ext uri="{FF2B5EF4-FFF2-40B4-BE49-F238E27FC236}">
                  <a16:creationId xmlns:a16="http://schemas.microsoft.com/office/drawing/2014/main" id="{416B5DCA-FC6C-E64D-D86A-7B2990A11EA4}"/>
                </a:ext>
              </a:extLst>
            </p:cNvPr>
            <p:cNvSpPr/>
            <p:nvPr/>
          </p:nvSpPr>
          <p:spPr>
            <a:xfrm>
              <a:off x="5156200" y="5559425"/>
              <a:ext cx="374770" cy="60532"/>
            </a:xfrm>
            <a:custGeom>
              <a:avLst/>
              <a:gdLst>
                <a:gd name="connsiteX0" fmla="*/ 0 w 374770"/>
                <a:gd name="connsiteY0" fmla="*/ 0 h 60532"/>
                <a:gd name="connsiteX1" fmla="*/ 200025 w 374770"/>
                <a:gd name="connsiteY1" fmla="*/ 57150 h 60532"/>
                <a:gd name="connsiteX2" fmla="*/ 149225 w 374770"/>
                <a:gd name="connsiteY2" fmla="*/ 47625 h 60532"/>
                <a:gd name="connsiteX3" fmla="*/ 292100 w 374770"/>
                <a:gd name="connsiteY3" fmla="*/ 44450 h 60532"/>
                <a:gd name="connsiteX4" fmla="*/ 241300 w 374770"/>
                <a:gd name="connsiteY4" fmla="*/ 44450 h 60532"/>
                <a:gd name="connsiteX5" fmla="*/ 339725 w 374770"/>
                <a:gd name="connsiteY5" fmla="*/ 38100 h 60532"/>
                <a:gd name="connsiteX6" fmla="*/ 374650 w 374770"/>
                <a:gd name="connsiteY6" fmla="*/ 9525 h 60532"/>
                <a:gd name="connsiteX7" fmla="*/ 330200 w 374770"/>
                <a:gd name="connsiteY7" fmla="*/ 22225 h 60532"/>
                <a:gd name="connsiteX8" fmla="*/ 219075 w 374770"/>
                <a:gd name="connsiteY8" fmla="*/ 38100 h 60532"/>
                <a:gd name="connsiteX9" fmla="*/ 139700 w 374770"/>
                <a:gd name="connsiteY9" fmla="*/ 34925 h 60532"/>
                <a:gd name="connsiteX10" fmla="*/ 180975 w 374770"/>
                <a:gd name="connsiteY10" fmla="*/ 60325 h 60532"/>
                <a:gd name="connsiteX11" fmla="*/ 139700 w 374770"/>
                <a:gd name="connsiteY11" fmla="*/ 47625 h 60532"/>
                <a:gd name="connsiteX12" fmla="*/ 0 w 374770"/>
                <a:gd name="connsiteY12" fmla="*/ 0 h 6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770" h="60532">
                  <a:moveTo>
                    <a:pt x="0" y="0"/>
                  </a:moveTo>
                  <a:lnTo>
                    <a:pt x="200025" y="57150"/>
                  </a:lnTo>
                  <a:cubicBezTo>
                    <a:pt x="224896" y="65087"/>
                    <a:pt x="133879" y="49742"/>
                    <a:pt x="149225" y="47625"/>
                  </a:cubicBezTo>
                  <a:cubicBezTo>
                    <a:pt x="164571" y="45508"/>
                    <a:pt x="276754" y="44979"/>
                    <a:pt x="292100" y="44450"/>
                  </a:cubicBezTo>
                  <a:cubicBezTo>
                    <a:pt x="307446" y="43921"/>
                    <a:pt x="233363" y="45508"/>
                    <a:pt x="241300" y="44450"/>
                  </a:cubicBezTo>
                  <a:cubicBezTo>
                    <a:pt x="249237" y="43392"/>
                    <a:pt x="317500" y="43921"/>
                    <a:pt x="339725" y="38100"/>
                  </a:cubicBezTo>
                  <a:cubicBezTo>
                    <a:pt x="361950" y="32279"/>
                    <a:pt x="376238" y="12171"/>
                    <a:pt x="374650" y="9525"/>
                  </a:cubicBezTo>
                  <a:cubicBezTo>
                    <a:pt x="373063" y="6879"/>
                    <a:pt x="356129" y="17463"/>
                    <a:pt x="330200" y="22225"/>
                  </a:cubicBezTo>
                  <a:cubicBezTo>
                    <a:pt x="304271" y="26987"/>
                    <a:pt x="250825" y="35983"/>
                    <a:pt x="219075" y="38100"/>
                  </a:cubicBezTo>
                  <a:cubicBezTo>
                    <a:pt x="187325" y="40217"/>
                    <a:pt x="146050" y="31221"/>
                    <a:pt x="139700" y="34925"/>
                  </a:cubicBezTo>
                  <a:cubicBezTo>
                    <a:pt x="133350" y="38629"/>
                    <a:pt x="180975" y="58208"/>
                    <a:pt x="180975" y="60325"/>
                  </a:cubicBezTo>
                  <a:cubicBezTo>
                    <a:pt x="180975" y="62442"/>
                    <a:pt x="139700" y="47625"/>
                    <a:pt x="139700" y="476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 120">
              <a:extLst>
                <a:ext uri="{FF2B5EF4-FFF2-40B4-BE49-F238E27FC236}">
                  <a16:creationId xmlns:a16="http://schemas.microsoft.com/office/drawing/2014/main" id="{59F08BB9-C5E3-3934-5A3B-D9E945885C62}"/>
                </a:ext>
              </a:extLst>
            </p:cNvPr>
            <p:cNvSpPr/>
            <p:nvPr/>
          </p:nvSpPr>
          <p:spPr>
            <a:xfrm>
              <a:off x="5324475" y="5514890"/>
              <a:ext cx="57150" cy="92579"/>
            </a:xfrm>
            <a:custGeom>
              <a:avLst/>
              <a:gdLst>
                <a:gd name="connsiteX0" fmla="*/ 0 w 57150"/>
                <a:gd name="connsiteY0" fmla="*/ 85 h 92579"/>
                <a:gd name="connsiteX1" fmla="*/ 15875 w 57150"/>
                <a:gd name="connsiteY1" fmla="*/ 60410 h 92579"/>
                <a:gd name="connsiteX2" fmla="*/ 19050 w 57150"/>
                <a:gd name="connsiteY2" fmla="*/ 92160 h 92579"/>
                <a:gd name="connsiteX3" fmla="*/ 19050 w 57150"/>
                <a:gd name="connsiteY3" fmla="*/ 73110 h 92579"/>
                <a:gd name="connsiteX4" fmla="*/ 57150 w 57150"/>
                <a:gd name="connsiteY4" fmla="*/ 85 h 92579"/>
                <a:gd name="connsiteX5" fmla="*/ 19050 w 57150"/>
                <a:gd name="connsiteY5" fmla="*/ 57235 h 92579"/>
                <a:gd name="connsiteX6" fmla="*/ 15875 w 57150"/>
                <a:gd name="connsiteY6" fmla="*/ 73110 h 92579"/>
                <a:gd name="connsiteX7" fmla="*/ 0 w 57150"/>
                <a:gd name="connsiteY7" fmla="*/ 85 h 9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92579">
                  <a:moveTo>
                    <a:pt x="0" y="85"/>
                  </a:moveTo>
                  <a:cubicBezTo>
                    <a:pt x="0" y="-2032"/>
                    <a:pt x="12700" y="45064"/>
                    <a:pt x="15875" y="60410"/>
                  </a:cubicBezTo>
                  <a:cubicBezTo>
                    <a:pt x="19050" y="75756"/>
                    <a:pt x="19050" y="92160"/>
                    <a:pt x="19050" y="92160"/>
                  </a:cubicBezTo>
                  <a:cubicBezTo>
                    <a:pt x="19579" y="94277"/>
                    <a:pt x="12700" y="88456"/>
                    <a:pt x="19050" y="73110"/>
                  </a:cubicBezTo>
                  <a:cubicBezTo>
                    <a:pt x="25400" y="57764"/>
                    <a:pt x="57150" y="2731"/>
                    <a:pt x="57150" y="85"/>
                  </a:cubicBezTo>
                  <a:cubicBezTo>
                    <a:pt x="57150" y="-2561"/>
                    <a:pt x="19050" y="57235"/>
                    <a:pt x="19050" y="57235"/>
                  </a:cubicBezTo>
                  <a:cubicBezTo>
                    <a:pt x="12171" y="69406"/>
                    <a:pt x="17462" y="77343"/>
                    <a:pt x="15875" y="73110"/>
                  </a:cubicBezTo>
                  <a:cubicBezTo>
                    <a:pt x="14288" y="68877"/>
                    <a:pt x="0" y="2202"/>
                    <a:pt x="0" y="8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 122">
              <a:extLst>
                <a:ext uri="{FF2B5EF4-FFF2-40B4-BE49-F238E27FC236}">
                  <a16:creationId xmlns:a16="http://schemas.microsoft.com/office/drawing/2014/main" id="{7725F5E3-EDAE-BC05-C521-36EA5F8ABAFA}"/>
                </a:ext>
              </a:extLst>
            </p:cNvPr>
            <p:cNvSpPr/>
            <p:nvPr/>
          </p:nvSpPr>
          <p:spPr>
            <a:xfrm>
              <a:off x="4927549" y="5450102"/>
              <a:ext cx="120957" cy="258637"/>
            </a:xfrm>
            <a:custGeom>
              <a:avLst/>
              <a:gdLst>
                <a:gd name="connsiteX0" fmla="*/ 51 w 120957"/>
                <a:gd name="connsiteY0" fmla="*/ 210923 h 258637"/>
                <a:gd name="connsiteX1" fmla="*/ 47676 w 120957"/>
                <a:gd name="connsiteY1" fmla="*/ 118848 h 258637"/>
                <a:gd name="connsiteX2" fmla="*/ 82601 w 120957"/>
                <a:gd name="connsiteY2" fmla="*/ 80748 h 258637"/>
                <a:gd name="connsiteX3" fmla="*/ 120701 w 120957"/>
                <a:gd name="connsiteY3" fmla="*/ 1373 h 258637"/>
                <a:gd name="connsiteX4" fmla="*/ 98476 w 120957"/>
                <a:gd name="connsiteY4" fmla="*/ 33123 h 258637"/>
                <a:gd name="connsiteX5" fmla="*/ 82601 w 120957"/>
                <a:gd name="connsiteY5" fmla="*/ 68048 h 258637"/>
                <a:gd name="connsiteX6" fmla="*/ 60376 w 120957"/>
                <a:gd name="connsiteY6" fmla="*/ 147423 h 258637"/>
                <a:gd name="connsiteX7" fmla="*/ 54026 w 120957"/>
                <a:gd name="connsiteY7" fmla="*/ 258548 h 258637"/>
                <a:gd name="connsiteX8" fmla="*/ 54026 w 120957"/>
                <a:gd name="connsiteY8" fmla="*/ 128373 h 258637"/>
                <a:gd name="connsiteX9" fmla="*/ 57201 w 120957"/>
                <a:gd name="connsiteY9" fmla="*/ 83923 h 258637"/>
                <a:gd name="connsiteX10" fmla="*/ 51 w 120957"/>
                <a:gd name="connsiteY10" fmla="*/ 210923 h 25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957" h="258637">
                  <a:moveTo>
                    <a:pt x="51" y="210923"/>
                  </a:moveTo>
                  <a:cubicBezTo>
                    <a:pt x="-1537" y="216744"/>
                    <a:pt x="33918" y="140544"/>
                    <a:pt x="47676" y="118848"/>
                  </a:cubicBezTo>
                  <a:cubicBezTo>
                    <a:pt x="61434" y="97152"/>
                    <a:pt x="70430" y="100327"/>
                    <a:pt x="82601" y="80748"/>
                  </a:cubicBezTo>
                  <a:cubicBezTo>
                    <a:pt x="94772" y="61169"/>
                    <a:pt x="118055" y="9310"/>
                    <a:pt x="120701" y="1373"/>
                  </a:cubicBezTo>
                  <a:cubicBezTo>
                    <a:pt x="123347" y="-6564"/>
                    <a:pt x="104826" y="22011"/>
                    <a:pt x="98476" y="33123"/>
                  </a:cubicBezTo>
                  <a:cubicBezTo>
                    <a:pt x="92126" y="44235"/>
                    <a:pt x="88951" y="48998"/>
                    <a:pt x="82601" y="68048"/>
                  </a:cubicBezTo>
                  <a:cubicBezTo>
                    <a:pt x="76251" y="87098"/>
                    <a:pt x="65138" y="115673"/>
                    <a:pt x="60376" y="147423"/>
                  </a:cubicBezTo>
                  <a:cubicBezTo>
                    <a:pt x="55614" y="179173"/>
                    <a:pt x="55084" y="261723"/>
                    <a:pt x="54026" y="258548"/>
                  </a:cubicBezTo>
                  <a:cubicBezTo>
                    <a:pt x="52968" y="255373"/>
                    <a:pt x="53497" y="157477"/>
                    <a:pt x="54026" y="128373"/>
                  </a:cubicBezTo>
                  <a:cubicBezTo>
                    <a:pt x="54555" y="99269"/>
                    <a:pt x="70430" y="72811"/>
                    <a:pt x="57201" y="83923"/>
                  </a:cubicBezTo>
                  <a:cubicBezTo>
                    <a:pt x="43972" y="95035"/>
                    <a:pt x="1639" y="205102"/>
                    <a:pt x="51" y="21092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 123">
              <a:extLst>
                <a:ext uri="{FF2B5EF4-FFF2-40B4-BE49-F238E27FC236}">
                  <a16:creationId xmlns:a16="http://schemas.microsoft.com/office/drawing/2014/main" id="{DC0E70D4-3E0B-D604-6C4B-39F07731CFFA}"/>
                </a:ext>
              </a:extLst>
            </p:cNvPr>
            <p:cNvSpPr/>
            <p:nvPr/>
          </p:nvSpPr>
          <p:spPr>
            <a:xfrm>
              <a:off x="4990190" y="5289534"/>
              <a:ext cx="159887" cy="146073"/>
            </a:xfrm>
            <a:custGeom>
              <a:avLst/>
              <a:gdLst>
                <a:gd name="connsiteX0" fmla="*/ 89810 w 159887"/>
                <a:gd name="connsiteY0" fmla="*/ 16 h 146073"/>
                <a:gd name="connsiteX1" fmla="*/ 86635 w 159887"/>
                <a:gd name="connsiteY1" fmla="*/ 66691 h 146073"/>
                <a:gd name="connsiteX2" fmla="*/ 159660 w 159887"/>
                <a:gd name="connsiteY2" fmla="*/ 107966 h 146073"/>
                <a:gd name="connsiteX3" fmla="*/ 105685 w 159887"/>
                <a:gd name="connsiteY3" fmla="*/ 111141 h 146073"/>
                <a:gd name="connsiteX4" fmla="*/ 910 w 159887"/>
                <a:gd name="connsiteY4" fmla="*/ 146066 h 146073"/>
                <a:gd name="connsiteX5" fmla="*/ 58060 w 159887"/>
                <a:gd name="connsiteY5" fmla="*/ 114316 h 146073"/>
                <a:gd name="connsiteX6" fmla="*/ 115210 w 159887"/>
                <a:gd name="connsiteY6" fmla="*/ 107966 h 146073"/>
                <a:gd name="connsiteX7" fmla="*/ 77110 w 159887"/>
                <a:gd name="connsiteY7" fmla="*/ 73041 h 146073"/>
                <a:gd name="connsiteX8" fmla="*/ 58060 w 159887"/>
                <a:gd name="connsiteY8" fmla="*/ 73041 h 146073"/>
                <a:gd name="connsiteX9" fmla="*/ 89810 w 159887"/>
                <a:gd name="connsiteY9" fmla="*/ 16 h 14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887" h="146073">
                  <a:moveTo>
                    <a:pt x="89810" y="16"/>
                  </a:moveTo>
                  <a:cubicBezTo>
                    <a:pt x="94572" y="-1042"/>
                    <a:pt x="74993" y="48699"/>
                    <a:pt x="86635" y="66691"/>
                  </a:cubicBezTo>
                  <a:cubicBezTo>
                    <a:pt x="98277" y="84683"/>
                    <a:pt x="156485" y="100558"/>
                    <a:pt x="159660" y="107966"/>
                  </a:cubicBezTo>
                  <a:cubicBezTo>
                    <a:pt x="162835" y="115374"/>
                    <a:pt x="132143" y="104791"/>
                    <a:pt x="105685" y="111141"/>
                  </a:cubicBezTo>
                  <a:cubicBezTo>
                    <a:pt x="79227" y="117491"/>
                    <a:pt x="8847" y="145537"/>
                    <a:pt x="910" y="146066"/>
                  </a:cubicBezTo>
                  <a:cubicBezTo>
                    <a:pt x="-7028" y="146595"/>
                    <a:pt x="39010" y="120666"/>
                    <a:pt x="58060" y="114316"/>
                  </a:cubicBezTo>
                  <a:cubicBezTo>
                    <a:pt x="77110" y="107966"/>
                    <a:pt x="112035" y="114845"/>
                    <a:pt x="115210" y="107966"/>
                  </a:cubicBezTo>
                  <a:cubicBezTo>
                    <a:pt x="118385" y="101087"/>
                    <a:pt x="86635" y="78862"/>
                    <a:pt x="77110" y="73041"/>
                  </a:cubicBezTo>
                  <a:cubicBezTo>
                    <a:pt x="67585" y="67220"/>
                    <a:pt x="55414" y="82037"/>
                    <a:pt x="58060" y="73041"/>
                  </a:cubicBezTo>
                  <a:cubicBezTo>
                    <a:pt x="60706" y="64045"/>
                    <a:pt x="85048" y="1074"/>
                    <a:pt x="89810" y="1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 124">
              <a:extLst>
                <a:ext uri="{FF2B5EF4-FFF2-40B4-BE49-F238E27FC236}">
                  <a16:creationId xmlns:a16="http://schemas.microsoft.com/office/drawing/2014/main" id="{9AA93543-A6BE-FA87-CDD3-2FDB49CDCA01}"/>
                </a:ext>
              </a:extLst>
            </p:cNvPr>
            <p:cNvSpPr/>
            <p:nvPr/>
          </p:nvSpPr>
          <p:spPr>
            <a:xfrm>
              <a:off x="5661009" y="5422900"/>
              <a:ext cx="114196" cy="104838"/>
            </a:xfrm>
            <a:custGeom>
              <a:avLst/>
              <a:gdLst>
                <a:gd name="connsiteX0" fmla="*/ 16 w 114196"/>
                <a:gd name="connsiteY0" fmla="*/ 0 h 104838"/>
                <a:gd name="connsiteX1" fmla="*/ 57166 w 114196"/>
                <a:gd name="connsiteY1" fmla="*/ 76200 h 104838"/>
                <a:gd name="connsiteX2" fmla="*/ 53991 w 114196"/>
                <a:gd name="connsiteY2" fmla="*/ 104775 h 104838"/>
                <a:gd name="connsiteX3" fmla="*/ 79391 w 114196"/>
                <a:gd name="connsiteY3" fmla="*/ 69850 h 104838"/>
                <a:gd name="connsiteX4" fmla="*/ 111141 w 114196"/>
                <a:gd name="connsiteY4" fmla="*/ 79375 h 104838"/>
                <a:gd name="connsiteX5" fmla="*/ 111141 w 114196"/>
                <a:gd name="connsiteY5" fmla="*/ 19050 h 104838"/>
                <a:gd name="connsiteX6" fmla="*/ 95266 w 114196"/>
                <a:gd name="connsiteY6" fmla="*/ 73025 h 104838"/>
                <a:gd name="connsiteX7" fmla="*/ 63516 w 114196"/>
                <a:gd name="connsiteY7" fmla="*/ 76200 h 104838"/>
                <a:gd name="connsiteX8" fmla="*/ 16 w 114196"/>
                <a:gd name="connsiteY8" fmla="*/ 0 h 10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196" h="104838">
                  <a:moveTo>
                    <a:pt x="16" y="0"/>
                  </a:moveTo>
                  <a:cubicBezTo>
                    <a:pt x="-1042" y="0"/>
                    <a:pt x="48170" y="58738"/>
                    <a:pt x="57166" y="76200"/>
                  </a:cubicBezTo>
                  <a:cubicBezTo>
                    <a:pt x="66162" y="93663"/>
                    <a:pt x="50287" y="105833"/>
                    <a:pt x="53991" y="104775"/>
                  </a:cubicBezTo>
                  <a:cubicBezTo>
                    <a:pt x="57695" y="103717"/>
                    <a:pt x="69866" y="74083"/>
                    <a:pt x="79391" y="69850"/>
                  </a:cubicBezTo>
                  <a:cubicBezTo>
                    <a:pt x="88916" y="65617"/>
                    <a:pt x="105849" y="87842"/>
                    <a:pt x="111141" y="79375"/>
                  </a:cubicBezTo>
                  <a:cubicBezTo>
                    <a:pt x="116433" y="70908"/>
                    <a:pt x="113787" y="20108"/>
                    <a:pt x="111141" y="19050"/>
                  </a:cubicBezTo>
                  <a:cubicBezTo>
                    <a:pt x="108495" y="17992"/>
                    <a:pt x="103203" y="63500"/>
                    <a:pt x="95266" y="73025"/>
                  </a:cubicBezTo>
                  <a:cubicBezTo>
                    <a:pt x="87329" y="82550"/>
                    <a:pt x="72512" y="85725"/>
                    <a:pt x="63516" y="76200"/>
                  </a:cubicBezTo>
                  <a:cubicBezTo>
                    <a:pt x="54520" y="66675"/>
                    <a:pt x="1074" y="0"/>
                    <a:pt x="16" y="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 125">
              <a:extLst>
                <a:ext uri="{FF2B5EF4-FFF2-40B4-BE49-F238E27FC236}">
                  <a16:creationId xmlns:a16="http://schemas.microsoft.com/office/drawing/2014/main" id="{DBD5CA6D-8BC3-BB44-CD0A-9DB9E3E077D3}"/>
                </a:ext>
              </a:extLst>
            </p:cNvPr>
            <p:cNvSpPr/>
            <p:nvPr/>
          </p:nvSpPr>
          <p:spPr>
            <a:xfrm>
              <a:off x="5704384" y="5209557"/>
              <a:ext cx="119515" cy="150683"/>
            </a:xfrm>
            <a:custGeom>
              <a:avLst/>
              <a:gdLst>
                <a:gd name="connsiteX0" fmla="*/ 1091 w 119515"/>
                <a:gd name="connsiteY0" fmla="*/ 618 h 150683"/>
                <a:gd name="connsiteX1" fmla="*/ 20141 w 119515"/>
                <a:gd name="connsiteY1" fmla="*/ 64118 h 150683"/>
                <a:gd name="connsiteX2" fmla="*/ 74116 w 119515"/>
                <a:gd name="connsiteY2" fmla="*/ 108568 h 150683"/>
                <a:gd name="connsiteX3" fmla="*/ 51891 w 119515"/>
                <a:gd name="connsiteY3" fmla="*/ 95868 h 150683"/>
                <a:gd name="connsiteX4" fmla="*/ 118566 w 119515"/>
                <a:gd name="connsiteY4" fmla="*/ 149843 h 150683"/>
                <a:gd name="connsiteX5" fmla="*/ 86816 w 119515"/>
                <a:gd name="connsiteY5" fmla="*/ 127618 h 150683"/>
                <a:gd name="connsiteX6" fmla="*/ 26491 w 119515"/>
                <a:gd name="connsiteY6" fmla="*/ 111743 h 150683"/>
                <a:gd name="connsiteX7" fmla="*/ 48716 w 119515"/>
                <a:gd name="connsiteY7" fmla="*/ 105393 h 150683"/>
                <a:gd name="connsiteX8" fmla="*/ 1091 w 119515"/>
                <a:gd name="connsiteY8" fmla="*/ 618 h 150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515" h="150683">
                  <a:moveTo>
                    <a:pt x="1091" y="618"/>
                  </a:moveTo>
                  <a:cubicBezTo>
                    <a:pt x="-3671" y="-6261"/>
                    <a:pt x="7970" y="46126"/>
                    <a:pt x="20141" y="64118"/>
                  </a:cubicBezTo>
                  <a:cubicBezTo>
                    <a:pt x="32312" y="82110"/>
                    <a:pt x="74116" y="108568"/>
                    <a:pt x="74116" y="108568"/>
                  </a:cubicBezTo>
                  <a:cubicBezTo>
                    <a:pt x="79408" y="113860"/>
                    <a:pt x="44483" y="88989"/>
                    <a:pt x="51891" y="95868"/>
                  </a:cubicBezTo>
                  <a:cubicBezTo>
                    <a:pt x="59299" y="102747"/>
                    <a:pt x="112745" y="144551"/>
                    <a:pt x="118566" y="149843"/>
                  </a:cubicBezTo>
                  <a:cubicBezTo>
                    <a:pt x="124387" y="155135"/>
                    <a:pt x="102162" y="133968"/>
                    <a:pt x="86816" y="127618"/>
                  </a:cubicBezTo>
                  <a:cubicBezTo>
                    <a:pt x="71470" y="121268"/>
                    <a:pt x="32841" y="115447"/>
                    <a:pt x="26491" y="111743"/>
                  </a:cubicBezTo>
                  <a:cubicBezTo>
                    <a:pt x="20141" y="108039"/>
                    <a:pt x="57183" y="122326"/>
                    <a:pt x="48716" y="105393"/>
                  </a:cubicBezTo>
                  <a:cubicBezTo>
                    <a:pt x="40249" y="88460"/>
                    <a:pt x="5853" y="7497"/>
                    <a:pt x="1091" y="61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 126">
              <a:extLst>
                <a:ext uri="{FF2B5EF4-FFF2-40B4-BE49-F238E27FC236}">
                  <a16:creationId xmlns:a16="http://schemas.microsoft.com/office/drawing/2014/main" id="{663EF7FA-61D2-426D-878D-B5BDF65FAD65}"/>
                </a:ext>
              </a:extLst>
            </p:cNvPr>
            <p:cNvSpPr/>
            <p:nvPr/>
          </p:nvSpPr>
          <p:spPr>
            <a:xfrm>
              <a:off x="4873153" y="5685994"/>
              <a:ext cx="353493" cy="438048"/>
            </a:xfrm>
            <a:custGeom>
              <a:avLst/>
              <a:gdLst>
                <a:gd name="connsiteX0" fmla="*/ 51272 w 353493"/>
                <a:gd name="connsiteY0" fmla="*/ 431 h 438048"/>
                <a:gd name="connsiteX1" fmla="*/ 48097 w 353493"/>
                <a:gd name="connsiteY1" fmla="*/ 133781 h 438048"/>
                <a:gd name="connsiteX2" fmla="*/ 76672 w 353493"/>
                <a:gd name="connsiteY2" fmla="*/ 225856 h 438048"/>
                <a:gd name="connsiteX3" fmla="*/ 41747 w 353493"/>
                <a:gd name="connsiteY3" fmla="*/ 184581 h 438048"/>
                <a:gd name="connsiteX4" fmla="*/ 203672 w 353493"/>
                <a:gd name="connsiteY4" fmla="*/ 336981 h 438048"/>
                <a:gd name="connsiteX5" fmla="*/ 165572 w 353493"/>
                <a:gd name="connsiteY5" fmla="*/ 298881 h 438048"/>
                <a:gd name="connsiteX6" fmla="*/ 349722 w 353493"/>
                <a:gd name="connsiteY6" fmla="*/ 435406 h 438048"/>
                <a:gd name="connsiteX7" fmla="*/ 270347 w 353493"/>
                <a:gd name="connsiteY7" fmla="*/ 378256 h 438048"/>
                <a:gd name="connsiteX8" fmla="*/ 44922 w 353493"/>
                <a:gd name="connsiteY8" fmla="*/ 248081 h 438048"/>
                <a:gd name="connsiteX9" fmla="*/ 29047 w 353493"/>
                <a:gd name="connsiteY9" fmla="*/ 165531 h 438048"/>
                <a:gd name="connsiteX10" fmla="*/ 472 w 353493"/>
                <a:gd name="connsiteY10" fmla="*/ 92506 h 438048"/>
                <a:gd name="connsiteX11" fmla="*/ 54447 w 353493"/>
                <a:gd name="connsiteY11" fmla="*/ 181406 h 438048"/>
                <a:gd name="connsiteX12" fmla="*/ 51272 w 353493"/>
                <a:gd name="connsiteY12" fmla="*/ 431 h 43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3493" h="438048">
                  <a:moveTo>
                    <a:pt x="51272" y="431"/>
                  </a:moveTo>
                  <a:cubicBezTo>
                    <a:pt x="50214" y="-7506"/>
                    <a:pt x="43864" y="96210"/>
                    <a:pt x="48097" y="133781"/>
                  </a:cubicBezTo>
                  <a:cubicBezTo>
                    <a:pt x="52330" y="171352"/>
                    <a:pt x="77730" y="217389"/>
                    <a:pt x="76672" y="225856"/>
                  </a:cubicBezTo>
                  <a:cubicBezTo>
                    <a:pt x="75614" y="234323"/>
                    <a:pt x="20580" y="166060"/>
                    <a:pt x="41747" y="184581"/>
                  </a:cubicBezTo>
                  <a:cubicBezTo>
                    <a:pt x="62914" y="203102"/>
                    <a:pt x="183035" y="317931"/>
                    <a:pt x="203672" y="336981"/>
                  </a:cubicBezTo>
                  <a:cubicBezTo>
                    <a:pt x="224309" y="356031"/>
                    <a:pt x="141230" y="282477"/>
                    <a:pt x="165572" y="298881"/>
                  </a:cubicBezTo>
                  <a:cubicBezTo>
                    <a:pt x="189914" y="315285"/>
                    <a:pt x="332260" y="422177"/>
                    <a:pt x="349722" y="435406"/>
                  </a:cubicBezTo>
                  <a:cubicBezTo>
                    <a:pt x="367185" y="448635"/>
                    <a:pt x="321147" y="409477"/>
                    <a:pt x="270347" y="378256"/>
                  </a:cubicBezTo>
                  <a:cubicBezTo>
                    <a:pt x="219547" y="347035"/>
                    <a:pt x="85138" y="283535"/>
                    <a:pt x="44922" y="248081"/>
                  </a:cubicBezTo>
                  <a:cubicBezTo>
                    <a:pt x="4706" y="212627"/>
                    <a:pt x="36455" y="191460"/>
                    <a:pt x="29047" y="165531"/>
                  </a:cubicBezTo>
                  <a:cubicBezTo>
                    <a:pt x="21639" y="139602"/>
                    <a:pt x="-3761" y="89860"/>
                    <a:pt x="472" y="92506"/>
                  </a:cubicBezTo>
                  <a:cubicBezTo>
                    <a:pt x="4705" y="95152"/>
                    <a:pt x="45451" y="192518"/>
                    <a:pt x="54447" y="181406"/>
                  </a:cubicBezTo>
                  <a:cubicBezTo>
                    <a:pt x="63443" y="170294"/>
                    <a:pt x="52330" y="8368"/>
                    <a:pt x="51272" y="43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 127">
              <a:extLst>
                <a:ext uri="{FF2B5EF4-FFF2-40B4-BE49-F238E27FC236}">
                  <a16:creationId xmlns:a16="http://schemas.microsoft.com/office/drawing/2014/main" id="{B91FFFE4-25A0-8E9E-D8C6-A4E9F5362AA4}"/>
                </a:ext>
              </a:extLst>
            </p:cNvPr>
            <p:cNvSpPr/>
            <p:nvPr/>
          </p:nvSpPr>
          <p:spPr>
            <a:xfrm>
              <a:off x="4181383" y="4875814"/>
              <a:ext cx="277996" cy="445722"/>
            </a:xfrm>
            <a:custGeom>
              <a:avLst/>
              <a:gdLst>
                <a:gd name="connsiteX0" fmla="*/ 276317 w 277996"/>
                <a:gd name="connsiteY0" fmla="*/ 137511 h 445722"/>
                <a:gd name="connsiteX1" fmla="*/ 190592 w 277996"/>
                <a:gd name="connsiteY1" fmla="*/ 26386 h 445722"/>
                <a:gd name="connsiteX2" fmla="*/ 114392 w 277996"/>
                <a:gd name="connsiteY2" fmla="*/ 986 h 445722"/>
                <a:gd name="connsiteX3" fmla="*/ 25492 w 277996"/>
                <a:gd name="connsiteY3" fmla="*/ 48611 h 445722"/>
                <a:gd name="connsiteX4" fmla="*/ 57242 w 277996"/>
                <a:gd name="connsiteY4" fmla="*/ 32736 h 445722"/>
                <a:gd name="connsiteX5" fmla="*/ 12792 w 277996"/>
                <a:gd name="connsiteY5" fmla="*/ 108936 h 445722"/>
                <a:gd name="connsiteX6" fmla="*/ 12792 w 277996"/>
                <a:gd name="connsiteY6" fmla="*/ 216886 h 445722"/>
                <a:gd name="connsiteX7" fmla="*/ 6442 w 277996"/>
                <a:gd name="connsiteY7" fmla="*/ 181961 h 445722"/>
                <a:gd name="connsiteX8" fmla="*/ 50892 w 277996"/>
                <a:gd name="connsiteY8" fmla="*/ 356586 h 445722"/>
                <a:gd name="connsiteX9" fmla="*/ 101692 w 277996"/>
                <a:gd name="connsiteY9" fmla="*/ 445486 h 445722"/>
                <a:gd name="connsiteX10" fmla="*/ 57242 w 277996"/>
                <a:gd name="connsiteY10" fmla="*/ 375636 h 445722"/>
                <a:gd name="connsiteX11" fmla="*/ 92 w 277996"/>
                <a:gd name="connsiteY11" fmla="*/ 181961 h 445722"/>
                <a:gd name="connsiteX12" fmla="*/ 44542 w 277996"/>
                <a:gd name="connsiteY12" fmla="*/ 54961 h 445722"/>
                <a:gd name="connsiteX13" fmla="*/ 69942 w 277996"/>
                <a:gd name="connsiteY13" fmla="*/ 4161 h 445722"/>
                <a:gd name="connsiteX14" fmla="*/ 152492 w 277996"/>
                <a:gd name="connsiteY14" fmla="*/ 35911 h 445722"/>
                <a:gd name="connsiteX15" fmla="*/ 149317 w 277996"/>
                <a:gd name="connsiteY15" fmla="*/ 20036 h 445722"/>
                <a:gd name="connsiteX16" fmla="*/ 241392 w 277996"/>
                <a:gd name="connsiteY16" fmla="*/ 54961 h 445722"/>
                <a:gd name="connsiteX17" fmla="*/ 276317 w 277996"/>
                <a:gd name="connsiteY17" fmla="*/ 137511 h 44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7996" h="445722">
                  <a:moveTo>
                    <a:pt x="276317" y="137511"/>
                  </a:moveTo>
                  <a:cubicBezTo>
                    <a:pt x="267850" y="132748"/>
                    <a:pt x="217579" y="49140"/>
                    <a:pt x="190592" y="26386"/>
                  </a:cubicBezTo>
                  <a:cubicBezTo>
                    <a:pt x="163604" y="3632"/>
                    <a:pt x="141909" y="-2718"/>
                    <a:pt x="114392" y="986"/>
                  </a:cubicBezTo>
                  <a:cubicBezTo>
                    <a:pt x="86875" y="4690"/>
                    <a:pt x="35017" y="43319"/>
                    <a:pt x="25492" y="48611"/>
                  </a:cubicBezTo>
                  <a:cubicBezTo>
                    <a:pt x="15967" y="53903"/>
                    <a:pt x="59359" y="22682"/>
                    <a:pt x="57242" y="32736"/>
                  </a:cubicBezTo>
                  <a:cubicBezTo>
                    <a:pt x="55125" y="42790"/>
                    <a:pt x="20200" y="78244"/>
                    <a:pt x="12792" y="108936"/>
                  </a:cubicBezTo>
                  <a:cubicBezTo>
                    <a:pt x="5384" y="139628"/>
                    <a:pt x="13850" y="204715"/>
                    <a:pt x="12792" y="216886"/>
                  </a:cubicBezTo>
                  <a:cubicBezTo>
                    <a:pt x="11734" y="229057"/>
                    <a:pt x="92" y="158678"/>
                    <a:pt x="6442" y="181961"/>
                  </a:cubicBezTo>
                  <a:cubicBezTo>
                    <a:pt x="12792" y="205244"/>
                    <a:pt x="35017" y="312665"/>
                    <a:pt x="50892" y="356586"/>
                  </a:cubicBezTo>
                  <a:cubicBezTo>
                    <a:pt x="66767" y="400507"/>
                    <a:pt x="100634" y="442311"/>
                    <a:pt x="101692" y="445486"/>
                  </a:cubicBezTo>
                  <a:cubicBezTo>
                    <a:pt x="102750" y="448661"/>
                    <a:pt x="74175" y="419557"/>
                    <a:pt x="57242" y="375636"/>
                  </a:cubicBezTo>
                  <a:cubicBezTo>
                    <a:pt x="40309" y="331715"/>
                    <a:pt x="2209" y="235407"/>
                    <a:pt x="92" y="181961"/>
                  </a:cubicBezTo>
                  <a:cubicBezTo>
                    <a:pt x="-2025" y="128515"/>
                    <a:pt x="32900" y="84594"/>
                    <a:pt x="44542" y="54961"/>
                  </a:cubicBezTo>
                  <a:cubicBezTo>
                    <a:pt x="56184" y="25328"/>
                    <a:pt x="51950" y="7336"/>
                    <a:pt x="69942" y="4161"/>
                  </a:cubicBezTo>
                  <a:cubicBezTo>
                    <a:pt x="87934" y="986"/>
                    <a:pt x="152492" y="35911"/>
                    <a:pt x="152492" y="35911"/>
                  </a:cubicBezTo>
                  <a:cubicBezTo>
                    <a:pt x="165721" y="38557"/>
                    <a:pt x="134500" y="16861"/>
                    <a:pt x="149317" y="20036"/>
                  </a:cubicBezTo>
                  <a:cubicBezTo>
                    <a:pt x="164134" y="23211"/>
                    <a:pt x="223400" y="35382"/>
                    <a:pt x="241392" y="54961"/>
                  </a:cubicBezTo>
                  <a:cubicBezTo>
                    <a:pt x="259384" y="74540"/>
                    <a:pt x="284784" y="142274"/>
                    <a:pt x="276317" y="13751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 128">
              <a:extLst>
                <a:ext uri="{FF2B5EF4-FFF2-40B4-BE49-F238E27FC236}">
                  <a16:creationId xmlns:a16="http://schemas.microsoft.com/office/drawing/2014/main" id="{799EA1DB-0D22-3068-7514-662C4EE891A3}"/>
                </a:ext>
              </a:extLst>
            </p:cNvPr>
            <p:cNvSpPr/>
            <p:nvPr/>
          </p:nvSpPr>
          <p:spPr>
            <a:xfrm>
              <a:off x="4349666" y="4902166"/>
              <a:ext cx="88987" cy="146129"/>
            </a:xfrm>
            <a:custGeom>
              <a:avLst/>
              <a:gdLst>
                <a:gd name="connsiteX0" fmla="*/ 88984 w 88987"/>
                <a:gd name="connsiteY0" fmla="*/ 146084 h 146129"/>
                <a:gd name="connsiteX1" fmla="*/ 15959 w 88987"/>
                <a:gd name="connsiteY1" fmla="*/ 82584 h 146129"/>
                <a:gd name="connsiteX2" fmla="*/ 84 w 88987"/>
                <a:gd name="connsiteY2" fmla="*/ 34 h 146129"/>
                <a:gd name="connsiteX3" fmla="*/ 19134 w 88987"/>
                <a:gd name="connsiteY3" fmla="*/ 73059 h 146129"/>
                <a:gd name="connsiteX4" fmla="*/ 88984 w 88987"/>
                <a:gd name="connsiteY4" fmla="*/ 146084 h 146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987" h="146129">
                  <a:moveTo>
                    <a:pt x="88984" y="146084"/>
                  </a:moveTo>
                  <a:cubicBezTo>
                    <a:pt x="88455" y="147671"/>
                    <a:pt x="30776" y="106926"/>
                    <a:pt x="15959" y="82584"/>
                  </a:cubicBezTo>
                  <a:cubicBezTo>
                    <a:pt x="1142" y="58242"/>
                    <a:pt x="-445" y="1621"/>
                    <a:pt x="84" y="34"/>
                  </a:cubicBezTo>
                  <a:cubicBezTo>
                    <a:pt x="613" y="-1553"/>
                    <a:pt x="6434" y="51363"/>
                    <a:pt x="19134" y="73059"/>
                  </a:cubicBezTo>
                  <a:cubicBezTo>
                    <a:pt x="31834" y="94755"/>
                    <a:pt x="89513" y="144497"/>
                    <a:pt x="88984" y="14608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 129">
              <a:extLst>
                <a:ext uri="{FF2B5EF4-FFF2-40B4-BE49-F238E27FC236}">
                  <a16:creationId xmlns:a16="http://schemas.microsoft.com/office/drawing/2014/main" id="{8D1F0F0B-3D87-A157-98C9-3B97232C7A3D}"/>
                </a:ext>
              </a:extLst>
            </p:cNvPr>
            <p:cNvSpPr/>
            <p:nvPr/>
          </p:nvSpPr>
          <p:spPr>
            <a:xfrm>
              <a:off x="4225641" y="4904984"/>
              <a:ext cx="63968" cy="321066"/>
            </a:xfrm>
            <a:custGeom>
              <a:avLst/>
              <a:gdLst>
                <a:gd name="connsiteX0" fmla="*/ 63784 w 63968"/>
                <a:gd name="connsiteY0" fmla="*/ 391 h 321066"/>
                <a:gd name="connsiteX1" fmla="*/ 19334 w 63968"/>
                <a:gd name="connsiteY1" fmla="*/ 67066 h 321066"/>
                <a:gd name="connsiteX2" fmla="*/ 9809 w 63968"/>
                <a:gd name="connsiteY2" fmla="*/ 190891 h 321066"/>
                <a:gd name="connsiteX3" fmla="*/ 9809 w 63968"/>
                <a:gd name="connsiteY3" fmla="*/ 124216 h 321066"/>
                <a:gd name="connsiteX4" fmla="*/ 25684 w 63968"/>
                <a:gd name="connsiteY4" fmla="*/ 238516 h 321066"/>
                <a:gd name="connsiteX5" fmla="*/ 25684 w 63968"/>
                <a:gd name="connsiteY5" fmla="*/ 321066 h 321066"/>
                <a:gd name="connsiteX6" fmla="*/ 25684 w 63968"/>
                <a:gd name="connsiteY6" fmla="*/ 216291 h 321066"/>
                <a:gd name="connsiteX7" fmla="*/ 284 w 63968"/>
                <a:gd name="connsiteY7" fmla="*/ 95641 h 321066"/>
                <a:gd name="connsiteX8" fmla="*/ 63784 w 63968"/>
                <a:gd name="connsiteY8" fmla="*/ 391 h 32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68" h="321066">
                  <a:moveTo>
                    <a:pt x="63784" y="391"/>
                  </a:moveTo>
                  <a:cubicBezTo>
                    <a:pt x="66959" y="-4371"/>
                    <a:pt x="28330" y="35316"/>
                    <a:pt x="19334" y="67066"/>
                  </a:cubicBezTo>
                  <a:cubicBezTo>
                    <a:pt x="10338" y="98816"/>
                    <a:pt x="11396" y="181366"/>
                    <a:pt x="9809" y="190891"/>
                  </a:cubicBezTo>
                  <a:cubicBezTo>
                    <a:pt x="8221" y="200416"/>
                    <a:pt x="7163" y="116279"/>
                    <a:pt x="9809" y="124216"/>
                  </a:cubicBezTo>
                  <a:cubicBezTo>
                    <a:pt x="12455" y="132153"/>
                    <a:pt x="23038" y="205708"/>
                    <a:pt x="25684" y="238516"/>
                  </a:cubicBezTo>
                  <a:cubicBezTo>
                    <a:pt x="28330" y="271324"/>
                    <a:pt x="25684" y="321066"/>
                    <a:pt x="25684" y="321066"/>
                  </a:cubicBezTo>
                  <a:cubicBezTo>
                    <a:pt x="25684" y="317362"/>
                    <a:pt x="29917" y="253862"/>
                    <a:pt x="25684" y="216291"/>
                  </a:cubicBezTo>
                  <a:cubicBezTo>
                    <a:pt x="21451" y="178720"/>
                    <a:pt x="-2891" y="132153"/>
                    <a:pt x="284" y="95641"/>
                  </a:cubicBezTo>
                  <a:cubicBezTo>
                    <a:pt x="3459" y="59129"/>
                    <a:pt x="60609" y="5153"/>
                    <a:pt x="63784" y="39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 130">
              <a:extLst>
                <a:ext uri="{FF2B5EF4-FFF2-40B4-BE49-F238E27FC236}">
                  <a16:creationId xmlns:a16="http://schemas.microsoft.com/office/drawing/2014/main" id="{F9720C06-B54B-E1D6-63D7-DB196D4689BC}"/>
                </a:ext>
              </a:extLst>
            </p:cNvPr>
            <p:cNvSpPr/>
            <p:nvPr/>
          </p:nvSpPr>
          <p:spPr>
            <a:xfrm>
              <a:off x="4206863" y="4955961"/>
              <a:ext cx="41287" cy="311366"/>
            </a:xfrm>
            <a:custGeom>
              <a:avLst/>
              <a:gdLst>
                <a:gd name="connsiteX0" fmla="*/ 12 w 41287"/>
                <a:gd name="connsiteY0" fmla="*/ 214 h 311366"/>
                <a:gd name="connsiteX1" fmla="*/ 22237 w 41287"/>
                <a:gd name="connsiteY1" fmla="*/ 174839 h 311366"/>
                <a:gd name="connsiteX2" fmla="*/ 34937 w 41287"/>
                <a:gd name="connsiteY2" fmla="*/ 212939 h 311366"/>
                <a:gd name="connsiteX3" fmla="*/ 25412 w 41287"/>
                <a:gd name="connsiteY3" fmla="*/ 311364 h 311366"/>
                <a:gd name="connsiteX4" fmla="*/ 41287 w 41287"/>
                <a:gd name="connsiteY4" fmla="*/ 209764 h 311366"/>
                <a:gd name="connsiteX5" fmla="*/ 25412 w 41287"/>
                <a:gd name="connsiteY5" fmla="*/ 139914 h 311366"/>
                <a:gd name="connsiteX6" fmla="*/ 12 w 41287"/>
                <a:gd name="connsiteY6" fmla="*/ 214 h 31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287" h="311366">
                  <a:moveTo>
                    <a:pt x="12" y="214"/>
                  </a:moveTo>
                  <a:cubicBezTo>
                    <a:pt x="-517" y="6035"/>
                    <a:pt x="16416" y="139385"/>
                    <a:pt x="22237" y="174839"/>
                  </a:cubicBezTo>
                  <a:cubicBezTo>
                    <a:pt x="28058" y="210293"/>
                    <a:pt x="34408" y="190185"/>
                    <a:pt x="34937" y="212939"/>
                  </a:cubicBezTo>
                  <a:cubicBezTo>
                    <a:pt x="35466" y="235693"/>
                    <a:pt x="24354" y="311893"/>
                    <a:pt x="25412" y="311364"/>
                  </a:cubicBezTo>
                  <a:cubicBezTo>
                    <a:pt x="26470" y="310835"/>
                    <a:pt x="41287" y="238339"/>
                    <a:pt x="41287" y="209764"/>
                  </a:cubicBezTo>
                  <a:cubicBezTo>
                    <a:pt x="41287" y="181189"/>
                    <a:pt x="30704" y="171135"/>
                    <a:pt x="25412" y="139914"/>
                  </a:cubicBezTo>
                  <a:cubicBezTo>
                    <a:pt x="20120" y="108693"/>
                    <a:pt x="541" y="-5607"/>
                    <a:pt x="12" y="21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 131">
              <a:extLst>
                <a:ext uri="{FF2B5EF4-FFF2-40B4-BE49-F238E27FC236}">
                  <a16:creationId xmlns:a16="http://schemas.microsoft.com/office/drawing/2014/main" id="{4D877910-B0B6-3478-9E98-7C777F5CE453}"/>
                </a:ext>
              </a:extLst>
            </p:cNvPr>
            <p:cNvSpPr/>
            <p:nvPr/>
          </p:nvSpPr>
          <p:spPr>
            <a:xfrm>
              <a:off x="4272768" y="4920839"/>
              <a:ext cx="126584" cy="99993"/>
            </a:xfrm>
            <a:custGeom>
              <a:avLst/>
              <a:gdLst>
                <a:gd name="connsiteX0" fmla="*/ 782 w 126584"/>
                <a:gd name="connsiteY0" fmla="*/ 411 h 99993"/>
                <a:gd name="connsiteX1" fmla="*/ 121432 w 126584"/>
                <a:gd name="connsiteY1" fmla="*/ 98836 h 99993"/>
                <a:gd name="connsiteX2" fmla="*/ 99207 w 126584"/>
                <a:gd name="connsiteY2" fmla="*/ 51211 h 99993"/>
                <a:gd name="connsiteX3" fmla="*/ 51582 w 126584"/>
                <a:gd name="connsiteY3" fmla="*/ 3586 h 99993"/>
                <a:gd name="connsiteX4" fmla="*/ 67457 w 126584"/>
                <a:gd name="connsiteY4" fmla="*/ 60736 h 99993"/>
                <a:gd name="connsiteX5" fmla="*/ 782 w 126584"/>
                <a:gd name="connsiteY5" fmla="*/ 411 h 9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84" h="99993">
                  <a:moveTo>
                    <a:pt x="782" y="411"/>
                  </a:moveTo>
                  <a:cubicBezTo>
                    <a:pt x="9778" y="6761"/>
                    <a:pt x="105028" y="90369"/>
                    <a:pt x="121432" y="98836"/>
                  </a:cubicBezTo>
                  <a:cubicBezTo>
                    <a:pt x="137836" y="107303"/>
                    <a:pt x="110849" y="67086"/>
                    <a:pt x="99207" y="51211"/>
                  </a:cubicBezTo>
                  <a:cubicBezTo>
                    <a:pt x="87565" y="35336"/>
                    <a:pt x="56874" y="1999"/>
                    <a:pt x="51582" y="3586"/>
                  </a:cubicBezTo>
                  <a:cubicBezTo>
                    <a:pt x="46290" y="5173"/>
                    <a:pt x="71690" y="58090"/>
                    <a:pt x="67457" y="60736"/>
                  </a:cubicBezTo>
                  <a:cubicBezTo>
                    <a:pt x="63224" y="63382"/>
                    <a:pt x="-8214" y="-5939"/>
                    <a:pt x="782" y="41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 132">
              <a:extLst>
                <a:ext uri="{FF2B5EF4-FFF2-40B4-BE49-F238E27FC236}">
                  <a16:creationId xmlns:a16="http://schemas.microsoft.com/office/drawing/2014/main" id="{F0C77191-56E9-23F0-AFF8-0CDD372D52E4}"/>
                </a:ext>
              </a:extLst>
            </p:cNvPr>
            <p:cNvSpPr/>
            <p:nvPr/>
          </p:nvSpPr>
          <p:spPr>
            <a:xfrm>
              <a:off x="4228922" y="5022849"/>
              <a:ext cx="152617" cy="323706"/>
            </a:xfrm>
            <a:custGeom>
              <a:avLst/>
              <a:gdLst>
                <a:gd name="connsiteX0" fmla="*/ 152578 w 152617"/>
                <a:gd name="connsiteY0" fmla="*/ 1 h 323706"/>
                <a:gd name="connsiteX1" fmla="*/ 54153 w 152617"/>
                <a:gd name="connsiteY1" fmla="*/ 120651 h 323706"/>
                <a:gd name="connsiteX2" fmla="*/ 44628 w 152617"/>
                <a:gd name="connsiteY2" fmla="*/ 250826 h 323706"/>
                <a:gd name="connsiteX3" fmla="*/ 47803 w 152617"/>
                <a:gd name="connsiteY3" fmla="*/ 165101 h 323706"/>
                <a:gd name="connsiteX4" fmla="*/ 63678 w 152617"/>
                <a:gd name="connsiteY4" fmla="*/ 282576 h 323706"/>
                <a:gd name="connsiteX5" fmla="*/ 63678 w 152617"/>
                <a:gd name="connsiteY5" fmla="*/ 317501 h 323706"/>
                <a:gd name="connsiteX6" fmla="*/ 178 w 152617"/>
                <a:gd name="connsiteY6" fmla="*/ 168276 h 323706"/>
                <a:gd name="connsiteX7" fmla="*/ 44628 w 152617"/>
                <a:gd name="connsiteY7" fmla="*/ 215901 h 323706"/>
                <a:gd name="connsiteX8" fmla="*/ 44628 w 152617"/>
                <a:gd name="connsiteY8" fmla="*/ 69851 h 323706"/>
                <a:gd name="connsiteX9" fmla="*/ 41453 w 152617"/>
                <a:gd name="connsiteY9" fmla="*/ 117476 h 323706"/>
                <a:gd name="connsiteX10" fmla="*/ 152578 w 152617"/>
                <a:gd name="connsiteY10" fmla="*/ 1 h 32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617" h="323706">
                  <a:moveTo>
                    <a:pt x="152578" y="1"/>
                  </a:moveTo>
                  <a:cubicBezTo>
                    <a:pt x="154695" y="530"/>
                    <a:pt x="72145" y="78847"/>
                    <a:pt x="54153" y="120651"/>
                  </a:cubicBezTo>
                  <a:cubicBezTo>
                    <a:pt x="36161" y="162455"/>
                    <a:pt x="45686" y="243418"/>
                    <a:pt x="44628" y="250826"/>
                  </a:cubicBezTo>
                  <a:cubicBezTo>
                    <a:pt x="43570" y="258234"/>
                    <a:pt x="44628" y="159809"/>
                    <a:pt x="47803" y="165101"/>
                  </a:cubicBezTo>
                  <a:cubicBezTo>
                    <a:pt x="50978" y="170393"/>
                    <a:pt x="61032" y="257176"/>
                    <a:pt x="63678" y="282576"/>
                  </a:cubicBezTo>
                  <a:cubicBezTo>
                    <a:pt x="66324" y="307976"/>
                    <a:pt x="74261" y="336551"/>
                    <a:pt x="63678" y="317501"/>
                  </a:cubicBezTo>
                  <a:cubicBezTo>
                    <a:pt x="53095" y="298451"/>
                    <a:pt x="3353" y="185209"/>
                    <a:pt x="178" y="168276"/>
                  </a:cubicBezTo>
                  <a:cubicBezTo>
                    <a:pt x="-2997" y="151343"/>
                    <a:pt x="37220" y="232305"/>
                    <a:pt x="44628" y="215901"/>
                  </a:cubicBezTo>
                  <a:cubicBezTo>
                    <a:pt x="52036" y="199497"/>
                    <a:pt x="45157" y="86255"/>
                    <a:pt x="44628" y="69851"/>
                  </a:cubicBezTo>
                  <a:cubicBezTo>
                    <a:pt x="44099" y="53447"/>
                    <a:pt x="23462" y="128588"/>
                    <a:pt x="41453" y="117476"/>
                  </a:cubicBezTo>
                  <a:cubicBezTo>
                    <a:pt x="59444" y="106364"/>
                    <a:pt x="150461" y="-528"/>
                    <a:pt x="152578" y="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 133">
              <a:extLst>
                <a:ext uri="{FF2B5EF4-FFF2-40B4-BE49-F238E27FC236}">
                  <a16:creationId xmlns:a16="http://schemas.microsoft.com/office/drawing/2014/main" id="{0EDD0F67-E54C-87C6-9AF8-4B845AF7F008}"/>
                </a:ext>
              </a:extLst>
            </p:cNvPr>
            <p:cNvSpPr/>
            <p:nvPr/>
          </p:nvSpPr>
          <p:spPr>
            <a:xfrm>
              <a:off x="4293226" y="5003524"/>
              <a:ext cx="139241" cy="303129"/>
            </a:xfrm>
            <a:custGeom>
              <a:avLst/>
              <a:gdLst>
                <a:gd name="connsiteX0" fmla="*/ 12074 w 139241"/>
                <a:gd name="connsiteY0" fmla="*/ 92351 h 303129"/>
                <a:gd name="connsiteX1" fmla="*/ 31124 w 139241"/>
                <a:gd name="connsiteY1" fmla="*/ 298726 h 303129"/>
                <a:gd name="connsiteX2" fmla="*/ 24774 w 139241"/>
                <a:gd name="connsiteY2" fmla="*/ 225701 h 303129"/>
                <a:gd name="connsiteX3" fmla="*/ 85099 w 139241"/>
                <a:gd name="connsiteY3" fmla="*/ 133626 h 303129"/>
                <a:gd name="connsiteX4" fmla="*/ 75574 w 139241"/>
                <a:gd name="connsiteY4" fmla="*/ 63776 h 303129"/>
                <a:gd name="connsiteX5" fmla="*/ 15249 w 139241"/>
                <a:gd name="connsiteY5" fmla="*/ 276 h 303129"/>
                <a:gd name="connsiteX6" fmla="*/ 91449 w 139241"/>
                <a:gd name="connsiteY6" fmla="*/ 89176 h 303129"/>
                <a:gd name="connsiteX7" fmla="*/ 91449 w 139241"/>
                <a:gd name="connsiteY7" fmla="*/ 133626 h 303129"/>
                <a:gd name="connsiteX8" fmla="*/ 139074 w 139241"/>
                <a:gd name="connsiteY8" fmla="*/ 32026 h 303129"/>
                <a:gd name="connsiteX9" fmla="*/ 72399 w 139241"/>
                <a:gd name="connsiteY9" fmla="*/ 130451 h 303129"/>
                <a:gd name="connsiteX10" fmla="*/ 2549 w 139241"/>
                <a:gd name="connsiteY10" fmla="*/ 251101 h 303129"/>
                <a:gd name="connsiteX11" fmla="*/ 12074 w 139241"/>
                <a:gd name="connsiteY11" fmla="*/ 92351 h 30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9241" h="303129">
                  <a:moveTo>
                    <a:pt x="12074" y="92351"/>
                  </a:moveTo>
                  <a:cubicBezTo>
                    <a:pt x="16837" y="100289"/>
                    <a:pt x="29007" y="276501"/>
                    <a:pt x="31124" y="298726"/>
                  </a:cubicBezTo>
                  <a:cubicBezTo>
                    <a:pt x="33241" y="320951"/>
                    <a:pt x="15778" y="253218"/>
                    <a:pt x="24774" y="225701"/>
                  </a:cubicBezTo>
                  <a:cubicBezTo>
                    <a:pt x="33770" y="198184"/>
                    <a:pt x="76632" y="160614"/>
                    <a:pt x="85099" y="133626"/>
                  </a:cubicBezTo>
                  <a:cubicBezTo>
                    <a:pt x="93566" y="106638"/>
                    <a:pt x="87216" y="86001"/>
                    <a:pt x="75574" y="63776"/>
                  </a:cubicBezTo>
                  <a:cubicBezTo>
                    <a:pt x="63932" y="41551"/>
                    <a:pt x="12603" y="-3957"/>
                    <a:pt x="15249" y="276"/>
                  </a:cubicBezTo>
                  <a:cubicBezTo>
                    <a:pt x="17895" y="4509"/>
                    <a:pt x="78749" y="66951"/>
                    <a:pt x="91449" y="89176"/>
                  </a:cubicBezTo>
                  <a:cubicBezTo>
                    <a:pt x="104149" y="111401"/>
                    <a:pt x="83512" y="143151"/>
                    <a:pt x="91449" y="133626"/>
                  </a:cubicBezTo>
                  <a:cubicBezTo>
                    <a:pt x="99386" y="124101"/>
                    <a:pt x="142249" y="32555"/>
                    <a:pt x="139074" y="32026"/>
                  </a:cubicBezTo>
                  <a:cubicBezTo>
                    <a:pt x="135899" y="31497"/>
                    <a:pt x="95153" y="93939"/>
                    <a:pt x="72399" y="130451"/>
                  </a:cubicBezTo>
                  <a:cubicBezTo>
                    <a:pt x="49645" y="166963"/>
                    <a:pt x="10486" y="251101"/>
                    <a:pt x="2549" y="251101"/>
                  </a:cubicBezTo>
                  <a:cubicBezTo>
                    <a:pt x="-5388" y="251101"/>
                    <a:pt x="7311" y="84413"/>
                    <a:pt x="12074" y="9235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 134">
              <a:extLst>
                <a:ext uri="{FF2B5EF4-FFF2-40B4-BE49-F238E27FC236}">
                  <a16:creationId xmlns:a16="http://schemas.microsoft.com/office/drawing/2014/main" id="{5B38419E-B86B-D797-F270-0C49D21D878E}"/>
                </a:ext>
              </a:extLst>
            </p:cNvPr>
            <p:cNvSpPr/>
            <p:nvPr/>
          </p:nvSpPr>
          <p:spPr>
            <a:xfrm>
              <a:off x="4244460" y="5336614"/>
              <a:ext cx="114827" cy="168373"/>
            </a:xfrm>
            <a:custGeom>
              <a:avLst/>
              <a:gdLst>
                <a:gd name="connsiteX0" fmla="*/ 41790 w 114827"/>
                <a:gd name="connsiteY0" fmla="*/ 561 h 168373"/>
                <a:gd name="connsiteX1" fmla="*/ 19565 w 114827"/>
                <a:gd name="connsiteY1" fmla="*/ 102161 h 168373"/>
                <a:gd name="connsiteX2" fmla="*/ 48140 w 114827"/>
                <a:gd name="connsiteY2" fmla="*/ 152961 h 168373"/>
                <a:gd name="connsiteX3" fmla="*/ 19565 w 114827"/>
                <a:gd name="connsiteY3" fmla="*/ 137086 h 168373"/>
                <a:gd name="connsiteX4" fmla="*/ 79890 w 114827"/>
                <a:gd name="connsiteY4" fmla="*/ 165661 h 168373"/>
                <a:gd name="connsiteX5" fmla="*/ 114815 w 114827"/>
                <a:gd name="connsiteY5" fmla="*/ 118036 h 168373"/>
                <a:gd name="connsiteX6" fmla="*/ 83065 w 114827"/>
                <a:gd name="connsiteY6" fmla="*/ 152961 h 168373"/>
                <a:gd name="connsiteX7" fmla="*/ 16390 w 114827"/>
                <a:gd name="connsiteY7" fmla="*/ 162486 h 168373"/>
                <a:gd name="connsiteX8" fmla="*/ 515 w 114827"/>
                <a:gd name="connsiteY8" fmla="*/ 64061 h 168373"/>
                <a:gd name="connsiteX9" fmla="*/ 41790 w 114827"/>
                <a:gd name="connsiteY9" fmla="*/ 561 h 16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827" h="168373">
                  <a:moveTo>
                    <a:pt x="41790" y="561"/>
                  </a:moveTo>
                  <a:cubicBezTo>
                    <a:pt x="44965" y="6911"/>
                    <a:pt x="18507" y="76761"/>
                    <a:pt x="19565" y="102161"/>
                  </a:cubicBezTo>
                  <a:cubicBezTo>
                    <a:pt x="20623" y="127561"/>
                    <a:pt x="48140" y="147140"/>
                    <a:pt x="48140" y="152961"/>
                  </a:cubicBezTo>
                  <a:cubicBezTo>
                    <a:pt x="48140" y="158782"/>
                    <a:pt x="14273" y="134969"/>
                    <a:pt x="19565" y="137086"/>
                  </a:cubicBezTo>
                  <a:cubicBezTo>
                    <a:pt x="24857" y="139203"/>
                    <a:pt x="64015" y="168836"/>
                    <a:pt x="79890" y="165661"/>
                  </a:cubicBezTo>
                  <a:cubicBezTo>
                    <a:pt x="95765" y="162486"/>
                    <a:pt x="114815" y="118036"/>
                    <a:pt x="114815" y="118036"/>
                  </a:cubicBezTo>
                  <a:cubicBezTo>
                    <a:pt x="115344" y="115919"/>
                    <a:pt x="99469" y="145553"/>
                    <a:pt x="83065" y="152961"/>
                  </a:cubicBezTo>
                  <a:cubicBezTo>
                    <a:pt x="66661" y="160369"/>
                    <a:pt x="30148" y="177303"/>
                    <a:pt x="16390" y="162486"/>
                  </a:cubicBezTo>
                  <a:cubicBezTo>
                    <a:pt x="2632" y="147669"/>
                    <a:pt x="-1602" y="84698"/>
                    <a:pt x="515" y="64061"/>
                  </a:cubicBezTo>
                  <a:cubicBezTo>
                    <a:pt x="2632" y="43424"/>
                    <a:pt x="38615" y="-5789"/>
                    <a:pt x="41790" y="56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 135">
              <a:extLst>
                <a:ext uri="{FF2B5EF4-FFF2-40B4-BE49-F238E27FC236}">
                  <a16:creationId xmlns:a16="http://schemas.microsoft.com/office/drawing/2014/main" id="{73F05EB8-6F8E-98F8-9DCF-897A12300836}"/>
                </a:ext>
              </a:extLst>
            </p:cNvPr>
            <p:cNvSpPr/>
            <p:nvPr/>
          </p:nvSpPr>
          <p:spPr>
            <a:xfrm>
              <a:off x="4190544" y="5297741"/>
              <a:ext cx="218169" cy="249041"/>
            </a:xfrm>
            <a:custGeom>
              <a:avLst/>
              <a:gdLst>
                <a:gd name="connsiteX0" fmla="*/ 114756 w 218169"/>
                <a:gd name="connsiteY0" fmla="*/ 45784 h 249041"/>
                <a:gd name="connsiteX1" fmla="*/ 63956 w 218169"/>
                <a:gd name="connsiteY1" fmla="*/ 1334 h 249041"/>
                <a:gd name="connsiteX2" fmla="*/ 32206 w 218169"/>
                <a:gd name="connsiteY2" fmla="*/ 93409 h 249041"/>
                <a:gd name="connsiteX3" fmla="*/ 29031 w 218169"/>
                <a:gd name="connsiteY3" fmla="*/ 147384 h 249041"/>
                <a:gd name="connsiteX4" fmla="*/ 60781 w 218169"/>
                <a:gd name="connsiteY4" fmla="*/ 191834 h 249041"/>
                <a:gd name="connsiteX5" fmla="*/ 456 w 218169"/>
                <a:gd name="connsiteY5" fmla="*/ 153734 h 249041"/>
                <a:gd name="connsiteX6" fmla="*/ 98881 w 218169"/>
                <a:gd name="connsiteY6" fmla="*/ 220409 h 249041"/>
                <a:gd name="connsiteX7" fmla="*/ 95706 w 218169"/>
                <a:gd name="connsiteY7" fmla="*/ 248984 h 249041"/>
                <a:gd name="connsiteX8" fmla="*/ 184606 w 218169"/>
                <a:gd name="connsiteY8" fmla="*/ 214059 h 249041"/>
                <a:gd name="connsiteX9" fmla="*/ 206831 w 218169"/>
                <a:gd name="connsiteY9" fmla="*/ 156909 h 249041"/>
                <a:gd name="connsiteX10" fmla="*/ 178256 w 218169"/>
                <a:gd name="connsiteY10" fmla="*/ 112459 h 249041"/>
                <a:gd name="connsiteX11" fmla="*/ 216356 w 218169"/>
                <a:gd name="connsiteY11" fmla="*/ 182309 h 249041"/>
                <a:gd name="connsiteX12" fmla="*/ 108406 w 218169"/>
                <a:gd name="connsiteY12" fmla="*/ 220409 h 249041"/>
                <a:gd name="connsiteX13" fmla="*/ 57606 w 218169"/>
                <a:gd name="connsiteY13" fmla="*/ 191834 h 249041"/>
                <a:gd name="connsiteX14" fmla="*/ 22681 w 218169"/>
                <a:gd name="connsiteY14" fmla="*/ 141034 h 249041"/>
                <a:gd name="connsiteX15" fmla="*/ 114756 w 218169"/>
                <a:gd name="connsiteY15" fmla="*/ 45784 h 24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8169" h="249041">
                  <a:moveTo>
                    <a:pt x="114756" y="45784"/>
                  </a:moveTo>
                  <a:cubicBezTo>
                    <a:pt x="121635" y="22501"/>
                    <a:pt x="77714" y="-6604"/>
                    <a:pt x="63956" y="1334"/>
                  </a:cubicBezTo>
                  <a:cubicBezTo>
                    <a:pt x="50198" y="9271"/>
                    <a:pt x="38027" y="69067"/>
                    <a:pt x="32206" y="93409"/>
                  </a:cubicBezTo>
                  <a:cubicBezTo>
                    <a:pt x="26385" y="117751"/>
                    <a:pt x="24268" y="130980"/>
                    <a:pt x="29031" y="147384"/>
                  </a:cubicBezTo>
                  <a:cubicBezTo>
                    <a:pt x="33794" y="163788"/>
                    <a:pt x="65543" y="190776"/>
                    <a:pt x="60781" y="191834"/>
                  </a:cubicBezTo>
                  <a:cubicBezTo>
                    <a:pt x="56019" y="192892"/>
                    <a:pt x="-5894" y="148972"/>
                    <a:pt x="456" y="153734"/>
                  </a:cubicBezTo>
                  <a:cubicBezTo>
                    <a:pt x="6806" y="158496"/>
                    <a:pt x="83006" y="204534"/>
                    <a:pt x="98881" y="220409"/>
                  </a:cubicBezTo>
                  <a:cubicBezTo>
                    <a:pt x="114756" y="236284"/>
                    <a:pt x="81419" y="250042"/>
                    <a:pt x="95706" y="248984"/>
                  </a:cubicBezTo>
                  <a:cubicBezTo>
                    <a:pt x="109993" y="247926"/>
                    <a:pt x="166085" y="229405"/>
                    <a:pt x="184606" y="214059"/>
                  </a:cubicBezTo>
                  <a:cubicBezTo>
                    <a:pt x="203127" y="198713"/>
                    <a:pt x="207889" y="173842"/>
                    <a:pt x="206831" y="156909"/>
                  </a:cubicBezTo>
                  <a:cubicBezTo>
                    <a:pt x="205773" y="139976"/>
                    <a:pt x="176669" y="108226"/>
                    <a:pt x="178256" y="112459"/>
                  </a:cubicBezTo>
                  <a:cubicBezTo>
                    <a:pt x="179843" y="116692"/>
                    <a:pt x="227998" y="164317"/>
                    <a:pt x="216356" y="182309"/>
                  </a:cubicBezTo>
                  <a:cubicBezTo>
                    <a:pt x="204714" y="200301"/>
                    <a:pt x="134864" y="218822"/>
                    <a:pt x="108406" y="220409"/>
                  </a:cubicBezTo>
                  <a:cubicBezTo>
                    <a:pt x="81948" y="221997"/>
                    <a:pt x="71893" y="205063"/>
                    <a:pt x="57606" y="191834"/>
                  </a:cubicBezTo>
                  <a:cubicBezTo>
                    <a:pt x="43318" y="178605"/>
                    <a:pt x="19506" y="161142"/>
                    <a:pt x="22681" y="141034"/>
                  </a:cubicBezTo>
                  <a:cubicBezTo>
                    <a:pt x="25856" y="120926"/>
                    <a:pt x="107877" y="69067"/>
                    <a:pt x="114756" y="4578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 136">
              <a:extLst>
                <a:ext uri="{FF2B5EF4-FFF2-40B4-BE49-F238E27FC236}">
                  <a16:creationId xmlns:a16="http://schemas.microsoft.com/office/drawing/2014/main" id="{8497BE6D-93FB-B5A2-BA24-7E0757B72294}"/>
                </a:ext>
              </a:extLst>
            </p:cNvPr>
            <p:cNvSpPr/>
            <p:nvPr/>
          </p:nvSpPr>
          <p:spPr>
            <a:xfrm>
              <a:off x="4336860" y="5082925"/>
              <a:ext cx="89150" cy="399557"/>
            </a:xfrm>
            <a:custGeom>
              <a:avLst/>
              <a:gdLst>
                <a:gd name="connsiteX0" fmla="*/ 89090 w 89150"/>
                <a:gd name="connsiteY0" fmla="*/ 250 h 399557"/>
                <a:gd name="connsiteX1" fmla="*/ 25590 w 89150"/>
                <a:gd name="connsiteY1" fmla="*/ 174875 h 399557"/>
                <a:gd name="connsiteX2" fmla="*/ 60515 w 89150"/>
                <a:gd name="connsiteY2" fmla="*/ 289175 h 399557"/>
                <a:gd name="connsiteX3" fmla="*/ 66865 w 89150"/>
                <a:gd name="connsiteY3" fmla="*/ 165350 h 399557"/>
                <a:gd name="connsiteX4" fmla="*/ 63690 w 89150"/>
                <a:gd name="connsiteY4" fmla="*/ 371725 h 399557"/>
                <a:gd name="connsiteX5" fmla="*/ 60515 w 89150"/>
                <a:gd name="connsiteY5" fmla="*/ 390775 h 399557"/>
                <a:gd name="connsiteX6" fmla="*/ 190 w 89150"/>
                <a:gd name="connsiteY6" fmla="*/ 308225 h 399557"/>
                <a:gd name="connsiteX7" fmla="*/ 41465 w 89150"/>
                <a:gd name="connsiteY7" fmla="*/ 381250 h 399557"/>
                <a:gd name="connsiteX8" fmla="*/ 41465 w 89150"/>
                <a:gd name="connsiteY8" fmla="*/ 282825 h 399557"/>
                <a:gd name="connsiteX9" fmla="*/ 60515 w 89150"/>
                <a:gd name="connsiteY9" fmla="*/ 136775 h 399557"/>
                <a:gd name="connsiteX10" fmla="*/ 38290 w 89150"/>
                <a:gd name="connsiteY10" fmla="*/ 136775 h 399557"/>
                <a:gd name="connsiteX11" fmla="*/ 89090 w 89150"/>
                <a:gd name="connsiteY11" fmla="*/ 250 h 399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50" h="399557">
                  <a:moveTo>
                    <a:pt x="89090" y="250"/>
                  </a:moveTo>
                  <a:cubicBezTo>
                    <a:pt x="86973" y="6600"/>
                    <a:pt x="30352" y="126721"/>
                    <a:pt x="25590" y="174875"/>
                  </a:cubicBezTo>
                  <a:cubicBezTo>
                    <a:pt x="20828" y="223029"/>
                    <a:pt x="53636" y="290762"/>
                    <a:pt x="60515" y="289175"/>
                  </a:cubicBezTo>
                  <a:cubicBezTo>
                    <a:pt x="67394" y="287588"/>
                    <a:pt x="66336" y="151592"/>
                    <a:pt x="66865" y="165350"/>
                  </a:cubicBezTo>
                  <a:cubicBezTo>
                    <a:pt x="67394" y="179108"/>
                    <a:pt x="64748" y="334154"/>
                    <a:pt x="63690" y="371725"/>
                  </a:cubicBezTo>
                  <a:cubicBezTo>
                    <a:pt x="62632" y="409296"/>
                    <a:pt x="71098" y="401358"/>
                    <a:pt x="60515" y="390775"/>
                  </a:cubicBezTo>
                  <a:cubicBezTo>
                    <a:pt x="49932" y="380192"/>
                    <a:pt x="3365" y="309812"/>
                    <a:pt x="190" y="308225"/>
                  </a:cubicBezTo>
                  <a:cubicBezTo>
                    <a:pt x="-2985" y="306638"/>
                    <a:pt x="34586" y="385483"/>
                    <a:pt x="41465" y="381250"/>
                  </a:cubicBezTo>
                  <a:cubicBezTo>
                    <a:pt x="48344" y="377017"/>
                    <a:pt x="38290" y="323571"/>
                    <a:pt x="41465" y="282825"/>
                  </a:cubicBezTo>
                  <a:cubicBezTo>
                    <a:pt x="44640" y="242079"/>
                    <a:pt x="61044" y="161117"/>
                    <a:pt x="60515" y="136775"/>
                  </a:cubicBezTo>
                  <a:cubicBezTo>
                    <a:pt x="59986" y="112433"/>
                    <a:pt x="39877" y="163233"/>
                    <a:pt x="38290" y="136775"/>
                  </a:cubicBezTo>
                  <a:cubicBezTo>
                    <a:pt x="36702" y="110317"/>
                    <a:pt x="91207" y="-6100"/>
                    <a:pt x="89090" y="25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 137">
              <a:extLst>
                <a:ext uri="{FF2B5EF4-FFF2-40B4-BE49-F238E27FC236}">
                  <a16:creationId xmlns:a16="http://schemas.microsoft.com/office/drawing/2014/main" id="{BBC86214-9CD6-C70D-A0F6-58550959C9A1}"/>
                </a:ext>
              </a:extLst>
            </p:cNvPr>
            <p:cNvSpPr/>
            <p:nvPr/>
          </p:nvSpPr>
          <p:spPr>
            <a:xfrm>
              <a:off x="4999228" y="5467273"/>
              <a:ext cx="93474" cy="241400"/>
            </a:xfrm>
            <a:custGeom>
              <a:avLst/>
              <a:gdLst>
                <a:gd name="connsiteX0" fmla="*/ 93472 w 93474"/>
                <a:gd name="connsiteY0" fmla="*/ 77 h 241400"/>
                <a:gd name="connsiteX1" fmla="*/ 7747 w 93474"/>
                <a:gd name="connsiteY1" fmla="*/ 133427 h 241400"/>
                <a:gd name="connsiteX2" fmla="*/ 29972 w 93474"/>
                <a:gd name="connsiteY2" fmla="*/ 241377 h 241400"/>
                <a:gd name="connsiteX3" fmla="*/ 10922 w 93474"/>
                <a:gd name="connsiteY3" fmla="*/ 142952 h 241400"/>
                <a:gd name="connsiteX4" fmla="*/ 4572 w 93474"/>
                <a:gd name="connsiteY4" fmla="*/ 114377 h 241400"/>
                <a:gd name="connsiteX5" fmla="*/ 93472 w 93474"/>
                <a:gd name="connsiteY5" fmla="*/ 77 h 2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474" h="241400">
                  <a:moveTo>
                    <a:pt x="93472" y="77"/>
                  </a:moveTo>
                  <a:cubicBezTo>
                    <a:pt x="94001" y="3252"/>
                    <a:pt x="18330" y="93210"/>
                    <a:pt x="7747" y="133427"/>
                  </a:cubicBezTo>
                  <a:cubicBezTo>
                    <a:pt x="-2836" y="173644"/>
                    <a:pt x="29443" y="239790"/>
                    <a:pt x="29972" y="241377"/>
                  </a:cubicBezTo>
                  <a:cubicBezTo>
                    <a:pt x="30501" y="242964"/>
                    <a:pt x="15155" y="164119"/>
                    <a:pt x="10922" y="142952"/>
                  </a:cubicBezTo>
                  <a:cubicBezTo>
                    <a:pt x="6689" y="121785"/>
                    <a:pt x="-7070" y="137131"/>
                    <a:pt x="4572" y="114377"/>
                  </a:cubicBezTo>
                  <a:cubicBezTo>
                    <a:pt x="16214" y="91623"/>
                    <a:pt x="92943" y="-3098"/>
                    <a:pt x="93472" y="7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 138">
              <a:extLst>
                <a:ext uri="{FF2B5EF4-FFF2-40B4-BE49-F238E27FC236}">
                  <a16:creationId xmlns:a16="http://schemas.microsoft.com/office/drawing/2014/main" id="{F764EDFE-3D51-5CEB-FB0A-8BD038168FB9}"/>
                </a:ext>
              </a:extLst>
            </p:cNvPr>
            <p:cNvSpPr/>
            <p:nvPr/>
          </p:nvSpPr>
          <p:spPr>
            <a:xfrm>
              <a:off x="5635625" y="5556221"/>
              <a:ext cx="160225" cy="196879"/>
            </a:xfrm>
            <a:custGeom>
              <a:avLst/>
              <a:gdLst>
                <a:gd name="connsiteX0" fmla="*/ 0 w 160225"/>
                <a:gd name="connsiteY0" fmla="*/ 29 h 196879"/>
                <a:gd name="connsiteX1" fmla="*/ 79375 w 160225"/>
                <a:gd name="connsiteY1" fmla="*/ 47654 h 196879"/>
                <a:gd name="connsiteX2" fmla="*/ 76200 w 160225"/>
                <a:gd name="connsiteY2" fmla="*/ 123854 h 196879"/>
                <a:gd name="connsiteX3" fmla="*/ 158750 w 160225"/>
                <a:gd name="connsiteY3" fmla="*/ 193704 h 196879"/>
                <a:gd name="connsiteX4" fmla="*/ 120650 w 160225"/>
                <a:gd name="connsiteY4" fmla="*/ 177829 h 196879"/>
                <a:gd name="connsiteX5" fmla="*/ 15875 w 160225"/>
                <a:gd name="connsiteY5" fmla="*/ 114329 h 196879"/>
                <a:gd name="connsiteX6" fmla="*/ 66675 w 160225"/>
                <a:gd name="connsiteY6" fmla="*/ 130204 h 196879"/>
                <a:gd name="connsiteX7" fmla="*/ 60325 w 160225"/>
                <a:gd name="connsiteY7" fmla="*/ 69879 h 196879"/>
                <a:gd name="connsiteX8" fmla="*/ 79375 w 160225"/>
                <a:gd name="connsiteY8" fmla="*/ 54004 h 196879"/>
                <a:gd name="connsiteX9" fmla="*/ 0 w 160225"/>
                <a:gd name="connsiteY9" fmla="*/ 29 h 19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225" h="196879">
                  <a:moveTo>
                    <a:pt x="0" y="29"/>
                  </a:moveTo>
                  <a:cubicBezTo>
                    <a:pt x="0" y="-1029"/>
                    <a:pt x="66675" y="27017"/>
                    <a:pt x="79375" y="47654"/>
                  </a:cubicBezTo>
                  <a:cubicBezTo>
                    <a:pt x="92075" y="68291"/>
                    <a:pt x="62971" y="99512"/>
                    <a:pt x="76200" y="123854"/>
                  </a:cubicBezTo>
                  <a:cubicBezTo>
                    <a:pt x="89429" y="148196"/>
                    <a:pt x="151342" y="184708"/>
                    <a:pt x="158750" y="193704"/>
                  </a:cubicBezTo>
                  <a:cubicBezTo>
                    <a:pt x="166158" y="202700"/>
                    <a:pt x="144462" y="191058"/>
                    <a:pt x="120650" y="177829"/>
                  </a:cubicBezTo>
                  <a:cubicBezTo>
                    <a:pt x="96838" y="164600"/>
                    <a:pt x="24871" y="122267"/>
                    <a:pt x="15875" y="114329"/>
                  </a:cubicBezTo>
                  <a:cubicBezTo>
                    <a:pt x="6879" y="106392"/>
                    <a:pt x="59267" y="137612"/>
                    <a:pt x="66675" y="130204"/>
                  </a:cubicBezTo>
                  <a:cubicBezTo>
                    <a:pt x="74083" y="122796"/>
                    <a:pt x="60325" y="69879"/>
                    <a:pt x="60325" y="69879"/>
                  </a:cubicBezTo>
                  <a:cubicBezTo>
                    <a:pt x="62442" y="57179"/>
                    <a:pt x="86254" y="65116"/>
                    <a:pt x="79375" y="54004"/>
                  </a:cubicBezTo>
                  <a:cubicBezTo>
                    <a:pt x="72496" y="42892"/>
                    <a:pt x="0" y="1087"/>
                    <a:pt x="0" y="2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 139">
              <a:extLst>
                <a:ext uri="{FF2B5EF4-FFF2-40B4-BE49-F238E27FC236}">
                  <a16:creationId xmlns:a16="http://schemas.microsoft.com/office/drawing/2014/main" id="{2920038A-0E1C-A0D6-50C0-C06890237CF9}"/>
                </a:ext>
              </a:extLst>
            </p:cNvPr>
            <p:cNvSpPr/>
            <p:nvPr/>
          </p:nvSpPr>
          <p:spPr>
            <a:xfrm>
              <a:off x="5279474" y="5837824"/>
              <a:ext cx="280113" cy="61330"/>
            </a:xfrm>
            <a:custGeom>
              <a:avLst/>
              <a:gdLst>
                <a:gd name="connsiteX0" fmla="*/ 105326 w 280113"/>
                <a:gd name="connsiteY0" fmla="*/ 54976 h 61330"/>
                <a:gd name="connsiteX1" fmla="*/ 191051 w 280113"/>
                <a:gd name="connsiteY1" fmla="*/ 10526 h 61330"/>
                <a:gd name="connsiteX2" fmla="*/ 121201 w 280113"/>
                <a:gd name="connsiteY2" fmla="*/ 1001 h 61330"/>
                <a:gd name="connsiteX3" fmla="*/ 3726 w 280113"/>
                <a:gd name="connsiteY3" fmla="*/ 1001 h 61330"/>
                <a:gd name="connsiteX4" fmla="*/ 273601 w 280113"/>
                <a:gd name="connsiteY4" fmla="*/ 7351 h 61330"/>
                <a:gd name="connsiteX5" fmla="*/ 200576 w 280113"/>
                <a:gd name="connsiteY5" fmla="*/ 61326 h 61330"/>
                <a:gd name="connsiteX6" fmla="*/ 248201 w 280113"/>
                <a:gd name="connsiteY6" fmla="*/ 10526 h 61330"/>
                <a:gd name="connsiteX7" fmla="*/ 222801 w 280113"/>
                <a:gd name="connsiteY7" fmla="*/ 13701 h 61330"/>
                <a:gd name="connsiteX8" fmla="*/ 105326 w 280113"/>
                <a:gd name="connsiteY8" fmla="*/ 54976 h 61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113" h="61330">
                  <a:moveTo>
                    <a:pt x="105326" y="54976"/>
                  </a:moveTo>
                  <a:cubicBezTo>
                    <a:pt x="100034" y="54447"/>
                    <a:pt x="188405" y="19522"/>
                    <a:pt x="191051" y="10526"/>
                  </a:cubicBezTo>
                  <a:cubicBezTo>
                    <a:pt x="193697" y="1530"/>
                    <a:pt x="152422" y="2588"/>
                    <a:pt x="121201" y="1001"/>
                  </a:cubicBezTo>
                  <a:cubicBezTo>
                    <a:pt x="89980" y="-586"/>
                    <a:pt x="-21674" y="-57"/>
                    <a:pt x="3726" y="1001"/>
                  </a:cubicBezTo>
                  <a:cubicBezTo>
                    <a:pt x="29126" y="2059"/>
                    <a:pt x="240793" y="-2703"/>
                    <a:pt x="273601" y="7351"/>
                  </a:cubicBezTo>
                  <a:cubicBezTo>
                    <a:pt x="306409" y="17405"/>
                    <a:pt x="204809" y="60797"/>
                    <a:pt x="200576" y="61326"/>
                  </a:cubicBezTo>
                  <a:cubicBezTo>
                    <a:pt x="196343" y="61855"/>
                    <a:pt x="244497" y="18463"/>
                    <a:pt x="248201" y="10526"/>
                  </a:cubicBezTo>
                  <a:cubicBezTo>
                    <a:pt x="251905" y="2589"/>
                    <a:pt x="241322" y="6293"/>
                    <a:pt x="222801" y="13701"/>
                  </a:cubicBezTo>
                  <a:cubicBezTo>
                    <a:pt x="204280" y="21109"/>
                    <a:pt x="110618" y="55505"/>
                    <a:pt x="105326" y="5497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 140">
              <a:extLst>
                <a:ext uri="{FF2B5EF4-FFF2-40B4-BE49-F238E27FC236}">
                  <a16:creationId xmlns:a16="http://schemas.microsoft.com/office/drawing/2014/main" id="{B260D07C-984B-B1D1-7CC9-AF870E070C56}"/>
                </a:ext>
              </a:extLst>
            </p:cNvPr>
            <p:cNvSpPr/>
            <p:nvPr/>
          </p:nvSpPr>
          <p:spPr>
            <a:xfrm>
              <a:off x="5149719" y="4901715"/>
              <a:ext cx="118917" cy="144153"/>
            </a:xfrm>
            <a:custGeom>
              <a:avLst/>
              <a:gdLst>
                <a:gd name="connsiteX0" fmla="*/ 131 w 118917"/>
                <a:gd name="connsiteY0" fmla="*/ 143360 h 144153"/>
                <a:gd name="connsiteX1" fmla="*/ 108081 w 118917"/>
                <a:gd name="connsiteY1" fmla="*/ 121135 h 144153"/>
                <a:gd name="connsiteX2" fmla="*/ 114431 w 118917"/>
                <a:gd name="connsiteY2" fmla="*/ 485 h 144153"/>
                <a:gd name="connsiteX3" fmla="*/ 101731 w 118917"/>
                <a:gd name="connsiteY3" fmla="*/ 79860 h 144153"/>
                <a:gd name="connsiteX4" fmla="*/ 85856 w 118917"/>
                <a:gd name="connsiteY4" fmla="*/ 108435 h 144153"/>
                <a:gd name="connsiteX5" fmla="*/ 131 w 118917"/>
                <a:gd name="connsiteY5" fmla="*/ 143360 h 14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917" h="144153">
                  <a:moveTo>
                    <a:pt x="131" y="143360"/>
                  </a:moveTo>
                  <a:cubicBezTo>
                    <a:pt x="3835" y="145477"/>
                    <a:pt x="89031" y="144947"/>
                    <a:pt x="108081" y="121135"/>
                  </a:cubicBezTo>
                  <a:cubicBezTo>
                    <a:pt x="127131" y="97323"/>
                    <a:pt x="115489" y="7364"/>
                    <a:pt x="114431" y="485"/>
                  </a:cubicBezTo>
                  <a:cubicBezTo>
                    <a:pt x="113373" y="-6394"/>
                    <a:pt x="106494" y="61868"/>
                    <a:pt x="101731" y="79860"/>
                  </a:cubicBezTo>
                  <a:cubicBezTo>
                    <a:pt x="96969" y="97852"/>
                    <a:pt x="99614" y="99439"/>
                    <a:pt x="85856" y="108435"/>
                  </a:cubicBezTo>
                  <a:cubicBezTo>
                    <a:pt x="72098" y="117431"/>
                    <a:pt x="-3573" y="141243"/>
                    <a:pt x="131" y="14336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 141">
              <a:extLst>
                <a:ext uri="{FF2B5EF4-FFF2-40B4-BE49-F238E27FC236}">
                  <a16:creationId xmlns:a16="http://schemas.microsoft.com/office/drawing/2014/main" id="{AAD5FDAC-4148-C594-07B0-15EBF2ACAD1D}"/>
                </a:ext>
              </a:extLst>
            </p:cNvPr>
            <p:cNvSpPr/>
            <p:nvPr/>
          </p:nvSpPr>
          <p:spPr>
            <a:xfrm>
              <a:off x="4845024" y="4863736"/>
              <a:ext cx="308892" cy="85305"/>
            </a:xfrm>
            <a:custGeom>
              <a:avLst/>
              <a:gdLst>
                <a:gd name="connsiteX0" fmla="*/ 26 w 308892"/>
                <a:gd name="connsiteY0" fmla="*/ 73389 h 85305"/>
                <a:gd name="connsiteX1" fmla="*/ 257201 w 308892"/>
                <a:gd name="connsiteY1" fmla="*/ 57514 h 85305"/>
                <a:gd name="connsiteX2" fmla="*/ 288951 w 308892"/>
                <a:gd name="connsiteY2" fmla="*/ 364 h 85305"/>
                <a:gd name="connsiteX3" fmla="*/ 285776 w 308892"/>
                <a:gd name="connsiteY3" fmla="*/ 35289 h 85305"/>
                <a:gd name="connsiteX4" fmla="*/ 282601 w 308892"/>
                <a:gd name="connsiteY4" fmla="*/ 79739 h 85305"/>
                <a:gd name="connsiteX5" fmla="*/ 206401 w 308892"/>
                <a:gd name="connsiteY5" fmla="*/ 82914 h 85305"/>
                <a:gd name="connsiteX6" fmla="*/ 308001 w 308892"/>
                <a:gd name="connsiteY6" fmla="*/ 63864 h 85305"/>
                <a:gd name="connsiteX7" fmla="*/ 241326 w 308892"/>
                <a:gd name="connsiteY7" fmla="*/ 54339 h 85305"/>
                <a:gd name="connsiteX8" fmla="*/ 26 w 308892"/>
                <a:gd name="connsiteY8" fmla="*/ 73389 h 85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892" h="85305">
                  <a:moveTo>
                    <a:pt x="26" y="73389"/>
                  </a:moveTo>
                  <a:cubicBezTo>
                    <a:pt x="2672" y="73918"/>
                    <a:pt x="209047" y="69685"/>
                    <a:pt x="257201" y="57514"/>
                  </a:cubicBezTo>
                  <a:cubicBezTo>
                    <a:pt x="305355" y="45343"/>
                    <a:pt x="284189" y="4068"/>
                    <a:pt x="288951" y="364"/>
                  </a:cubicBezTo>
                  <a:cubicBezTo>
                    <a:pt x="293713" y="-3340"/>
                    <a:pt x="286834" y="22060"/>
                    <a:pt x="285776" y="35289"/>
                  </a:cubicBezTo>
                  <a:cubicBezTo>
                    <a:pt x="284718" y="48518"/>
                    <a:pt x="295830" y="71802"/>
                    <a:pt x="282601" y="79739"/>
                  </a:cubicBezTo>
                  <a:cubicBezTo>
                    <a:pt x="269372" y="87676"/>
                    <a:pt x="202168" y="85560"/>
                    <a:pt x="206401" y="82914"/>
                  </a:cubicBezTo>
                  <a:cubicBezTo>
                    <a:pt x="210634" y="80268"/>
                    <a:pt x="302180" y="68626"/>
                    <a:pt x="308001" y="63864"/>
                  </a:cubicBezTo>
                  <a:cubicBezTo>
                    <a:pt x="313822" y="59102"/>
                    <a:pt x="291068" y="52751"/>
                    <a:pt x="241326" y="54339"/>
                  </a:cubicBezTo>
                  <a:cubicBezTo>
                    <a:pt x="191584" y="55926"/>
                    <a:pt x="-2620" y="72860"/>
                    <a:pt x="26" y="7338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 142">
              <a:extLst>
                <a:ext uri="{FF2B5EF4-FFF2-40B4-BE49-F238E27FC236}">
                  <a16:creationId xmlns:a16="http://schemas.microsoft.com/office/drawing/2014/main" id="{2426BE9B-7CC0-2B0D-80F6-CEE4A16589D1}"/>
                </a:ext>
              </a:extLst>
            </p:cNvPr>
            <p:cNvSpPr/>
            <p:nvPr/>
          </p:nvSpPr>
          <p:spPr>
            <a:xfrm>
              <a:off x="5616114" y="4952433"/>
              <a:ext cx="309423" cy="79949"/>
            </a:xfrm>
            <a:custGeom>
              <a:avLst/>
              <a:gdLst>
                <a:gd name="connsiteX0" fmla="*/ 461 w 309423"/>
                <a:gd name="connsiteY0" fmla="*/ 567 h 79949"/>
                <a:gd name="connsiteX1" fmla="*/ 216361 w 309423"/>
                <a:gd name="connsiteY1" fmla="*/ 29142 h 79949"/>
                <a:gd name="connsiteX2" fmla="*/ 171911 w 309423"/>
                <a:gd name="connsiteY2" fmla="*/ 41842 h 79949"/>
                <a:gd name="connsiteX3" fmla="*/ 25861 w 309423"/>
                <a:gd name="connsiteY3" fmla="*/ 79942 h 79949"/>
                <a:gd name="connsiteX4" fmla="*/ 146511 w 309423"/>
                <a:gd name="connsiteY4" fmla="*/ 45017 h 79949"/>
                <a:gd name="connsiteX5" fmla="*/ 305261 w 309423"/>
                <a:gd name="connsiteY5" fmla="*/ 32317 h 79949"/>
                <a:gd name="connsiteX6" fmla="*/ 263986 w 309423"/>
                <a:gd name="connsiteY6" fmla="*/ 10092 h 79949"/>
                <a:gd name="connsiteX7" fmla="*/ 273511 w 309423"/>
                <a:gd name="connsiteY7" fmla="*/ 38667 h 79949"/>
                <a:gd name="connsiteX8" fmla="*/ 175086 w 309423"/>
                <a:gd name="connsiteY8" fmla="*/ 13267 h 79949"/>
                <a:gd name="connsiteX9" fmla="*/ 159211 w 309423"/>
                <a:gd name="connsiteY9" fmla="*/ 10092 h 79949"/>
                <a:gd name="connsiteX10" fmla="*/ 461 w 309423"/>
                <a:gd name="connsiteY10" fmla="*/ 567 h 7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9423" h="79949">
                  <a:moveTo>
                    <a:pt x="461" y="567"/>
                  </a:moveTo>
                  <a:cubicBezTo>
                    <a:pt x="9986" y="3742"/>
                    <a:pt x="187786" y="22263"/>
                    <a:pt x="216361" y="29142"/>
                  </a:cubicBezTo>
                  <a:cubicBezTo>
                    <a:pt x="244936" y="36021"/>
                    <a:pt x="171911" y="41842"/>
                    <a:pt x="171911" y="41842"/>
                  </a:cubicBezTo>
                  <a:lnTo>
                    <a:pt x="25861" y="79942"/>
                  </a:lnTo>
                  <a:cubicBezTo>
                    <a:pt x="21628" y="80471"/>
                    <a:pt x="99944" y="52954"/>
                    <a:pt x="146511" y="45017"/>
                  </a:cubicBezTo>
                  <a:cubicBezTo>
                    <a:pt x="193078" y="37080"/>
                    <a:pt x="285682" y="38138"/>
                    <a:pt x="305261" y="32317"/>
                  </a:cubicBezTo>
                  <a:cubicBezTo>
                    <a:pt x="324840" y="26496"/>
                    <a:pt x="269277" y="9034"/>
                    <a:pt x="263986" y="10092"/>
                  </a:cubicBezTo>
                  <a:cubicBezTo>
                    <a:pt x="258695" y="11150"/>
                    <a:pt x="288328" y="38138"/>
                    <a:pt x="273511" y="38667"/>
                  </a:cubicBezTo>
                  <a:cubicBezTo>
                    <a:pt x="258694" y="39196"/>
                    <a:pt x="175086" y="13267"/>
                    <a:pt x="175086" y="13267"/>
                  </a:cubicBezTo>
                  <a:cubicBezTo>
                    <a:pt x="156036" y="8505"/>
                    <a:pt x="186728" y="11679"/>
                    <a:pt x="159211" y="10092"/>
                  </a:cubicBezTo>
                  <a:cubicBezTo>
                    <a:pt x="131694" y="8505"/>
                    <a:pt x="-9064" y="-2608"/>
                    <a:pt x="461" y="56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 143">
              <a:extLst>
                <a:ext uri="{FF2B5EF4-FFF2-40B4-BE49-F238E27FC236}">
                  <a16:creationId xmlns:a16="http://schemas.microsoft.com/office/drawing/2014/main" id="{45BFBE29-13BF-02EC-D72F-1FF3BB4DC365}"/>
                </a:ext>
              </a:extLst>
            </p:cNvPr>
            <p:cNvSpPr/>
            <p:nvPr/>
          </p:nvSpPr>
          <p:spPr>
            <a:xfrm>
              <a:off x="5130646" y="4651296"/>
              <a:ext cx="209718" cy="155766"/>
            </a:xfrm>
            <a:custGeom>
              <a:avLst/>
              <a:gdLst>
                <a:gd name="connsiteX0" fmla="*/ 154 w 209718"/>
                <a:gd name="connsiteY0" fmla="*/ 79 h 155766"/>
                <a:gd name="connsiteX1" fmla="*/ 101754 w 209718"/>
                <a:gd name="connsiteY1" fmla="*/ 123904 h 155766"/>
                <a:gd name="connsiteX2" fmla="*/ 136679 w 209718"/>
                <a:gd name="connsiteY2" fmla="*/ 108029 h 155766"/>
                <a:gd name="connsiteX3" fmla="*/ 209704 w 209718"/>
                <a:gd name="connsiteY3" fmla="*/ 155654 h 155766"/>
                <a:gd name="connsiteX4" fmla="*/ 130329 w 209718"/>
                <a:gd name="connsiteY4" fmla="*/ 92154 h 155766"/>
                <a:gd name="connsiteX5" fmla="*/ 123979 w 209718"/>
                <a:gd name="connsiteY5" fmla="*/ 12779 h 155766"/>
                <a:gd name="connsiteX6" fmla="*/ 117629 w 209718"/>
                <a:gd name="connsiteY6" fmla="*/ 123904 h 155766"/>
                <a:gd name="connsiteX7" fmla="*/ 79529 w 209718"/>
                <a:gd name="connsiteY7" fmla="*/ 104854 h 155766"/>
                <a:gd name="connsiteX8" fmla="*/ 154 w 209718"/>
                <a:gd name="connsiteY8" fmla="*/ 79 h 15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718" h="155766">
                  <a:moveTo>
                    <a:pt x="154" y="79"/>
                  </a:moveTo>
                  <a:cubicBezTo>
                    <a:pt x="3858" y="3254"/>
                    <a:pt x="79000" y="105912"/>
                    <a:pt x="101754" y="123904"/>
                  </a:cubicBezTo>
                  <a:cubicBezTo>
                    <a:pt x="124508" y="141896"/>
                    <a:pt x="118687" y="102737"/>
                    <a:pt x="136679" y="108029"/>
                  </a:cubicBezTo>
                  <a:cubicBezTo>
                    <a:pt x="154671" y="113321"/>
                    <a:pt x="210762" y="158300"/>
                    <a:pt x="209704" y="155654"/>
                  </a:cubicBezTo>
                  <a:cubicBezTo>
                    <a:pt x="208646" y="153008"/>
                    <a:pt x="144616" y="115966"/>
                    <a:pt x="130329" y="92154"/>
                  </a:cubicBezTo>
                  <a:cubicBezTo>
                    <a:pt x="116042" y="68342"/>
                    <a:pt x="126096" y="7487"/>
                    <a:pt x="123979" y="12779"/>
                  </a:cubicBezTo>
                  <a:cubicBezTo>
                    <a:pt x="121862" y="18071"/>
                    <a:pt x="125037" y="108558"/>
                    <a:pt x="117629" y="123904"/>
                  </a:cubicBezTo>
                  <a:cubicBezTo>
                    <a:pt x="110221" y="139250"/>
                    <a:pt x="98579" y="120200"/>
                    <a:pt x="79529" y="104854"/>
                  </a:cubicBezTo>
                  <a:cubicBezTo>
                    <a:pt x="60479" y="89508"/>
                    <a:pt x="-3550" y="-3096"/>
                    <a:pt x="154" y="7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 144">
              <a:extLst>
                <a:ext uri="{FF2B5EF4-FFF2-40B4-BE49-F238E27FC236}">
                  <a16:creationId xmlns:a16="http://schemas.microsoft.com/office/drawing/2014/main" id="{F71ACC39-7070-01AA-F53D-6D4AE5116E32}"/>
                </a:ext>
              </a:extLst>
            </p:cNvPr>
            <p:cNvSpPr/>
            <p:nvPr/>
          </p:nvSpPr>
          <p:spPr>
            <a:xfrm>
              <a:off x="4653771" y="4864093"/>
              <a:ext cx="54844" cy="79390"/>
            </a:xfrm>
            <a:custGeom>
              <a:avLst/>
              <a:gdLst>
                <a:gd name="connsiteX0" fmla="*/ 54754 w 54844"/>
                <a:gd name="connsiteY0" fmla="*/ 7 h 79390"/>
                <a:gd name="connsiteX1" fmla="*/ 13479 w 54844"/>
                <a:gd name="connsiteY1" fmla="*/ 41282 h 79390"/>
                <a:gd name="connsiteX2" fmla="*/ 7129 w 54844"/>
                <a:gd name="connsiteY2" fmla="*/ 79382 h 79390"/>
                <a:gd name="connsiteX3" fmla="*/ 779 w 54844"/>
                <a:gd name="connsiteY3" fmla="*/ 38107 h 79390"/>
                <a:gd name="connsiteX4" fmla="*/ 54754 w 54844"/>
                <a:gd name="connsiteY4" fmla="*/ 7 h 7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44" h="79390">
                  <a:moveTo>
                    <a:pt x="54754" y="7"/>
                  </a:moveTo>
                  <a:cubicBezTo>
                    <a:pt x="56871" y="536"/>
                    <a:pt x="21416" y="28053"/>
                    <a:pt x="13479" y="41282"/>
                  </a:cubicBezTo>
                  <a:cubicBezTo>
                    <a:pt x="5542" y="54511"/>
                    <a:pt x="9246" y="79911"/>
                    <a:pt x="7129" y="79382"/>
                  </a:cubicBezTo>
                  <a:cubicBezTo>
                    <a:pt x="5012" y="78853"/>
                    <a:pt x="-2396" y="49749"/>
                    <a:pt x="779" y="38107"/>
                  </a:cubicBezTo>
                  <a:cubicBezTo>
                    <a:pt x="3954" y="26465"/>
                    <a:pt x="52637" y="-522"/>
                    <a:pt x="54754" y="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 145">
              <a:extLst>
                <a:ext uri="{FF2B5EF4-FFF2-40B4-BE49-F238E27FC236}">
                  <a16:creationId xmlns:a16="http://schemas.microsoft.com/office/drawing/2014/main" id="{89592898-E480-89BD-2948-771D739ACFA4}"/>
                </a:ext>
              </a:extLst>
            </p:cNvPr>
            <p:cNvSpPr/>
            <p:nvPr/>
          </p:nvSpPr>
          <p:spPr>
            <a:xfrm>
              <a:off x="4501650" y="4452794"/>
              <a:ext cx="143847" cy="431237"/>
            </a:xfrm>
            <a:custGeom>
              <a:avLst/>
              <a:gdLst>
                <a:gd name="connsiteX0" fmla="*/ 143375 w 143847"/>
                <a:gd name="connsiteY0" fmla="*/ 1731 h 431237"/>
                <a:gd name="connsiteX1" fmla="*/ 16375 w 143847"/>
                <a:gd name="connsiteY1" fmla="*/ 347806 h 431237"/>
                <a:gd name="connsiteX2" fmla="*/ 3675 w 143847"/>
                <a:gd name="connsiteY2" fmla="*/ 427181 h 431237"/>
                <a:gd name="connsiteX3" fmla="*/ 35425 w 143847"/>
                <a:gd name="connsiteY3" fmla="*/ 262081 h 431237"/>
                <a:gd name="connsiteX4" fmla="*/ 70350 w 143847"/>
                <a:gd name="connsiteY4" fmla="*/ 103331 h 431237"/>
                <a:gd name="connsiteX5" fmla="*/ 60825 w 143847"/>
                <a:gd name="connsiteY5" fmla="*/ 208106 h 431237"/>
                <a:gd name="connsiteX6" fmla="*/ 143375 w 143847"/>
                <a:gd name="connsiteY6" fmla="*/ 1731 h 43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847" h="431237">
                  <a:moveTo>
                    <a:pt x="143375" y="1731"/>
                  </a:moveTo>
                  <a:cubicBezTo>
                    <a:pt x="135967" y="25014"/>
                    <a:pt x="39658" y="276898"/>
                    <a:pt x="16375" y="347806"/>
                  </a:cubicBezTo>
                  <a:cubicBezTo>
                    <a:pt x="-6908" y="418714"/>
                    <a:pt x="500" y="441468"/>
                    <a:pt x="3675" y="427181"/>
                  </a:cubicBezTo>
                  <a:cubicBezTo>
                    <a:pt x="6850" y="412894"/>
                    <a:pt x="24313" y="316056"/>
                    <a:pt x="35425" y="262081"/>
                  </a:cubicBezTo>
                  <a:cubicBezTo>
                    <a:pt x="46537" y="208106"/>
                    <a:pt x="66117" y="112327"/>
                    <a:pt x="70350" y="103331"/>
                  </a:cubicBezTo>
                  <a:cubicBezTo>
                    <a:pt x="74583" y="94335"/>
                    <a:pt x="52888" y="218689"/>
                    <a:pt x="60825" y="208106"/>
                  </a:cubicBezTo>
                  <a:cubicBezTo>
                    <a:pt x="68762" y="197523"/>
                    <a:pt x="150783" y="-21552"/>
                    <a:pt x="143375" y="173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 146">
              <a:extLst>
                <a:ext uri="{FF2B5EF4-FFF2-40B4-BE49-F238E27FC236}">
                  <a16:creationId xmlns:a16="http://schemas.microsoft.com/office/drawing/2014/main" id="{D5624BAA-B288-5AA3-2C9C-B55F2E3AE320}"/>
                </a:ext>
              </a:extLst>
            </p:cNvPr>
            <p:cNvSpPr/>
            <p:nvPr/>
          </p:nvSpPr>
          <p:spPr>
            <a:xfrm>
              <a:off x="5917494" y="5310841"/>
              <a:ext cx="169185" cy="490906"/>
            </a:xfrm>
            <a:custGeom>
              <a:avLst/>
              <a:gdLst>
                <a:gd name="connsiteX0" fmla="*/ 168981 w 169185"/>
                <a:gd name="connsiteY0" fmla="*/ 934 h 490906"/>
                <a:gd name="connsiteX1" fmla="*/ 124531 w 169185"/>
                <a:gd name="connsiteY1" fmla="*/ 296209 h 490906"/>
                <a:gd name="connsiteX2" fmla="*/ 124531 w 169185"/>
                <a:gd name="connsiteY2" fmla="*/ 232709 h 490906"/>
                <a:gd name="connsiteX3" fmla="*/ 105481 w 169185"/>
                <a:gd name="connsiteY3" fmla="*/ 385109 h 490906"/>
                <a:gd name="connsiteX4" fmla="*/ 706 w 169185"/>
                <a:gd name="connsiteY4" fmla="*/ 489884 h 490906"/>
                <a:gd name="connsiteX5" fmla="*/ 61031 w 169185"/>
                <a:gd name="connsiteY5" fmla="*/ 426384 h 490906"/>
                <a:gd name="connsiteX6" fmla="*/ 89606 w 169185"/>
                <a:gd name="connsiteY6" fmla="*/ 239059 h 490906"/>
                <a:gd name="connsiteX7" fmla="*/ 108656 w 169185"/>
                <a:gd name="connsiteY7" fmla="*/ 318434 h 490906"/>
                <a:gd name="connsiteX8" fmla="*/ 118181 w 169185"/>
                <a:gd name="connsiteY8" fmla="*/ 96184 h 490906"/>
                <a:gd name="connsiteX9" fmla="*/ 140406 w 169185"/>
                <a:gd name="connsiteY9" fmla="*/ 197784 h 490906"/>
                <a:gd name="connsiteX10" fmla="*/ 168981 w 169185"/>
                <a:gd name="connsiteY10" fmla="*/ 934 h 49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9185" h="490906">
                  <a:moveTo>
                    <a:pt x="168981" y="934"/>
                  </a:moveTo>
                  <a:cubicBezTo>
                    <a:pt x="166335" y="17338"/>
                    <a:pt x="131939" y="257580"/>
                    <a:pt x="124531" y="296209"/>
                  </a:cubicBezTo>
                  <a:cubicBezTo>
                    <a:pt x="117123" y="334838"/>
                    <a:pt x="127706" y="217892"/>
                    <a:pt x="124531" y="232709"/>
                  </a:cubicBezTo>
                  <a:cubicBezTo>
                    <a:pt x="121356" y="247526"/>
                    <a:pt x="126118" y="342247"/>
                    <a:pt x="105481" y="385109"/>
                  </a:cubicBezTo>
                  <a:cubicBezTo>
                    <a:pt x="84844" y="427971"/>
                    <a:pt x="8114" y="483005"/>
                    <a:pt x="706" y="489884"/>
                  </a:cubicBezTo>
                  <a:cubicBezTo>
                    <a:pt x="-6702" y="496763"/>
                    <a:pt x="46214" y="468188"/>
                    <a:pt x="61031" y="426384"/>
                  </a:cubicBezTo>
                  <a:cubicBezTo>
                    <a:pt x="75848" y="384580"/>
                    <a:pt x="81668" y="257051"/>
                    <a:pt x="89606" y="239059"/>
                  </a:cubicBezTo>
                  <a:cubicBezTo>
                    <a:pt x="97543" y="221067"/>
                    <a:pt x="103894" y="342246"/>
                    <a:pt x="108656" y="318434"/>
                  </a:cubicBezTo>
                  <a:cubicBezTo>
                    <a:pt x="113418" y="294622"/>
                    <a:pt x="112889" y="116292"/>
                    <a:pt x="118181" y="96184"/>
                  </a:cubicBezTo>
                  <a:cubicBezTo>
                    <a:pt x="123473" y="76076"/>
                    <a:pt x="132998" y="206251"/>
                    <a:pt x="140406" y="197784"/>
                  </a:cubicBezTo>
                  <a:cubicBezTo>
                    <a:pt x="147814" y="189317"/>
                    <a:pt x="171627" y="-15470"/>
                    <a:pt x="168981" y="93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 147">
              <a:extLst>
                <a:ext uri="{FF2B5EF4-FFF2-40B4-BE49-F238E27FC236}">
                  <a16:creationId xmlns:a16="http://schemas.microsoft.com/office/drawing/2014/main" id="{3189F44D-CA7D-9D88-8533-333893E8E5F9}"/>
                </a:ext>
              </a:extLst>
            </p:cNvPr>
            <p:cNvSpPr/>
            <p:nvPr/>
          </p:nvSpPr>
          <p:spPr>
            <a:xfrm>
              <a:off x="6022947" y="5432188"/>
              <a:ext cx="86144" cy="238362"/>
            </a:xfrm>
            <a:custGeom>
              <a:avLst/>
              <a:gdLst>
                <a:gd name="connsiteX0" fmla="*/ 25428 w 86144"/>
                <a:gd name="connsiteY0" fmla="*/ 237 h 238362"/>
                <a:gd name="connsiteX1" fmla="*/ 66703 w 86144"/>
                <a:gd name="connsiteY1" fmla="*/ 127237 h 238362"/>
                <a:gd name="connsiteX2" fmla="*/ 63528 w 86144"/>
                <a:gd name="connsiteY2" fmla="*/ 181212 h 238362"/>
                <a:gd name="connsiteX3" fmla="*/ 38128 w 86144"/>
                <a:gd name="connsiteY3" fmla="*/ 209787 h 238362"/>
                <a:gd name="connsiteX4" fmla="*/ 28 w 86144"/>
                <a:gd name="connsiteY4" fmla="*/ 238362 h 238362"/>
                <a:gd name="connsiteX5" fmla="*/ 44478 w 86144"/>
                <a:gd name="connsiteY5" fmla="*/ 209787 h 238362"/>
                <a:gd name="connsiteX6" fmla="*/ 85753 w 86144"/>
                <a:gd name="connsiteY6" fmla="*/ 162162 h 238362"/>
                <a:gd name="connsiteX7" fmla="*/ 25428 w 86144"/>
                <a:gd name="connsiteY7" fmla="*/ 237 h 23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144" h="238362">
                  <a:moveTo>
                    <a:pt x="25428" y="237"/>
                  </a:moveTo>
                  <a:cubicBezTo>
                    <a:pt x="22253" y="-5584"/>
                    <a:pt x="60353" y="97075"/>
                    <a:pt x="66703" y="127237"/>
                  </a:cubicBezTo>
                  <a:cubicBezTo>
                    <a:pt x="73053" y="157399"/>
                    <a:pt x="68290" y="167454"/>
                    <a:pt x="63528" y="181212"/>
                  </a:cubicBezTo>
                  <a:cubicBezTo>
                    <a:pt x="58766" y="194970"/>
                    <a:pt x="48711" y="200262"/>
                    <a:pt x="38128" y="209787"/>
                  </a:cubicBezTo>
                  <a:cubicBezTo>
                    <a:pt x="27545" y="219312"/>
                    <a:pt x="-1030" y="238362"/>
                    <a:pt x="28" y="238362"/>
                  </a:cubicBezTo>
                  <a:cubicBezTo>
                    <a:pt x="1086" y="238362"/>
                    <a:pt x="30191" y="222487"/>
                    <a:pt x="44478" y="209787"/>
                  </a:cubicBezTo>
                  <a:cubicBezTo>
                    <a:pt x="58766" y="197087"/>
                    <a:pt x="89986" y="197087"/>
                    <a:pt x="85753" y="162162"/>
                  </a:cubicBezTo>
                  <a:cubicBezTo>
                    <a:pt x="81520" y="127237"/>
                    <a:pt x="28603" y="6058"/>
                    <a:pt x="25428" y="23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 148">
              <a:extLst>
                <a:ext uri="{FF2B5EF4-FFF2-40B4-BE49-F238E27FC236}">
                  <a16:creationId xmlns:a16="http://schemas.microsoft.com/office/drawing/2014/main" id="{D9C7C28A-A51B-6A08-8B72-6D92E85F512D}"/>
                </a:ext>
              </a:extLst>
            </p:cNvPr>
            <p:cNvSpPr/>
            <p:nvPr/>
          </p:nvSpPr>
          <p:spPr>
            <a:xfrm>
              <a:off x="4708472" y="5641242"/>
              <a:ext cx="229705" cy="360276"/>
            </a:xfrm>
            <a:custGeom>
              <a:avLst/>
              <a:gdLst>
                <a:gd name="connsiteX0" fmla="*/ 3228 w 229705"/>
                <a:gd name="connsiteY0" fmla="*/ 733 h 360276"/>
                <a:gd name="connsiteX1" fmla="*/ 139753 w 229705"/>
                <a:gd name="connsiteY1" fmla="*/ 200758 h 360276"/>
                <a:gd name="connsiteX2" fmla="*/ 69903 w 229705"/>
                <a:gd name="connsiteY2" fmla="*/ 146783 h 360276"/>
                <a:gd name="connsiteX3" fmla="*/ 225478 w 229705"/>
                <a:gd name="connsiteY3" fmla="*/ 356333 h 360276"/>
                <a:gd name="connsiteX4" fmla="*/ 177853 w 229705"/>
                <a:gd name="connsiteY4" fmla="*/ 273783 h 360276"/>
                <a:gd name="connsiteX5" fmla="*/ 95303 w 229705"/>
                <a:gd name="connsiteY5" fmla="*/ 149958 h 360276"/>
                <a:gd name="connsiteX6" fmla="*/ 73078 w 229705"/>
                <a:gd name="connsiteY6" fmla="*/ 130908 h 360276"/>
                <a:gd name="connsiteX7" fmla="*/ 53 w 229705"/>
                <a:gd name="connsiteY7" fmla="*/ 99158 h 360276"/>
                <a:gd name="connsiteX8" fmla="*/ 60378 w 229705"/>
                <a:gd name="connsiteY8" fmla="*/ 130908 h 360276"/>
                <a:gd name="connsiteX9" fmla="*/ 3228 w 229705"/>
                <a:gd name="connsiteY9" fmla="*/ 733 h 36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705" h="360276">
                  <a:moveTo>
                    <a:pt x="3228" y="733"/>
                  </a:moveTo>
                  <a:cubicBezTo>
                    <a:pt x="16457" y="12375"/>
                    <a:pt x="128641" y="176416"/>
                    <a:pt x="139753" y="200758"/>
                  </a:cubicBezTo>
                  <a:cubicBezTo>
                    <a:pt x="150865" y="225100"/>
                    <a:pt x="55616" y="120854"/>
                    <a:pt x="69903" y="146783"/>
                  </a:cubicBezTo>
                  <a:cubicBezTo>
                    <a:pt x="84190" y="172712"/>
                    <a:pt x="207486" y="335166"/>
                    <a:pt x="225478" y="356333"/>
                  </a:cubicBezTo>
                  <a:cubicBezTo>
                    <a:pt x="243470" y="377500"/>
                    <a:pt x="199549" y="308179"/>
                    <a:pt x="177853" y="273783"/>
                  </a:cubicBezTo>
                  <a:cubicBezTo>
                    <a:pt x="156157" y="239387"/>
                    <a:pt x="112765" y="173770"/>
                    <a:pt x="95303" y="149958"/>
                  </a:cubicBezTo>
                  <a:cubicBezTo>
                    <a:pt x="77841" y="126146"/>
                    <a:pt x="88953" y="139375"/>
                    <a:pt x="73078" y="130908"/>
                  </a:cubicBezTo>
                  <a:cubicBezTo>
                    <a:pt x="57203" y="122441"/>
                    <a:pt x="2170" y="99158"/>
                    <a:pt x="53" y="99158"/>
                  </a:cubicBezTo>
                  <a:cubicBezTo>
                    <a:pt x="-2064" y="99158"/>
                    <a:pt x="58791" y="142020"/>
                    <a:pt x="60378" y="130908"/>
                  </a:cubicBezTo>
                  <a:cubicBezTo>
                    <a:pt x="61965" y="119796"/>
                    <a:pt x="-10001" y="-10909"/>
                    <a:pt x="3228" y="73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フリーフォーム 149">
              <a:extLst>
                <a:ext uri="{FF2B5EF4-FFF2-40B4-BE49-F238E27FC236}">
                  <a16:creationId xmlns:a16="http://schemas.microsoft.com/office/drawing/2014/main" id="{1B685CEC-E505-07E6-624A-343A33010204}"/>
                </a:ext>
              </a:extLst>
            </p:cNvPr>
            <p:cNvSpPr/>
            <p:nvPr/>
          </p:nvSpPr>
          <p:spPr>
            <a:xfrm>
              <a:off x="5060177" y="5838816"/>
              <a:ext cx="576146" cy="274361"/>
            </a:xfrm>
            <a:custGeom>
              <a:avLst/>
              <a:gdLst>
                <a:gd name="connsiteX0" fmla="*/ 575448 w 576146"/>
                <a:gd name="connsiteY0" fmla="*/ 9 h 274361"/>
                <a:gd name="connsiteX1" fmla="*/ 378598 w 576146"/>
                <a:gd name="connsiteY1" fmla="*/ 231784 h 274361"/>
                <a:gd name="connsiteX2" fmla="*/ 302398 w 576146"/>
                <a:gd name="connsiteY2" fmla="*/ 254009 h 274361"/>
                <a:gd name="connsiteX3" fmla="*/ 400823 w 576146"/>
                <a:gd name="connsiteY3" fmla="*/ 250834 h 274361"/>
                <a:gd name="connsiteX4" fmla="*/ 254773 w 576146"/>
                <a:gd name="connsiteY4" fmla="*/ 273059 h 274361"/>
                <a:gd name="connsiteX5" fmla="*/ 773 w 576146"/>
                <a:gd name="connsiteY5" fmla="*/ 206384 h 274361"/>
                <a:gd name="connsiteX6" fmla="*/ 343673 w 576146"/>
                <a:gd name="connsiteY6" fmla="*/ 250834 h 274361"/>
                <a:gd name="connsiteX7" fmla="*/ 296048 w 576146"/>
                <a:gd name="connsiteY7" fmla="*/ 244484 h 274361"/>
                <a:gd name="connsiteX8" fmla="*/ 407173 w 576146"/>
                <a:gd name="connsiteY8" fmla="*/ 139709 h 274361"/>
                <a:gd name="connsiteX9" fmla="*/ 302398 w 576146"/>
                <a:gd name="connsiteY9" fmla="*/ 241309 h 274361"/>
                <a:gd name="connsiteX10" fmla="*/ 575448 w 576146"/>
                <a:gd name="connsiteY10" fmla="*/ 9 h 27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6146" h="274361">
                  <a:moveTo>
                    <a:pt x="575448" y="9"/>
                  </a:moveTo>
                  <a:cubicBezTo>
                    <a:pt x="588148" y="-1578"/>
                    <a:pt x="424106" y="189451"/>
                    <a:pt x="378598" y="231784"/>
                  </a:cubicBezTo>
                  <a:cubicBezTo>
                    <a:pt x="333090" y="274117"/>
                    <a:pt x="298694" y="250834"/>
                    <a:pt x="302398" y="254009"/>
                  </a:cubicBezTo>
                  <a:cubicBezTo>
                    <a:pt x="306102" y="257184"/>
                    <a:pt x="408761" y="247659"/>
                    <a:pt x="400823" y="250834"/>
                  </a:cubicBezTo>
                  <a:cubicBezTo>
                    <a:pt x="392885" y="254009"/>
                    <a:pt x="321448" y="280467"/>
                    <a:pt x="254773" y="273059"/>
                  </a:cubicBezTo>
                  <a:cubicBezTo>
                    <a:pt x="188098" y="265651"/>
                    <a:pt x="-14044" y="210088"/>
                    <a:pt x="773" y="206384"/>
                  </a:cubicBezTo>
                  <a:cubicBezTo>
                    <a:pt x="15590" y="202680"/>
                    <a:pt x="294460" y="244484"/>
                    <a:pt x="343673" y="250834"/>
                  </a:cubicBezTo>
                  <a:cubicBezTo>
                    <a:pt x="392886" y="257184"/>
                    <a:pt x="285465" y="263005"/>
                    <a:pt x="296048" y="244484"/>
                  </a:cubicBezTo>
                  <a:cubicBezTo>
                    <a:pt x="306631" y="225963"/>
                    <a:pt x="406115" y="140238"/>
                    <a:pt x="407173" y="139709"/>
                  </a:cubicBezTo>
                  <a:cubicBezTo>
                    <a:pt x="408231" y="139180"/>
                    <a:pt x="269060" y="269884"/>
                    <a:pt x="302398" y="241309"/>
                  </a:cubicBezTo>
                  <a:cubicBezTo>
                    <a:pt x="335735" y="212734"/>
                    <a:pt x="562748" y="1596"/>
                    <a:pt x="575448" y="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フリーフォーム 150">
              <a:extLst>
                <a:ext uri="{FF2B5EF4-FFF2-40B4-BE49-F238E27FC236}">
                  <a16:creationId xmlns:a16="http://schemas.microsoft.com/office/drawing/2014/main" id="{76565040-8BD6-9A4A-8D52-F80BDBA32188}"/>
                </a:ext>
              </a:extLst>
            </p:cNvPr>
            <p:cNvSpPr/>
            <p:nvPr/>
          </p:nvSpPr>
          <p:spPr>
            <a:xfrm>
              <a:off x="4355064" y="5319693"/>
              <a:ext cx="81998" cy="604810"/>
            </a:xfrm>
            <a:custGeom>
              <a:avLst/>
              <a:gdLst>
                <a:gd name="connsiteX0" fmla="*/ 77236 w 81998"/>
                <a:gd name="connsiteY0" fmla="*/ 1607 h 604810"/>
                <a:gd name="connsiteX1" fmla="*/ 80411 w 81998"/>
                <a:gd name="connsiteY1" fmla="*/ 436582 h 604810"/>
                <a:gd name="connsiteX2" fmla="*/ 70886 w 81998"/>
                <a:gd name="connsiteY2" fmla="*/ 303232 h 604810"/>
                <a:gd name="connsiteX3" fmla="*/ 77236 w 81998"/>
                <a:gd name="connsiteY3" fmla="*/ 598507 h 604810"/>
                <a:gd name="connsiteX4" fmla="*/ 61361 w 81998"/>
                <a:gd name="connsiteY4" fmla="*/ 484207 h 604810"/>
                <a:gd name="connsiteX5" fmla="*/ 1036 w 81998"/>
                <a:gd name="connsiteY5" fmla="*/ 239732 h 604810"/>
                <a:gd name="connsiteX6" fmla="*/ 26436 w 81998"/>
                <a:gd name="connsiteY6" fmla="*/ 363557 h 604810"/>
                <a:gd name="connsiteX7" fmla="*/ 67711 w 81998"/>
                <a:gd name="connsiteY7" fmla="*/ 169882 h 604810"/>
                <a:gd name="connsiteX8" fmla="*/ 35961 w 81998"/>
                <a:gd name="connsiteY8" fmla="*/ 284182 h 604810"/>
                <a:gd name="connsiteX9" fmla="*/ 77236 w 81998"/>
                <a:gd name="connsiteY9" fmla="*/ 1607 h 60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98" h="604810">
                  <a:moveTo>
                    <a:pt x="77236" y="1607"/>
                  </a:moveTo>
                  <a:cubicBezTo>
                    <a:pt x="84644" y="27007"/>
                    <a:pt x="81469" y="386311"/>
                    <a:pt x="80411" y="436582"/>
                  </a:cubicBezTo>
                  <a:cubicBezTo>
                    <a:pt x="79353" y="486853"/>
                    <a:pt x="71415" y="276245"/>
                    <a:pt x="70886" y="303232"/>
                  </a:cubicBezTo>
                  <a:cubicBezTo>
                    <a:pt x="70357" y="330219"/>
                    <a:pt x="78823" y="568345"/>
                    <a:pt x="77236" y="598507"/>
                  </a:cubicBezTo>
                  <a:cubicBezTo>
                    <a:pt x="75649" y="628669"/>
                    <a:pt x="74061" y="544003"/>
                    <a:pt x="61361" y="484207"/>
                  </a:cubicBezTo>
                  <a:cubicBezTo>
                    <a:pt x="48661" y="424411"/>
                    <a:pt x="6857" y="259840"/>
                    <a:pt x="1036" y="239732"/>
                  </a:cubicBezTo>
                  <a:cubicBezTo>
                    <a:pt x="-4785" y="219624"/>
                    <a:pt x="15323" y="375199"/>
                    <a:pt x="26436" y="363557"/>
                  </a:cubicBezTo>
                  <a:cubicBezTo>
                    <a:pt x="37548" y="351915"/>
                    <a:pt x="66124" y="183111"/>
                    <a:pt x="67711" y="169882"/>
                  </a:cubicBezTo>
                  <a:cubicBezTo>
                    <a:pt x="69298" y="156653"/>
                    <a:pt x="35961" y="308524"/>
                    <a:pt x="35961" y="284182"/>
                  </a:cubicBezTo>
                  <a:cubicBezTo>
                    <a:pt x="35961" y="259840"/>
                    <a:pt x="69828" y="-23793"/>
                    <a:pt x="77236" y="160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リーフォーム 151">
              <a:extLst>
                <a:ext uri="{FF2B5EF4-FFF2-40B4-BE49-F238E27FC236}">
                  <a16:creationId xmlns:a16="http://schemas.microsoft.com/office/drawing/2014/main" id="{19E8BF87-A019-B219-2476-8F6BFB3BA263}"/>
                </a:ext>
              </a:extLst>
            </p:cNvPr>
            <p:cNvSpPr/>
            <p:nvPr/>
          </p:nvSpPr>
          <p:spPr>
            <a:xfrm>
              <a:off x="5171895" y="6242917"/>
              <a:ext cx="402303" cy="494435"/>
            </a:xfrm>
            <a:custGeom>
              <a:avLst/>
              <a:gdLst>
                <a:gd name="connsiteX0" fmla="*/ 397055 w 402303"/>
                <a:gd name="connsiteY0" fmla="*/ 8658 h 494435"/>
                <a:gd name="connsiteX1" fmla="*/ 257355 w 402303"/>
                <a:gd name="connsiteY1" fmla="*/ 218208 h 494435"/>
                <a:gd name="connsiteX2" fmla="*/ 285930 w 402303"/>
                <a:gd name="connsiteY2" fmla="*/ 199158 h 494435"/>
                <a:gd name="connsiteX3" fmla="*/ 219255 w 402303"/>
                <a:gd name="connsiteY3" fmla="*/ 300758 h 494435"/>
                <a:gd name="connsiteX4" fmla="*/ 124005 w 402303"/>
                <a:gd name="connsiteY4" fmla="*/ 389658 h 494435"/>
                <a:gd name="connsiteX5" fmla="*/ 180 w 402303"/>
                <a:gd name="connsiteY5" fmla="*/ 494433 h 494435"/>
                <a:gd name="connsiteX6" fmla="*/ 101780 w 402303"/>
                <a:gd name="connsiteY6" fmla="*/ 386483 h 494435"/>
                <a:gd name="connsiteX7" fmla="*/ 308155 w 402303"/>
                <a:gd name="connsiteY7" fmla="*/ 240433 h 494435"/>
                <a:gd name="connsiteX8" fmla="*/ 238305 w 402303"/>
                <a:gd name="connsiteY8" fmla="*/ 259483 h 494435"/>
                <a:gd name="connsiteX9" fmla="*/ 295455 w 402303"/>
                <a:gd name="connsiteY9" fmla="*/ 126133 h 494435"/>
                <a:gd name="connsiteX10" fmla="*/ 209730 w 402303"/>
                <a:gd name="connsiteY10" fmla="*/ 186458 h 494435"/>
                <a:gd name="connsiteX11" fmla="*/ 355780 w 402303"/>
                <a:gd name="connsiteY11" fmla="*/ 53108 h 494435"/>
                <a:gd name="connsiteX12" fmla="*/ 397055 w 402303"/>
                <a:gd name="connsiteY12" fmla="*/ 8658 h 494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2303" h="494435">
                  <a:moveTo>
                    <a:pt x="397055" y="8658"/>
                  </a:moveTo>
                  <a:cubicBezTo>
                    <a:pt x="380651" y="36175"/>
                    <a:pt x="275876" y="186458"/>
                    <a:pt x="257355" y="218208"/>
                  </a:cubicBezTo>
                  <a:cubicBezTo>
                    <a:pt x="238834" y="249958"/>
                    <a:pt x="292280" y="185400"/>
                    <a:pt x="285930" y="199158"/>
                  </a:cubicBezTo>
                  <a:cubicBezTo>
                    <a:pt x="279580" y="212916"/>
                    <a:pt x="246242" y="269008"/>
                    <a:pt x="219255" y="300758"/>
                  </a:cubicBezTo>
                  <a:cubicBezTo>
                    <a:pt x="192268" y="332508"/>
                    <a:pt x="160517" y="357379"/>
                    <a:pt x="124005" y="389658"/>
                  </a:cubicBezTo>
                  <a:cubicBezTo>
                    <a:pt x="87493" y="421937"/>
                    <a:pt x="3884" y="494962"/>
                    <a:pt x="180" y="494433"/>
                  </a:cubicBezTo>
                  <a:cubicBezTo>
                    <a:pt x="-3524" y="493904"/>
                    <a:pt x="50451" y="428816"/>
                    <a:pt x="101780" y="386483"/>
                  </a:cubicBezTo>
                  <a:cubicBezTo>
                    <a:pt x="153109" y="344150"/>
                    <a:pt x="285401" y="261600"/>
                    <a:pt x="308155" y="240433"/>
                  </a:cubicBezTo>
                  <a:cubicBezTo>
                    <a:pt x="330909" y="219266"/>
                    <a:pt x="240422" y="278533"/>
                    <a:pt x="238305" y="259483"/>
                  </a:cubicBezTo>
                  <a:cubicBezTo>
                    <a:pt x="236188" y="240433"/>
                    <a:pt x="300217" y="138304"/>
                    <a:pt x="295455" y="126133"/>
                  </a:cubicBezTo>
                  <a:cubicBezTo>
                    <a:pt x="290693" y="113962"/>
                    <a:pt x="199676" y="198629"/>
                    <a:pt x="209730" y="186458"/>
                  </a:cubicBezTo>
                  <a:cubicBezTo>
                    <a:pt x="219784" y="174287"/>
                    <a:pt x="322442" y="80625"/>
                    <a:pt x="355780" y="53108"/>
                  </a:cubicBezTo>
                  <a:cubicBezTo>
                    <a:pt x="389118" y="25591"/>
                    <a:pt x="413459" y="-18859"/>
                    <a:pt x="397055" y="865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 152">
              <a:extLst>
                <a:ext uri="{FF2B5EF4-FFF2-40B4-BE49-F238E27FC236}">
                  <a16:creationId xmlns:a16="http://schemas.microsoft.com/office/drawing/2014/main" id="{969ECBE0-3F3D-8327-BAC1-B87A031BAB8D}"/>
                </a:ext>
              </a:extLst>
            </p:cNvPr>
            <p:cNvSpPr/>
            <p:nvPr/>
          </p:nvSpPr>
          <p:spPr>
            <a:xfrm>
              <a:off x="4507195" y="5670353"/>
              <a:ext cx="346032" cy="535919"/>
            </a:xfrm>
            <a:custGeom>
              <a:avLst/>
              <a:gdLst>
                <a:gd name="connsiteX0" fmla="*/ 52105 w 346032"/>
                <a:gd name="connsiteY0" fmla="*/ 197 h 535919"/>
                <a:gd name="connsiteX1" fmla="*/ 26705 w 346032"/>
                <a:gd name="connsiteY1" fmla="*/ 130372 h 535919"/>
                <a:gd name="connsiteX2" fmla="*/ 147355 w 346032"/>
                <a:gd name="connsiteY2" fmla="*/ 295472 h 535919"/>
                <a:gd name="connsiteX3" fmla="*/ 67980 w 346032"/>
                <a:gd name="connsiteY3" fmla="*/ 254197 h 535919"/>
                <a:gd name="connsiteX4" fmla="*/ 344205 w 346032"/>
                <a:gd name="connsiteY4" fmla="*/ 533597 h 535919"/>
                <a:gd name="connsiteX5" fmla="*/ 179105 w 346032"/>
                <a:gd name="connsiteY5" fmla="*/ 378022 h 535919"/>
                <a:gd name="connsiteX6" fmla="*/ 4480 w 346032"/>
                <a:gd name="connsiteY6" fmla="*/ 209747 h 535919"/>
                <a:gd name="connsiteX7" fmla="*/ 48930 w 346032"/>
                <a:gd name="connsiteY7" fmla="*/ 200222 h 535919"/>
                <a:gd name="connsiteX8" fmla="*/ 17180 w 346032"/>
                <a:gd name="connsiteY8" fmla="*/ 136722 h 535919"/>
                <a:gd name="connsiteX9" fmla="*/ 10830 w 346032"/>
                <a:gd name="connsiteY9" fmla="*/ 101797 h 535919"/>
                <a:gd name="connsiteX10" fmla="*/ 52105 w 346032"/>
                <a:gd name="connsiteY10" fmla="*/ 197 h 535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6032" h="535919">
                  <a:moveTo>
                    <a:pt x="52105" y="197"/>
                  </a:moveTo>
                  <a:cubicBezTo>
                    <a:pt x="54751" y="4959"/>
                    <a:pt x="10830" y="81160"/>
                    <a:pt x="26705" y="130372"/>
                  </a:cubicBezTo>
                  <a:cubicBezTo>
                    <a:pt x="42580" y="179584"/>
                    <a:pt x="140476" y="274835"/>
                    <a:pt x="147355" y="295472"/>
                  </a:cubicBezTo>
                  <a:cubicBezTo>
                    <a:pt x="154234" y="316109"/>
                    <a:pt x="35172" y="214509"/>
                    <a:pt x="67980" y="254197"/>
                  </a:cubicBezTo>
                  <a:cubicBezTo>
                    <a:pt x="100788" y="293885"/>
                    <a:pt x="325684" y="512960"/>
                    <a:pt x="344205" y="533597"/>
                  </a:cubicBezTo>
                  <a:cubicBezTo>
                    <a:pt x="362726" y="554234"/>
                    <a:pt x="235726" y="431997"/>
                    <a:pt x="179105" y="378022"/>
                  </a:cubicBezTo>
                  <a:cubicBezTo>
                    <a:pt x="122484" y="324047"/>
                    <a:pt x="26176" y="239380"/>
                    <a:pt x="4480" y="209747"/>
                  </a:cubicBezTo>
                  <a:cubicBezTo>
                    <a:pt x="-17216" y="180114"/>
                    <a:pt x="46813" y="212393"/>
                    <a:pt x="48930" y="200222"/>
                  </a:cubicBezTo>
                  <a:cubicBezTo>
                    <a:pt x="51047" y="188051"/>
                    <a:pt x="23530" y="153126"/>
                    <a:pt x="17180" y="136722"/>
                  </a:cubicBezTo>
                  <a:cubicBezTo>
                    <a:pt x="10830" y="120318"/>
                    <a:pt x="247" y="125609"/>
                    <a:pt x="10830" y="101797"/>
                  </a:cubicBezTo>
                  <a:cubicBezTo>
                    <a:pt x="21413" y="77985"/>
                    <a:pt x="49459" y="-4565"/>
                    <a:pt x="52105" y="19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 153">
              <a:extLst>
                <a:ext uri="{FF2B5EF4-FFF2-40B4-BE49-F238E27FC236}">
                  <a16:creationId xmlns:a16="http://schemas.microsoft.com/office/drawing/2014/main" id="{8F341AE5-D0EC-86C3-17A4-5EA05F336076}"/>
                </a:ext>
              </a:extLst>
            </p:cNvPr>
            <p:cNvSpPr/>
            <p:nvPr/>
          </p:nvSpPr>
          <p:spPr>
            <a:xfrm>
              <a:off x="4984602" y="6099039"/>
              <a:ext cx="538025" cy="150647"/>
            </a:xfrm>
            <a:custGeom>
              <a:avLst/>
              <a:gdLst>
                <a:gd name="connsiteX0" fmla="*/ 148 w 538025"/>
                <a:gd name="connsiteY0" fmla="*/ 136 h 150647"/>
                <a:gd name="connsiteX1" fmla="*/ 387498 w 538025"/>
                <a:gd name="connsiteY1" fmla="*/ 133486 h 150647"/>
                <a:gd name="connsiteX2" fmla="*/ 184298 w 538025"/>
                <a:gd name="connsiteY2" fmla="*/ 146186 h 150647"/>
                <a:gd name="connsiteX3" fmla="*/ 536723 w 538025"/>
                <a:gd name="connsiteY3" fmla="*/ 108086 h 150647"/>
                <a:gd name="connsiteX4" fmla="*/ 301773 w 538025"/>
                <a:gd name="connsiteY4" fmla="*/ 136661 h 150647"/>
                <a:gd name="connsiteX5" fmla="*/ 250973 w 538025"/>
                <a:gd name="connsiteY5" fmla="*/ 123961 h 150647"/>
                <a:gd name="connsiteX6" fmla="*/ 339873 w 538025"/>
                <a:gd name="connsiteY6" fmla="*/ 108086 h 150647"/>
                <a:gd name="connsiteX7" fmla="*/ 148 w 538025"/>
                <a:gd name="connsiteY7" fmla="*/ 136 h 15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025" h="150647">
                  <a:moveTo>
                    <a:pt x="148" y="136"/>
                  </a:moveTo>
                  <a:cubicBezTo>
                    <a:pt x="8085" y="4369"/>
                    <a:pt x="356806" y="109144"/>
                    <a:pt x="387498" y="133486"/>
                  </a:cubicBezTo>
                  <a:cubicBezTo>
                    <a:pt x="418190" y="157828"/>
                    <a:pt x="159427" y="150419"/>
                    <a:pt x="184298" y="146186"/>
                  </a:cubicBezTo>
                  <a:cubicBezTo>
                    <a:pt x="209169" y="141953"/>
                    <a:pt x="517144" y="109673"/>
                    <a:pt x="536723" y="108086"/>
                  </a:cubicBezTo>
                  <a:cubicBezTo>
                    <a:pt x="556302" y="106499"/>
                    <a:pt x="349398" y="134015"/>
                    <a:pt x="301773" y="136661"/>
                  </a:cubicBezTo>
                  <a:cubicBezTo>
                    <a:pt x="254148" y="139307"/>
                    <a:pt x="244623" y="128723"/>
                    <a:pt x="250973" y="123961"/>
                  </a:cubicBezTo>
                  <a:cubicBezTo>
                    <a:pt x="257323" y="119199"/>
                    <a:pt x="375327" y="125019"/>
                    <a:pt x="339873" y="108086"/>
                  </a:cubicBezTo>
                  <a:cubicBezTo>
                    <a:pt x="304419" y="91153"/>
                    <a:pt x="-7789" y="-4097"/>
                    <a:pt x="148" y="13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 154">
              <a:extLst>
                <a:ext uri="{FF2B5EF4-FFF2-40B4-BE49-F238E27FC236}">
                  <a16:creationId xmlns:a16="http://schemas.microsoft.com/office/drawing/2014/main" id="{8688CAF1-1B69-C091-CE45-E0D47AA7204A}"/>
                </a:ext>
              </a:extLst>
            </p:cNvPr>
            <p:cNvSpPr/>
            <p:nvPr/>
          </p:nvSpPr>
          <p:spPr>
            <a:xfrm>
              <a:off x="5053064" y="6046533"/>
              <a:ext cx="166881" cy="138769"/>
            </a:xfrm>
            <a:custGeom>
              <a:avLst/>
              <a:gdLst>
                <a:gd name="connsiteX0" fmla="*/ 1536 w 166881"/>
                <a:gd name="connsiteY0" fmla="*/ 1842 h 138769"/>
                <a:gd name="connsiteX1" fmla="*/ 128536 w 166881"/>
                <a:gd name="connsiteY1" fmla="*/ 135192 h 138769"/>
                <a:gd name="connsiteX2" fmla="*/ 112661 w 166881"/>
                <a:gd name="connsiteY2" fmla="*/ 103442 h 138769"/>
                <a:gd name="connsiteX3" fmla="*/ 166636 w 166881"/>
                <a:gd name="connsiteY3" fmla="*/ 135192 h 138769"/>
                <a:gd name="connsiteX4" fmla="*/ 87261 w 166881"/>
                <a:gd name="connsiteY4" fmla="*/ 81217 h 138769"/>
                <a:gd name="connsiteX5" fmla="*/ 163461 w 166881"/>
                <a:gd name="connsiteY5" fmla="*/ 122492 h 138769"/>
                <a:gd name="connsiteX6" fmla="*/ 65036 w 166881"/>
                <a:gd name="connsiteY6" fmla="*/ 62167 h 138769"/>
                <a:gd name="connsiteX7" fmla="*/ 1536 w 166881"/>
                <a:gd name="connsiteY7" fmla="*/ 1842 h 138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881" h="138769">
                  <a:moveTo>
                    <a:pt x="1536" y="1842"/>
                  </a:moveTo>
                  <a:cubicBezTo>
                    <a:pt x="12119" y="14013"/>
                    <a:pt x="110015" y="118259"/>
                    <a:pt x="128536" y="135192"/>
                  </a:cubicBezTo>
                  <a:cubicBezTo>
                    <a:pt x="147057" y="152125"/>
                    <a:pt x="106311" y="103442"/>
                    <a:pt x="112661" y="103442"/>
                  </a:cubicBezTo>
                  <a:cubicBezTo>
                    <a:pt x="119011" y="103442"/>
                    <a:pt x="170869" y="138896"/>
                    <a:pt x="166636" y="135192"/>
                  </a:cubicBezTo>
                  <a:cubicBezTo>
                    <a:pt x="162403" y="131488"/>
                    <a:pt x="87790" y="83334"/>
                    <a:pt x="87261" y="81217"/>
                  </a:cubicBezTo>
                  <a:cubicBezTo>
                    <a:pt x="86732" y="79100"/>
                    <a:pt x="167165" y="125667"/>
                    <a:pt x="163461" y="122492"/>
                  </a:cubicBezTo>
                  <a:cubicBezTo>
                    <a:pt x="159757" y="119317"/>
                    <a:pt x="92553" y="83334"/>
                    <a:pt x="65036" y="62167"/>
                  </a:cubicBezTo>
                  <a:cubicBezTo>
                    <a:pt x="37519" y="41000"/>
                    <a:pt x="-9047" y="-10329"/>
                    <a:pt x="1536" y="184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 155">
              <a:extLst>
                <a:ext uri="{FF2B5EF4-FFF2-40B4-BE49-F238E27FC236}">
                  <a16:creationId xmlns:a16="http://schemas.microsoft.com/office/drawing/2014/main" id="{C838700B-3481-FC92-4316-DC31BA60C4A3}"/>
                </a:ext>
              </a:extLst>
            </p:cNvPr>
            <p:cNvSpPr/>
            <p:nvPr/>
          </p:nvSpPr>
          <p:spPr>
            <a:xfrm>
              <a:off x="5149850" y="6051550"/>
              <a:ext cx="419100" cy="128369"/>
            </a:xfrm>
            <a:custGeom>
              <a:avLst/>
              <a:gdLst>
                <a:gd name="connsiteX0" fmla="*/ 38100 w 419100"/>
                <a:gd name="connsiteY0" fmla="*/ 76200 h 128369"/>
                <a:gd name="connsiteX1" fmla="*/ 98425 w 419100"/>
                <a:gd name="connsiteY1" fmla="*/ 101600 h 128369"/>
                <a:gd name="connsiteX2" fmla="*/ 149225 w 419100"/>
                <a:gd name="connsiteY2" fmla="*/ 104775 h 128369"/>
                <a:gd name="connsiteX3" fmla="*/ 111125 w 419100"/>
                <a:gd name="connsiteY3" fmla="*/ 98425 h 128369"/>
                <a:gd name="connsiteX4" fmla="*/ 203200 w 419100"/>
                <a:gd name="connsiteY4" fmla="*/ 127000 h 128369"/>
                <a:gd name="connsiteX5" fmla="*/ 174625 w 419100"/>
                <a:gd name="connsiteY5" fmla="*/ 123825 h 128369"/>
                <a:gd name="connsiteX6" fmla="*/ 171450 w 419100"/>
                <a:gd name="connsiteY6" fmla="*/ 123825 h 128369"/>
                <a:gd name="connsiteX7" fmla="*/ 292100 w 419100"/>
                <a:gd name="connsiteY7" fmla="*/ 85725 h 128369"/>
                <a:gd name="connsiteX8" fmla="*/ 295275 w 419100"/>
                <a:gd name="connsiteY8" fmla="*/ 53975 h 128369"/>
                <a:gd name="connsiteX9" fmla="*/ 327025 w 419100"/>
                <a:gd name="connsiteY9" fmla="*/ 38100 h 128369"/>
                <a:gd name="connsiteX10" fmla="*/ 368300 w 419100"/>
                <a:gd name="connsiteY10" fmla="*/ 66675 h 128369"/>
                <a:gd name="connsiteX11" fmla="*/ 352425 w 419100"/>
                <a:gd name="connsiteY11" fmla="*/ 79375 h 128369"/>
                <a:gd name="connsiteX12" fmla="*/ 419100 w 419100"/>
                <a:gd name="connsiteY12" fmla="*/ 98425 h 128369"/>
                <a:gd name="connsiteX13" fmla="*/ 352425 w 419100"/>
                <a:gd name="connsiteY13" fmla="*/ 117475 h 128369"/>
                <a:gd name="connsiteX14" fmla="*/ 279400 w 419100"/>
                <a:gd name="connsiteY14" fmla="*/ 127000 h 128369"/>
                <a:gd name="connsiteX15" fmla="*/ 193675 w 419100"/>
                <a:gd name="connsiteY15" fmla="*/ 104775 h 128369"/>
                <a:gd name="connsiteX16" fmla="*/ 0 w 419100"/>
                <a:gd name="connsiteY16" fmla="*/ 0 h 128369"/>
                <a:gd name="connsiteX17" fmla="*/ 228600 w 419100"/>
                <a:gd name="connsiteY17" fmla="*/ 123825 h 128369"/>
                <a:gd name="connsiteX18" fmla="*/ 38100 w 419100"/>
                <a:gd name="connsiteY18" fmla="*/ 76200 h 12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9100" h="128369">
                  <a:moveTo>
                    <a:pt x="38100" y="76200"/>
                  </a:moveTo>
                  <a:cubicBezTo>
                    <a:pt x="16404" y="72496"/>
                    <a:pt x="79904" y="96837"/>
                    <a:pt x="98425" y="101600"/>
                  </a:cubicBezTo>
                  <a:cubicBezTo>
                    <a:pt x="116946" y="106363"/>
                    <a:pt x="147108" y="105304"/>
                    <a:pt x="149225" y="104775"/>
                  </a:cubicBezTo>
                  <a:cubicBezTo>
                    <a:pt x="151342" y="104246"/>
                    <a:pt x="102129" y="94721"/>
                    <a:pt x="111125" y="98425"/>
                  </a:cubicBezTo>
                  <a:cubicBezTo>
                    <a:pt x="120121" y="102129"/>
                    <a:pt x="192617" y="122767"/>
                    <a:pt x="203200" y="127000"/>
                  </a:cubicBezTo>
                  <a:cubicBezTo>
                    <a:pt x="213783" y="131233"/>
                    <a:pt x="179917" y="124354"/>
                    <a:pt x="174625" y="123825"/>
                  </a:cubicBezTo>
                  <a:cubicBezTo>
                    <a:pt x="169333" y="123296"/>
                    <a:pt x="171450" y="123825"/>
                    <a:pt x="171450" y="123825"/>
                  </a:cubicBezTo>
                  <a:cubicBezTo>
                    <a:pt x="191029" y="117475"/>
                    <a:pt x="271463" y="97367"/>
                    <a:pt x="292100" y="85725"/>
                  </a:cubicBezTo>
                  <a:cubicBezTo>
                    <a:pt x="312737" y="74083"/>
                    <a:pt x="289454" y="61912"/>
                    <a:pt x="295275" y="53975"/>
                  </a:cubicBezTo>
                  <a:cubicBezTo>
                    <a:pt x="301096" y="46038"/>
                    <a:pt x="314854" y="35983"/>
                    <a:pt x="327025" y="38100"/>
                  </a:cubicBezTo>
                  <a:cubicBezTo>
                    <a:pt x="339196" y="40217"/>
                    <a:pt x="364067" y="59796"/>
                    <a:pt x="368300" y="66675"/>
                  </a:cubicBezTo>
                  <a:cubicBezTo>
                    <a:pt x="372533" y="73554"/>
                    <a:pt x="343958" y="74083"/>
                    <a:pt x="352425" y="79375"/>
                  </a:cubicBezTo>
                  <a:cubicBezTo>
                    <a:pt x="360892" y="84667"/>
                    <a:pt x="419100" y="92075"/>
                    <a:pt x="419100" y="98425"/>
                  </a:cubicBezTo>
                  <a:cubicBezTo>
                    <a:pt x="419100" y="104775"/>
                    <a:pt x="375708" y="112713"/>
                    <a:pt x="352425" y="117475"/>
                  </a:cubicBezTo>
                  <a:cubicBezTo>
                    <a:pt x="329142" y="122238"/>
                    <a:pt x="305858" y="129117"/>
                    <a:pt x="279400" y="127000"/>
                  </a:cubicBezTo>
                  <a:cubicBezTo>
                    <a:pt x="252942" y="124883"/>
                    <a:pt x="240242" y="125942"/>
                    <a:pt x="193675" y="104775"/>
                  </a:cubicBezTo>
                  <a:cubicBezTo>
                    <a:pt x="147108" y="83608"/>
                    <a:pt x="0" y="0"/>
                    <a:pt x="0" y="0"/>
                  </a:cubicBezTo>
                  <a:cubicBezTo>
                    <a:pt x="5821" y="3175"/>
                    <a:pt x="227013" y="109538"/>
                    <a:pt x="228600" y="123825"/>
                  </a:cubicBezTo>
                  <a:cubicBezTo>
                    <a:pt x="230187" y="138112"/>
                    <a:pt x="59796" y="79904"/>
                    <a:pt x="38100" y="7620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フリーフォーム 156">
              <a:extLst>
                <a:ext uri="{FF2B5EF4-FFF2-40B4-BE49-F238E27FC236}">
                  <a16:creationId xmlns:a16="http://schemas.microsoft.com/office/drawing/2014/main" id="{04573FB3-1EFA-3730-9F79-C408BD4494AB}"/>
                </a:ext>
              </a:extLst>
            </p:cNvPr>
            <p:cNvSpPr/>
            <p:nvPr/>
          </p:nvSpPr>
          <p:spPr>
            <a:xfrm>
              <a:off x="4635525" y="5803248"/>
              <a:ext cx="375446" cy="369667"/>
            </a:xfrm>
            <a:custGeom>
              <a:avLst/>
              <a:gdLst>
                <a:gd name="connsiteX0" fmla="*/ 9500 w 375446"/>
                <a:gd name="connsiteY0" fmla="*/ 10177 h 369667"/>
                <a:gd name="connsiteX1" fmla="*/ 73000 w 375446"/>
                <a:gd name="connsiteY1" fmla="*/ 67327 h 369667"/>
                <a:gd name="connsiteX2" fmla="*/ 371450 w 375446"/>
                <a:gd name="connsiteY2" fmla="*/ 365777 h 369667"/>
                <a:gd name="connsiteX3" fmla="*/ 228575 w 375446"/>
                <a:gd name="connsiteY3" fmla="*/ 219727 h 369667"/>
                <a:gd name="connsiteX4" fmla="*/ 9500 w 375446"/>
                <a:gd name="connsiteY4" fmla="*/ 10177 h 36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446" h="369667">
                  <a:moveTo>
                    <a:pt x="9500" y="10177"/>
                  </a:moveTo>
                  <a:cubicBezTo>
                    <a:pt x="-16429" y="-15223"/>
                    <a:pt x="12675" y="8060"/>
                    <a:pt x="73000" y="67327"/>
                  </a:cubicBezTo>
                  <a:cubicBezTo>
                    <a:pt x="133325" y="126594"/>
                    <a:pt x="345521" y="340377"/>
                    <a:pt x="371450" y="365777"/>
                  </a:cubicBezTo>
                  <a:cubicBezTo>
                    <a:pt x="397379" y="391177"/>
                    <a:pt x="291017" y="286402"/>
                    <a:pt x="228575" y="219727"/>
                  </a:cubicBezTo>
                  <a:cubicBezTo>
                    <a:pt x="166133" y="153052"/>
                    <a:pt x="35429" y="35577"/>
                    <a:pt x="9500" y="1017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フリーフォーム 157">
              <a:extLst>
                <a:ext uri="{FF2B5EF4-FFF2-40B4-BE49-F238E27FC236}">
                  <a16:creationId xmlns:a16="http://schemas.microsoft.com/office/drawing/2014/main" id="{C1AF705D-E45D-377A-E1A0-928815BC322D}"/>
                </a:ext>
              </a:extLst>
            </p:cNvPr>
            <p:cNvSpPr/>
            <p:nvPr/>
          </p:nvSpPr>
          <p:spPr>
            <a:xfrm>
              <a:off x="4934540" y="6272490"/>
              <a:ext cx="592670" cy="366539"/>
            </a:xfrm>
            <a:custGeom>
              <a:avLst/>
              <a:gdLst>
                <a:gd name="connsiteX0" fmla="*/ 116885 w 592670"/>
                <a:gd name="connsiteY0" fmla="*/ 1310 h 366539"/>
                <a:gd name="connsiteX1" fmla="*/ 342310 w 592670"/>
                <a:gd name="connsiteY1" fmla="*/ 45760 h 366539"/>
                <a:gd name="connsiteX2" fmla="*/ 586785 w 592670"/>
                <a:gd name="connsiteY2" fmla="*/ 1310 h 366539"/>
                <a:gd name="connsiteX3" fmla="*/ 507410 w 592670"/>
                <a:gd name="connsiteY3" fmla="*/ 23535 h 366539"/>
                <a:gd name="connsiteX4" fmla="*/ 402635 w 592670"/>
                <a:gd name="connsiteY4" fmla="*/ 137835 h 366539"/>
                <a:gd name="connsiteX5" fmla="*/ 221660 w 592670"/>
                <a:gd name="connsiteY5" fmla="*/ 261660 h 366539"/>
                <a:gd name="connsiteX6" fmla="*/ 405810 w 592670"/>
                <a:gd name="connsiteY6" fmla="*/ 366435 h 366539"/>
                <a:gd name="connsiteX7" fmla="*/ 174035 w 592670"/>
                <a:gd name="connsiteY7" fmla="*/ 242610 h 366539"/>
                <a:gd name="connsiteX8" fmla="*/ 2585 w 592670"/>
                <a:gd name="connsiteY8" fmla="*/ 169585 h 366539"/>
                <a:gd name="connsiteX9" fmla="*/ 307385 w 592670"/>
                <a:gd name="connsiteY9" fmla="*/ 185460 h 366539"/>
                <a:gd name="connsiteX10" fmla="*/ 412160 w 592670"/>
                <a:gd name="connsiteY10" fmla="*/ 106085 h 366539"/>
                <a:gd name="connsiteX11" fmla="*/ 167685 w 592670"/>
                <a:gd name="connsiteY11" fmla="*/ 137835 h 366539"/>
                <a:gd name="connsiteX12" fmla="*/ 462960 w 592670"/>
                <a:gd name="connsiteY12" fmla="*/ 48935 h 366539"/>
                <a:gd name="connsiteX13" fmla="*/ 116885 w 592670"/>
                <a:gd name="connsiteY13" fmla="*/ 1310 h 366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2670" h="366539">
                  <a:moveTo>
                    <a:pt x="116885" y="1310"/>
                  </a:moveTo>
                  <a:cubicBezTo>
                    <a:pt x="96777" y="781"/>
                    <a:pt x="263993" y="45760"/>
                    <a:pt x="342310" y="45760"/>
                  </a:cubicBezTo>
                  <a:cubicBezTo>
                    <a:pt x="420627" y="45760"/>
                    <a:pt x="559268" y="5014"/>
                    <a:pt x="586785" y="1310"/>
                  </a:cubicBezTo>
                  <a:cubicBezTo>
                    <a:pt x="614302" y="-2394"/>
                    <a:pt x="538102" y="781"/>
                    <a:pt x="507410" y="23535"/>
                  </a:cubicBezTo>
                  <a:cubicBezTo>
                    <a:pt x="476718" y="46289"/>
                    <a:pt x="450260" y="98148"/>
                    <a:pt x="402635" y="137835"/>
                  </a:cubicBezTo>
                  <a:cubicBezTo>
                    <a:pt x="355010" y="177522"/>
                    <a:pt x="221131" y="223560"/>
                    <a:pt x="221660" y="261660"/>
                  </a:cubicBezTo>
                  <a:cubicBezTo>
                    <a:pt x="222189" y="299760"/>
                    <a:pt x="413748" y="369610"/>
                    <a:pt x="405810" y="366435"/>
                  </a:cubicBezTo>
                  <a:cubicBezTo>
                    <a:pt x="397872" y="363260"/>
                    <a:pt x="241239" y="275418"/>
                    <a:pt x="174035" y="242610"/>
                  </a:cubicBezTo>
                  <a:cubicBezTo>
                    <a:pt x="106831" y="209802"/>
                    <a:pt x="-19640" y="179110"/>
                    <a:pt x="2585" y="169585"/>
                  </a:cubicBezTo>
                  <a:cubicBezTo>
                    <a:pt x="24810" y="160060"/>
                    <a:pt x="239123" y="196043"/>
                    <a:pt x="307385" y="185460"/>
                  </a:cubicBezTo>
                  <a:cubicBezTo>
                    <a:pt x="375648" y="174877"/>
                    <a:pt x="435443" y="114023"/>
                    <a:pt x="412160" y="106085"/>
                  </a:cubicBezTo>
                  <a:cubicBezTo>
                    <a:pt x="388877" y="98148"/>
                    <a:pt x="159218" y="147360"/>
                    <a:pt x="167685" y="137835"/>
                  </a:cubicBezTo>
                  <a:cubicBezTo>
                    <a:pt x="176152" y="128310"/>
                    <a:pt x="469310" y="69572"/>
                    <a:pt x="462960" y="48935"/>
                  </a:cubicBezTo>
                  <a:cubicBezTo>
                    <a:pt x="456610" y="28298"/>
                    <a:pt x="136993" y="1839"/>
                    <a:pt x="116885" y="131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フリーフォーム 158">
              <a:extLst>
                <a:ext uri="{FF2B5EF4-FFF2-40B4-BE49-F238E27FC236}">
                  <a16:creationId xmlns:a16="http://schemas.microsoft.com/office/drawing/2014/main" id="{F5C2957B-9910-F99C-DCFD-B824D1432807}"/>
                </a:ext>
              </a:extLst>
            </p:cNvPr>
            <p:cNvSpPr/>
            <p:nvPr/>
          </p:nvSpPr>
          <p:spPr>
            <a:xfrm>
              <a:off x="4473563" y="5505359"/>
              <a:ext cx="213011" cy="286030"/>
            </a:xfrm>
            <a:custGeom>
              <a:avLst/>
              <a:gdLst>
                <a:gd name="connsiteX0" fmla="*/ 12 w 213011"/>
                <a:gd name="connsiteY0" fmla="*/ 91 h 286030"/>
                <a:gd name="connsiteX1" fmla="*/ 69862 w 213011"/>
                <a:gd name="connsiteY1" fmla="*/ 76291 h 286030"/>
                <a:gd name="connsiteX2" fmla="*/ 34937 w 213011"/>
                <a:gd name="connsiteY2" fmla="*/ 149316 h 286030"/>
                <a:gd name="connsiteX3" fmla="*/ 3187 w 213011"/>
                <a:gd name="connsiteY3" fmla="*/ 285841 h 286030"/>
                <a:gd name="connsiteX4" fmla="*/ 28587 w 213011"/>
                <a:gd name="connsiteY4" fmla="*/ 177891 h 286030"/>
                <a:gd name="connsiteX5" fmla="*/ 53987 w 213011"/>
                <a:gd name="connsiteY5" fmla="*/ 127091 h 286030"/>
                <a:gd name="connsiteX6" fmla="*/ 212737 w 213011"/>
                <a:gd name="connsiteY6" fmla="*/ 200116 h 286030"/>
                <a:gd name="connsiteX7" fmla="*/ 92087 w 213011"/>
                <a:gd name="connsiteY7" fmla="*/ 136616 h 286030"/>
                <a:gd name="connsiteX8" fmla="*/ 85737 w 213011"/>
                <a:gd name="connsiteY8" fmla="*/ 41366 h 286030"/>
                <a:gd name="connsiteX9" fmla="*/ 76212 w 213011"/>
                <a:gd name="connsiteY9" fmla="*/ 60416 h 286030"/>
                <a:gd name="connsiteX10" fmla="*/ 12 w 213011"/>
                <a:gd name="connsiteY10" fmla="*/ 91 h 28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3011" h="286030">
                  <a:moveTo>
                    <a:pt x="12" y="91"/>
                  </a:moveTo>
                  <a:cubicBezTo>
                    <a:pt x="-1046" y="2737"/>
                    <a:pt x="64041" y="51420"/>
                    <a:pt x="69862" y="76291"/>
                  </a:cubicBezTo>
                  <a:cubicBezTo>
                    <a:pt x="75683" y="101162"/>
                    <a:pt x="46050" y="114391"/>
                    <a:pt x="34937" y="149316"/>
                  </a:cubicBezTo>
                  <a:cubicBezTo>
                    <a:pt x="23825" y="184241"/>
                    <a:pt x="4245" y="281079"/>
                    <a:pt x="3187" y="285841"/>
                  </a:cubicBezTo>
                  <a:cubicBezTo>
                    <a:pt x="2129" y="290603"/>
                    <a:pt x="20120" y="204349"/>
                    <a:pt x="28587" y="177891"/>
                  </a:cubicBezTo>
                  <a:cubicBezTo>
                    <a:pt x="37054" y="151433"/>
                    <a:pt x="23295" y="123387"/>
                    <a:pt x="53987" y="127091"/>
                  </a:cubicBezTo>
                  <a:cubicBezTo>
                    <a:pt x="84679" y="130795"/>
                    <a:pt x="206387" y="198529"/>
                    <a:pt x="212737" y="200116"/>
                  </a:cubicBezTo>
                  <a:cubicBezTo>
                    <a:pt x="219087" y="201704"/>
                    <a:pt x="113254" y="163074"/>
                    <a:pt x="92087" y="136616"/>
                  </a:cubicBezTo>
                  <a:cubicBezTo>
                    <a:pt x="70920" y="110158"/>
                    <a:pt x="88383" y="54066"/>
                    <a:pt x="85737" y="41366"/>
                  </a:cubicBezTo>
                  <a:cubicBezTo>
                    <a:pt x="83091" y="28666"/>
                    <a:pt x="87854" y="67824"/>
                    <a:pt x="76212" y="60416"/>
                  </a:cubicBezTo>
                  <a:cubicBezTo>
                    <a:pt x="64570" y="53008"/>
                    <a:pt x="1070" y="-2555"/>
                    <a:pt x="12" y="9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リーフォーム 159">
              <a:extLst>
                <a:ext uri="{FF2B5EF4-FFF2-40B4-BE49-F238E27FC236}">
                  <a16:creationId xmlns:a16="http://schemas.microsoft.com/office/drawing/2014/main" id="{8CA5AEC4-8CD3-8AEF-B941-131540CA3584}"/>
                </a:ext>
              </a:extLst>
            </p:cNvPr>
            <p:cNvSpPr/>
            <p:nvPr/>
          </p:nvSpPr>
          <p:spPr>
            <a:xfrm>
              <a:off x="4359204" y="4368648"/>
              <a:ext cx="387671" cy="1038013"/>
            </a:xfrm>
            <a:custGeom>
              <a:avLst/>
              <a:gdLst>
                <a:gd name="connsiteX0" fmla="*/ 92146 w 387671"/>
                <a:gd name="connsiteY0" fmla="*/ 908202 h 1038013"/>
                <a:gd name="connsiteX1" fmla="*/ 146121 w 387671"/>
                <a:gd name="connsiteY1" fmla="*/ 304952 h 1038013"/>
                <a:gd name="connsiteX2" fmla="*/ 98496 w 387671"/>
                <a:gd name="connsiteY2" fmla="*/ 431952 h 1038013"/>
                <a:gd name="connsiteX3" fmla="*/ 209621 w 387671"/>
                <a:gd name="connsiteY3" fmla="*/ 200177 h 1038013"/>
                <a:gd name="connsiteX4" fmla="*/ 387421 w 387671"/>
                <a:gd name="connsiteY4" fmla="*/ 152 h 1038013"/>
                <a:gd name="connsiteX5" fmla="*/ 168346 w 387671"/>
                <a:gd name="connsiteY5" fmla="*/ 231927 h 1038013"/>
                <a:gd name="connsiteX6" fmla="*/ 71 w 387671"/>
                <a:gd name="connsiteY6" fmla="*/ 460527 h 1038013"/>
                <a:gd name="connsiteX7" fmla="*/ 146121 w 387671"/>
                <a:gd name="connsiteY7" fmla="*/ 324002 h 1038013"/>
                <a:gd name="connsiteX8" fmla="*/ 50871 w 387671"/>
                <a:gd name="connsiteY8" fmla="*/ 631977 h 1038013"/>
                <a:gd name="connsiteX9" fmla="*/ 152471 w 387671"/>
                <a:gd name="connsiteY9" fmla="*/ 460527 h 1038013"/>
                <a:gd name="connsiteX10" fmla="*/ 76271 w 387671"/>
                <a:gd name="connsiteY10" fmla="*/ 654202 h 1038013"/>
                <a:gd name="connsiteX11" fmla="*/ 9596 w 387671"/>
                <a:gd name="connsiteY11" fmla="*/ 908202 h 1038013"/>
                <a:gd name="connsiteX12" fmla="*/ 82621 w 387671"/>
                <a:gd name="connsiteY12" fmla="*/ 660552 h 1038013"/>
                <a:gd name="connsiteX13" fmla="*/ 69921 w 387671"/>
                <a:gd name="connsiteY13" fmla="*/ 1022502 h 1038013"/>
                <a:gd name="connsiteX14" fmla="*/ 92146 w 387671"/>
                <a:gd name="connsiteY14" fmla="*/ 908202 h 103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7671" h="1038013">
                  <a:moveTo>
                    <a:pt x="92146" y="908202"/>
                  </a:moveTo>
                  <a:cubicBezTo>
                    <a:pt x="104846" y="788610"/>
                    <a:pt x="145063" y="384327"/>
                    <a:pt x="146121" y="304952"/>
                  </a:cubicBezTo>
                  <a:cubicBezTo>
                    <a:pt x="147179" y="225577"/>
                    <a:pt x="87913" y="449414"/>
                    <a:pt x="98496" y="431952"/>
                  </a:cubicBezTo>
                  <a:cubicBezTo>
                    <a:pt x="109079" y="414489"/>
                    <a:pt x="161467" y="272144"/>
                    <a:pt x="209621" y="200177"/>
                  </a:cubicBezTo>
                  <a:cubicBezTo>
                    <a:pt x="257775" y="128210"/>
                    <a:pt x="394300" y="-5140"/>
                    <a:pt x="387421" y="152"/>
                  </a:cubicBezTo>
                  <a:cubicBezTo>
                    <a:pt x="380542" y="5444"/>
                    <a:pt x="232904" y="155198"/>
                    <a:pt x="168346" y="231927"/>
                  </a:cubicBezTo>
                  <a:cubicBezTo>
                    <a:pt x="103788" y="308656"/>
                    <a:pt x="3775" y="445181"/>
                    <a:pt x="71" y="460527"/>
                  </a:cubicBezTo>
                  <a:cubicBezTo>
                    <a:pt x="-3633" y="475873"/>
                    <a:pt x="137654" y="295427"/>
                    <a:pt x="146121" y="324002"/>
                  </a:cubicBezTo>
                  <a:cubicBezTo>
                    <a:pt x="154588" y="352577"/>
                    <a:pt x="49813" y="609223"/>
                    <a:pt x="50871" y="631977"/>
                  </a:cubicBezTo>
                  <a:cubicBezTo>
                    <a:pt x="51929" y="654731"/>
                    <a:pt x="148238" y="456823"/>
                    <a:pt x="152471" y="460527"/>
                  </a:cubicBezTo>
                  <a:cubicBezTo>
                    <a:pt x="156704" y="464231"/>
                    <a:pt x="100083" y="579590"/>
                    <a:pt x="76271" y="654202"/>
                  </a:cubicBezTo>
                  <a:cubicBezTo>
                    <a:pt x="52459" y="728814"/>
                    <a:pt x="8538" y="907144"/>
                    <a:pt x="9596" y="908202"/>
                  </a:cubicBezTo>
                  <a:cubicBezTo>
                    <a:pt x="10654" y="909260"/>
                    <a:pt x="72567" y="641502"/>
                    <a:pt x="82621" y="660552"/>
                  </a:cubicBezTo>
                  <a:cubicBezTo>
                    <a:pt x="92675" y="679602"/>
                    <a:pt x="66746" y="983344"/>
                    <a:pt x="69921" y="1022502"/>
                  </a:cubicBezTo>
                  <a:cubicBezTo>
                    <a:pt x="73096" y="1061660"/>
                    <a:pt x="79446" y="1027794"/>
                    <a:pt x="92146" y="90820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 160">
              <a:extLst>
                <a:ext uri="{FF2B5EF4-FFF2-40B4-BE49-F238E27FC236}">
                  <a16:creationId xmlns:a16="http://schemas.microsoft.com/office/drawing/2014/main" id="{89665A32-7BFF-BAAA-0309-889FB535A83E}"/>
                </a:ext>
              </a:extLst>
            </p:cNvPr>
            <p:cNvSpPr/>
            <p:nvPr/>
          </p:nvSpPr>
          <p:spPr>
            <a:xfrm>
              <a:off x="4412872" y="4044413"/>
              <a:ext cx="613169" cy="948848"/>
            </a:xfrm>
            <a:custGeom>
              <a:avLst/>
              <a:gdLst>
                <a:gd name="connsiteX0" fmla="*/ 613153 w 613169"/>
                <a:gd name="connsiteY0" fmla="*/ 537 h 948848"/>
                <a:gd name="connsiteX1" fmla="*/ 89278 w 613169"/>
                <a:gd name="connsiteY1" fmla="*/ 175162 h 948848"/>
                <a:gd name="connsiteX2" fmla="*/ 276603 w 613169"/>
                <a:gd name="connsiteY2" fmla="*/ 137062 h 948848"/>
                <a:gd name="connsiteX3" fmla="*/ 143253 w 613169"/>
                <a:gd name="connsiteY3" fmla="*/ 257712 h 948848"/>
                <a:gd name="connsiteX4" fmla="*/ 213103 w 613169"/>
                <a:gd name="connsiteY4" fmla="*/ 251362 h 948848"/>
                <a:gd name="connsiteX5" fmla="*/ 95628 w 613169"/>
                <a:gd name="connsiteY5" fmla="*/ 314862 h 948848"/>
                <a:gd name="connsiteX6" fmla="*/ 13078 w 613169"/>
                <a:gd name="connsiteY6" fmla="*/ 343437 h 948848"/>
                <a:gd name="connsiteX7" fmla="*/ 222628 w 613169"/>
                <a:gd name="connsiteY7" fmla="*/ 264062 h 948848"/>
                <a:gd name="connsiteX8" fmla="*/ 127378 w 613169"/>
                <a:gd name="connsiteY8" fmla="*/ 416462 h 948848"/>
                <a:gd name="connsiteX9" fmla="*/ 3553 w 613169"/>
                <a:gd name="connsiteY9" fmla="*/ 768887 h 948848"/>
                <a:gd name="connsiteX10" fmla="*/ 32128 w 613169"/>
                <a:gd name="connsiteY10" fmla="*/ 727612 h 948848"/>
                <a:gd name="connsiteX11" fmla="*/ 16253 w 613169"/>
                <a:gd name="connsiteY11" fmla="*/ 946687 h 948848"/>
                <a:gd name="connsiteX12" fmla="*/ 82928 w 613169"/>
                <a:gd name="connsiteY12" fmla="*/ 572037 h 948848"/>
                <a:gd name="connsiteX13" fmla="*/ 124203 w 613169"/>
                <a:gd name="connsiteY13" fmla="*/ 470437 h 948848"/>
                <a:gd name="connsiteX14" fmla="*/ 292478 w 613169"/>
                <a:gd name="connsiteY14" fmla="*/ 302162 h 948848"/>
                <a:gd name="connsiteX15" fmla="*/ 190878 w 613169"/>
                <a:gd name="connsiteY15" fmla="*/ 400587 h 948848"/>
                <a:gd name="connsiteX16" fmla="*/ 235328 w 613169"/>
                <a:gd name="connsiteY16" fmla="*/ 245012 h 948848"/>
                <a:gd name="connsiteX17" fmla="*/ 289303 w 613169"/>
                <a:gd name="connsiteY17" fmla="*/ 111662 h 948848"/>
                <a:gd name="connsiteX18" fmla="*/ 6728 w 613169"/>
                <a:gd name="connsiteY18" fmla="*/ 159287 h 948848"/>
                <a:gd name="connsiteX19" fmla="*/ 295653 w 613169"/>
                <a:gd name="connsiteY19" fmla="*/ 38637 h 948848"/>
                <a:gd name="connsiteX20" fmla="*/ 108328 w 613169"/>
                <a:gd name="connsiteY20" fmla="*/ 118012 h 948848"/>
                <a:gd name="connsiteX21" fmla="*/ 613153 w 613169"/>
                <a:gd name="connsiteY21" fmla="*/ 537 h 94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13169" h="948848">
                  <a:moveTo>
                    <a:pt x="613153" y="537"/>
                  </a:moveTo>
                  <a:cubicBezTo>
                    <a:pt x="609978" y="10062"/>
                    <a:pt x="145370" y="152408"/>
                    <a:pt x="89278" y="175162"/>
                  </a:cubicBezTo>
                  <a:cubicBezTo>
                    <a:pt x="33186" y="197916"/>
                    <a:pt x="267607" y="123304"/>
                    <a:pt x="276603" y="137062"/>
                  </a:cubicBezTo>
                  <a:cubicBezTo>
                    <a:pt x="285599" y="150820"/>
                    <a:pt x="153836" y="238662"/>
                    <a:pt x="143253" y="257712"/>
                  </a:cubicBezTo>
                  <a:cubicBezTo>
                    <a:pt x="132670" y="276762"/>
                    <a:pt x="221040" y="241837"/>
                    <a:pt x="213103" y="251362"/>
                  </a:cubicBezTo>
                  <a:cubicBezTo>
                    <a:pt x="205166" y="260887"/>
                    <a:pt x="128966" y="299516"/>
                    <a:pt x="95628" y="314862"/>
                  </a:cubicBezTo>
                  <a:cubicBezTo>
                    <a:pt x="62290" y="330208"/>
                    <a:pt x="-8089" y="351904"/>
                    <a:pt x="13078" y="343437"/>
                  </a:cubicBezTo>
                  <a:cubicBezTo>
                    <a:pt x="34245" y="334970"/>
                    <a:pt x="203578" y="251891"/>
                    <a:pt x="222628" y="264062"/>
                  </a:cubicBezTo>
                  <a:cubicBezTo>
                    <a:pt x="241678" y="276233"/>
                    <a:pt x="163890" y="332325"/>
                    <a:pt x="127378" y="416462"/>
                  </a:cubicBezTo>
                  <a:cubicBezTo>
                    <a:pt x="90866" y="500599"/>
                    <a:pt x="19428" y="717029"/>
                    <a:pt x="3553" y="768887"/>
                  </a:cubicBezTo>
                  <a:cubicBezTo>
                    <a:pt x="-12322" y="820745"/>
                    <a:pt x="30011" y="697979"/>
                    <a:pt x="32128" y="727612"/>
                  </a:cubicBezTo>
                  <a:cubicBezTo>
                    <a:pt x="34245" y="757245"/>
                    <a:pt x="7786" y="972616"/>
                    <a:pt x="16253" y="946687"/>
                  </a:cubicBezTo>
                  <a:cubicBezTo>
                    <a:pt x="24720" y="920758"/>
                    <a:pt x="64936" y="651412"/>
                    <a:pt x="82928" y="572037"/>
                  </a:cubicBezTo>
                  <a:cubicBezTo>
                    <a:pt x="100920" y="492662"/>
                    <a:pt x="89278" y="515416"/>
                    <a:pt x="124203" y="470437"/>
                  </a:cubicBezTo>
                  <a:cubicBezTo>
                    <a:pt x="159128" y="425458"/>
                    <a:pt x="281365" y="313804"/>
                    <a:pt x="292478" y="302162"/>
                  </a:cubicBezTo>
                  <a:cubicBezTo>
                    <a:pt x="303590" y="290520"/>
                    <a:pt x="200403" y="410112"/>
                    <a:pt x="190878" y="400587"/>
                  </a:cubicBezTo>
                  <a:cubicBezTo>
                    <a:pt x="181353" y="391062"/>
                    <a:pt x="218924" y="293166"/>
                    <a:pt x="235328" y="245012"/>
                  </a:cubicBezTo>
                  <a:cubicBezTo>
                    <a:pt x="251732" y="196858"/>
                    <a:pt x="327403" y="125949"/>
                    <a:pt x="289303" y="111662"/>
                  </a:cubicBezTo>
                  <a:cubicBezTo>
                    <a:pt x="251203" y="97375"/>
                    <a:pt x="5670" y="171458"/>
                    <a:pt x="6728" y="159287"/>
                  </a:cubicBezTo>
                  <a:cubicBezTo>
                    <a:pt x="7786" y="147116"/>
                    <a:pt x="278720" y="45516"/>
                    <a:pt x="295653" y="38637"/>
                  </a:cubicBezTo>
                  <a:cubicBezTo>
                    <a:pt x="312586" y="31758"/>
                    <a:pt x="56470" y="124891"/>
                    <a:pt x="108328" y="118012"/>
                  </a:cubicBezTo>
                  <a:cubicBezTo>
                    <a:pt x="160186" y="111133"/>
                    <a:pt x="616328" y="-8988"/>
                    <a:pt x="613153" y="53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 161">
              <a:extLst>
                <a:ext uri="{FF2B5EF4-FFF2-40B4-BE49-F238E27FC236}">
                  <a16:creationId xmlns:a16="http://schemas.microsoft.com/office/drawing/2014/main" id="{333B491D-A4A9-C7BD-8D7B-4BADDEE67418}"/>
                </a:ext>
              </a:extLst>
            </p:cNvPr>
            <p:cNvSpPr/>
            <p:nvPr/>
          </p:nvSpPr>
          <p:spPr>
            <a:xfrm>
              <a:off x="4235351" y="3986715"/>
              <a:ext cx="595082" cy="887230"/>
            </a:xfrm>
            <a:custGeom>
              <a:avLst/>
              <a:gdLst>
                <a:gd name="connsiteX0" fmla="*/ 593824 w 595082"/>
                <a:gd name="connsiteY0" fmla="*/ 1085 h 887230"/>
                <a:gd name="connsiteX1" fmla="*/ 120749 w 595082"/>
                <a:gd name="connsiteY1" fmla="*/ 363035 h 887230"/>
                <a:gd name="connsiteX2" fmla="*/ 203299 w 595082"/>
                <a:gd name="connsiteY2" fmla="*/ 324935 h 887230"/>
                <a:gd name="connsiteX3" fmla="*/ 104874 w 595082"/>
                <a:gd name="connsiteY3" fmla="*/ 451935 h 887230"/>
                <a:gd name="connsiteX4" fmla="*/ 171549 w 595082"/>
                <a:gd name="connsiteY4" fmla="*/ 423360 h 887230"/>
                <a:gd name="connsiteX5" fmla="*/ 95349 w 595082"/>
                <a:gd name="connsiteY5" fmla="*/ 623385 h 887230"/>
                <a:gd name="connsiteX6" fmla="*/ 127099 w 595082"/>
                <a:gd name="connsiteY6" fmla="*/ 613860 h 887230"/>
                <a:gd name="connsiteX7" fmla="*/ 50899 w 595082"/>
                <a:gd name="connsiteY7" fmla="*/ 817060 h 887230"/>
                <a:gd name="connsiteX8" fmla="*/ 88999 w 595082"/>
                <a:gd name="connsiteY8" fmla="*/ 721810 h 887230"/>
                <a:gd name="connsiteX9" fmla="*/ 99 w 595082"/>
                <a:gd name="connsiteY9" fmla="*/ 886910 h 887230"/>
                <a:gd name="connsiteX10" fmla="*/ 73124 w 595082"/>
                <a:gd name="connsiteY10" fmla="*/ 671010 h 887230"/>
                <a:gd name="connsiteX11" fmla="*/ 149324 w 595082"/>
                <a:gd name="connsiteY11" fmla="*/ 407485 h 887230"/>
                <a:gd name="connsiteX12" fmla="*/ 95349 w 595082"/>
                <a:gd name="connsiteY12" fmla="*/ 493210 h 887230"/>
                <a:gd name="connsiteX13" fmla="*/ 330299 w 595082"/>
                <a:gd name="connsiteY13" fmla="*/ 93160 h 887230"/>
                <a:gd name="connsiteX14" fmla="*/ 162024 w 595082"/>
                <a:gd name="connsiteY14" fmla="*/ 366210 h 887230"/>
                <a:gd name="connsiteX15" fmla="*/ 292199 w 595082"/>
                <a:gd name="connsiteY15" fmla="*/ 194760 h 887230"/>
                <a:gd name="connsiteX16" fmla="*/ 260449 w 595082"/>
                <a:gd name="connsiteY16" fmla="*/ 248735 h 887230"/>
                <a:gd name="connsiteX17" fmla="*/ 593824 w 595082"/>
                <a:gd name="connsiteY17" fmla="*/ 1085 h 88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082" h="887230">
                  <a:moveTo>
                    <a:pt x="593824" y="1085"/>
                  </a:moveTo>
                  <a:cubicBezTo>
                    <a:pt x="570541" y="20135"/>
                    <a:pt x="185836" y="309060"/>
                    <a:pt x="120749" y="363035"/>
                  </a:cubicBezTo>
                  <a:cubicBezTo>
                    <a:pt x="55662" y="417010"/>
                    <a:pt x="205945" y="310118"/>
                    <a:pt x="203299" y="324935"/>
                  </a:cubicBezTo>
                  <a:cubicBezTo>
                    <a:pt x="200653" y="339752"/>
                    <a:pt x="110166" y="435531"/>
                    <a:pt x="104874" y="451935"/>
                  </a:cubicBezTo>
                  <a:cubicBezTo>
                    <a:pt x="99582" y="468339"/>
                    <a:pt x="173136" y="394785"/>
                    <a:pt x="171549" y="423360"/>
                  </a:cubicBezTo>
                  <a:cubicBezTo>
                    <a:pt x="169961" y="451935"/>
                    <a:pt x="102757" y="591635"/>
                    <a:pt x="95349" y="623385"/>
                  </a:cubicBezTo>
                  <a:cubicBezTo>
                    <a:pt x="87941" y="655135"/>
                    <a:pt x="134507" y="581581"/>
                    <a:pt x="127099" y="613860"/>
                  </a:cubicBezTo>
                  <a:cubicBezTo>
                    <a:pt x="119691" y="646139"/>
                    <a:pt x="57249" y="799068"/>
                    <a:pt x="50899" y="817060"/>
                  </a:cubicBezTo>
                  <a:cubicBezTo>
                    <a:pt x="44549" y="835052"/>
                    <a:pt x="97466" y="710168"/>
                    <a:pt x="88999" y="721810"/>
                  </a:cubicBezTo>
                  <a:cubicBezTo>
                    <a:pt x="80532" y="733452"/>
                    <a:pt x="2745" y="895377"/>
                    <a:pt x="99" y="886910"/>
                  </a:cubicBezTo>
                  <a:cubicBezTo>
                    <a:pt x="-2547" y="878443"/>
                    <a:pt x="48253" y="750914"/>
                    <a:pt x="73124" y="671010"/>
                  </a:cubicBezTo>
                  <a:cubicBezTo>
                    <a:pt x="97995" y="591106"/>
                    <a:pt x="145620" y="437118"/>
                    <a:pt x="149324" y="407485"/>
                  </a:cubicBezTo>
                  <a:cubicBezTo>
                    <a:pt x="153028" y="377852"/>
                    <a:pt x="65187" y="545597"/>
                    <a:pt x="95349" y="493210"/>
                  </a:cubicBezTo>
                  <a:cubicBezTo>
                    <a:pt x="125511" y="440823"/>
                    <a:pt x="319186" y="114327"/>
                    <a:pt x="330299" y="93160"/>
                  </a:cubicBezTo>
                  <a:cubicBezTo>
                    <a:pt x="341411" y="71993"/>
                    <a:pt x="168374" y="349277"/>
                    <a:pt x="162024" y="366210"/>
                  </a:cubicBezTo>
                  <a:cubicBezTo>
                    <a:pt x="155674" y="383143"/>
                    <a:pt x="275795" y="214339"/>
                    <a:pt x="292199" y="194760"/>
                  </a:cubicBezTo>
                  <a:cubicBezTo>
                    <a:pt x="308603" y="175181"/>
                    <a:pt x="210707" y="277839"/>
                    <a:pt x="260449" y="248735"/>
                  </a:cubicBezTo>
                  <a:cubicBezTo>
                    <a:pt x="310191" y="219631"/>
                    <a:pt x="617107" y="-17965"/>
                    <a:pt x="593824" y="108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 162">
              <a:extLst>
                <a:ext uri="{FF2B5EF4-FFF2-40B4-BE49-F238E27FC236}">
                  <a16:creationId xmlns:a16="http://schemas.microsoft.com/office/drawing/2014/main" id="{B0EC7151-112B-DABE-6FDC-4056D95614DE}"/>
                </a:ext>
              </a:extLst>
            </p:cNvPr>
            <p:cNvSpPr/>
            <p:nvPr/>
          </p:nvSpPr>
          <p:spPr>
            <a:xfrm>
              <a:off x="4374770" y="4149373"/>
              <a:ext cx="365899" cy="249407"/>
            </a:xfrm>
            <a:custGeom>
              <a:avLst/>
              <a:gdLst>
                <a:gd name="connsiteX0" fmla="*/ 365505 w 365899"/>
                <a:gd name="connsiteY0" fmla="*/ 352 h 249407"/>
                <a:gd name="connsiteX1" fmla="*/ 3555 w 365899"/>
                <a:gd name="connsiteY1" fmla="*/ 248002 h 249407"/>
                <a:gd name="connsiteX2" fmla="*/ 175005 w 365899"/>
                <a:gd name="connsiteY2" fmla="*/ 105127 h 249407"/>
                <a:gd name="connsiteX3" fmla="*/ 76580 w 365899"/>
                <a:gd name="connsiteY3" fmla="*/ 190852 h 249407"/>
                <a:gd name="connsiteX4" fmla="*/ 365505 w 365899"/>
                <a:gd name="connsiteY4" fmla="*/ 352 h 24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899" h="249407">
                  <a:moveTo>
                    <a:pt x="365505" y="352"/>
                  </a:moveTo>
                  <a:cubicBezTo>
                    <a:pt x="353334" y="9877"/>
                    <a:pt x="35305" y="230540"/>
                    <a:pt x="3555" y="248002"/>
                  </a:cubicBezTo>
                  <a:cubicBezTo>
                    <a:pt x="-28195" y="265464"/>
                    <a:pt x="162834" y="114652"/>
                    <a:pt x="175005" y="105127"/>
                  </a:cubicBezTo>
                  <a:cubicBezTo>
                    <a:pt x="187176" y="95602"/>
                    <a:pt x="49063" y="204081"/>
                    <a:pt x="76580" y="190852"/>
                  </a:cubicBezTo>
                  <a:cubicBezTo>
                    <a:pt x="104097" y="177623"/>
                    <a:pt x="377676" y="-9173"/>
                    <a:pt x="365505" y="35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 163">
              <a:extLst>
                <a:ext uri="{FF2B5EF4-FFF2-40B4-BE49-F238E27FC236}">
                  <a16:creationId xmlns:a16="http://schemas.microsoft.com/office/drawing/2014/main" id="{53CE6C20-0C4D-DECA-26DB-DE59A7880006}"/>
                </a:ext>
              </a:extLst>
            </p:cNvPr>
            <p:cNvSpPr/>
            <p:nvPr/>
          </p:nvSpPr>
          <p:spPr>
            <a:xfrm>
              <a:off x="4309192" y="4217058"/>
              <a:ext cx="297982" cy="617569"/>
            </a:xfrm>
            <a:custGeom>
              <a:avLst/>
              <a:gdLst>
                <a:gd name="connsiteX0" fmla="*/ 297733 w 297982"/>
                <a:gd name="connsiteY0" fmla="*/ 88242 h 617569"/>
                <a:gd name="connsiteX1" fmla="*/ 21508 w 297982"/>
                <a:gd name="connsiteY1" fmla="*/ 589892 h 617569"/>
                <a:gd name="connsiteX2" fmla="*/ 43733 w 297982"/>
                <a:gd name="connsiteY2" fmla="*/ 494642 h 617569"/>
                <a:gd name="connsiteX3" fmla="*/ 246933 w 297982"/>
                <a:gd name="connsiteY3" fmla="*/ 8867 h 617569"/>
                <a:gd name="connsiteX4" fmla="*/ 177083 w 297982"/>
                <a:gd name="connsiteY4" fmla="*/ 202542 h 617569"/>
                <a:gd name="connsiteX5" fmla="*/ 72308 w 297982"/>
                <a:gd name="connsiteY5" fmla="*/ 478767 h 617569"/>
                <a:gd name="connsiteX6" fmla="*/ 297733 w 297982"/>
                <a:gd name="connsiteY6" fmla="*/ 88242 h 61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7982" h="617569">
                  <a:moveTo>
                    <a:pt x="297733" y="88242"/>
                  </a:moveTo>
                  <a:cubicBezTo>
                    <a:pt x="289266" y="106763"/>
                    <a:pt x="63841" y="522159"/>
                    <a:pt x="21508" y="589892"/>
                  </a:cubicBezTo>
                  <a:cubicBezTo>
                    <a:pt x="-20825" y="657625"/>
                    <a:pt x="6162" y="591479"/>
                    <a:pt x="43733" y="494642"/>
                  </a:cubicBezTo>
                  <a:cubicBezTo>
                    <a:pt x="81304" y="397805"/>
                    <a:pt x="224708" y="57550"/>
                    <a:pt x="246933" y="8867"/>
                  </a:cubicBezTo>
                  <a:cubicBezTo>
                    <a:pt x="269158" y="-39816"/>
                    <a:pt x="206187" y="124226"/>
                    <a:pt x="177083" y="202542"/>
                  </a:cubicBezTo>
                  <a:cubicBezTo>
                    <a:pt x="147979" y="280858"/>
                    <a:pt x="47966" y="495171"/>
                    <a:pt x="72308" y="478767"/>
                  </a:cubicBezTo>
                  <a:cubicBezTo>
                    <a:pt x="96650" y="462363"/>
                    <a:pt x="306200" y="69721"/>
                    <a:pt x="297733" y="8824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 164">
              <a:extLst>
                <a:ext uri="{FF2B5EF4-FFF2-40B4-BE49-F238E27FC236}">
                  <a16:creationId xmlns:a16="http://schemas.microsoft.com/office/drawing/2014/main" id="{9403FBF4-A0ED-41C1-FDAE-1FD7E4F6BA73}"/>
                </a:ext>
              </a:extLst>
            </p:cNvPr>
            <p:cNvSpPr/>
            <p:nvPr/>
          </p:nvSpPr>
          <p:spPr>
            <a:xfrm>
              <a:off x="3627587" y="4298848"/>
              <a:ext cx="678492" cy="314541"/>
            </a:xfrm>
            <a:custGeom>
              <a:avLst/>
              <a:gdLst>
                <a:gd name="connsiteX0" fmla="*/ 68113 w 678492"/>
                <a:gd name="connsiteY0" fmla="*/ 187427 h 314541"/>
                <a:gd name="connsiteX1" fmla="*/ 315763 w 678492"/>
                <a:gd name="connsiteY1" fmla="*/ 76302 h 314541"/>
                <a:gd name="connsiteX2" fmla="*/ 414188 w 678492"/>
                <a:gd name="connsiteY2" fmla="*/ 76302 h 314541"/>
                <a:gd name="connsiteX3" fmla="*/ 506263 w 678492"/>
                <a:gd name="connsiteY3" fmla="*/ 114402 h 314541"/>
                <a:gd name="connsiteX4" fmla="*/ 442763 w 678492"/>
                <a:gd name="connsiteY4" fmla="*/ 22327 h 314541"/>
                <a:gd name="connsiteX5" fmla="*/ 671363 w 678492"/>
                <a:gd name="connsiteY5" fmla="*/ 142977 h 314541"/>
                <a:gd name="connsiteX6" fmla="*/ 623738 w 678492"/>
                <a:gd name="connsiteY6" fmla="*/ 260452 h 314541"/>
                <a:gd name="connsiteX7" fmla="*/ 655488 w 678492"/>
                <a:gd name="connsiteY7" fmla="*/ 314427 h 314541"/>
                <a:gd name="connsiteX8" fmla="*/ 658663 w 678492"/>
                <a:gd name="connsiteY8" fmla="*/ 247752 h 314541"/>
                <a:gd name="connsiteX9" fmla="*/ 658663 w 678492"/>
                <a:gd name="connsiteY9" fmla="*/ 155677 h 314541"/>
                <a:gd name="connsiteX10" fmla="*/ 423713 w 678492"/>
                <a:gd name="connsiteY10" fmla="*/ 50902 h 314541"/>
                <a:gd name="connsiteX11" fmla="*/ 337988 w 678492"/>
                <a:gd name="connsiteY11" fmla="*/ 102 h 314541"/>
                <a:gd name="connsiteX12" fmla="*/ 309413 w 678492"/>
                <a:gd name="connsiteY12" fmla="*/ 38202 h 314541"/>
                <a:gd name="connsiteX13" fmla="*/ 239563 w 678492"/>
                <a:gd name="connsiteY13" fmla="*/ 54077 h 314541"/>
                <a:gd name="connsiteX14" fmla="*/ 1438 w 678492"/>
                <a:gd name="connsiteY14" fmla="*/ 50902 h 314541"/>
                <a:gd name="connsiteX15" fmla="*/ 363388 w 678492"/>
                <a:gd name="connsiteY15" fmla="*/ 60427 h 314541"/>
                <a:gd name="connsiteX16" fmla="*/ 68113 w 678492"/>
                <a:gd name="connsiteY16" fmla="*/ 187427 h 314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8492" h="314541">
                  <a:moveTo>
                    <a:pt x="68113" y="187427"/>
                  </a:moveTo>
                  <a:cubicBezTo>
                    <a:pt x="60176" y="190073"/>
                    <a:pt x="258084" y="94823"/>
                    <a:pt x="315763" y="76302"/>
                  </a:cubicBezTo>
                  <a:cubicBezTo>
                    <a:pt x="373442" y="57781"/>
                    <a:pt x="382438" y="69952"/>
                    <a:pt x="414188" y="76302"/>
                  </a:cubicBezTo>
                  <a:cubicBezTo>
                    <a:pt x="445938" y="82652"/>
                    <a:pt x="501501" y="123398"/>
                    <a:pt x="506263" y="114402"/>
                  </a:cubicBezTo>
                  <a:cubicBezTo>
                    <a:pt x="511025" y="105406"/>
                    <a:pt x="415246" y="17565"/>
                    <a:pt x="442763" y="22327"/>
                  </a:cubicBezTo>
                  <a:cubicBezTo>
                    <a:pt x="470280" y="27089"/>
                    <a:pt x="641201" y="103289"/>
                    <a:pt x="671363" y="142977"/>
                  </a:cubicBezTo>
                  <a:cubicBezTo>
                    <a:pt x="701526" y="182664"/>
                    <a:pt x="626384" y="231877"/>
                    <a:pt x="623738" y="260452"/>
                  </a:cubicBezTo>
                  <a:cubicBezTo>
                    <a:pt x="621092" y="289027"/>
                    <a:pt x="649667" y="316544"/>
                    <a:pt x="655488" y="314427"/>
                  </a:cubicBezTo>
                  <a:cubicBezTo>
                    <a:pt x="661309" y="312310"/>
                    <a:pt x="658134" y="274210"/>
                    <a:pt x="658663" y="247752"/>
                  </a:cubicBezTo>
                  <a:cubicBezTo>
                    <a:pt x="659192" y="221294"/>
                    <a:pt x="697821" y="188485"/>
                    <a:pt x="658663" y="155677"/>
                  </a:cubicBezTo>
                  <a:cubicBezTo>
                    <a:pt x="619505" y="122869"/>
                    <a:pt x="477159" y="76831"/>
                    <a:pt x="423713" y="50902"/>
                  </a:cubicBezTo>
                  <a:cubicBezTo>
                    <a:pt x="370267" y="24973"/>
                    <a:pt x="357038" y="2219"/>
                    <a:pt x="337988" y="102"/>
                  </a:cubicBezTo>
                  <a:cubicBezTo>
                    <a:pt x="318938" y="-2015"/>
                    <a:pt x="325817" y="29206"/>
                    <a:pt x="309413" y="38202"/>
                  </a:cubicBezTo>
                  <a:cubicBezTo>
                    <a:pt x="293009" y="47198"/>
                    <a:pt x="290892" y="51960"/>
                    <a:pt x="239563" y="54077"/>
                  </a:cubicBezTo>
                  <a:cubicBezTo>
                    <a:pt x="188234" y="56194"/>
                    <a:pt x="-19199" y="49844"/>
                    <a:pt x="1438" y="50902"/>
                  </a:cubicBezTo>
                  <a:cubicBezTo>
                    <a:pt x="22075" y="51960"/>
                    <a:pt x="349630" y="38202"/>
                    <a:pt x="363388" y="60427"/>
                  </a:cubicBezTo>
                  <a:cubicBezTo>
                    <a:pt x="377146" y="82652"/>
                    <a:pt x="76050" y="184781"/>
                    <a:pt x="68113" y="18742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 165">
              <a:extLst>
                <a:ext uri="{FF2B5EF4-FFF2-40B4-BE49-F238E27FC236}">
                  <a16:creationId xmlns:a16="http://schemas.microsoft.com/office/drawing/2014/main" id="{3178FDA3-3C01-719B-E1C6-00C27A0D3DBD}"/>
                </a:ext>
              </a:extLst>
            </p:cNvPr>
            <p:cNvSpPr/>
            <p:nvPr/>
          </p:nvSpPr>
          <p:spPr>
            <a:xfrm>
              <a:off x="3602652" y="4435590"/>
              <a:ext cx="496916" cy="640985"/>
            </a:xfrm>
            <a:custGeom>
              <a:avLst/>
              <a:gdLst>
                <a:gd name="connsiteX0" fmla="*/ 26373 w 496916"/>
                <a:gd name="connsiteY0" fmla="*/ 3060 h 640985"/>
                <a:gd name="connsiteX1" fmla="*/ 388323 w 496916"/>
                <a:gd name="connsiteY1" fmla="*/ 450735 h 640985"/>
                <a:gd name="connsiteX2" fmla="*/ 321648 w 496916"/>
                <a:gd name="connsiteY2" fmla="*/ 399935 h 640985"/>
                <a:gd name="connsiteX3" fmla="*/ 401023 w 496916"/>
                <a:gd name="connsiteY3" fmla="*/ 514235 h 640985"/>
                <a:gd name="connsiteX4" fmla="*/ 331173 w 496916"/>
                <a:gd name="connsiteY4" fmla="*/ 584085 h 640985"/>
                <a:gd name="connsiteX5" fmla="*/ 242273 w 496916"/>
                <a:gd name="connsiteY5" fmla="*/ 577735 h 640985"/>
                <a:gd name="connsiteX6" fmla="*/ 80348 w 496916"/>
                <a:gd name="connsiteY6" fmla="*/ 314210 h 640985"/>
                <a:gd name="connsiteX7" fmla="*/ 61298 w 496916"/>
                <a:gd name="connsiteY7" fmla="*/ 495185 h 640985"/>
                <a:gd name="connsiteX8" fmla="*/ 7323 w 496916"/>
                <a:gd name="connsiteY8" fmla="*/ 638060 h 640985"/>
                <a:gd name="connsiteX9" fmla="*/ 242273 w 496916"/>
                <a:gd name="connsiteY9" fmla="*/ 590435 h 640985"/>
                <a:gd name="connsiteX10" fmla="*/ 404198 w 496916"/>
                <a:gd name="connsiteY10" fmla="*/ 577735 h 640985"/>
                <a:gd name="connsiteX11" fmla="*/ 496273 w 496916"/>
                <a:gd name="connsiteY11" fmla="*/ 507885 h 640985"/>
                <a:gd name="connsiteX12" fmla="*/ 432773 w 496916"/>
                <a:gd name="connsiteY12" fmla="*/ 498360 h 640985"/>
                <a:gd name="connsiteX13" fmla="*/ 216873 w 496916"/>
                <a:gd name="connsiteY13" fmla="*/ 269760 h 640985"/>
                <a:gd name="connsiteX14" fmla="*/ 48598 w 496916"/>
                <a:gd name="connsiteY14" fmla="*/ 66560 h 640985"/>
                <a:gd name="connsiteX15" fmla="*/ 242273 w 496916"/>
                <a:gd name="connsiteY15" fmla="*/ 244360 h 640985"/>
                <a:gd name="connsiteX16" fmla="*/ 26373 w 496916"/>
                <a:gd name="connsiteY16" fmla="*/ 3060 h 64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6916" h="640985">
                  <a:moveTo>
                    <a:pt x="26373" y="3060"/>
                  </a:moveTo>
                  <a:cubicBezTo>
                    <a:pt x="50715" y="37456"/>
                    <a:pt x="339111" y="384589"/>
                    <a:pt x="388323" y="450735"/>
                  </a:cubicBezTo>
                  <a:cubicBezTo>
                    <a:pt x="437535" y="516881"/>
                    <a:pt x="319531" y="389352"/>
                    <a:pt x="321648" y="399935"/>
                  </a:cubicBezTo>
                  <a:cubicBezTo>
                    <a:pt x="323765" y="410518"/>
                    <a:pt x="399436" y="483543"/>
                    <a:pt x="401023" y="514235"/>
                  </a:cubicBezTo>
                  <a:cubicBezTo>
                    <a:pt x="402611" y="544927"/>
                    <a:pt x="357631" y="573502"/>
                    <a:pt x="331173" y="584085"/>
                  </a:cubicBezTo>
                  <a:cubicBezTo>
                    <a:pt x="304715" y="594668"/>
                    <a:pt x="284077" y="622714"/>
                    <a:pt x="242273" y="577735"/>
                  </a:cubicBezTo>
                  <a:cubicBezTo>
                    <a:pt x="200469" y="532756"/>
                    <a:pt x="110510" y="327968"/>
                    <a:pt x="80348" y="314210"/>
                  </a:cubicBezTo>
                  <a:cubicBezTo>
                    <a:pt x="50186" y="300452"/>
                    <a:pt x="73469" y="441210"/>
                    <a:pt x="61298" y="495185"/>
                  </a:cubicBezTo>
                  <a:cubicBezTo>
                    <a:pt x="49127" y="549160"/>
                    <a:pt x="-22839" y="622185"/>
                    <a:pt x="7323" y="638060"/>
                  </a:cubicBezTo>
                  <a:cubicBezTo>
                    <a:pt x="37485" y="653935"/>
                    <a:pt x="176127" y="600489"/>
                    <a:pt x="242273" y="590435"/>
                  </a:cubicBezTo>
                  <a:cubicBezTo>
                    <a:pt x="308419" y="580381"/>
                    <a:pt x="361865" y="591493"/>
                    <a:pt x="404198" y="577735"/>
                  </a:cubicBezTo>
                  <a:cubicBezTo>
                    <a:pt x="446531" y="563977"/>
                    <a:pt x="491511" y="521114"/>
                    <a:pt x="496273" y="507885"/>
                  </a:cubicBezTo>
                  <a:cubicBezTo>
                    <a:pt x="501035" y="494656"/>
                    <a:pt x="479340" y="538048"/>
                    <a:pt x="432773" y="498360"/>
                  </a:cubicBezTo>
                  <a:cubicBezTo>
                    <a:pt x="386206" y="458672"/>
                    <a:pt x="280902" y="341727"/>
                    <a:pt x="216873" y="269760"/>
                  </a:cubicBezTo>
                  <a:cubicBezTo>
                    <a:pt x="152844" y="197793"/>
                    <a:pt x="44365" y="70793"/>
                    <a:pt x="48598" y="66560"/>
                  </a:cubicBezTo>
                  <a:cubicBezTo>
                    <a:pt x="52831" y="62327"/>
                    <a:pt x="241215" y="253356"/>
                    <a:pt x="242273" y="244360"/>
                  </a:cubicBezTo>
                  <a:cubicBezTo>
                    <a:pt x="243331" y="235364"/>
                    <a:pt x="2031" y="-31336"/>
                    <a:pt x="26373" y="306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 166">
              <a:extLst>
                <a:ext uri="{FF2B5EF4-FFF2-40B4-BE49-F238E27FC236}">
                  <a16:creationId xmlns:a16="http://schemas.microsoft.com/office/drawing/2014/main" id="{7107CA2F-E98D-4F5D-0885-4F818E07DAAA}"/>
                </a:ext>
              </a:extLst>
            </p:cNvPr>
            <p:cNvSpPr/>
            <p:nvPr/>
          </p:nvSpPr>
          <p:spPr>
            <a:xfrm>
              <a:off x="3490272" y="4448166"/>
              <a:ext cx="431408" cy="503846"/>
            </a:xfrm>
            <a:custGeom>
              <a:avLst/>
              <a:gdLst>
                <a:gd name="connsiteX0" fmla="*/ 430853 w 431408"/>
                <a:gd name="connsiteY0" fmla="*/ 66684 h 503846"/>
                <a:gd name="connsiteX1" fmla="*/ 138753 w 431408"/>
                <a:gd name="connsiteY1" fmla="*/ 168284 h 503846"/>
                <a:gd name="connsiteX2" fmla="*/ 24453 w 431408"/>
                <a:gd name="connsiteY2" fmla="*/ 209559 h 503846"/>
                <a:gd name="connsiteX3" fmla="*/ 81603 w 431408"/>
                <a:gd name="connsiteY3" fmla="*/ 295284 h 503846"/>
                <a:gd name="connsiteX4" fmla="*/ 24453 w 431408"/>
                <a:gd name="connsiteY4" fmla="*/ 469909 h 503846"/>
                <a:gd name="connsiteX5" fmla="*/ 2228 w 431408"/>
                <a:gd name="connsiteY5" fmla="*/ 498484 h 503846"/>
                <a:gd name="connsiteX6" fmla="*/ 75253 w 431408"/>
                <a:gd name="connsiteY6" fmla="*/ 400059 h 503846"/>
                <a:gd name="connsiteX7" fmla="*/ 107003 w 431408"/>
                <a:gd name="connsiteY7" fmla="*/ 311159 h 503846"/>
                <a:gd name="connsiteX8" fmla="*/ 46678 w 431408"/>
                <a:gd name="connsiteY8" fmla="*/ 219084 h 503846"/>
                <a:gd name="connsiteX9" fmla="*/ 180028 w 431408"/>
                <a:gd name="connsiteY9" fmla="*/ 120659 h 503846"/>
                <a:gd name="connsiteX10" fmla="*/ 262578 w 431408"/>
                <a:gd name="connsiteY10" fmla="*/ 9 h 503846"/>
                <a:gd name="connsiteX11" fmla="*/ 157803 w 431408"/>
                <a:gd name="connsiteY11" fmla="*/ 114309 h 503846"/>
                <a:gd name="connsiteX12" fmla="*/ 46678 w 431408"/>
                <a:gd name="connsiteY12" fmla="*/ 152409 h 503846"/>
                <a:gd name="connsiteX13" fmla="*/ 430853 w 431408"/>
                <a:gd name="connsiteY13" fmla="*/ 66684 h 50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1408" h="503846">
                  <a:moveTo>
                    <a:pt x="430853" y="66684"/>
                  </a:moveTo>
                  <a:cubicBezTo>
                    <a:pt x="446199" y="69330"/>
                    <a:pt x="138753" y="168284"/>
                    <a:pt x="138753" y="168284"/>
                  </a:cubicBezTo>
                  <a:cubicBezTo>
                    <a:pt x="71020" y="192097"/>
                    <a:pt x="33978" y="188392"/>
                    <a:pt x="24453" y="209559"/>
                  </a:cubicBezTo>
                  <a:cubicBezTo>
                    <a:pt x="14928" y="230726"/>
                    <a:pt x="81603" y="251892"/>
                    <a:pt x="81603" y="295284"/>
                  </a:cubicBezTo>
                  <a:cubicBezTo>
                    <a:pt x="81603" y="338676"/>
                    <a:pt x="37682" y="436042"/>
                    <a:pt x="24453" y="469909"/>
                  </a:cubicBezTo>
                  <a:cubicBezTo>
                    <a:pt x="11224" y="503776"/>
                    <a:pt x="-6239" y="510126"/>
                    <a:pt x="2228" y="498484"/>
                  </a:cubicBezTo>
                  <a:cubicBezTo>
                    <a:pt x="10695" y="486842"/>
                    <a:pt x="57791" y="431280"/>
                    <a:pt x="75253" y="400059"/>
                  </a:cubicBezTo>
                  <a:cubicBezTo>
                    <a:pt x="92715" y="368838"/>
                    <a:pt x="111765" y="341322"/>
                    <a:pt x="107003" y="311159"/>
                  </a:cubicBezTo>
                  <a:cubicBezTo>
                    <a:pt x="102240" y="280997"/>
                    <a:pt x="34507" y="250834"/>
                    <a:pt x="46678" y="219084"/>
                  </a:cubicBezTo>
                  <a:cubicBezTo>
                    <a:pt x="58849" y="187334"/>
                    <a:pt x="144045" y="157171"/>
                    <a:pt x="180028" y="120659"/>
                  </a:cubicBezTo>
                  <a:cubicBezTo>
                    <a:pt x="216011" y="84147"/>
                    <a:pt x="266282" y="1067"/>
                    <a:pt x="262578" y="9"/>
                  </a:cubicBezTo>
                  <a:cubicBezTo>
                    <a:pt x="258874" y="-1049"/>
                    <a:pt x="193786" y="88909"/>
                    <a:pt x="157803" y="114309"/>
                  </a:cubicBezTo>
                  <a:cubicBezTo>
                    <a:pt x="121820" y="139709"/>
                    <a:pt x="-3064" y="160347"/>
                    <a:pt x="46678" y="152409"/>
                  </a:cubicBezTo>
                  <a:cubicBezTo>
                    <a:pt x="96420" y="144471"/>
                    <a:pt x="415507" y="64038"/>
                    <a:pt x="430853" y="6668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 167">
              <a:extLst>
                <a:ext uri="{FF2B5EF4-FFF2-40B4-BE49-F238E27FC236}">
                  <a16:creationId xmlns:a16="http://schemas.microsoft.com/office/drawing/2014/main" id="{A60BD572-EA03-C1BB-C7E2-75B38BC89FA3}"/>
                </a:ext>
              </a:extLst>
            </p:cNvPr>
            <p:cNvSpPr/>
            <p:nvPr/>
          </p:nvSpPr>
          <p:spPr>
            <a:xfrm>
              <a:off x="3538537" y="4926116"/>
              <a:ext cx="198945" cy="563831"/>
            </a:xfrm>
            <a:custGeom>
              <a:avLst/>
              <a:gdLst>
                <a:gd name="connsiteX0" fmla="*/ 77788 w 198945"/>
                <a:gd name="connsiteY0" fmla="*/ 1484 h 563831"/>
                <a:gd name="connsiteX1" fmla="*/ 58738 w 198945"/>
                <a:gd name="connsiteY1" fmla="*/ 284059 h 563831"/>
                <a:gd name="connsiteX2" fmla="*/ 119063 w 198945"/>
                <a:gd name="connsiteY2" fmla="*/ 388834 h 563831"/>
                <a:gd name="connsiteX3" fmla="*/ 17463 w 198945"/>
                <a:gd name="connsiteY3" fmla="*/ 487259 h 563831"/>
                <a:gd name="connsiteX4" fmla="*/ 198438 w 198945"/>
                <a:gd name="connsiteY4" fmla="*/ 563459 h 563831"/>
                <a:gd name="connsiteX5" fmla="*/ 71438 w 198945"/>
                <a:gd name="connsiteY5" fmla="*/ 455509 h 563831"/>
                <a:gd name="connsiteX6" fmla="*/ 61913 w 198945"/>
                <a:gd name="connsiteY6" fmla="*/ 306284 h 563831"/>
                <a:gd name="connsiteX7" fmla="*/ 1588 w 198945"/>
                <a:gd name="connsiteY7" fmla="*/ 61809 h 563831"/>
                <a:gd name="connsiteX8" fmla="*/ 23813 w 198945"/>
                <a:gd name="connsiteY8" fmla="*/ 166584 h 563831"/>
                <a:gd name="connsiteX9" fmla="*/ 77788 w 198945"/>
                <a:gd name="connsiteY9" fmla="*/ 1484 h 56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945" h="563831">
                  <a:moveTo>
                    <a:pt x="77788" y="1484"/>
                  </a:moveTo>
                  <a:cubicBezTo>
                    <a:pt x="83609" y="21063"/>
                    <a:pt x="51859" y="219501"/>
                    <a:pt x="58738" y="284059"/>
                  </a:cubicBezTo>
                  <a:cubicBezTo>
                    <a:pt x="65617" y="348617"/>
                    <a:pt x="125942" y="354967"/>
                    <a:pt x="119063" y="388834"/>
                  </a:cubicBezTo>
                  <a:cubicBezTo>
                    <a:pt x="112184" y="422701"/>
                    <a:pt x="4234" y="458155"/>
                    <a:pt x="17463" y="487259"/>
                  </a:cubicBezTo>
                  <a:cubicBezTo>
                    <a:pt x="30692" y="516363"/>
                    <a:pt x="189442" y="568751"/>
                    <a:pt x="198438" y="563459"/>
                  </a:cubicBezTo>
                  <a:cubicBezTo>
                    <a:pt x="207434" y="558167"/>
                    <a:pt x="94192" y="498371"/>
                    <a:pt x="71438" y="455509"/>
                  </a:cubicBezTo>
                  <a:cubicBezTo>
                    <a:pt x="48684" y="412647"/>
                    <a:pt x="73555" y="371901"/>
                    <a:pt x="61913" y="306284"/>
                  </a:cubicBezTo>
                  <a:cubicBezTo>
                    <a:pt x="50271" y="240667"/>
                    <a:pt x="7938" y="85092"/>
                    <a:pt x="1588" y="61809"/>
                  </a:cubicBezTo>
                  <a:cubicBezTo>
                    <a:pt x="-4762" y="38526"/>
                    <a:pt x="8996" y="170817"/>
                    <a:pt x="23813" y="166584"/>
                  </a:cubicBezTo>
                  <a:cubicBezTo>
                    <a:pt x="38630" y="162351"/>
                    <a:pt x="71967" y="-18095"/>
                    <a:pt x="77788" y="148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 168">
              <a:extLst>
                <a:ext uri="{FF2B5EF4-FFF2-40B4-BE49-F238E27FC236}">
                  <a16:creationId xmlns:a16="http://schemas.microsoft.com/office/drawing/2014/main" id="{F550045C-CAF2-5889-0847-24E1DAC1C316}"/>
                </a:ext>
              </a:extLst>
            </p:cNvPr>
            <p:cNvSpPr/>
            <p:nvPr/>
          </p:nvSpPr>
          <p:spPr>
            <a:xfrm>
              <a:off x="3758036" y="5054468"/>
              <a:ext cx="544261" cy="567110"/>
            </a:xfrm>
            <a:custGeom>
              <a:avLst/>
              <a:gdLst>
                <a:gd name="connsiteX0" fmla="*/ 1164 w 544261"/>
                <a:gd name="connsiteY0" fmla="*/ 425582 h 567110"/>
                <a:gd name="connsiteX1" fmla="*/ 258339 w 544261"/>
                <a:gd name="connsiteY1" fmla="*/ 428757 h 567110"/>
                <a:gd name="connsiteX2" fmla="*/ 232939 w 544261"/>
                <a:gd name="connsiteY2" fmla="*/ 393832 h 567110"/>
                <a:gd name="connsiteX3" fmla="*/ 401214 w 544261"/>
                <a:gd name="connsiteY3" fmla="*/ 441457 h 567110"/>
                <a:gd name="connsiteX4" fmla="*/ 525039 w 544261"/>
                <a:gd name="connsiteY4" fmla="*/ 527182 h 567110"/>
                <a:gd name="connsiteX5" fmla="*/ 534564 w 544261"/>
                <a:gd name="connsiteY5" fmla="*/ 562107 h 567110"/>
                <a:gd name="connsiteX6" fmla="*/ 432964 w 544261"/>
                <a:gd name="connsiteY6" fmla="*/ 422407 h 567110"/>
                <a:gd name="connsiteX7" fmla="*/ 483764 w 544261"/>
                <a:gd name="connsiteY7" fmla="*/ 190632 h 567110"/>
                <a:gd name="connsiteX8" fmla="*/ 413914 w 544261"/>
                <a:gd name="connsiteY8" fmla="*/ 132 h 567110"/>
                <a:gd name="connsiteX9" fmla="*/ 455189 w 544261"/>
                <a:gd name="connsiteY9" fmla="*/ 219207 h 567110"/>
                <a:gd name="connsiteX10" fmla="*/ 429789 w 544261"/>
                <a:gd name="connsiteY10" fmla="*/ 381132 h 567110"/>
                <a:gd name="connsiteX11" fmla="*/ 7514 w 544261"/>
                <a:gd name="connsiteY11" fmla="*/ 228732 h 567110"/>
                <a:gd name="connsiteX12" fmla="*/ 382164 w 544261"/>
                <a:gd name="connsiteY12" fmla="*/ 419232 h 567110"/>
                <a:gd name="connsiteX13" fmla="*/ 280564 w 544261"/>
                <a:gd name="connsiteY13" fmla="*/ 352557 h 567110"/>
                <a:gd name="connsiteX14" fmla="*/ 166264 w 544261"/>
                <a:gd name="connsiteY14" fmla="*/ 358907 h 567110"/>
                <a:gd name="connsiteX15" fmla="*/ 1164 w 544261"/>
                <a:gd name="connsiteY15" fmla="*/ 425582 h 56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4261" h="567110">
                  <a:moveTo>
                    <a:pt x="1164" y="425582"/>
                  </a:moveTo>
                  <a:cubicBezTo>
                    <a:pt x="16510" y="437224"/>
                    <a:pt x="219710" y="434049"/>
                    <a:pt x="258339" y="428757"/>
                  </a:cubicBezTo>
                  <a:cubicBezTo>
                    <a:pt x="296968" y="423465"/>
                    <a:pt x="209126" y="391715"/>
                    <a:pt x="232939" y="393832"/>
                  </a:cubicBezTo>
                  <a:cubicBezTo>
                    <a:pt x="256752" y="395949"/>
                    <a:pt x="352531" y="419232"/>
                    <a:pt x="401214" y="441457"/>
                  </a:cubicBezTo>
                  <a:cubicBezTo>
                    <a:pt x="449897" y="463682"/>
                    <a:pt x="502814" y="507074"/>
                    <a:pt x="525039" y="527182"/>
                  </a:cubicBezTo>
                  <a:cubicBezTo>
                    <a:pt x="547264" y="547290"/>
                    <a:pt x="549910" y="579569"/>
                    <a:pt x="534564" y="562107"/>
                  </a:cubicBezTo>
                  <a:cubicBezTo>
                    <a:pt x="519218" y="544645"/>
                    <a:pt x="441431" y="484319"/>
                    <a:pt x="432964" y="422407"/>
                  </a:cubicBezTo>
                  <a:cubicBezTo>
                    <a:pt x="424497" y="360495"/>
                    <a:pt x="486939" y="261011"/>
                    <a:pt x="483764" y="190632"/>
                  </a:cubicBezTo>
                  <a:cubicBezTo>
                    <a:pt x="480589" y="120253"/>
                    <a:pt x="418676" y="-4630"/>
                    <a:pt x="413914" y="132"/>
                  </a:cubicBezTo>
                  <a:cubicBezTo>
                    <a:pt x="409152" y="4894"/>
                    <a:pt x="452543" y="155707"/>
                    <a:pt x="455189" y="219207"/>
                  </a:cubicBezTo>
                  <a:cubicBezTo>
                    <a:pt x="457835" y="282707"/>
                    <a:pt x="504401" y="379545"/>
                    <a:pt x="429789" y="381132"/>
                  </a:cubicBezTo>
                  <a:cubicBezTo>
                    <a:pt x="355177" y="382719"/>
                    <a:pt x="15451" y="222382"/>
                    <a:pt x="7514" y="228732"/>
                  </a:cubicBezTo>
                  <a:cubicBezTo>
                    <a:pt x="-423" y="235082"/>
                    <a:pt x="336656" y="398594"/>
                    <a:pt x="382164" y="419232"/>
                  </a:cubicBezTo>
                  <a:cubicBezTo>
                    <a:pt x="427672" y="439870"/>
                    <a:pt x="316547" y="362611"/>
                    <a:pt x="280564" y="352557"/>
                  </a:cubicBezTo>
                  <a:cubicBezTo>
                    <a:pt x="244581" y="342503"/>
                    <a:pt x="205951" y="345678"/>
                    <a:pt x="166264" y="358907"/>
                  </a:cubicBezTo>
                  <a:cubicBezTo>
                    <a:pt x="126577" y="372136"/>
                    <a:pt x="-14182" y="413940"/>
                    <a:pt x="1164" y="42558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 169">
              <a:extLst>
                <a:ext uri="{FF2B5EF4-FFF2-40B4-BE49-F238E27FC236}">
                  <a16:creationId xmlns:a16="http://schemas.microsoft.com/office/drawing/2014/main" id="{EA36DA09-F0DB-085B-F2F9-2B1B16759CCC}"/>
                </a:ext>
              </a:extLst>
            </p:cNvPr>
            <p:cNvSpPr/>
            <p:nvPr/>
          </p:nvSpPr>
          <p:spPr>
            <a:xfrm>
              <a:off x="4459158" y="3749538"/>
              <a:ext cx="988000" cy="419389"/>
            </a:xfrm>
            <a:custGeom>
              <a:avLst/>
              <a:gdLst>
                <a:gd name="connsiteX0" fmla="*/ 144592 w 988000"/>
                <a:gd name="connsiteY0" fmla="*/ 238262 h 419389"/>
                <a:gd name="connsiteX1" fmla="*/ 706567 w 988000"/>
                <a:gd name="connsiteY1" fmla="*/ 273187 h 419389"/>
                <a:gd name="connsiteX2" fmla="*/ 668467 w 988000"/>
                <a:gd name="connsiteY2" fmla="*/ 225562 h 419389"/>
                <a:gd name="connsiteX3" fmla="*/ 636717 w 988000"/>
                <a:gd name="connsiteY3" fmla="*/ 108087 h 419389"/>
                <a:gd name="connsiteX4" fmla="*/ 655767 w 988000"/>
                <a:gd name="connsiteY4" fmla="*/ 184287 h 419389"/>
                <a:gd name="connsiteX5" fmla="*/ 738317 w 988000"/>
                <a:gd name="connsiteY5" fmla="*/ 241437 h 419389"/>
                <a:gd name="connsiteX6" fmla="*/ 728792 w 988000"/>
                <a:gd name="connsiteY6" fmla="*/ 212862 h 419389"/>
                <a:gd name="connsiteX7" fmla="*/ 776417 w 988000"/>
                <a:gd name="connsiteY7" fmla="*/ 73162 h 419389"/>
                <a:gd name="connsiteX8" fmla="*/ 760542 w 988000"/>
                <a:gd name="connsiteY8" fmla="*/ 136662 h 419389"/>
                <a:gd name="connsiteX9" fmla="*/ 744667 w 988000"/>
                <a:gd name="connsiteY9" fmla="*/ 228737 h 419389"/>
                <a:gd name="connsiteX10" fmla="*/ 830392 w 988000"/>
                <a:gd name="connsiteY10" fmla="*/ 181112 h 419389"/>
                <a:gd name="connsiteX11" fmla="*/ 868492 w 988000"/>
                <a:gd name="connsiteY11" fmla="*/ 216037 h 419389"/>
                <a:gd name="connsiteX12" fmla="*/ 868492 w 988000"/>
                <a:gd name="connsiteY12" fmla="*/ 57287 h 419389"/>
                <a:gd name="connsiteX13" fmla="*/ 903417 w 988000"/>
                <a:gd name="connsiteY13" fmla="*/ 250962 h 419389"/>
                <a:gd name="connsiteX14" fmla="*/ 938342 w 988000"/>
                <a:gd name="connsiteY14" fmla="*/ 69987 h 419389"/>
                <a:gd name="connsiteX15" fmla="*/ 947867 w 988000"/>
                <a:gd name="connsiteY15" fmla="*/ 209687 h 419389"/>
                <a:gd name="connsiteX16" fmla="*/ 985967 w 988000"/>
                <a:gd name="connsiteY16" fmla="*/ 137 h 419389"/>
                <a:gd name="connsiteX17" fmla="*/ 878017 w 988000"/>
                <a:gd name="connsiteY17" fmla="*/ 177937 h 419389"/>
                <a:gd name="connsiteX18" fmla="*/ 703392 w 988000"/>
                <a:gd name="connsiteY18" fmla="*/ 203337 h 419389"/>
                <a:gd name="connsiteX19" fmla="*/ 452567 w 988000"/>
                <a:gd name="connsiteY19" fmla="*/ 254137 h 419389"/>
                <a:gd name="connsiteX20" fmla="*/ 27117 w 988000"/>
                <a:gd name="connsiteY20" fmla="*/ 419237 h 419389"/>
                <a:gd name="connsiteX21" fmla="*/ 389067 w 988000"/>
                <a:gd name="connsiteY21" fmla="*/ 282712 h 419389"/>
                <a:gd name="connsiteX22" fmla="*/ 516067 w 988000"/>
                <a:gd name="connsiteY22" fmla="*/ 222387 h 419389"/>
                <a:gd name="connsiteX23" fmla="*/ 427167 w 988000"/>
                <a:gd name="connsiteY23" fmla="*/ 260487 h 419389"/>
                <a:gd name="connsiteX24" fmla="*/ 96967 w 988000"/>
                <a:gd name="connsiteY24" fmla="*/ 323987 h 419389"/>
                <a:gd name="connsiteX25" fmla="*/ 1717 w 988000"/>
                <a:gd name="connsiteY25" fmla="*/ 409712 h 419389"/>
                <a:gd name="connsiteX26" fmla="*/ 144592 w 988000"/>
                <a:gd name="connsiteY26" fmla="*/ 238262 h 41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88000" h="419389">
                  <a:moveTo>
                    <a:pt x="144592" y="238262"/>
                  </a:moveTo>
                  <a:cubicBezTo>
                    <a:pt x="262067" y="215508"/>
                    <a:pt x="619255" y="275304"/>
                    <a:pt x="706567" y="273187"/>
                  </a:cubicBezTo>
                  <a:cubicBezTo>
                    <a:pt x="793879" y="271070"/>
                    <a:pt x="680109" y="253079"/>
                    <a:pt x="668467" y="225562"/>
                  </a:cubicBezTo>
                  <a:cubicBezTo>
                    <a:pt x="656825" y="198045"/>
                    <a:pt x="638834" y="114966"/>
                    <a:pt x="636717" y="108087"/>
                  </a:cubicBezTo>
                  <a:cubicBezTo>
                    <a:pt x="634600" y="101208"/>
                    <a:pt x="638834" y="162062"/>
                    <a:pt x="655767" y="184287"/>
                  </a:cubicBezTo>
                  <a:cubicBezTo>
                    <a:pt x="672700" y="206512"/>
                    <a:pt x="726146" y="236675"/>
                    <a:pt x="738317" y="241437"/>
                  </a:cubicBezTo>
                  <a:cubicBezTo>
                    <a:pt x="750488" y="246199"/>
                    <a:pt x="722442" y="240908"/>
                    <a:pt x="728792" y="212862"/>
                  </a:cubicBezTo>
                  <a:cubicBezTo>
                    <a:pt x="735142" y="184816"/>
                    <a:pt x="771125" y="85862"/>
                    <a:pt x="776417" y="73162"/>
                  </a:cubicBezTo>
                  <a:cubicBezTo>
                    <a:pt x="781709" y="60462"/>
                    <a:pt x="765834" y="110733"/>
                    <a:pt x="760542" y="136662"/>
                  </a:cubicBezTo>
                  <a:cubicBezTo>
                    <a:pt x="755250" y="162591"/>
                    <a:pt x="733025" y="221329"/>
                    <a:pt x="744667" y="228737"/>
                  </a:cubicBezTo>
                  <a:cubicBezTo>
                    <a:pt x="756309" y="236145"/>
                    <a:pt x="809755" y="183229"/>
                    <a:pt x="830392" y="181112"/>
                  </a:cubicBezTo>
                  <a:cubicBezTo>
                    <a:pt x="851029" y="178995"/>
                    <a:pt x="862142" y="236674"/>
                    <a:pt x="868492" y="216037"/>
                  </a:cubicBezTo>
                  <a:cubicBezTo>
                    <a:pt x="874842" y="195400"/>
                    <a:pt x="862671" y="51466"/>
                    <a:pt x="868492" y="57287"/>
                  </a:cubicBezTo>
                  <a:cubicBezTo>
                    <a:pt x="874313" y="63108"/>
                    <a:pt x="891775" y="248845"/>
                    <a:pt x="903417" y="250962"/>
                  </a:cubicBezTo>
                  <a:cubicBezTo>
                    <a:pt x="915059" y="253079"/>
                    <a:pt x="930934" y="76866"/>
                    <a:pt x="938342" y="69987"/>
                  </a:cubicBezTo>
                  <a:cubicBezTo>
                    <a:pt x="945750" y="63108"/>
                    <a:pt x="939930" y="221329"/>
                    <a:pt x="947867" y="209687"/>
                  </a:cubicBezTo>
                  <a:cubicBezTo>
                    <a:pt x="955805" y="198045"/>
                    <a:pt x="997609" y="5429"/>
                    <a:pt x="985967" y="137"/>
                  </a:cubicBezTo>
                  <a:cubicBezTo>
                    <a:pt x="974325" y="-5155"/>
                    <a:pt x="925113" y="144070"/>
                    <a:pt x="878017" y="177937"/>
                  </a:cubicBezTo>
                  <a:cubicBezTo>
                    <a:pt x="830921" y="211804"/>
                    <a:pt x="774300" y="190637"/>
                    <a:pt x="703392" y="203337"/>
                  </a:cubicBezTo>
                  <a:cubicBezTo>
                    <a:pt x="632484" y="216037"/>
                    <a:pt x="565280" y="218154"/>
                    <a:pt x="452567" y="254137"/>
                  </a:cubicBezTo>
                  <a:cubicBezTo>
                    <a:pt x="339855" y="290120"/>
                    <a:pt x="37700" y="414475"/>
                    <a:pt x="27117" y="419237"/>
                  </a:cubicBezTo>
                  <a:cubicBezTo>
                    <a:pt x="16534" y="424000"/>
                    <a:pt x="307575" y="315520"/>
                    <a:pt x="389067" y="282712"/>
                  </a:cubicBezTo>
                  <a:cubicBezTo>
                    <a:pt x="470559" y="249904"/>
                    <a:pt x="509717" y="226091"/>
                    <a:pt x="516067" y="222387"/>
                  </a:cubicBezTo>
                  <a:cubicBezTo>
                    <a:pt x="522417" y="218683"/>
                    <a:pt x="497017" y="243554"/>
                    <a:pt x="427167" y="260487"/>
                  </a:cubicBezTo>
                  <a:cubicBezTo>
                    <a:pt x="357317" y="277420"/>
                    <a:pt x="167875" y="299116"/>
                    <a:pt x="96967" y="323987"/>
                  </a:cubicBezTo>
                  <a:cubicBezTo>
                    <a:pt x="26059" y="348858"/>
                    <a:pt x="-8337" y="416591"/>
                    <a:pt x="1717" y="409712"/>
                  </a:cubicBezTo>
                  <a:cubicBezTo>
                    <a:pt x="11771" y="402833"/>
                    <a:pt x="27117" y="261016"/>
                    <a:pt x="144592" y="23826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リーフォーム 170">
              <a:extLst>
                <a:ext uri="{FF2B5EF4-FFF2-40B4-BE49-F238E27FC236}">
                  <a16:creationId xmlns:a16="http://schemas.microsoft.com/office/drawing/2014/main" id="{0DF998C5-ED81-EA51-D9A2-42C812C2FADF}"/>
                </a:ext>
              </a:extLst>
            </p:cNvPr>
            <p:cNvSpPr/>
            <p:nvPr/>
          </p:nvSpPr>
          <p:spPr>
            <a:xfrm>
              <a:off x="5384370" y="3824368"/>
              <a:ext cx="651383" cy="591850"/>
            </a:xfrm>
            <a:custGeom>
              <a:avLst/>
              <a:gdLst>
                <a:gd name="connsiteX0" fmla="*/ 430 w 651383"/>
                <a:gd name="connsiteY0" fmla="*/ 185657 h 591850"/>
                <a:gd name="connsiteX1" fmla="*/ 102030 w 651383"/>
                <a:gd name="connsiteY1" fmla="*/ 144382 h 591850"/>
                <a:gd name="connsiteX2" fmla="*/ 111555 w 651383"/>
                <a:gd name="connsiteY2" fmla="*/ 36432 h 591850"/>
                <a:gd name="connsiteX3" fmla="*/ 213155 w 651383"/>
                <a:gd name="connsiteY3" fmla="*/ 144382 h 591850"/>
                <a:gd name="connsiteX4" fmla="*/ 314755 w 651383"/>
                <a:gd name="connsiteY4" fmla="*/ 274557 h 591850"/>
                <a:gd name="connsiteX5" fmla="*/ 308405 w 651383"/>
                <a:gd name="connsiteY5" fmla="*/ 150732 h 591850"/>
                <a:gd name="connsiteX6" fmla="*/ 425880 w 651383"/>
                <a:gd name="connsiteY6" fmla="*/ 331707 h 591850"/>
                <a:gd name="connsiteX7" fmla="*/ 422705 w 651383"/>
                <a:gd name="connsiteY7" fmla="*/ 261857 h 591850"/>
                <a:gd name="connsiteX8" fmla="*/ 460805 w 651383"/>
                <a:gd name="connsiteY8" fmla="*/ 290432 h 591850"/>
                <a:gd name="connsiteX9" fmla="*/ 517955 w 651383"/>
                <a:gd name="connsiteY9" fmla="*/ 220582 h 591850"/>
                <a:gd name="connsiteX10" fmla="*/ 502080 w 651383"/>
                <a:gd name="connsiteY10" fmla="*/ 299957 h 591850"/>
                <a:gd name="connsiteX11" fmla="*/ 619555 w 651383"/>
                <a:gd name="connsiteY11" fmla="*/ 534907 h 591850"/>
                <a:gd name="connsiteX12" fmla="*/ 648130 w 651383"/>
                <a:gd name="connsiteY12" fmla="*/ 585707 h 591850"/>
                <a:gd name="connsiteX13" fmla="*/ 559230 w 651383"/>
                <a:gd name="connsiteY13" fmla="*/ 430132 h 591850"/>
                <a:gd name="connsiteX14" fmla="*/ 302055 w 651383"/>
                <a:gd name="connsiteY14" fmla="*/ 201532 h 591850"/>
                <a:gd name="connsiteX15" fmla="*/ 171880 w 651383"/>
                <a:gd name="connsiteY15" fmla="*/ 58657 h 591850"/>
                <a:gd name="connsiteX16" fmla="*/ 108380 w 651383"/>
                <a:gd name="connsiteY16" fmla="*/ 1507 h 591850"/>
                <a:gd name="connsiteX17" fmla="*/ 159180 w 651383"/>
                <a:gd name="connsiteY17" fmla="*/ 112632 h 591850"/>
                <a:gd name="connsiteX18" fmla="*/ 146480 w 651383"/>
                <a:gd name="connsiteY18" fmla="*/ 141207 h 591850"/>
                <a:gd name="connsiteX19" fmla="*/ 430 w 651383"/>
                <a:gd name="connsiteY19" fmla="*/ 185657 h 59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1383" h="591850">
                  <a:moveTo>
                    <a:pt x="430" y="185657"/>
                  </a:moveTo>
                  <a:cubicBezTo>
                    <a:pt x="-6978" y="186186"/>
                    <a:pt x="83509" y="169253"/>
                    <a:pt x="102030" y="144382"/>
                  </a:cubicBezTo>
                  <a:cubicBezTo>
                    <a:pt x="120551" y="119511"/>
                    <a:pt x="93034" y="36432"/>
                    <a:pt x="111555" y="36432"/>
                  </a:cubicBezTo>
                  <a:cubicBezTo>
                    <a:pt x="130076" y="36432"/>
                    <a:pt x="179288" y="104694"/>
                    <a:pt x="213155" y="144382"/>
                  </a:cubicBezTo>
                  <a:cubicBezTo>
                    <a:pt x="247022" y="184069"/>
                    <a:pt x="298880" y="273499"/>
                    <a:pt x="314755" y="274557"/>
                  </a:cubicBezTo>
                  <a:cubicBezTo>
                    <a:pt x="330630" y="275615"/>
                    <a:pt x="289884" y="141207"/>
                    <a:pt x="308405" y="150732"/>
                  </a:cubicBezTo>
                  <a:cubicBezTo>
                    <a:pt x="326926" y="160257"/>
                    <a:pt x="406830" y="313186"/>
                    <a:pt x="425880" y="331707"/>
                  </a:cubicBezTo>
                  <a:cubicBezTo>
                    <a:pt x="444930" y="350228"/>
                    <a:pt x="416884" y="268736"/>
                    <a:pt x="422705" y="261857"/>
                  </a:cubicBezTo>
                  <a:cubicBezTo>
                    <a:pt x="428526" y="254978"/>
                    <a:pt x="444930" y="297311"/>
                    <a:pt x="460805" y="290432"/>
                  </a:cubicBezTo>
                  <a:cubicBezTo>
                    <a:pt x="476680" y="283553"/>
                    <a:pt x="511076" y="218995"/>
                    <a:pt x="517955" y="220582"/>
                  </a:cubicBezTo>
                  <a:cubicBezTo>
                    <a:pt x="524834" y="222169"/>
                    <a:pt x="485147" y="247570"/>
                    <a:pt x="502080" y="299957"/>
                  </a:cubicBezTo>
                  <a:cubicBezTo>
                    <a:pt x="519013" y="352344"/>
                    <a:pt x="595213" y="487282"/>
                    <a:pt x="619555" y="534907"/>
                  </a:cubicBezTo>
                  <a:cubicBezTo>
                    <a:pt x="643897" y="582532"/>
                    <a:pt x="658184" y="603169"/>
                    <a:pt x="648130" y="585707"/>
                  </a:cubicBezTo>
                  <a:cubicBezTo>
                    <a:pt x="638076" y="568245"/>
                    <a:pt x="616909" y="494161"/>
                    <a:pt x="559230" y="430132"/>
                  </a:cubicBezTo>
                  <a:cubicBezTo>
                    <a:pt x="501551" y="366103"/>
                    <a:pt x="366613" y="263444"/>
                    <a:pt x="302055" y="201532"/>
                  </a:cubicBezTo>
                  <a:cubicBezTo>
                    <a:pt x="237497" y="139620"/>
                    <a:pt x="204159" y="91994"/>
                    <a:pt x="171880" y="58657"/>
                  </a:cubicBezTo>
                  <a:cubicBezTo>
                    <a:pt x="139601" y="25320"/>
                    <a:pt x="110497" y="-7489"/>
                    <a:pt x="108380" y="1507"/>
                  </a:cubicBezTo>
                  <a:cubicBezTo>
                    <a:pt x="106263" y="10503"/>
                    <a:pt x="152830" y="89349"/>
                    <a:pt x="159180" y="112632"/>
                  </a:cubicBezTo>
                  <a:cubicBezTo>
                    <a:pt x="165530" y="135915"/>
                    <a:pt x="170293" y="129036"/>
                    <a:pt x="146480" y="141207"/>
                  </a:cubicBezTo>
                  <a:cubicBezTo>
                    <a:pt x="122668" y="153378"/>
                    <a:pt x="7838" y="185128"/>
                    <a:pt x="430" y="18565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 171">
              <a:extLst>
                <a:ext uri="{FF2B5EF4-FFF2-40B4-BE49-F238E27FC236}">
                  <a16:creationId xmlns:a16="http://schemas.microsoft.com/office/drawing/2014/main" id="{12B69AD4-59EB-7576-0F30-6110199C1050}"/>
                </a:ext>
              </a:extLst>
            </p:cNvPr>
            <p:cNvSpPr/>
            <p:nvPr/>
          </p:nvSpPr>
          <p:spPr>
            <a:xfrm>
              <a:off x="4339540" y="3378021"/>
              <a:ext cx="400490" cy="653215"/>
            </a:xfrm>
            <a:custGeom>
              <a:avLst/>
              <a:gdLst>
                <a:gd name="connsiteX0" fmla="*/ 400100 w 400490"/>
                <a:gd name="connsiteY0" fmla="*/ 599619 h 653215"/>
                <a:gd name="connsiteX1" fmla="*/ 266750 w 400490"/>
                <a:gd name="connsiteY1" fmla="*/ 454839 h 653215"/>
                <a:gd name="connsiteX2" fmla="*/ 301040 w 400490"/>
                <a:gd name="connsiteY2" fmla="*/ 207189 h 653215"/>
                <a:gd name="connsiteX3" fmla="*/ 232460 w 400490"/>
                <a:gd name="connsiteY3" fmla="*/ 256719 h 653215"/>
                <a:gd name="connsiteX4" fmla="*/ 194360 w 400490"/>
                <a:gd name="connsiteY4" fmla="*/ 378639 h 653215"/>
                <a:gd name="connsiteX5" fmla="*/ 251510 w 400490"/>
                <a:gd name="connsiteY5" fmla="*/ 1449 h 653215"/>
                <a:gd name="connsiteX6" fmla="*/ 194360 w 400490"/>
                <a:gd name="connsiteY6" fmla="*/ 249099 h 653215"/>
                <a:gd name="connsiteX7" fmla="*/ 118160 w 400490"/>
                <a:gd name="connsiteY7" fmla="*/ 260529 h 653215"/>
                <a:gd name="connsiteX8" fmla="*/ 163880 w 400490"/>
                <a:gd name="connsiteY8" fmla="*/ 291009 h 653215"/>
                <a:gd name="connsiteX9" fmla="*/ 221030 w 400490"/>
                <a:gd name="connsiteY9" fmla="*/ 412929 h 653215"/>
                <a:gd name="connsiteX10" fmla="*/ 217220 w 400490"/>
                <a:gd name="connsiteY10" fmla="*/ 302439 h 653215"/>
                <a:gd name="connsiteX11" fmla="*/ 221030 w 400490"/>
                <a:gd name="connsiteY11" fmla="*/ 401499 h 653215"/>
                <a:gd name="connsiteX12" fmla="*/ 289610 w 400490"/>
                <a:gd name="connsiteY12" fmla="*/ 485319 h 653215"/>
                <a:gd name="connsiteX13" fmla="*/ 175310 w 400490"/>
                <a:gd name="connsiteY13" fmla="*/ 527229 h 653215"/>
                <a:gd name="connsiteX14" fmla="*/ 236270 w 400490"/>
                <a:gd name="connsiteY14" fmla="*/ 565329 h 653215"/>
                <a:gd name="connsiteX15" fmla="*/ 50 w 400490"/>
                <a:gd name="connsiteY15" fmla="*/ 652959 h 653215"/>
                <a:gd name="connsiteX16" fmla="*/ 217220 w 400490"/>
                <a:gd name="connsiteY16" fmla="*/ 591999 h 653215"/>
                <a:gd name="connsiteX17" fmla="*/ 400100 w 400490"/>
                <a:gd name="connsiteY17" fmla="*/ 599619 h 65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0490" h="653215">
                  <a:moveTo>
                    <a:pt x="400100" y="599619"/>
                  </a:moveTo>
                  <a:cubicBezTo>
                    <a:pt x="408355" y="576759"/>
                    <a:pt x="283260" y="520244"/>
                    <a:pt x="266750" y="454839"/>
                  </a:cubicBezTo>
                  <a:cubicBezTo>
                    <a:pt x="250240" y="389434"/>
                    <a:pt x="306755" y="240209"/>
                    <a:pt x="301040" y="207189"/>
                  </a:cubicBezTo>
                  <a:cubicBezTo>
                    <a:pt x="295325" y="174169"/>
                    <a:pt x="250240" y="228144"/>
                    <a:pt x="232460" y="256719"/>
                  </a:cubicBezTo>
                  <a:cubicBezTo>
                    <a:pt x="214680" y="285294"/>
                    <a:pt x="191185" y="421184"/>
                    <a:pt x="194360" y="378639"/>
                  </a:cubicBezTo>
                  <a:cubicBezTo>
                    <a:pt x="197535" y="336094"/>
                    <a:pt x="251510" y="23039"/>
                    <a:pt x="251510" y="1449"/>
                  </a:cubicBezTo>
                  <a:cubicBezTo>
                    <a:pt x="251510" y="-20141"/>
                    <a:pt x="216585" y="205919"/>
                    <a:pt x="194360" y="249099"/>
                  </a:cubicBezTo>
                  <a:cubicBezTo>
                    <a:pt x="172135" y="292279"/>
                    <a:pt x="123240" y="253544"/>
                    <a:pt x="118160" y="260529"/>
                  </a:cubicBezTo>
                  <a:cubicBezTo>
                    <a:pt x="113080" y="267514"/>
                    <a:pt x="146735" y="265609"/>
                    <a:pt x="163880" y="291009"/>
                  </a:cubicBezTo>
                  <a:cubicBezTo>
                    <a:pt x="181025" y="316409"/>
                    <a:pt x="212140" y="411024"/>
                    <a:pt x="221030" y="412929"/>
                  </a:cubicBezTo>
                  <a:cubicBezTo>
                    <a:pt x="229920" y="414834"/>
                    <a:pt x="217220" y="304344"/>
                    <a:pt x="217220" y="302439"/>
                  </a:cubicBezTo>
                  <a:cubicBezTo>
                    <a:pt x="217220" y="300534"/>
                    <a:pt x="208965" y="371019"/>
                    <a:pt x="221030" y="401499"/>
                  </a:cubicBezTo>
                  <a:cubicBezTo>
                    <a:pt x="233095" y="431979"/>
                    <a:pt x="297230" y="464364"/>
                    <a:pt x="289610" y="485319"/>
                  </a:cubicBezTo>
                  <a:cubicBezTo>
                    <a:pt x="281990" y="506274"/>
                    <a:pt x="184200" y="513894"/>
                    <a:pt x="175310" y="527229"/>
                  </a:cubicBezTo>
                  <a:cubicBezTo>
                    <a:pt x="166420" y="540564"/>
                    <a:pt x="265480" y="544374"/>
                    <a:pt x="236270" y="565329"/>
                  </a:cubicBezTo>
                  <a:cubicBezTo>
                    <a:pt x="207060" y="586284"/>
                    <a:pt x="3225" y="648514"/>
                    <a:pt x="50" y="652959"/>
                  </a:cubicBezTo>
                  <a:cubicBezTo>
                    <a:pt x="-3125" y="657404"/>
                    <a:pt x="145465" y="602794"/>
                    <a:pt x="217220" y="591999"/>
                  </a:cubicBezTo>
                  <a:cubicBezTo>
                    <a:pt x="288975" y="581204"/>
                    <a:pt x="391845" y="622479"/>
                    <a:pt x="400100" y="59961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 172">
              <a:extLst>
                <a:ext uri="{FF2B5EF4-FFF2-40B4-BE49-F238E27FC236}">
                  <a16:creationId xmlns:a16="http://schemas.microsoft.com/office/drawing/2014/main" id="{F9337AFC-9EC6-B465-F993-9413B633CEA3}"/>
                </a:ext>
              </a:extLst>
            </p:cNvPr>
            <p:cNvSpPr/>
            <p:nvPr/>
          </p:nvSpPr>
          <p:spPr>
            <a:xfrm>
              <a:off x="4503403" y="3111840"/>
              <a:ext cx="834555" cy="656343"/>
            </a:xfrm>
            <a:custGeom>
              <a:avLst/>
              <a:gdLst>
                <a:gd name="connsiteX0" fmla="*/ 198137 w 834555"/>
                <a:gd name="connsiteY0" fmla="*/ 656250 h 656343"/>
                <a:gd name="connsiteX1" fmla="*/ 251477 w 834555"/>
                <a:gd name="connsiteY1" fmla="*/ 400980 h 656343"/>
                <a:gd name="connsiteX2" fmla="*/ 613427 w 834555"/>
                <a:gd name="connsiteY2" fmla="*/ 119040 h 656343"/>
                <a:gd name="connsiteX3" fmla="*/ 769637 w 834555"/>
                <a:gd name="connsiteY3" fmla="*/ 164760 h 656343"/>
                <a:gd name="connsiteX4" fmla="*/ 834407 w 834555"/>
                <a:gd name="connsiteY4" fmla="*/ 214290 h 656343"/>
                <a:gd name="connsiteX5" fmla="*/ 754397 w 834555"/>
                <a:gd name="connsiteY5" fmla="*/ 69510 h 656343"/>
                <a:gd name="connsiteX6" fmla="*/ 819167 w 834555"/>
                <a:gd name="connsiteY6" fmla="*/ 930 h 656343"/>
                <a:gd name="connsiteX7" fmla="*/ 605807 w 834555"/>
                <a:gd name="connsiteY7" fmla="*/ 115230 h 656343"/>
                <a:gd name="connsiteX8" fmla="*/ 361967 w 834555"/>
                <a:gd name="connsiteY8" fmla="*/ 122850 h 656343"/>
                <a:gd name="connsiteX9" fmla="*/ 674387 w 834555"/>
                <a:gd name="connsiteY9" fmla="*/ 122850 h 656343"/>
                <a:gd name="connsiteX10" fmla="*/ 358157 w 834555"/>
                <a:gd name="connsiteY10" fmla="*/ 214290 h 656343"/>
                <a:gd name="connsiteX11" fmla="*/ 331487 w 834555"/>
                <a:gd name="connsiteY11" fmla="*/ 225720 h 656343"/>
                <a:gd name="connsiteX12" fmla="*/ 514367 w 834555"/>
                <a:gd name="connsiteY12" fmla="*/ 202860 h 656343"/>
                <a:gd name="connsiteX13" fmla="*/ 198137 w 834555"/>
                <a:gd name="connsiteY13" fmla="*/ 385740 h 656343"/>
                <a:gd name="connsiteX14" fmla="*/ 17 w 834555"/>
                <a:gd name="connsiteY14" fmla="*/ 469560 h 656343"/>
                <a:gd name="connsiteX15" fmla="*/ 186707 w 834555"/>
                <a:gd name="connsiteY15" fmla="*/ 431460 h 656343"/>
                <a:gd name="connsiteX16" fmla="*/ 198137 w 834555"/>
                <a:gd name="connsiteY16" fmla="*/ 656250 h 65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34555" h="656343">
                  <a:moveTo>
                    <a:pt x="198137" y="656250"/>
                  </a:moveTo>
                  <a:cubicBezTo>
                    <a:pt x="208932" y="651170"/>
                    <a:pt x="182262" y="490515"/>
                    <a:pt x="251477" y="400980"/>
                  </a:cubicBezTo>
                  <a:cubicBezTo>
                    <a:pt x="320692" y="311445"/>
                    <a:pt x="527067" y="158410"/>
                    <a:pt x="613427" y="119040"/>
                  </a:cubicBezTo>
                  <a:cubicBezTo>
                    <a:pt x="699787" y="79670"/>
                    <a:pt x="732807" y="148885"/>
                    <a:pt x="769637" y="164760"/>
                  </a:cubicBezTo>
                  <a:cubicBezTo>
                    <a:pt x="806467" y="180635"/>
                    <a:pt x="836947" y="230165"/>
                    <a:pt x="834407" y="214290"/>
                  </a:cubicBezTo>
                  <a:cubicBezTo>
                    <a:pt x="831867" y="198415"/>
                    <a:pt x="756937" y="105070"/>
                    <a:pt x="754397" y="69510"/>
                  </a:cubicBezTo>
                  <a:cubicBezTo>
                    <a:pt x="751857" y="33950"/>
                    <a:pt x="843932" y="-6690"/>
                    <a:pt x="819167" y="930"/>
                  </a:cubicBezTo>
                  <a:cubicBezTo>
                    <a:pt x="794402" y="8550"/>
                    <a:pt x="682007" y="94910"/>
                    <a:pt x="605807" y="115230"/>
                  </a:cubicBezTo>
                  <a:cubicBezTo>
                    <a:pt x="529607" y="135550"/>
                    <a:pt x="350537" y="121580"/>
                    <a:pt x="361967" y="122850"/>
                  </a:cubicBezTo>
                  <a:cubicBezTo>
                    <a:pt x="373397" y="124120"/>
                    <a:pt x="675022" y="107610"/>
                    <a:pt x="674387" y="122850"/>
                  </a:cubicBezTo>
                  <a:cubicBezTo>
                    <a:pt x="673752" y="138090"/>
                    <a:pt x="415307" y="197145"/>
                    <a:pt x="358157" y="214290"/>
                  </a:cubicBezTo>
                  <a:cubicBezTo>
                    <a:pt x="301007" y="231435"/>
                    <a:pt x="305452" y="227625"/>
                    <a:pt x="331487" y="225720"/>
                  </a:cubicBezTo>
                  <a:cubicBezTo>
                    <a:pt x="357522" y="223815"/>
                    <a:pt x="536592" y="176190"/>
                    <a:pt x="514367" y="202860"/>
                  </a:cubicBezTo>
                  <a:cubicBezTo>
                    <a:pt x="492142" y="229530"/>
                    <a:pt x="283862" y="341290"/>
                    <a:pt x="198137" y="385740"/>
                  </a:cubicBezTo>
                  <a:cubicBezTo>
                    <a:pt x="112412" y="430190"/>
                    <a:pt x="1922" y="461940"/>
                    <a:pt x="17" y="469560"/>
                  </a:cubicBezTo>
                  <a:cubicBezTo>
                    <a:pt x="-1888" y="477180"/>
                    <a:pt x="151782" y="404155"/>
                    <a:pt x="186707" y="431460"/>
                  </a:cubicBezTo>
                  <a:cubicBezTo>
                    <a:pt x="221632" y="458765"/>
                    <a:pt x="187342" y="661330"/>
                    <a:pt x="198137" y="65625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 173">
              <a:extLst>
                <a:ext uri="{FF2B5EF4-FFF2-40B4-BE49-F238E27FC236}">
                  <a16:creationId xmlns:a16="http://schemas.microsoft.com/office/drawing/2014/main" id="{3BE70646-4438-F17C-2F23-39A9A16F94A3}"/>
                </a:ext>
              </a:extLst>
            </p:cNvPr>
            <p:cNvSpPr/>
            <p:nvPr/>
          </p:nvSpPr>
          <p:spPr>
            <a:xfrm>
              <a:off x="5289554" y="3072126"/>
              <a:ext cx="528316" cy="309948"/>
            </a:xfrm>
            <a:custGeom>
              <a:avLst/>
              <a:gdLst>
                <a:gd name="connsiteX0" fmla="*/ 29206 w 528316"/>
                <a:gd name="connsiteY0" fmla="*/ 234954 h 309948"/>
                <a:gd name="connsiteX1" fmla="*/ 299716 w 528316"/>
                <a:gd name="connsiteY1" fmla="*/ 124464 h 309948"/>
                <a:gd name="connsiteX2" fmla="*/ 147316 w 528316"/>
                <a:gd name="connsiteY2" fmla="*/ 44454 h 309948"/>
                <a:gd name="connsiteX3" fmla="*/ 6346 w 528316"/>
                <a:gd name="connsiteY3" fmla="*/ 2544 h 309948"/>
                <a:gd name="connsiteX4" fmla="*/ 364486 w 528316"/>
                <a:gd name="connsiteY4" fmla="*/ 116844 h 309948"/>
                <a:gd name="connsiteX5" fmla="*/ 360676 w 528316"/>
                <a:gd name="connsiteY5" fmla="*/ 120654 h 309948"/>
                <a:gd name="connsiteX6" fmla="*/ 375916 w 528316"/>
                <a:gd name="connsiteY6" fmla="*/ 223524 h 309948"/>
                <a:gd name="connsiteX7" fmla="*/ 471166 w 528316"/>
                <a:gd name="connsiteY7" fmla="*/ 261624 h 309948"/>
                <a:gd name="connsiteX8" fmla="*/ 528316 w 528316"/>
                <a:gd name="connsiteY8" fmla="*/ 227334 h 309948"/>
                <a:gd name="connsiteX9" fmla="*/ 394966 w 528316"/>
                <a:gd name="connsiteY9" fmla="*/ 307344 h 309948"/>
                <a:gd name="connsiteX10" fmla="*/ 337816 w 528316"/>
                <a:gd name="connsiteY10" fmla="*/ 113034 h 309948"/>
                <a:gd name="connsiteX11" fmla="*/ 295906 w 528316"/>
                <a:gd name="connsiteY11" fmla="*/ 113034 h 309948"/>
                <a:gd name="connsiteX12" fmla="*/ 158746 w 528316"/>
                <a:gd name="connsiteY12" fmla="*/ 124464 h 309948"/>
                <a:gd name="connsiteX13" fmla="*/ 154936 w 528316"/>
                <a:gd name="connsiteY13" fmla="*/ 63504 h 309948"/>
                <a:gd name="connsiteX14" fmla="*/ 280666 w 528316"/>
                <a:gd name="connsiteY14" fmla="*/ 158754 h 309948"/>
                <a:gd name="connsiteX15" fmla="*/ 29206 w 528316"/>
                <a:gd name="connsiteY15" fmla="*/ 234954 h 30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8316" h="309948">
                  <a:moveTo>
                    <a:pt x="29206" y="234954"/>
                  </a:moveTo>
                  <a:cubicBezTo>
                    <a:pt x="32381" y="229239"/>
                    <a:pt x="280031" y="156214"/>
                    <a:pt x="299716" y="124464"/>
                  </a:cubicBezTo>
                  <a:cubicBezTo>
                    <a:pt x="319401" y="92714"/>
                    <a:pt x="196211" y="64774"/>
                    <a:pt x="147316" y="44454"/>
                  </a:cubicBezTo>
                  <a:cubicBezTo>
                    <a:pt x="98421" y="24134"/>
                    <a:pt x="-29849" y="-9521"/>
                    <a:pt x="6346" y="2544"/>
                  </a:cubicBezTo>
                  <a:cubicBezTo>
                    <a:pt x="42541" y="14609"/>
                    <a:pt x="305431" y="97159"/>
                    <a:pt x="364486" y="116844"/>
                  </a:cubicBezTo>
                  <a:cubicBezTo>
                    <a:pt x="423541" y="136529"/>
                    <a:pt x="358771" y="102874"/>
                    <a:pt x="360676" y="120654"/>
                  </a:cubicBezTo>
                  <a:cubicBezTo>
                    <a:pt x="362581" y="138434"/>
                    <a:pt x="357501" y="200029"/>
                    <a:pt x="375916" y="223524"/>
                  </a:cubicBezTo>
                  <a:cubicBezTo>
                    <a:pt x="394331" y="247019"/>
                    <a:pt x="445766" y="260989"/>
                    <a:pt x="471166" y="261624"/>
                  </a:cubicBezTo>
                  <a:cubicBezTo>
                    <a:pt x="496566" y="262259"/>
                    <a:pt x="528316" y="227334"/>
                    <a:pt x="528316" y="227334"/>
                  </a:cubicBezTo>
                  <a:cubicBezTo>
                    <a:pt x="515616" y="234954"/>
                    <a:pt x="426716" y="326394"/>
                    <a:pt x="394966" y="307344"/>
                  </a:cubicBezTo>
                  <a:cubicBezTo>
                    <a:pt x="363216" y="288294"/>
                    <a:pt x="354326" y="145419"/>
                    <a:pt x="337816" y="113034"/>
                  </a:cubicBezTo>
                  <a:cubicBezTo>
                    <a:pt x="321306" y="80649"/>
                    <a:pt x="325751" y="111129"/>
                    <a:pt x="295906" y="113034"/>
                  </a:cubicBezTo>
                  <a:cubicBezTo>
                    <a:pt x="266061" y="114939"/>
                    <a:pt x="182241" y="132719"/>
                    <a:pt x="158746" y="124464"/>
                  </a:cubicBezTo>
                  <a:cubicBezTo>
                    <a:pt x="135251" y="116209"/>
                    <a:pt x="134616" y="57789"/>
                    <a:pt x="154936" y="63504"/>
                  </a:cubicBezTo>
                  <a:cubicBezTo>
                    <a:pt x="175256" y="69219"/>
                    <a:pt x="307336" y="127639"/>
                    <a:pt x="280666" y="158754"/>
                  </a:cubicBezTo>
                  <a:cubicBezTo>
                    <a:pt x="253996" y="189869"/>
                    <a:pt x="26031" y="240669"/>
                    <a:pt x="29206" y="23495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 174">
              <a:extLst>
                <a:ext uri="{FF2B5EF4-FFF2-40B4-BE49-F238E27FC236}">
                  <a16:creationId xmlns:a16="http://schemas.microsoft.com/office/drawing/2014/main" id="{98194292-DD43-2D69-FD24-6DF22D94206E}"/>
                </a:ext>
              </a:extLst>
            </p:cNvPr>
            <p:cNvSpPr/>
            <p:nvPr/>
          </p:nvSpPr>
          <p:spPr>
            <a:xfrm>
              <a:off x="5170153" y="3352606"/>
              <a:ext cx="278317" cy="301276"/>
            </a:xfrm>
            <a:custGeom>
              <a:avLst/>
              <a:gdLst>
                <a:gd name="connsiteX0" fmla="*/ 57167 w 278317"/>
                <a:gd name="connsiteY0" fmla="*/ 194 h 301276"/>
                <a:gd name="connsiteX1" fmla="*/ 194327 w 278317"/>
                <a:gd name="connsiteY1" fmla="*/ 103064 h 301276"/>
                <a:gd name="connsiteX2" fmla="*/ 34307 w 278317"/>
                <a:gd name="connsiteY2" fmla="*/ 205934 h 301276"/>
                <a:gd name="connsiteX3" fmla="*/ 156227 w 278317"/>
                <a:gd name="connsiteY3" fmla="*/ 259274 h 301276"/>
                <a:gd name="connsiteX4" fmla="*/ 17 w 278317"/>
                <a:gd name="connsiteY4" fmla="*/ 301184 h 301276"/>
                <a:gd name="connsiteX5" fmla="*/ 167657 w 278317"/>
                <a:gd name="connsiteY5" fmla="*/ 247844 h 301276"/>
                <a:gd name="connsiteX6" fmla="*/ 278147 w 278317"/>
                <a:gd name="connsiteY6" fmla="*/ 156404 h 301276"/>
                <a:gd name="connsiteX7" fmla="*/ 194327 w 278317"/>
                <a:gd name="connsiteY7" fmla="*/ 11624 h 301276"/>
                <a:gd name="connsiteX8" fmla="*/ 251477 w 278317"/>
                <a:gd name="connsiteY8" fmla="*/ 129734 h 301276"/>
                <a:gd name="connsiteX9" fmla="*/ 57167 w 278317"/>
                <a:gd name="connsiteY9" fmla="*/ 194 h 3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8317" h="301276">
                  <a:moveTo>
                    <a:pt x="57167" y="194"/>
                  </a:moveTo>
                  <a:cubicBezTo>
                    <a:pt x="47642" y="-4251"/>
                    <a:pt x="198137" y="68774"/>
                    <a:pt x="194327" y="103064"/>
                  </a:cubicBezTo>
                  <a:cubicBezTo>
                    <a:pt x="190517" y="137354"/>
                    <a:pt x="40657" y="179899"/>
                    <a:pt x="34307" y="205934"/>
                  </a:cubicBezTo>
                  <a:cubicBezTo>
                    <a:pt x="27957" y="231969"/>
                    <a:pt x="161942" y="243399"/>
                    <a:pt x="156227" y="259274"/>
                  </a:cubicBezTo>
                  <a:cubicBezTo>
                    <a:pt x="150512" y="275149"/>
                    <a:pt x="-1888" y="303089"/>
                    <a:pt x="17" y="301184"/>
                  </a:cubicBezTo>
                  <a:cubicBezTo>
                    <a:pt x="1922" y="299279"/>
                    <a:pt x="121302" y="271974"/>
                    <a:pt x="167657" y="247844"/>
                  </a:cubicBezTo>
                  <a:cubicBezTo>
                    <a:pt x="214012" y="223714"/>
                    <a:pt x="273702" y="195774"/>
                    <a:pt x="278147" y="156404"/>
                  </a:cubicBezTo>
                  <a:cubicBezTo>
                    <a:pt x="282592" y="117034"/>
                    <a:pt x="198772" y="16069"/>
                    <a:pt x="194327" y="11624"/>
                  </a:cubicBezTo>
                  <a:cubicBezTo>
                    <a:pt x="189882" y="7179"/>
                    <a:pt x="273067" y="129099"/>
                    <a:pt x="251477" y="129734"/>
                  </a:cubicBezTo>
                  <a:cubicBezTo>
                    <a:pt x="229887" y="130369"/>
                    <a:pt x="66692" y="4639"/>
                    <a:pt x="57167" y="19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 175">
              <a:extLst>
                <a:ext uri="{FF2B5EF4-FFF2-40B4-BE49-F238E27FC236}">
                  <a16:creationId xmlns:a16="http://schemas.microsoft.com/office/drawing/2014/main" id="{659E8401-BD04-A5E5-6604-B6D2828B54BF}"/>
                </a:ext>
              </a:extLst>
            </p:cNvPr>
            <p:cNvSpPr/>
            <p:nvPr/>
          </p:nvSpPr>
          <p:spPr>
            <a:xfrm>
              <a:off x="4724622" y="3423668"/>
              <a:ext cx="482509" cy="550271"/>
            </a:xfrm>
            <a:custGeom>
              <a:avLst/>
              <a:gdLst>
                <a:gd name="connsiteX0" fmla="*/ 239808 w 482509"/>
                <a:gd name="connsiteY0" fmla="*/ 9142 h 550271"/>
                <a:gd name="connsiteX1" fmla="*/ 479838 w 482509"/>
                <a:gd name="connsiteY1" fmla="*/ 192022 h 550271"/>
                <a:gd name="connsiteX2" fmla="*/ 357918 w 482509"/>
                <a:gd name="connsiteY2" fmla="*/ 249172 h 550271"/>
                <a:gd name="connsiteX3" fmla="*/ 194088 w 482509"/>
                <a:gd name="connsiteY3" fmla="*/ 306322 h 550271"/>
                <a:gd name="connsiteX4" fmla="*/ 53118 w 482509"/>
                <a:gd name="connsiteY4" fmla="*/ 416812 h 550271"/>
                <a:gd name="connsiteX5" fmla="*/ 15018 w 482509"/>
                <a:gd name="connsiteY5" fmla="*/ 550162 h 550271"/>
                <a:gd name="connsiteX6" fmla="*/ 26448 w 482509"/>
                <a:gd name="connsiteY6" fmla="*/ 393952 h 550271"/>
                <a:gd name="connsiteX7" fmla="*/ 308388 w 482509"/>
                <a:gd name="connsiteY7" fmla="*/ 230122 h 550271"/>
                <a:gd name="connsiteX8" fmla="*/ 171228 w 482509"/>
                <a:gd name="connsiteY8" fmla="*/ 180592 h 550271"/>
                <a:gd name="connsiteX9" fmla="*/ 426498 w 482509"/>
                <a:gd name="connsiteY9" fmla="*/ 241552 h 550271"/>
                <a:gd name="connsiteX10" fmla="*/ 422688 w 482509"/>
                <a:gd name="connsiteY10" fmla="*/ 161542 h 550271"/>
                <a:gd name="connsiteX11" fmla="*/ 418878 w 482509"/>
                <a:gd name="connsiteY11" fmla="*/ 119632 h 550271"/>
                <a:gd name="connsiteX12" fmla="*/ 152178 w 482509"/>
                <a:gd name="connsiteY12" fmla="*/ 1522 h 550271"/>
                <a:gd name="connsiteX13" fmla="*/ 296958 w 482509"/>
                <a:gd name="connsiteY13" fmla="*/ 51052 h 550271"/>
                <a:gd name="connsiteX14" fmla="*/ 239808 w 482509"/>
                <a:gd name="connsiteY14" fmla="*/ 9142 h 550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2509" h="550271">
                  <a:moveTo>
                    <a:pt x="239808" y="9142"/>
                  </a:moveTo>
                  <a:cubicBezTo>
                    <a:pt x="270288" y="32637"/>
                    <a:pt x="460153" y="152017"/>
                    <a:pt x="479838" y="192022"/>
                  </a:cubicBezTo>
                  <a:cubicBezTo>
                    <a:pt x="499523" y="232027"/>
                    <a:pt x="405543" y="230122"/>
                    <a:pt x="357918" y="249172"/>
                  </a:cubicBezTo>
                  <a:cubicBezTo>
                    <a:pt x="310293" y="268222"/>
                    <a:pt x="244888" y="278382"/>
                    <a:pt x="194088" y="306322"/>
                  </a:cubicBezTo>
                  <a:cubicBezTo>
                    <a:pt x="143288" y="334262"/>
                    <a:pt x="82963" y="376172"/>
                    <a:pt x="53118" y="416812"/>
                  </a:cubicBezTo>
                  <a:cubicBezTo>
                    <a:pt x="23273" y="457452"/>
                    <a:pt x="19463" y="553972"/>
                    <a:pt x="15018" y="550162"/>
                  </a:cubicBezTo>
                  <a:cubicBezTo>
                    <a:pt x="10573" y="546352"/>
                    <a:pt x="-22447" y="447292"/>
                    <a:pt x="26448" y="393952"/>
                  </a:cubicBezTo>
                  <a:cubicBezTo>
                    <a:pt x="75343" y="340612"/>
                    <a:pt x="284258" y="265682"/>
                    <a:pt x="308388" y="230122"/>
                  </a:cubicBezTo>
                  <a:cubicBezTo>
                    <a:pt x="332518" y="194562"/>
                    <a:pt x="151543" y="178687"/>
                    <a:pt x="171228" y="180592"/>
                  </a:cubicBezTo>
                  <a:cubicBezTo>
                    <a:pt x="190913" y="182497"/>
                    <a:pt x="384588" y="244727"/>
                    <a:pt x="426498" y="241552"/>
                  </a:cubicBezTo>
                  <a:cubicBezTo>
                    <a:pt x="468408" y="238377"/>
                    <a:pt x="423958" y="181862"/>
                    <a:pt x="422688" y="161542"/>
                  </a:cubicBezTo>
                  <a:cubicBezTo>
                    <a:pt x="421418" y="141222"/>
                    <a:pt x="463963" y="146302"/>
                    <a:pt x="418878" y="119632"/>
                  </a:cubicBezTo>
                  <a:cubicBezTo>
                    <a:pt x="373793" y="92962"/>
                    <a:pt x="172498" y="12952"/>
                    <a:pt x="152178" y="1522"/>
                  </a:cubicBezTo>
                  <a:cubicBezTo>
                    <a:pt x="131858" y="-9908"/>
                    <a:pt x="280448" y="46607"/>
                    <a:pt x="296958" y="51052"/>
                  </a:cubicBezTo>
                  <a:cubicBezTo>
                    <a:pt x="313468" y="55497"/>
                    <a:pt x="209328" y="-14353"/>
                    <a:pt x="239808" y="914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 176">
              <a:extLst>
                <a:ext uri="{FF2B5EF4-FFF2-40B4-BE49-F238E27FC236}">
                  <a16:creationId xmlns:a16="http://schemas.microsoft.com/office/drawing/2014/main" id="{DF3104B6-8B13-A6F4-FBA8-C28C6D0CC220}"/>
                </a:ext>
              </a:extLst>
            </p:cNvPr>
            <p:cNvSpPr/>
            <p:nvPr/>
          </p:nvSpPr>
          <p:spPr>
            <a:xfrm>
              <a:off x="5560761" y="3153906"/>
              <a:ext cx="451423" cy="693419"/>
            </a:xfrm>
            <a:custGeom>
              <a:avLst/>
              <a:gdLst>
                <a:gd name="connsiteX0" fmla="*/ 1839 w 451423"/>
                <a:gd name="connsiteY0" fmla="*/ 297954 h 693419"/>
                <a:gd name="connsiteX1" fmla="*/ 89469 w 451423"/>
                <a:gd name="connsiteY1" fmla="*/ 320814 h 693419"/>
                <a:gd name="connsiteX2" fmla="*/ 234249 w 451423"/>
                <a:gd name="connsiteY2" fmla="*/ 271284 h 693419"/>
                <a:gd name="connsiteX3" fmla="*/ 333309 w 451423"/>
                <a:gd name="connsiteY3" fmla="*/ 370344 h 693419"/>
                <a:gd name="connsiteX4" fmla="*/ 253299 w 451423"/>
                <a:gd name="connsiteY4" fmla="*/ 503694 h 693419"/>
                <a:gd name="connsiteX5" fmla="*/ 344739 w 451423"/>
                <a:gd name="connsiteY5" fmla="*/ 480834 h 693419"/>
                <a:gd name="connsiteX6" fmla="*/ 222819 w 451423"/>
                <a:gd name="connsiteY6" fmla="*/ 553224 h 693419"/>
                <a:gd name="connsiteX7" fmla="*/ 363789 w 451423"/>
                <a:gd name="connsiteY7" fmla="*/ 686574 h 693419"/>
                <a:gd name="connsiteX8" fmla="*/ 451419 w 451423"/>
                <a:gd name="connsiteY8" fmla="*/ 659904 h 693419"/>
                <a:gd name="connsiteX9" fmla="*/ 367599 w 451423"/>
                <a:gd name="connsiteY9" fmla="*/ 537984 h 693419"/>
                <a:gd name="connsiteX10" fmla="*/ 314259 w 451423"/>
                <a:gd name="connsiteY10" fmla="*/ 473214 h 693419"/>
                <a:gd name="connsiteX11" fmla="*/ 363789 w 451423"/>
                <a:gd name="connsiteY11" fmla="*/ 366534 h 693419"/>
                <a:gd name="connsiteX12" fmla="*/ 226629 w 451423"/>
                <a:gd name="connsiteY12" fmla="*/ 259854 h 693419"/>
                <a:gd name="connsiteX13" fmla="*/ 260919 w 451423"/>
                <a:gd name="connsiteY13" fmla="*/ 115074 h 693419"/>
                <a:gd name="connsiteX14" fmla="*/ 62799 w 451423"/>
                <a:gd name="connsiteY14" fmla="*/ 774 h 693419"/>
                <a:gd name="connsiteX15" fmla="*/ 234249 w 451423"/>
                <a:gd name="connsiteY15" fmla="*/ 172224 h 693419"/>
                <a:gd name="connsiteX16" fmla="*/ 253299 w 451423"/>
                <a:gd name="connsiteY16" fmla="*/ 217944 h 693419"/>
                <a:gd name="connsiteX17" fmla="*/ 127569 w 451423"/>
                <a:gd name="connsiteY17" fmla="*/ 229374 h 693419"/>
                <a:gd name="connsiteX18" fmla="*/ 28509 w 451423"/>
                <a:gd name="connsiteY18" fmla="*/ 107454 h 693419"/>
                <a:gd name="connsiteX19" fmla="*/ 169479 w 451423"/>
                <a:gd name="connsiteY19" fmla="*/ 256044 h 693419"/>
                <a:gd name="connsiteX20" fmla="*/ 1839 w 451423"/>
                <a:gd name="connsiteY20" fmla="*/ 297954 h 693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51423" h="693419">
                  <a:moveTo>
                    <a:pt x="1839" y="297954"/>
                  </a:moveTo>
                  <a:cubicBezTo>
                    <a:pt x="-11496" y="308749"/>
                    <a:pt x="50734" y="325259"/>
                    <a:pt x="89469" y="320814"/>
                  </a:cubicBezTo>
                  <a:cubicBezTo>
                    <a:pt x="128204" y="316369"/>
                    <a:pt x="193609" y="263029"/>
                    <a:pt x="234249" y="271284"/>
                  </a:cubicBezTo>
                  <a:cubicBezTo>
                    <a:pt x="274889" y="279539"/>
                    <a:pt x="330134" y="331609"/>
                    <a:pt x="333309" y="370344"/>
                  </a:cubicBezTo>
                  <a:cubicBezTo>
                    <a:pt x="336484" y="409079"/>
                    <a:pt x="251394" y="485279"/>
                    <a:pt x="253299" y="503694"/>
                  </a:cubicBezTo>
                  <a:cubicBezTo>
                    <a:pt x="255204" y="522109"/>
                    <a:pt x="349819" y="472579"/>
                    <a:pt x="344739" y="480834"/>
                  </a:cubicBezTo>
                  <a:cubicBezTo>
                    <a:pt x="339659" y="489089"/>
                    <a:pt x="219644" y="518934"/>
                    <a:pt x="222819" y="553224"/>
                  </a:cubicBezTo>
                  <a:cubicBezTo>
                    <a:pt x="225994" y="587514"/>
                    <a:pt x="325689" y="668794"/>
                    <a:pt x="363789" y="686574"/>
                  </a:cubicBezTo>
                  <a:cubicBezTo>
                    <a:pt x="401889" y="704354"/>
                    <a:pt x="450784" y="684669"/>
                    <a:pt x="451419" y="659904"/>
                  </a:cubicBezTo>
                  <a:cubicBezTo>
                    <a:pt x="452054" y="635139"/>
                    <a:pt x="390459" y="569099"/>
                    <a:pt x="367599" y="537984"/>
                  </a:cubicBezTo>
                  <a:cubicBezTo>
                    <a:pt x="344739" y="506869"/>
                    <a:pt x="314894" y="501789"/>
                    <a:pt x="314259" y="473214"/>
                  </a:cubicBezTo>
                  <a:cubicBezTo>
                    <a:pt x="313624" y="444639"/>
                    <a:pt x="378394" y="402094"/>
                    <a:pt x="363789" y="366534"/>
                  </a:cubicBezTo>
                  <a:cubicBezTo>
                    <a:pt x="349184" y="330974"/>
                    <a:pt x="243774" y="301764"/>
                    <a:pt x="226629" y="259854"/>
                  </a:cubicBezTo>
                  <a:cubicBezTo>
                    <a:pt x="209484" y="217944"/>
                    <a:pt x="288224" y="158254"/>
                    <a:pt x="260919" y="115074"/>
                  </a:cubicBezTo>
                  <a:cubicBezTo>
                    <a:pt x="233614" y="71894"/>
                    <a:pt x="67244" y="-8751"/>
                    <a:pt x="62799" y="774"/>
                  </a:cubicBezTo>
                  <a:cubicBezTo>
                    <a:pt x="58354" y="10299"/>
                    <a:pt x="202499" y="136029"/>
                    <a:pt x="234249" y="172224"/>
                  </a:cubicBezTo>
                  <a:cubicBezTo>
                    <a:pt x="265999" y="208419"/>
                    <a:pt x="271079" y="208419"/>
                    <a:pt x="253299" y="217944"/>
                  </a:cubicBezTo>
                  <a:cubicBezTo>
                    <a:pt x="235519" y="227469"/>
                    <a:pt x="165034" y="247789"/>
                    <a:pt x="127569" y="229374"/>
                  </a:cubicBezTo>
                  <a:cubicBezTo>
                    <a:pt x="90104" y="210959"/>
                    <a:pt x="21524" y="103009"/>
                    <a:pt x="28509" y="107454"/>
                  </a:cubicBezTo>
                  <a:cubicBezTo>
                    <a:pt x="35494" y="111899"/>
                    <a:pt x="166939" y="223659"/>
                    <a:pt x="169479" y="256044"/>
                  </a:cubicBezTo>
                  <a:cubicBezTo>
                    <a:pt x="172019" y="288429"/>
                    <a:pt x="15174" y="287159"/>
                    <a:pt x="1839" y="29795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 177">
              <a:extLst>
                <a:ext uri="{FF2B5EF4-FFF2-40B4-BE49-F238E27FC236}">
                  <a16:creationId xmlns:a16="http://schemas.microsoft.com/office/drawing/2014/main" id="{C39AE986-BF4A-D382-57C7-CF1D9DC84B07}"/>
                </a:ext>
              </a:extLst>
            </p:cNvPr>
            <p:cNvSpPr/>
            <p:nvPr/>
          </p:nvSpPr>
          <p:spPr>
            <a:xfrm>
              <a:off x="5924503" y="4232334"/>
              <a:ext cx="146695" cy="608890"/>
            </a:xfrm>
            <a:custGeom>
              <a:avLst/>
              <a:gdLst>
                <a:gd name="connsiteX0" fmla="*/ 125777 w 146695"/>
                <a:gd name="connsiteY0" fmla="*/ 42486 h 608890"/>
                <a:gd name="connsiteX1" fmla="*/ 144827 w 146695"/>
                <a:gd name="connsiteY1" fmla="*/ 579696 h 608890"/>
                <a:gd name="connsiteX2" fmla="*/ 129587 w 146695"/>
                <a:gd name="connsiteY2" fmla="*/ 480636 h 608890"/>
                <a:gd name="connsiteX3" fmla="*/ 47 w 146695"/>
                <a:gd name="connsiteY3" fmla="*/ 576 h 608890"/>
                <a:gd name="connsiteX4" fmla="*/ 114347 w 146695"/>
                <a:gd name="connsiteY4" fmla="*/ 377766 h 608890"/>
                <a:gd name="connsiteX5" fmla="*/ 95297 w 146695"/>
                <a:gd name="connsiteY5" fmla="*/ 141546 h 608890"/>
                <a:gd name="connsiteX6" fmla="*/ 118157 w 146695"/>
                <a:gd name="connsiteY6" fmla="*/ 370146 h 608890"/>
                <a:gd name="connsiteX7" fmla="*/ 125777 w 146695"/>
                <a:gd name="connsiteY7" fmla="*/ 42486 h 608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695" h="608890">
                  <a:moveTo>
                    <a:pt x="125777" y="42486"/>
                  </a:moveTo>
                  <a:cubicBezTo>
                    <a:pt x="130222" y="77411"/>
                    <a:pt x="144192" y="506671"/>
                    <a:pt x="144827" y="579696"/>
                  </a:cubicBezTo>
                  <a:cubicBezTo>
                    <a:pt x="145462" y="652721"/>
                    <a:pt x="153717" y="577156"/>
                    <a:pt x="129587" y="480636"/>
                  </a:cubicBezTo>
                  <a:cubicBezTo>
                    <a:pt x="105457" y="384116"/>
                    <a:pt x="2587" y="17721"/>
                    <a:pt x="47" y="576"/>
                  </a:cubicBezTo>
                  <a:cubicBezTo>
                    <a:pt x="-2493" y="-16569"/>
                    <a:pt x="98472" y="354271"/>
                    <a:pt x="114347" y="377766"/>
                  </a:cubicBezTo>
                  <a:cubicBezTo>
                    <a:pt x="130222" y="401261"/>
                    <a:pt x="94662" y="142816"/>
                    <a:pt x="95297" y="141546"/>
                  </a:cubicBezTo>
                  <a:cubicBezTo>
                    <a:pt x="95932" y="140276"/>
                    <a:pt x="114347" y="389831"/>
                    <a:pt x="118157" y="370146"/>
                  </a:cubicBezTo>
                  <a:cubicBezTo>
                    <a:pt x="121967" y="350461"/>
                    <a:pt x="121332" y="7561"/>
                    <a:pt x="125777" y="4248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 178">
              <a:extLst>
                <a:ext uri="{FF2B5EF4-FFF2-40B4-BE49-F238E27FC236}">
                  <a16:creationId xmlns:a16="http://schemas.microsoft.com/office/drawing/2014/main" id="{71FED2C5-73FE-4A9B-8BA8-39E82B45EE73}"/>
                </a:ext>
              </a:extLst>
            </p:cNvPr>
            <p:cNvSpPr/>
            <p:nvPr/>
          </p:nvSpPr>
          <p:spPr>
            <a:xfrm>
              <a:off x="5573406" y="3520269"/>
              <a:ext cx="604588" cy="408089"/>
            </a:xfrm>
            <a:custGeom>
              <a:avLst/>
              <a:gdLst>
                <a:gd name="connsiteX0" fmla="*/ 624 w 604588"/>
                <a:gd name="connsiteY0" fmla="*/ 240201 h 408089"/>
                <a:gd name="connsiteX1" fmla="*/ 259704 w 604588"/>
                <a:gd name="connsiteY1" fmla="*/ 244011 h 408089"/>
                <a:gd name="connsiteX2" fmla="*/ 404484 w 604588"/>
                <a:gd name="connsiteY2" fmla="*/ 205911 h 408089"/>
                <a:gd name="connsiteX3" fmla="*/ 351144 w 604588"/>
                <a:gd name="connsiteY3" fmla="*/ 171 h 408089"/>
                <a:gd name="connsiteX4" fmla="*/ 530214 w 604588"/>
                <a:gd name="connsiteY4" fmla="*/ 244011 h 408089"/>
                <a:gd name="connsiteX5" fmla="*/ 480684 w 604588"/>
                <a:gd name="connsiteY5" fmla="*/ 312591 h 408089"/>
                <a:gd name="connsiteX6" fmla="*/ 545454 w 604588"/>
                <a:gd name="connsiteY6" fmla="*/ 407841 h 408089"/>
                <a:gd name="connsiteX7" fmla="*/ 598794 w 604588"/>
                <a:gd name="connsiteY7" fmla="*/ 331641 h 408089"/>
                <a:gd name="connsiteX8" fmla="*/ 400674 w 604588"/>
                <a:gd name="connsiteY8" fmla="*/ 95421 h 408089"/>
                <a:gd name="connsiteX9" fmla="*/ 324474 w 604588"/>
                <a:gd name="connsiteY9" fmla="*/ 38271 h 408089"/>
                <a:gd name="connsiteX10" fmla="*/ 343524 w 604588"/>
                <a:gd name="connsiteY10" fmla="*/ 240201 h 408089"/>
                <a:gd name="connsiteX11" fmla="*/ 191124 w 604588"/>
                <a:gd name="connsiteY11" fmla="*/ 247821 h 408089"/>
                <a:gd name="connsiteX12" fmla="*/ 624 w 604588"/>
                <a:gd name="connsiteY12" fmla="*/ 240201 h 40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588" h="408089">
                  <a:moveTo>
                    <a:pt x="624" y="240201"/>
                  </a:moveTo>
                  <a:cubicBezTo>
                    <a:pt x="12054" y="239566"/>
                    <a:pt x="192394" y="249726"/>
                    <a:pt x="259704" y="244011"/>
                  </a:cubicBezTo>
                  <a:cubicBezTo>
                    <a:pt x="327014" y="238296"/>
                    <a:pt x="389244" y="246551"/>
                    <a:pt x="404484" y="205911"/>
                  </a:cubicBezTo>
                  <a:cubicBezTo>
                    <a:pt x="419724" y="165271"/>
                    <a:pt x="330189" y="-6179"/>
                    <a:pt x="351144" y="171"/>
                  </a:cubicBezTo>
                  <a:cubicBezTo>
                    <a:pt x="372099" y="6521"/>
                    <a:pt x="508624" y="191941"/>
                    <a:pt x="530214" y="244011"/>
                  </a:cubicBezTo>
                  <a:cubicBezTo>
                    <a:pt x="551804" y="296081"/>
                    <a:pt x="478144" y="285286"/>
                    <a:pt x="480684" y="312591"/>
                  </a:cubicBezTo>
                  <a:cubicBezTo>
                    <a:pt x="483224" y="339896"/>
                    <a:pt x="525769" y="404666"/>
                    <a:pt x="545454" y="407841"/>
                  </a:cubicBezTo>
                  <a:cubicBezTo>
                    <a:pt x="565139" y="411016"/>
                    <a:pt x="622924" y="383711"/>
                    <a:pt x="598794" y="331641"/>
                  </a:cubicBezTo>
                  <a:cubicBezTo>
                    <a:pt x="574664" y="279571"/>
                    <a:pt x="446394" y="144316"/>
                    <a:pt x="400674" y="95421"/>
                  </a:cubicBezTo>
                  <a:cubicBezTo>
                    <a:pt x="354954" y="46526"/>
                    <a:pt x="333999" y="14141"/>
                    <a:pt x="324474" y="38271"/>
                  </a:cubicBezTo>
                  <a:cubicBezTo>
                    <a:pt x="314949" y="62401"/>
                    <a:pt x="365749" y="205276"/>
                    <a:pt x="343524" y="240201"/>
                  </a:cubicBezTo>
                  <a:cubicBezTo>
                    <a:pt x="321299" y="275126"/>
                    <a:pt x="244464" y="247821"/>
                    <a:pt x="191124" y="247821"/>
                  </a:cubicBezTo>
                  <a:cubicBezTo>
                    <a:pt x="137784" y="247821"/>
                    <a:pt x="-10806" y="240836"/>
                    <a:pt x="624" y="24020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 179">
              <a:extLst>
                <a:ext uri="{FF2B5EF4-FFF2-40B4-BE49-F238E27FC236}">
                  <a16:creationId xmlns:a16="http://schemas.microsoft.com/office/drawing/2014/main" id="{CFC51E5C-2C43-5CA7-4F17-0CA9A987FC46}"/>
                </a:ext>
              </a:extLst>
            </p:cNvPr>
            <p:cNvSpPr/>
            <p:nvPr/>
          </p:nvSpPr>
          <p:spPr>
            <a:xfrm>
              <a:off x="5869676" y="3887176"/>
              <a:ext cx="325446" cy="679720"/>
            </a:xfrm>
            <a:custGeom>
              <a:avLst/>
              <a:gdLst>
                <a:gd name="connsiteX0" fmla="*/ 9154 w 325446"/>
                <a:gd name="connsiteY0" fmla="*/ 18074 h 679720"/>
                <a:gd name="connsiteX1" fmla="*/ 283474 w 325446"/>
                <a:gd name="connsiteY1" fmla="*/ 117134 h 679720"/>
                <a:gd name="connsiteX2" fmla="*/ 260614 w 325446"/>
                <a:gd name="connsiteY2" fmla="*/ 242864 h 679720"/>
                <a:gd name="connsiteX3" fmla="*/ 283474 w 325446"/>
                <a:gd name="connsiteY3" fmla="*/ 288584 h 679720"/>
                <a:gd name="connsiteX4" fmla="*/ 237754 w 325446"/>
                <a:gd name="connsiteY4" fmla="*/ 357164 h 679720"/>
                <a:gd name="connsiteX5" fmla="*/ 245374 w 325446"/>
                <a:gd name="connsiteY5" fmla="*/ 395264 h 679720"/>
                <a:gd name="connsiteX6" fmla="*/ 233944 w 325446"/>
                <a:gd name="connsiteY6" fmla="*/ 509564 h 679720"/>
                <a:gd name="connsiteX7" fmla="*/ 222514 w 325446"/>
                <a:gd name="connsiteY7" fmla="*/ 585764 h 679720"/>
                <a:gd name="connsiteX8" fmla="*/ 218704 w 325446"/>
                <a:gd name="connsiteY8" fmla="*/ 677204 h 679720"/>
                <a:gd name="connsiteX9" fmla="*/ 230134 w 325446"/>
                <a:gd name="connsiteY9" fmla="*/ 479084 h 679720"/>
                <a:gd name="connsiteX10" fmla="*/ 211084 w 325446"/>
                <a:gd name="connsiteY10" fmla="*/ 372404 h 679720"/>
                <a:gd name="connsiteX11" fmla="*/ 1534 w 325446"/>
                <a:gd name="connsiteY11" fmla="*/ 124754 h 679720"/>
                <a:gd name="connsiteX12" fmla="*/ 203464 w 325446"/>
                <a:gd name="connsiteY12" fmla="*/ 311444 h 679720"/>
                <a:gd name="connsiteX13" fmla="*/ 264424 w 325446"/>
                <a:gd name="connsiteY13" fmla="*/ 208574 h 679720"/>
                <a:gd name="connsiteX14" fmla="*/ 325384 w 325446"/>
                <a:gd name="connsiteY14" fmla="*/ 120944 h 679720"/>
                <a:gd name="connsiteX15" fmla="*/ 275854 w 325446"/>
                <a:gd name="connsiteY15" fmla="*/ 56174 h 679720"/>
                <a:gd name="connsiteX16" fmla="*/ 268234 w 325446"/>
                <a:gd name="connsiteY16" fmla="*/ 132374 h 679720"/>
                <a:gd name="connsiteX17" fmla="*/ 310144 w 325446"/>
                <a:gd name="connsiteY17" fmla="*/ 40934 h 679720"/>
                <a:gd name="connsiteX18" fmla="*/ 123454 w 325446"/>
                <a:gd name="connsiteY18" fmla="*/ 29504 h 679720"/>
                <a:gd name="connsiteX19" fmla="*/ 249184 w 325446"/>
                <a:gd name="connsiteY19" fmla="*/ 75224 h 679720"/>
                <a:gd name="connsiteX20" fmla="*/ 85354 w 325446"/>
                <a:gd name="connsiteY20" fmla="*/ 2834 h 679720"/>
                <a:gd name="connsiteX21" fmla="*/ 9154 w 325446"/>
                <a:gd name="connsiteY21" fmla="*/ 18074 h 67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5446" h="679720">
                  <a:moveTo>
                    <a:pt x="9154" y="18074"/>
                  </a:moveTo>
                  <a:cubicBezTo>
                    <a:pt x="42174" y="37124"/>
                    <a:pt x="241564" y="79669"/>
                    <a:pt x="283474" y="117134"/>
                  </a:cubicBezTo>
                  <a:cubicBezTo>
                    <a:pt x="325384" y="154599"/>
                    <a:pt x="260614" y="214289"/>
                    <a:pt x="260614" y="242864"/>
                  </a:cubicBezTo>
                  <a:cubicBezTo>
                    <a:pt x="260614" y="271439"/>
                    <a:pt x="287284" y="269534"/>
                    <a:pt x="283474" y="288584"/>
                  </a:cubicBezTo>
                  <a:cubicBezTo>
                    <a:pt x="279664" y="307634"/>
                    <a:pt x="244104" y="339384"/>
                    <a:pt x="237754" y="357164"/>
                  </a:cubicBezTo>
                  <a:cubicBezTo>
                    <a:pt x="231404" y="374944"/>
                    <a:pt x="246009" y="369864"/>
                    <a:pt x="245374" y="395264"/>
                  </a:cubicBezTo>
                  <a:cubicBezTo>
                    <a:pt x="244739" y="420664"/>
                    <a:pt x="237754" y="477814"/>
                    <a:pt x="233944" y="509564"/>
                  </a:cubicBezTo>
                  <a:cubicBezTo>
                    <a:pt x="230134" y="541314"/>
                    <a:pt x="225054" y="557824"/>
                    <a:pt x="222514" y="585764"/>
                  </a:cubicBezTo>
                  <a:cubicBezTo>
                    <a:pt x="219974" y="613704"/>
                    <a:pt x="217434" y="694984"/>
                    <a:pt x="218704" y="677204"/>
                  </a:cubicBezTo>
                  <a:cubicBezTo>
                    <a:pt x="219974" y="659424"/>
                    <a:pt x="231404" y="529884"/>
                    <a:pt x="230134" y="479084"/>
                  </a:cubicBezTo>
                  <a:cubicBezTo>
                    <a:pt x="228864" y="428284"/>
                    <a:pt x="249184" y="431459"/>
                    <a:pt x="211084" y="372404"/>
                  </a:cubicBezTo>
                  <a:cubicBezTo>
                    <a:pt x="172984" y="313349"/>
                    <a:pt x="2804" y="134914"/>
                    <a:pt x="1534" y="124754"/>
                  </a:cubicBezTo>
                  <a:cubicBezTo>
                    <a:pt x="264" y="114594"/>
                    <a:pt x="159649" y="297474"/>
                    <a:pt x="203464" y="311444"/>
                  </a:cubicBezTo>
                  <a:cubicBezTo>
                    <a:pt x="247279" y="325414"/>
                    <a:pt x="244104" y="240324"/>
                    <a:pt x="264424" y="208574"/>
                  </a:cubicBezTo>
                  <a:cubicBezTo>
                    <a:pt x="284744" y="176824"/>
                    <a:pt x="323479" y="146344"/>
                    <a:pt x="325384" y="120944"/>
                  </a:cubicBezTo>
                  <a:cubicBezTo>
                    <a:pt x="327289" y="95544"/>
                    <a:pt x="285379" y="54269"/>
                    <a:pt x="275854" y="56174"/>
                  </a:cubicBezTo>
                  <a:cubicBezTo>
                    <a:pt x="266329" y="58079"/>
                    <a:pt x="262519" y="134914"/>
                    <a:pt x="268234" y="132374"/>
                  </a:cubicBezTo>
                  <a:cubicBezTo>
                    <a:pt x="273949" y="129834"/>
                    <a:pt x="334274" y="58079"/>
                    <a:pt x="310144" y="40934"/>
                  </a:cubicBezTo>
                  <a:cubicBezTo>
                    <a:pt x="286014" y="23789"/>
                    <a:pt x="133614" y="23789"/>
                    <a:pt x="123454" y="29504"/>
                  </a:cubicBezTo>
                  <a:cubicBezTo>
                    <a:pt x="113294" y="35219"/>
                    <a:pt x="255534" y="79669"/>
                    <a:pt x="249184" y="75224"/>
                  </a:cubicBezTo>
                  <a:cubicBezTo>
                    <a:pt x="242834" y="70779"/>
                    <a:pt x="131074" y="8549"/>
                    <a:pt x="85354" y="2834"/>
                  </a:cubicBezTo>
                  <a:cubicBezTo>
                    <a:pt x="39634" y="-2881"/>
                    <a:pt x="-23866" y="-976"/>
                    <a:pt x="9154" y="1807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 180">
              <a:extLst>
                <a:ext uri="{FF2B5EF4-FFF2-40B4-BE49-F238E27FC236}">
                  <a16:creationId xmlns:a16="http://schemas.microsoft.com/office/drawing/2014/main" id="{87394F27-CCBF-CB01-5359-6604E888A5DE}"/>
                </a:ext>
              </a:extLst>
            </p:cNvPr>
            <p:cNvSpPr/>
            <p:nvPr/>
          </p:nvSpPr>
          <p:spPr>
            <a:xfrm>
              <a:off x="5971607" y="4238278"/>
              <a:ext cx="176120" cy="899203"/>
            </a:xfrm>
            <a:custGeom>
              <a:avLst/>
              <a:gdLst>
                <a:gd name="connsiteX0" fmla="*/ 6918 w 176120"/>
                <a:gd name="connsiteY0" fmla="*/ 6697 h 899203"/>
                <a:gd name="connsiteX1" fmla="*/ 168843 w 176120"/>
                <a:gd name="connsiteY1" fmla="*/ 848072 h 899203"/>
                <a:gd name="connsiteX2" fmla="*/ 133918 w 176120"/>
                <a:gd name="connsiteY2" fmla="*/ 759172 h 899203"/>
                <a:gd name="connsiteX3" fmla="*/ 6918 w 176120"/>
                <a:gd name="connsiteY3" fmla="*/ 371822 h 899203"/>
                <a:gd name="connsiteX4" fmla="*/ 25968 w 176120"/>
                <a:gd name="connsiteY4" fmla="*/ 451197 h 899203"/>
                <a:gd name="connsiteX5" fmla="*/ 6918 w 176120"/>
                <a:gd name="connsiteY5" fmla="*/ 6697 h 899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120" h="899203">
                  <a:moveTo>
                    <a:pt x="6918" y="6697"/>
                  </a:moveTo>
                  <a:cubicBezTo>
                    <a:pt x="30730" y="72843"/>
                    <a:pt x="147676" y="722660"/>
                    <a:pt x="168843" y="848072"/>
                  </a:cubicBezTo>
                  <a:cubicBezTo>
                    <a:pt x="190010" y="973484"/>
                    <a:pt x="160905" y="838547"/>
                    <a:pt x="133918" y="759172"/>
                  </a:cubicBezTo>
                  <a:cubicBezTo>
                    <a:pt x="106931" y="679797"/>
                    <a:pt x="24910" y="423151"/>
                    <a:pt x="6918" y="371822"/>
                  </a:cubicBezTo>
                  <a:cubicBezTo>
                    <a:pt x="-11074" y="320493"/>
                    <a:pt x="23322" y="517872"/>
                    <a:pt x="25968" y="451197"/>
                  </a:cubicBezTo>
                  <a:cubicBezTo>
                    <a:pt x="28614" y="384522"/>
                    <a:pt x="-16894" y="-59449"/>
                    <a:pt x="6918" y="669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 181">
              <a:extLst>
                <a:ext uri="{FF2B5EF4-FFF2-40B4-BE49-F238E27FC236}">
                  <a16:creationId xmlns:a16="http://schemas.microsoft.com/office/drawing/2014/main" id="{D6F5924F-14DE-0C63-04F0-7474A60CA625}"/>
                </a:ext>
              </a:extLst>
            </p:cNvPr>
            <p:cNvSpPr/>
            <p:nvPr/>
          </p:nvSpPr>
          <p:spPr>
            <a:xfrm>
              <a:off x="6121318" y="4759279"/>
              <a:ext cx="217877" cy="319265"/>
            </a:xfrm>
            <a:custGeom>
              <a:avLst/>
              <a:gdLst>
                <a:gd name="connsiteX0" fmla="*/ 82 w 217877"/>
                <a:gd name="connsiteY0" fmla="*/ 101646 h 319265"/>
                <a:gd name="connsiteX1" fmla="*/ 149307 w 217877"/>
                <a:gd name="connsiteY1" fmla="*/ 46 h 319265"/>
                <a:gd name="connsiteX2" fmla="*/ 162007 w 217877"/>
                <a:gd name="connsiteY2" fmla="*/ 114346 h 319265"/>
                <a:gd name="connsiteX3" fmla="*/ 215982 w 217877"/>
                <a:gd name="connsiteY3" fmla="*/ 181021 h 319265"/>
                <a:gd name="connsiteX4" fmla="*/ 193757 w 217877"/>
                <a:gd name="connsiteY4" fmla="*/ 260396 h 319265"/>
                <a:gd name="connsiteX5" fmla="*/ 82632 w 217877"/>
                <a:gd name="connsiteY5" fmla="*/ 317546 h 319265"/>
                <a:gd name="connsiteX6" fmla="*/ 127082 w 217877"/>
                <a:gd name="connsiteY6" fmla="*/ 193721 h 319265"/>
                <a:gd name="connsiteX7" fmla="*/ 82 w 217877"/>
                <a:gd name="connsiteY7" fmla="*/ 101646 h 31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877" h="319265">
                  <a:moveTo>
                    <a:pt x="82" y="101646"/>
                  </a:moveTo>
                  <a:cubicBezTo>
                    <a:pt x="3786" y="69367"/>
                    <a:pt x="122320" y="-2071"/>
                    <a:pt x="149307" y="46"/>
                  </a:cubicBezTo>
                  <a:cubicBezTo>
                    <a:pt x="176295" y="2163"/>
                    <a:pt x="150895" y="84184"/>
                    <a:pt x="162007" y="114346"/>
                  </a:cubicBezTo>
                  <a:cubicBezTo>
                    <a:pt x="173119" y="144508"/>
                    <a:pt x="210690" y="156679"/>
                    <a:pt x="215982" y="181021"/>
                  </a:cubicBezTo>
                  <a:cubicBezTo>
                    <a:pt x="221274" y="205363"/>
                    <a:pt x="215982" y="237642"/>
                    <a:pt x="193757" y="260396"/>
                  </a:cubicBezTo>
                  <a:cubicBezTo>
                    <a:pt x="171532" y="283150"/>
                    <a:pt x="93744" y="328658"/>
                    <a:pt x="82632" y="317546"/>
                  </a:cubicBezTo>
                  <a:cubicBezTo>
                    <a:pt x="71520" y="306434"/>
                    <a:pt x="136078" y="224413"/>
                    <a:pt x="127082" y="193721"/>
                  </a:cubicBezTo>
                  <a:cubicBezTo>
                    <a:pt x="118086" y="163029"/>
                    <a:pt x="-3622" y="133925"/>
                    <a:pt x="82" y="10164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 182">
              <a:extLst>
                <a:ext uri="{FF2B5EF4-FFF2-40B4-BE49-F238E27FC236}">
                  <a16:creationId xmlns:a16="http://schemas.microsoft.com/office/drawing/2014/main" id="{BEC66E8B-8C2F-7E77-316E-762B6C0A742C}"/>
                </a:ext>
              </a:extLst>
            </p:cNvPr>
            <p:cNvSpPr/>
            <p:nvPr/>
          </p:nvSpPr>
          <p:spPr>
            <a:xfrm>
              <a:off x="6095815" y="4551966"/>
              <a:ext cx="584718" cy="457834"/>
            </a:xfrm>
            <a:custGeom>
              <a:avLst/>
              <a:gdLst>
                <a:gd name="connsiteX0" fmla="*/ 3360 w 584718"/>
                <a:gd name="connsiteY0" fmla="*/ 270859 h 457834"/>
                <a:gd name="connsiteX1" fmla="*/ 333560 w 584718"/>
                <a:gd name="connsiteY1" fmla="*/ 99409 h 457834"/>
                <a:gd name="connsiteX2" fmla="*/ 219260 w 584718"/>
                <a:gd name="connsiteY2" fmla="*/ 185134 h 457834"/>
                <a:gd name="connsiteX3" fmla="*/ 473260 w 584718"/>
                <a:gd name="connsiteY3" fmla="*/ 147034 h 457834"/>
                <a:gd name="connsiteX4" fmla="*/ 419285 w 584718"/>
                <a:gd name="connsiteY4" fmla="*/ 178784 h 457834"/>
                <a:gd name="connsiteX5" fmla="*/ 428810 w 584718"/>
                <a:gd name="connsiteY5" fmla="*/ 64484 h 457834"/>
                <a:gd name="connsiteX6" fmla="*/ 289110 w 584718"/>
                <a:gd name="connsiteY6" fmla="*/ 984 h 457834"/>
                <a:gd name="connsiteX7" fmla="*/ 470085 w 584718"/>
                <a:gd name="connsiteY7" fmla="*/ 112109 h 457834"/>
                <a:gd name="connsiteX8" fmla="*/ 501835 w 584718"/>
                <a:gd name="connsiteY8" fmla="*/ 137509 h 457834"/>
                <a:gd name="connsiteX9" fmla="*/ 412935 w 584718"/>
                <a:gd name="connsiteY9" fmla="*/ 172434 h 457834"/>
                <a:gd name="connsiteX10" fmla="*/ 562160 w 584718"/>
                <a:gd name="connsiteY10" fmla="*/ 185134 h 457834"/>
                <a:gd name="connsiteX11" fmla="*/ 549460 w 584718"/>
                <a:gd name="connsiteY11" fmla="*/ 455009 h 457834"/>
                <a:gd name="connsiteX12" fmla="*/ 558985 w 584718"/>
                <a:gd name="connsiteY12" fmla="*/ 318484 h 457834"/>
                <a:gd name="connsiteX13" fmla="*/ 578035 w 584718"/>
                <a:gd name="connsiteY13" fmla="*/ 191484 h 457834"/>
                <a:gd name="connsiteX14" fmla="*/ 431985 w 584718"/>
                <a:gd name="connsiteY14" fmla="*/ 115284 h 457834"/>
                <a:gd name="connsiteX15" fmla="*/ 289110 w 584718"/>
                <a:gd name="connsiteY15" fmla="*/ 96234 h 457834"/>
                <a:gd name="connsiteX16" fmla="*/ 85910 w 584718"/>
                <a:gd name="connsiteY16" fmla="*/ 172434 h 457834"/>
                <a:gd name="connsiteX17" fmla="*/ 285935 w 584718"/>
                <a:gd name="connsiteY17" fmla="*/ 102584 h 457834"/>
                <a:gd name="connsiteX18" fmla="*/ 168460 w 584718"/>
                <a:gd name="connsiteY18" fmla="*/ 150209 h 457834"/>
                <a:gd name="connsiteX19" fmla="*/ 3360 w 584718"/>
                <a:gd name="connsiteY19" fmla="*/ 270859 h 457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84718" h="457834">
                  <a:moveTo>
                    <a:pt x="3360" y="270859"/>
                  </a:moveTo>
                  <a:cubicBezTo>
                    <a:pt x="30877" y="262392"/>
                    <a:pt x="297577" y="113696"/>
                    <a:pt x="333560" y="99409"/>
                  </a:cubicBezTo>
                  <a:cubicBezTo>
                    <a:pt x="369543" y="85122"/>
                    <a:pt x="195977" y="177196"/>
                    <a:pt x="219260" y="185134"/>
                  </a:cubicBezTo>
                  <a:cubicBezTo>
                    <a:pt x="242543" y="193071"/>
                    <a:pt x="439923" y="148092"/>
                    <a:pt x="473260" y="147034"/>
                  </a:cubicBezTo>
                  <a:cubicBezTo>
                    <a:pt x="506597" y="145976"/>
                    <a:pt x="426693" y="192542"/>
                    <a:pt x="419285" y="178784"/>
                  </a:cubicBezTo>
                  <a:cubicBezTo>
                    <a:pt x="411877" y="165026"/>
                    <a:pt x="450506" y="94117"/>
                    <a:pt x="428810" y="64484"/>
                  </a:cubicBezTo>
                  <a:cubicBezTo>
                    <a:pt x="407114" y="34851"/>
                    <a:pt x="282231" y="-6954"/>
                    <a:pt x="289110" y="984"/>
                  </a:cubicBezTo>
                  <a:cubicBezTo>
                    <a:pt x="295989" y="8922"/>
                    <a:pt x="434631" y="89355"/>
                    <a:pt x="470085" y="112109"/>
                  </a:cubicBezTo>
                  <a:cubicBezTo>
                    <a:pt x="505539" y="134863"/>
                    <a:pt x="511360" y="127455"/>
                    <a:pt x="501835" y="137509"/>
                  </a:cubicBezTo>
                  <a:cubicBezTo>
                    <a:pt x="492310" y="147563"/>
                    <a:pt x="402881" y="164497"/>
                    <a:pt x="412935" y="172434"/>
                  </a:cubicBezTo>
                  <a:cubicBezTo>
                    <a:pt x="422989" y="180371"/>
                    <a:pt x="539406" y="138038"/>
                    <a:pt x="562160" y="185134"/>
                  </a:cubicBezTo>
                  <a:cubicBezTo>
                    <a:pt x="584914" y="232230"/>
                    <a:pt x="549989" y="432784"/>
                    <a:pt x="549460" y="455009"/>
                  </a:cubicBezTo>
                  <a:cubicBezTo>
                    <a:pt x="548931" y="477234"/>
                    <a:pt x="554223" y="362405"/>
                    <a:pt x="558985" y="318484"/>
                  </a:cubicBezTo>
                  <a:cubicBezTo>
                    <a:pt x="563747" y="274563"/>
                    <a:pt x="599202" y="225351"/>
                    <a:pt x="578035" y="191484"/>
                  </a:cubicBezTo>
                  <a:cubicBezTo>
                    <a:pt x="556868" y="157617"/>
                    <a:pt x="480139" y="131159"/>
                    <a:pt x="431985" y="115284"/>
                  </a:cubicBezTo>
                  <a:cubicBezTo>
                    <a:pt x="383831" y="99409"/>
                    <a:pt x="346789" y="86709"/>
                    <a:pt x="289110" y="96234"/>
                  </a:cubicBezTo>
                  <a:cubicBezTo>
                    <a:pt x="231431" y="105759"/>
                    <a:pt x="86439" y="171376"/>
                    <a:pt x="85910" y="172434"/>
                  </a:cubicBezTo>
                  <a:cubicBezTo>
                    <a:pt x="85381" y="173492"/>
                    <a:pt x="272177" y="106288"/>
                    <a:pt x="285935" y="102584"/>
                  </a:cubicBezTo>
                  <a:cubicBezTo>
                    <a:pt x="299693" y="98880"/>
                    <a:pt x="211851" y="124809"/>
                    <a:pt x="168460" y="150209"/>
                  </a:cubicBezTo>
                  <a:cubicBezTo>
                    <a:pt x="125069" y="175609"/>
                    <a:pt x="-24157" y="279326"/>
                    <a:pt x="3360" y="27085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 183">
              <a:extLst>
                <a:ext uri="{FF2B5EF4-FFF2-40B4-BE49-F238E27FC236}">
                  <a16:creationId xmlns:a16="http://schemas.microsoft.com/office/drawing/2014/main" id="{75A6F112-12EA-8EAC-60D9-CE32AF2E7927}"/>
                </a:ext>
              </a:extLst>
            </p:cNvPr>
            <p:cNvSpPr/>
            <p:nvPr/>
          </p:nvSpPr>
          <p:spPr>
            <a:xfrm>
              <a:off x="6483341" y="4747205"/>
              <a:ext cx="324752" cy="350857"/>
            </a:xfrm>
            <a:custGeom>
              <a:avLst/>
              <a:gdLst>
                <a:gd name="connsiteX0" fmla="*/ 9 w 324752"/>
                <a:gd name="connsiteY0" fmla="*/ 15295 h 350857"/>
                <a:gd name="connsiteX1" fmla="*/ 117484 w 324752"/>
                <a:gd name="connsiteY1" fmla="*/ 53395 h 350857"/>
                <a:gd name="connsiteX2" fmla="*/ 196859 w 324752"/>
                <a:gd name="connsiteY2" fmla="*/ 164520 h 350857"/>
                <a:gd name="connsiteX3" fmla="*/ 152409 w 324752"/>
                <a:gd name="connsiteY3" fmla="*/ 231195 h 350857"/>
                <a:gd name="connsiteX4" fmla="*/ 234959 w 324752"/>
                <a:gd name="connsiteY4" fmla="*/ 202620 h 350857"/>
                <a:gd name="connsiteX5" fmla="*/ 142884 w 324752"/>
                <a:gd name="connsiteY5" fmla="*/ 326445 h 350857"/>
                <a:gd name="connsiteX6" fmla="*/ 85734 w 324752"/>
                <a:gd name="connsiteY6" fmla="*/ 348670 h 350857"/>
                <a:gd name="connsiteX7" fmla="*/ 190509 w 324752"/>
                <a:gd name="connsiteY7" fmla="*/ 294695 h 350857"/>
                <a:gd name="connsiteX8" fmla="*/ 292109 w 324752"/>
                <a:gd name="connsiteY8" fmla="*/ 174045 h 350857"/>
                <a:gd name="connsiteX9" fmla="*/ 323859 w 324752"/>
                <a:gd name="connsiteY9" fmla="*/ 2595 h 350857"/>
                <a:gd name="connsiteX10" fmla="*/ 307984 w 324752"/>
                <a:gd name="connsiteY10" fmla="*/ 81970 h 350857"/>
                <a:gd name="connsiteX11" fmla="*/ 228609 w 324752"/>
                <a:gd name="connsiteY11" fmla="*/ 234370 h 350857"/>
                <a:gd name="connsiteX12" fmla="*/ 155584 w 324752"/>
                <a:gd name="connsiteY12" fmla="*/ 253420 h 350857"/>
                <a:gd name="connsiteX13" fmla="*/ 165109 w 324752"/>
                <a:gd name="connsiteY13" fmla="*/ 34345 h 350857"/>
                <a:gd name="connsiteX14" fmla="*/ 123834 w 324752"/>
                <a:gd name="connsiteY14" fmla="*/ 47045 h 350857"/>
                <a:gd name="connsiteX15" fmla="*/ 9 w 324752"/>
                <a:gd name="connsiteY15" fmla="*/ 15295 h 35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4752" h="350857">
                  <a:moveTo>
                    <a:pt x="9" y="15295"/>
                  </a:moveTo>
                  <a:cubicBezTo>
                    <a:pt x="-1049" y="16353"/>
                    <a:pt x="84676" y="28524"/>
                    <a:pt x="117484" y="53395"/>
                  </a:cubicBezTo>
                  <a:cubicBezTo>
                    <a:pt x="150292" y="78266"/>
                    <a:pt x="191038" y="134887"/>
                    <a:pt x="196859" y="164520"/>
                  </a:cubicBezTo>
                  <a:cubicBezTo>
                    <a:pt x="202680" y="194153"/>
                    <a:pt x="146059" y="224845"/>
                    <a:pt x="152409" y="231195"/>
                  </a:cubicBezTo>
                  <a:cubicBezTo>
                    <a:pt x="158759" y="237545"/>
                    <a:pt x="236547" y="186745"/>
                    <a:pt x="234959" y="202620"/>
                  </a:cubicBezTo>
                  <a:cubicBezTo>
                    <a:pt x="233372" y="218495"/>
                    <a:pt x="167755" y="302103"/>
                    <a:pt x="142884" y="326445"/>
                  </a:cubicBezTo>
                  <a:cubicBezTo>
                    <a:pt x="118013" y="350787"/>
                    <a:pt x="77797" y="353962"/>
                    <a:pt x="85734" y="348670"/>
                  </a:cubicBezTo>
                  <a:cubicBezTo>
                    <a:pt x="93671" y="343378"/>
                    <a:pt x="156113" y="323799"/>
                    <a:pt x="190509" y="294695"/>
                  </a:cubicBezTo>
                  <a:cubicBezTo>
                    <a:pt x="224905" y="265591"/>
                    <a:pt x="269884" y="222728"/>
                    <a:pt x="292109" y="174045"/>
                  </a:cubicBezTo>
                  <a:cubicBezTo>
                    <a:pt x="314334" y="125362"/>
                    <a:pt x="321213" y="17941"/>
                    <a:pt x="323859" y="2595"/>
                  </a:cubicBezTo>
                  <a:cubicBezTo>
                    <a:pt x="326505" y="-12751"/>
                    <a:pt x="323859" y="43341"/>
                    <a:pt x="307984" y="81970"/>
                  </a:cubicBezTo>
                  <a:cubicBezTo>
                    <a:pt x="292109" y="120599"/>
                    <a:pt x="254009" y="205795"/>
                    <a:pt x="228609" y="234370"/>
                  </a:cubicBezTo>
                  <a:cubicBezTo>
                    <a:pt x="203209" y="262945"/>
                    <a:pt x="166167" y="286758"/>
                    <a:pt x="155584" y="253420"/>
                  </a:cubicBezTo>
                  <a:cubicBezTo>
                    <a:pt x="145001" y="220083"/>
                    <a:pt x="170401" y="68741"/>
                    <a:pt x="165109" y="34345"/>
                  </a:cubicBezTo>
                  <a:cubicBezTo>
                    <a:pt x="159817" y="-51"/>
                    <a:pt x="145530" y="48632"/>
                    <a:pt x="123834" y="47045"/>
                  </a:cubicBezTo>
                  <a:cubicBezTo>
                    <a:pt x="102138" y="45458"/>
                    <a:pt x="1067" y="14237"/>
                    <a:pt x="9" y="1529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 184">
              <a:extLst>
                <a:ext uri="{FF2B5EF4-FFF2-40B4-BE49-F238E27FC236}">
                  <a16:creationId xmlns:a16="http://schemas.microsoft.com/office/drawing/2014/main" id="{ACDFC291-7ACD-1BC9-2590-A716CA55ACF1}"/>
                </a:ext>
              </a:extLst>
            </p:cNvPr>
            <p:cNvSpPr/>
            <p:nvPr/>
          </p:nvSpPr>
          <p:spPr>
            <a:xfrm>
              <a:off x="6077176" y="4952591"/>
              <a:ext cx="112172" cy="588684"/>
            </a:xfrm>
            <a:custGeom>
              <a:avLst/>
              <a:gdLst>
                <a:gd name="connsiteX0" fmla="*/ 2949 w 112172"/>
                <a:gd name="connsiteY0" fmla="*/ 409 h 588684"/>
                <a:gd name="connsiteX1" fmla="*/ 34699 w 112172"/>
                <a:gd name="connsiteY1" fmla="*/ 444909 h 588684"/>
                <a:gd name="connsiteX2" fmla="*/ 25174 w 112172"/>
                <a:gd name="connsiteY2" fmla="*/ 425859 h 588684"/>
                <a:gd name="connsiteX3" fmla="*/ 28349 w 112172"/>
                <a:gd name="connsiteY3" fmla="*/ 587784 h 588684"/>
                <a:gd name="connsiteX4" fmla="*/ 63274 w 112172"/>
                <a:gd name="connsiteY4" fmla="*/ 489359 h 588684"/>
                <a:gd name="connsiteX5" fmla="*/ 110899 w 112172"/>
                <a:gd name="connsiteY5" fmla="*/ 448084 h 588684"/>
                <a:gd name="connsiteX6" fmla="*/ 98199 w 112172"/>
                <a:gd name="connsiteY6" fmla="*/ 295684 h 588684"/>
                <a:gd name="connsiteX7" fmla="*/ 95024 w 112172"/>
                <a:gd name="connsiteY7" fmla="*/ 282984 h 588684"/>
                <a:gd name="connsiteX8" fmla="*/ 104549 w 112172"/>
                <a:gd name="connsiteY8" fmla="*/ 457609 h 588684"/>
                <a:gd name="connsiteX9" fmla="*/ 56924 w 112172"/>
                <a:gd name="connsiteY9" fmla="*/ 463959 h 588684"/>
                <a:gd name="connsiteX10" fmla="*/ 56924 w 112172"/>
                <a:gd name="connsiteY10" fmla="*/ 225834 h 588684"/>
                <a:gd name="connsiteX11" fmla="*/ 9299 w 112172"/>
                <a:gd name="connsiteY11" fmla="*/ 362359 h 588684"/>
                <a:gd name="connsiteX12" fmla="*/ 2949 w 112172"/>
                <a:gd name="connsiteY12" fmla="*/ 409 h 588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172" h="588684">
                  <a:moveTo>
                    <a:pt x="2949" y="409"/>
                  </a:moveTo>
                  <a:cubicBezTo>
                    <a:pt x="7182" y="14167"/>
                    <a:pt x="30995" y="374001"/>
                    <a:pt x="34699" y="444909"/>
                  </a:cubicBezTo>
                  <a:cubicBezTo>
                    <a:pt x="38403" y="515817"/>
                    <a:pt x="26232" y="402047"/>
                    <a:pt x="25174" y="425859"/>
                  </a:cubicBezTo>
                  <a:cubicBezTo>
                    <a:pt x="24116" y="449671"/>
                    <a:pt x="21999" y="577201"/>
                    <a:pt x="28349" y="587784"/>
                  </a:cubicBezTo>
                  <a:cubicBezTo>
                    <a:pt x="34699" y="598367"/>
                    <a:pt x="49516" y="512642"/>
                    <a:pt x="63274" y="489359"/>
                  </a:cubicBezTo>
                  <a:cubicBezTo>
                    <a:pt x="77032" y="466076"/>
                    <a:pt x="105078" y="480363"/>
                    <a:pt x="110899" y="448084"/>
                  </a:cubicBezTo>
                  <a:cubicBezTo>
                    <a:pt x="116720" y="415805"/>
                    <a:pt x="100845" y="323201"/>
                    <a:pt x="98199" y="295684"/>
                  </a:cubicBezTo>
                  <a:cubicBezTo>
                    <a:pt x="95553" y="268167"/>
                    <a:pt x="93966" y="255997"/>
                    <a:pt x="95024" y="282984"/>
                  </a:cubicBezTo>
                  <a:cubicBezTo>
                    <a:pt x="96082" y="309971"/>
                    <a:pt x="110899" y="427447"/>
                    <a:pt x="104549" y="457609"/>
                  </a:cubicBezTo>
                  <a:cubicBezTo>
                    <a:pt x="98199" y="487771"/>
                    <a:pt x="64862" y="502588"/>
                    <a:pt x="56924" y="463959"/>
                  </a:cubicBezTo>
                  <a:cubicBezTo>
                    <a:pt x="48987" y="425330"/>
                    <a:pt x="64861" y="242767"/>
                    <a:pt x="56924" y="225834"/>
                  </a:cubicBezTo>
                  <a:cubicBezTo>
                    <a:pt x="48987" y="208901"/>
                    <a:pt x="20941" y="400459"/>
                    <a:pt x="9299" y="362359"/>
                  </a:cubicBezTo>
                  <a:cubicBezTo>
                    <a:pt x="-2343" y="324259"/>
                    <a:pt x="-1284" y="-13349"/>
                    <a:pt x="2949" y="40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 185">
              <a:extLst>
                <a:ext uri="{FF2B5EF4-FFF2-40B4-BE49-F238E27FC236}">
                  <a16:creationId xmlns:a16="http://schemas.microsoft.com/office/drawing/2014/main" id="{32C4A861-0902-937D-91E3-C6E1A489B1D5}"/>
                </a:ext>
              </a:extLst>
            </p:cNvPr>
            <p:cNvSpPr/>
            <p:nvPr/>
          </p:nvSpPr>
          <p:spPr>
            <a:xfrm>
              <a:off x="6434717" y="4927551"/>
              <a:ext cx="386123" cy="921224"/>
            </a:xfrm>
            <a:custGeom>
              <a:avLst/>
              <a:gdLst>
                <a:gd name="connsiteX0" fmla="*/ 89908 w 386123"/>
                <a:gd name="connsiteY0" fmla="*/ 263574 h 921224"/>
                <a:gd name="connsiteX1" fmla="*/ 378833 w 386123"/>
                <a:gd name="connsiteY1" fmla="*/ 95299 h 921224"/>
                <a:gd name="connsiteX2" fmla="*/ 293108 w 386123"/>
                <a:gd name="connsiteY2" fmla="*/ 165149 h 921224"/>
                <a:gd name="connsiteX3" fmla="*/ 223258 w 386123"/>
                <a:gd name="connsiteY3" fmla="*/ 250874 h 921224"/>
                <a:gd name="connsiteX4" fmla="*/ 312158 w 386123"/>
                <a:gd name="connsiteY4" fmla="*/ 269924 h 921224"/>
                <a:gd name="connsiteX5" fmla="*/ 343908 w 386123"/>
                <a:gd name="connsiteY5" fmla="*/ 279449 h 921224"/>
                <a:gd name="connsiteX6" fmla="*/ 286758 w 386123"/>
                <a:gd name="connsiteY6" fmla="*/ 342949 h 921224"/>
                <a:gd name="connsiteX7" fmla="*/ 347083 w 386123"/>
                <a:gd name="connsiteY7" fmla="*/ 387399 h 921224"/>
                <a:gd name="connsiteX8" fmla="*/ 293108 w 386123"/>
                <a:gd name="connsiteY8" fmla="*/ 447724 h 921224"/>
                <a:gd name="connsiteX9" fmla="*/ 315333 w 386123"/>
                <a:gd name="connsiteY9" fmla="*/ 523924 h 921224"/>
                <a:gd name="connsiteX10" fmla="*/ 223258 w 386123"/>
                <a:gd name="connsiteY10" fmla="*/ 615999 h 921224"/>
                <a:gd name="connsiteX11" fmla="*/ 213733 w 386123"/>
                <a:gd name="connsiteY11" fmla="*/ 654099 h 921224"/>
                <a:gd name="connsiteX12" fmla="*/ 108958 w 386123"/>
                <a:gd name="connsiteY12" fmla="*/ 749349 h 921224"/>
                <a:gd name="connsiteX13" fmla="*/ 1008 w 386123"/>
                <a:gd name="connsiteY13" fmla="*/ 920799 h 921224"/>
                <a:gd name="connsiteX14" fmla="*/ 175633 w 386123"/>
                <a:gd name="connsiteY14" fmla="*/ 695374 h 921224"/>
                <a:gd name="connsiteX15" fmla="*/ 280408 w 386123"/>
                <a:gd name="connsiteY15" fmla="*/ 533449 h 921224"/>
                <a:gd name="connsiteX16" fmla="*/ 83558 w 386123"/>
                <a:gd name="connsiteY16" fmla="*/ 361999 h 921224"/>
                <a:gd name="connsiteX17" fmla="*/ 293108 w 386123"/>
                <a:gd name="connsiteY17" fmla="*/ 460424 h 921224"/>
                <a:gd name="connsiteX18" fmla="*/ 267708 w 386123"/>
                <a:gd name="connsiteY18" fmla="*/ 336599 h 921224"/>
                <a:gd name="connsiteX19" fmla="*/ 216908 w 386123"/>
                <a:gd name="connsiteY19" fmla="*/ 298499 h 921224"/>
                <a:gd name="connsiteX20" fmla="*/ 340733 w 386123"/>
                <a:gd name="connsiteY20" fmla="*/ 123874 h 921224"/>
                <a:gd name="connsiteX21" fmla="*/ 242308 w 386123"/>
                <a:gd name="connsiteY21" fmla="*/ 49 h 921224"/>
                <a:gd name="connsiteX22" fmla="*/ 293108 w 386123"/>
                <a:gd name="connsiteY22" fmla="*/ 111174 h 921224"/>
                <a:gd name="connsiteX23" fmla="*/ 89908 w 386123"/>
                <a:gd name="connsiteY23" fmla="*/ 263574 h 9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6123" h="921224">
                  <a:moveTo>
                    <a:pt x="89908" y="263574"/>
                  </a:moveTo>
                  <a:cubicBezTo>
                    <a:pt x="104195" y="260928"/>
                    <a:pt x="344966" y="111703"/>
                    <a:pt x="378833" y="95299"/>
                  </a:cubicBezTo>
                  <a:cubicBezTo>
                    <a:pt x="412700" y="78895"/>
                    <a:pt x="319037" y="139220"/>
                    <a:pt x="293108" y="165149"/>
                  </a:cubicBezTo>
                  <a:cubicBezTo>
                    <a:pt x="267179" y="191078"/>
                    <a:pt x="220083" y="233411"/>
                    <a:pt x="223258" y="250874"/>
                  </a:cubicBezTo>
                  <a:cubicBezTo>
                    <a:pt x="226433" y="268337"/>
                    <a:pt x="292050" y="265162"/>
                    <a:pt x="312158" y="269924"/>
                  </a:cubicBezTo>
                  <a:cubicBezTo>
                    <a:pt x="332266" y="274686"/>
                    <a:pt x="348141" y="267278"/>
                    <a:pt x="343908" y="279449"/>
                  </a:cubicBezTo>
                  <a:cubicBezTo>
                    <a:pt x="339675" y="291620"/>
                    <a:pt x="286229" y="324957"/>
                    <a:pt x="286758" y="342949"/>
                  </a:cubicBezTo>
                  <a:cubicBezTo>
                    <a:pt x="287287" y="360941"/>
                    <a:pt x="346025" y="369937"/>
                    <a:pt x="347083" y="387399"/>
                  </a:cubicBezTo>
                  <a:cubicBezTo>
                    <a:pt x="348141" y="404861"/>
                    <a:pt x="298400" y="424970"/>
                    <a:pt x="293108" y="447724"/>
                  </a:cubicBezTo>
                  <a:cubicBezTo>
                    <a:pt x="287816" y="470478"/>
                    <a:pt x="326975" y="495878"/>
                    <a:pt x="315333" y="523924"/>
                  </a:cubicBezTo>
                  <a:cubicBezTo>
                    <a:pt x="303691" y="551970"/>
                    <a:pt x="240191" y="594303"/>
                    <a:pt x="223258" y="615999"/>
                  </a:cubicBezTo>
                  <a:cubicBezTo>
                    <a:pt x="206325" y="637695"/>
                    <a:pt x="232783" y="631874"/>
                    <a:pt x="213733" y="654099"/>
                  </a:cubicBezTo>
                  <a:cubicBezTo>
                    <a:pt x="194683" y="676324"/>
                    <a:pt x="144412" y="704899"/>
                    <a:pt x="108958" y="749349"/>
                  </a:cubicBezTo>
                  <a:cubicBezTo>
                    <a:pt x="73504" y="793799"/>
                    <a:pt x="-10104" y="929795"/>
                    <a:pt x="1008" y="920799"/>
                  </a:cubicBezTo>
                  <a:cubicBezTo>
                    <a:pt x="12120" y="911803"/>
                    <a:pt x="129066" y="759932"/>
                    <a:pt x="175633" y="695374"/>
                  </a:cubicBezTo>
                  <a:cubicBezTo>
                    <a:pt x="222200" y="630816"/>
                    <a:pt x="295754" y="589011"/>
                    <a:pt x="280408" y="533449"/>
                  </a:cubicBezTo>
                  <a:cubicBezTo>
                    <a:pt x="265062" y="477887"/>
                    <a:pt x="81441" y="374170"/>
                    <a:pt x="83558" y="361999"/>
                  </a:cubicBezTo>
                  <a:cubicBezTo>
                    <a:pt x="85675" y="349828"/>
                    <a:pt x="262416" y="464657"/>
                    <a:pt x="293108" y="460424"/>
                  </a:cubicBezTo>
                  <a:cubicBezTo>
                    <a:pt x="323800" y="456191"/>
                    <a:pt x="280408" y="363586"/>
                    <a:pt x="267708" y="336599"/>
                  </a:cubicBezTo>
                  <a:cubicBezTo>
                    <a:pt x="255008" y="309612"/>
                    <a:pt x="204737" y="333953"/>
                    <a:pt x="216908" y="298499"/>
                  </a:cubicBezTo>
                  <a:cubicBezTo>
                    <a:pt x="229079" y="263045"/>
                    <a:pt x="336500" y="173616"/>
                    <a:pt x="340733" y="123874"/>
                  </a:cubicBezTo>
                  <a:cubicBezTo>
                    <a:pt x="344966" y="74132"/>
                    <a:pt x="250245" y="2166"/>
                    <a:pt x="242308" y="49"/>
                  </a:cubicBezTo>
                  <a:cubicBezTo>
                    <a:pt x="234371" y="-2068"/>
                    <a:pt x="318508" y="63549"/>
                    <a:pt x="293108" y="111174"/>
                  </a:cubicBezTo>
                  <a:cubicBezTo>
                    <a:pt x="267708" y="158799"/>
                    <a:pt x="75621" y="266220"/>
                    <a:pt x="89908" y="26357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 186">
              <a:extLst>
                <a:ext uri="{FF2B5EF4-FFF2-40B4-BE49-F238E27FC236}">
                  <a16:creationId xmlns:a16="http://schemas.microsoft.com/office/drawing/2014/main" id="{373D81AA-DCD9-2A9B-D75D-91603EE67CAE}"/>
                </a:ext>
              </a:extLst>
            </p:cNvPr>
            <p:cNvSpPr/>
            <p:nvPr/>
          </p:nvSpPr>
          <p:spPr>
            <a:xfrm>
              <a:off x="6070571" y="4724390"/>
              <a:ext cx="610163" cy="1146188"/>
            </a:xfrm>
            <a:custGeom>
              <a:avLst/>
              <a:gdLst>
                <a:gd name="connsiteX0" fmla="*/ 365154 w 610163"/>
                <a:gd name="connsiteY0" fmla="*/ 393710 h 1146188"/>
                <a:gd name="connsiteX1" fmla="*/ 390554 w 610163"/>
                <a:gd name="connsiteY1" fmla="*/ 603260 h 1146188"/>
                <a:gd name="connsiteX2" fmla="*/ 511204 w 610163"/>
                <a:gd name="connsiteY2" fmla="*/ 762010 h 1146188"/>
                <a:gd name="connsiteX3" fmla="*/ 381029 w 610163"/>
                <a:gd name="connsiteY3" fmla="*/ 904885 h 1146188"/>
                <a:gd name="connsiteX4" fmla="*/ 381029 w 610163"/>
                <a:gd name="connsiteY4" fmla="*/ 1047760 h 1146188"/>
                <a:gd name="connsiteX5" fmla="*/ 276254 w 610163"/>
                <a:gd name="connsiteY5" fmla="*/ 1038235 h 1146188"/>
                <a:gd name="connsiteX6" fmla="*/ 387379 w 610163"/>
                <a:gd name="connsiteY6" fmla="*/ 1143010 h 1146188"/>
                <a:gd name="connsiteX7" fmla="*/ 142904 w 610163"/>
                <a:gd name="connsiteY7" fmla="*/ 1022360 h 1146188"/>
                <a:gd name="connsiteX8" fmla="*/ 73054 w 610163"/>
                <a:gd name="connsiteY8" fmla="*/ 974735 h 1146188"/>
                <a:gd name="connsiteX9" fmla="*/ 73054 w 610163"/>
                <a:gd name="connsiteY9" fmla="*/ 876310 h 1146188"/>
                <a:gd name="connsiteX10" fmla="*/ 29 w 610163"/>
                <a:gd name="connsiteY10" fmla="*/ 981085 h 1146188"/>
                <a:gd name="connsiteX11" fmla="*/ 82579 w 610163"/>
                <a:gd name="connsiteY11" fmla="*/ 638185 h 1146188"/>
                <a:gd name="connsiteX12" fmla="*/ 34954 w 610163"/>
                <a:gd name="connsiteY12" fmla="*/ 819160 h 1146188"/>
                <a:gd name="connsiteX13" fmla="*/ 63529 w 610163"/>
                <a:gd name="connsiteY13" fmla="*/ 755660 h 1146188"/>
                <a:gd name="connsiteX14" fmla="*/ 149254 w 610163"/>
                <a:gd name="connsiteY14" fmla="*/ 742960 h 1146188"/>
                <a:gd name="connsiteX15" fmla="*/ 168304 w 610163"/>
                <a:gd name="connsiteY15" fmla="*/ 787410 h 1146188"/>
                <a:gd name="connsiteX16" fmla="*/ 63529 w 610163"/>
                <a:gd name="connsiteY16" fmla="*/ 847735 h 1146188"/>
                <a:gd name="connsiteX17" fmla="*/ 165129 w 610163"/>
                <a:gd name="connsiteY17" fmla="*/ 784235 h 1146188"/>
                <a:gd name="connsiteX18" fmla="*/ 177829 w 610163"/>
                <a:gd name="connsiteY18" fmla="*/ 717560 h 1146188"/>
                <a:gd name="connsiteX19" fmla="*/ 28604 w 610163"/>
                <a:gd name="connsiteY19" fmla="*/ 742960 h 1146188"/>
                <a:gd name="connsiteX20" fmla="*/ 79404 w 610163"/>
                <a:gd name="connsiteY20" fmla="*/ 695335 h 1146188"/>
                <a:gd name="connsiteX21" fmla="*/ 31779 w 610163"/>
                <a:gd name="connsiteY21" fmla="*/ 952510 h 1146188"/>
                <a:gd name="connsiteX22" fmla="*/ 196879 w 610163"/>
                <a:gd name="connsiteY22" fmla="*/ 1076335 h 1146188"/>
                <a:gd name="connsiteX23" fmla="*/ 69879 w 610163"/>
                <a:gd name="connsiteY23" fmla="*/ 1069985 h 1146188"/>
                <a:gd name="connsiteX24" fmla="*/ 403254 w 610163"/>
                <a:gd name="connsiteY24" fmla="*/ 1146185 h 1146188"/>
                <a:gd name="connsiteX25" fmla="*/ 327054 w 610163"/>
                <a:gd name="connsiteY25" fmla="*/ 1066810 h 1146188"/>
                <a:gd name="connsiteX26" fmla="*/ 609629 w 610163"/>
                <a:gd name="connsiteY26" fmla="*/ 752485 h 1146188"/>
                <a:gd name="connsiteX27" fmla="*/ 400079 w 610163"/>
                <a:gd name="connsiteY27" fmla="*/ 946160 h 1146188"/>
                <a:gd name="connsiteX28" fmla="*/ 476279 w 610163"/>
                <a:gd name="connsiteY28" fmla="*/ 774710 h 1146188"/>
                <a:gd name="connsiteX29" fmla="*/ 450879 w 610163"/>
                <a:gd name="connsiteY29" fmla="*/ 708035 h 1146188"/>
                <a:gd name="connsiteX30" fmla="*/ 431829 w 610163"/>
                <a:gd name="connsiteY30" fmla="*/ 593735 h 1146188"/>
                <a:gd name="connsiteX31" fmla="*/ 514379 w 610163"/>
                <a:gd name="connsiteY31" fmla="*/ 409585 h 1146188"/>
                <a:gd name="connsiteX32" fmla="*/ 460404 w 610163"/>
                <a:gd name="connsiteY32" fmla="*/ 10 h 1146188"/>
                <a:gd name="connsiteX33" fmla="*/ 479454 w 610163"/>
                <a:gd name="connsiteY33" fmla="*/ 422285 h 1146188"/>
                <a:gd name="connsiteX34" fmla="*/ 425479 w 610163"/>
                <a:gd name="connsiteY34" fmla="*/ 603260 h 1146188"/>
                <a:gd name="connsiteX35" fmla="*/ 365154 w 610163"/>
                <a:gd name="connsiteY35" fmla="*/ 393710 h 1146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0163" h="1146188">
                  <a:moveTo>
                    <a:pt x="365154" y="393710"/>
                  </a:moveTo>
                  <a:cubicBezTo>
                    <a:pt x="359333" y="393710"/>
                    <a:pt x="366212" y="541877"/>
                    <a:pt x="390554" y="603260"/>
                  </a:cubicBezTo>
                  <a:cubicBezTo>
                    <a:pt x="414896" y="664643"/>
                    <a:pt x="512791" y="711739"/>
                    <a:pt x="511204" y="762010"/>
                  </a:cubicBezTo>
                  <a:cubicBezTo>
                    <a:pt x="509617" y="812281"/>
                    <a:pt x="402725" y="857260"/>
                    <a:pt x="381029" y="904885"/>
                  </a:cubicBezTo>
                  <a:cubicBezTo>
                    <a:pt x="359333" y="952510"/>
                    <a:pt x="398491" y="1025535"/>
                    <a:pt x="381029" y="1047760"/>
                  </a:cubicBezTo>
                  <a:cubicBezTo>
                    <a:pt x="363567" y="1069985"/>
                    <a:pt x="275196" y="1022360"/>
                    <a:pt x="276254" y="1038235"/>
                  </a:cubicBezTo>
                  <a:cubicBezTo>
                    <a:pt x="277312" y="1054110"/>
                    <a:pt x="409604" y="1145656"/>
                    <a:pt x="387379" y="1143010"/>
                  </a:cubicBezTo>
                  <a:cubicBezTo>
                    <a:pt x="365154" y="1140364"/>
                    <a:pt x="195291" y="1050406"/>
                    <a:pt x="142904" y="1022360"/>
                  </a:cubicBezTo>
                  <a:cubicBezTo>
                    <a:pt x="90517" y="994314"/>
                    <a:pt x="84696" y="999077"/>
                    <a:pt x="73054" y="974735"/>
                  </a:cubicBezTo>
                  <a:cubicBezTo>
                    <a:pt x="61412" y="950393"/>
                    <a:pt x="85225" y="875252"/>
                    <a:pt x="73054" y="876310"/>
                  </a:cubicBezTo>
                  <a:cubicBezTo>
                    <a:pt x="60883" y="877368"/>
                    <a:pt x="-1558" y="1020772"/>
                    <a:pt x="29" y="981085"/>
                  </a:cubicBezTo>
                  <a:cubicBezTo>
                    <a:pt x="1616" y="941398"/>
                    <a:pt x="76758" y="665173"/>
                    <a:pt x="82579" y="638185"/>
                  </a:cubicBezTo>
                  <a:cubicBezTo>
                    <a:pt x="88400" y="611197"/>
                    <a:pt x="38129" y="799581"/>
                    <a:pt x="34954" y="819160"/>
                  </a:cubicBezTo>
                  <a:cubicBezTo>
                    <a:pt x="31779" y="838739"/>
                    <a:pt x="44479" y="768360"/>
                    <a:pt x="63529" y="755660"/>
                  </a:cubicBezTo>
                  <a:cubicBezTo>
                    <a:pt x="82579" y="742960"/>
                    <a:pt x="131792" y="737668"/>
                    <a:pt x="149254" y="742960"/>
                  </a:cubicBezTo>
                  <a:cubicBezTo>
                    <a:pt x="166716" y="748252"/>
                    <a:pt x="182591" y="769948"/>
                    <a:pt x="168304" y="787410"/>
                  </a:cubicBezTo>
                  <a:cubicBezTo>
                    <a:pt x="154017" y="804872"/>
                    <a:pt x="64058" y="848264"/>
                    <a:pt x="63529" y="847735"/>
                  </a:cubicBezTo>
                  <a:cubicBezTo>
                    <a:pt x="63000" y="847206"/>
                    <a:pt x="146079" y="805931"/>
                    <a:pt x="165129" y="784235"/>
                  </a:cubicBezTo>
                  <a:cubicBezTo>
                    <a:pt x="184179" y="762539"/>
                    <a:pt x="200583" y="724439"/>
                    <a:pt x="177829" y="717560"/>
                  </a:cubicBezTo>
                  <a:cubicBezTo>
                    <a:pt x="155075" y="710681"/>
                    <a:pt x="45008" y="746664"/>
                    <a:pt x="28604" y="742960"/>
                  </a:cubicBezTo>
                  <a:cubicBezTo>
                    <a:pt x="12200" y="739256"/>
                    <a:pt x="78875" y="660410"/>
                    <a:pt x="79404" y="695335"/>
                  </a:cubicBezTo>
                  <a:cubicBezTo>
                    <a:pt x="79933" y="730260"/>
                    <a:pt x="12200" y="889010"/>
                    <a:pt x="31779" y="952510"/>
                  </a:cubicBezTo>
                  <a:cubicBezTo>
                    <a:pt x="51358" y="1016010"/>
                    <a:pt x="190529" y="1056756"/>
                    <a:pt x="196879" y="1076335"/>
                  </a:cubicBezTo>
                  <a:cubicBezTo>
                    <a:pt x="203229" y="1095914"/>
                    <a:pt x="35483" y="1058343"/>
                    <a:pt x="69879" y="1069985"/>
                  </a:cubicBezTo>
                  <a:cubicBezTo>
                    <a:pt x="104275" y="1081627"/>
                    <a:pt x="360392" y="1146714"/>
                    <a:pt x="403254" y="1146185"/>
                  </a:cubicBezTo>
                  <a:cubicBezTo>
                    <a:pt x="446116" y="1145656"/>
                    <a:pt x="292658" y="1132427"/>
                    <a:pt x="327054" y="1066810"/>
                  </a:cubicBezTo>
                  <a:cubicBezTo>
                    <a:pt x="361450" y="1001193"/>
                    <a:pt x="597458" y="772593"/>
                    <a:pt x="609629" y="752485"/>
                  </a:cubicBezTo>
                  <a:cubicBezTo>
                    <a:pt x="621800" y="732377"/>
                    <a:pt x="422304" y="942456"/>
                    <a:pt x="400079" y="946160"/>
                  </a:cubicBezTo>
                  <a:cubicBezTo>
                    <a:pt x="377854" y="949864"/>
                    <a:pt x="467812" y="814398"/>
                    <a:pt x="476279" y="774710"/>
                  </a:cubicBezTo>
                  <a:cubicBezTo>
                    <a:pt x="484746" y="735023"/>
                    <a:pt x="458287" y="738197"/>
                    <a:pt x="450879" y="708035"/>
                  </a:cubicBezTo>
                  <a:cubicBezTo>
                    <a:pt x="443471" y="677873"/>
                    <a:pt x="421246" y="643477"/>
                    <a:pt x="431829" y="593735"/>
                  </a:cubicBezTo>
                  <a:cubicBezTo>
                    <a:pt x="442412" y="543993"/>
                    <a:pt x="509616" y="508539"/>
                    <a:pt x="514379" y="409585"/>
                  </a:cubicBezTo>
                  <a:cubicBezTo>
                    <a:pt x="519142" y="310631"/>
                    <a:pt x="466225" y="-2107"/>
                    <a:pt x="460404" y="10"/>
                  </a:cubicBezTo>
                  <a:cubicBezTo>
                    <a:pt x="454583" y="2127"/>
                    <a:pt x="485275" y="321743"/>
                    <a:pt x="479454" y="422285"/>
                  </a:cubicBezTo>
                  <a:cubicBezTo>
                    <a:pt x="473633" y="522827"/>
                    <a:pt x="445058" y="603260"/>
                    <a:pt x="425479" y="603260"/>
                  </a:cubicBezTo>
                  <a:cubicBezTo>
                    <a:pt x="405900" y="603260"/>
                    <a:pt x="370975" y="393710"/>
                    <a:pt x="365154" y="39371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 187">
              <a:extLst>
                <a:ext uri="{FF2B5EF4-FFF2-40B4-BE49-F238E27FC236}">
                  <a16:creationId xmlns:a16="http://schemas.microsoft.com/office/drawing/2014/main" id="{715EED58-F737-2830-C0DE-365D7A5C2FF2}"/>
                </a:ext>
              </a:extLst>
            </p:cNvPr>
            <p:cNvSpPr/>
            <p:nvPr/>
          </p:nvSpPr>
          <p:spPr>
            <a:xfrm>
              <a:off x="4261922" y="5659983"/>
              <a:ext cx="862111" cy="1043262"/>
            </a:xfrm>
            <a:custGeom>
              <a:avLst/>
              <a:gdLst>
                <a:gd name="connsiteX0" fmla="*/ 5278 w 862111"/>
                <a:gd name="connsiteY0" fmla="*/ 7392 h 1043262"/>
                <a:gd name="connsiteX1" fmla="*/ 313253 w 862111"/>
                <a:gd name="connsiteY1" fmla="*/ 489992 h 1043262"/>
                <a:gd name="connsiteX2" fmla="*/ 313253 w 862111"/>
                <a:gd name="connsiteY2" fmla="*/ 458242 h 1043262"/>
                <a:gd name="connsiteX3" fmla="*/ 522803 w 862111"/>
                <a:gd name="connsiteY3" fmla="*/ 645567 h 1043262"/>
                <a:gd name="connsiteX4" fmla="*/ 529153 w 862111"/>
                <a:gd name="connsiteY4" fmla="*/ 642392 h 1043262"/>
                <a:gd name="connsiteX5" fmla="*/ 691078 w 862111"/>
                <a:gd name="connsiteY5" fmla="*/ 791617 h 1043262"/>
                <a:gd name="connsiteX6" fmla="*/ 779978 w 862111"/>
                <a:gd name="connsiteY6" fmla="*/ 877342 h 1043262"/>
                <a:gd name="connsiteX7" fmla="*/ 770453 w 862111"/>
                <a:gd name="connsiteY7" fmla="*/ 813842 h 1043262"/>
                <a:gd name="connsiteX8" fmla="*/ 859353 w 862111"/>
                <a:gd name="connsiteY8" fmla="*/ 1042442 h 1043262"/>
                <a:gd name="connsiteX9" fmla="*/ 811728 w 862111"/>
                <a:gd name="connsiteY9" fmla="*/ 880517 h 1043262"/>
                <a:gd name="connsiteX10" fmla="*/ 548203 w 862111"/>
                <a:gd name="connsiteY10" fmla="*/ 629692 h 1043262"/>
                <a:gd name="connsiteX11" fmla="*/ 300553 w 862111"/>
                <a:gd name="connsiteY11" fmla="*/ 502692 h 1043262"/>
                <a:gd name="connsiteX12" fmla="*/ 208478 w 862111"/>
                <a:gd name="connsiteY12" fmla="*/ 359817 h 1043262"/>
                <a:gd name="connsiteX13" fmla="*/ 17978 w 862111"/>
                <a:gd name="connsiteY13" fmla="*/ 121692 h 1043262"/>
                <a:gd name="connsiteX14" fmla="*/ 110053 w 862111"/>
                <a:gd name="connsiteY14" fmla="*/ 191542 h 1043262"/>
                <a:gd name="connsiteX15" fmla="*/ 5278 w 862111"/>
                <a:gd name="connsiteY15" fmla="*/ 7392 h 104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2111" h="1043262">
                  <a:moveTo>
                    <a:pt x="5278" y="7392"/>
                  </a:moveTo>
                  <a:cubicBezTo>
                    <a:pt x="39145" y="57134"/>
                    <a:pt x="261924" y="414850"/>
                    <a:pt x="313253" y="489992"/>
                  </a:cubicBezTo>
                  <a:cubicBezTo>
                    <a:pt x="364582" y="565134"/>
                    <a:pt x="278328" y="432313"/>
                    <a:pt x="313253" y="458242"/>
                  </a:cubicBezTo>
                  <a:cubicBezTo>
                    <a:pt x="348178" y="484171"/>
                    <a:pt x="486820" y="614875"/>
                    <a:pt x="522803" y="645567"/>
                  </a:cubicBezTo>
                  <a:cubicBezTo>
                    <a:pt x="558786" y="676259"/>
                    <a:pt x="501107" y="618050"/>
                    <a:pt x="529153" y="642392"/>
                  </a:cubicBezTo>
                  <a:cubicBezTo>
                    <a:pt x="557199" y="666734"/>
                    <a:pt x="649274" y="752459"/>
                    <a:pt x="691078" y="791617"/>
                  </a:cubicBezTo>
                  <a:cubicBezTo>
                    <a:pt x="732882" y="830775"/>
                    <a:pt x="766749" y="873638"/>
                    <a:pt x="779978" y="877342"/>
                  </a:cubicBezTo>
                  <a:cubicBezTo>
                    <a:pt x="793207" y="881046"/>
                    <a:pt x="757224" y="786325"/>
                    <a:pt x="770453" y="813842"/>
                  </a:cubicBezTo>
                  <a:cubicBezTo>
                    <a:pt x="783682" y="841359"/>
                    <a:pt x="852474" y="1031330"/>
                    <a:pt x="859353" y="1042442"/>
                  </a:cubicBezTo>
                  <a:cubicBezTo>
                    <a:pt x="866232" y="1053554"/>
                    <a:pt x="863586" y="949309"/>
                    <a:pt x="811728" y="880517"/>
                  </a:cubicBezTo>
                  <a:cubicBezTo>
                    <a:pt x="759870" y="811725"/>
                    <a:pt x="633399" y="692663"/>
                    <a:pt x="548203" y="629692"/>
                  </a:cubicBezTo>
                  <a:cubicBezTo>
                    <a:pt x="463007" y="566721"/>
                    <a:pt x="357174" y="547671"/>
                    <a:pt x="300553" y="502692"/>
                  </a:cubicBezTo>
                  <a:cubicBezTo>
                    <a:pt x="243932" y="457713"/>
                    <a:pt x="255574" y="423317"/>
                    <a:pt x="208478" y="359817"/>
                  </a:cubicBezTo>
                  <a:cubicBezTo>
                    <a:pt x="161382" y="296317"/>
                    <a:pt x="34382" y="149738"/>
                    <a:pt x="17978" y="121692"/>
                  </a:cubicBezTo>
                  <a:cubicBezTo>
                    <a:pt x="1574" y="93646"/>
                    <a:pt x="108466" y="208475"/>
                    <a:pt x="110053" y="191542"/>
                  </a:cubicBezTo>
                  <a:cubicBezTo>
                    <a:pt x="111641" y="174609"/>
                    <a:pt x="-28589" y="-42350"/>
                    <a:pt x="5278" y="739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 188">
              <a:extLst>
                <a:ext uri="{FF2B5EF4-FFF2-40B4-BE49-F238E27FC236}">
                  <a16:creationId xmlns:a16="http://schemas.microsoft.com/office/drawing/2014/main" id="{F9C7CC55-0687-5689-50B5-E5D1F9E6C702}"/>
                </a:ext>
              </a:extLst>
            </p:cNvPr>
            <p:cNvSpPr/>
            <p:nvPr/>
          </p:nvSpPr>
          <p:spPr>
            <a:xfrm>
              <a:off x="4035905" y="5628839"/>
              <a:ext cx="397651" cy="452056"/>
            </a:xfrm>
            <a:custGeom>
              <a:avLst/>
              <a:gdLst>
                <a:gd name="connsiteX0" fmla="*/ 278920 w 397651"/>
                <a:gd name="connsiteY0" fmla="*/ 436 h 452056"/>
                <a:gd name="connsiteX1" fmla="*/ 129695 w 397651"/>
                <a:gd name="connsiteY1" fmla="*/ 162361 h 452056"/>
                <a:gd name="connsiteX2" fmla="*/ 174145 w 397651"/>
                <a:gd name="connsiteY2" fmla="*/ 321111 h 452056"/>
                <a:gd name="connsiteX3" fmla="*/ 151920 w 397651"/>
                <a:gd name="connsiteY3" fmla="*/ 283011 h 452056"/>
                <a:gd name="connsiteX4" fmla="*/ 396395 w 397651"/>
                <a:gd name="connsiteY4" fmla="*/ 451286 h 452056"/>
                <a:gd name="connsiteX5" fmla="*/ 253520 w 397651"/>
                <a:gd name="connsiteY5" fmla="*/ 349686 h 452056"/>
                <a:gd name="connsiteX6" fmla="*/ 78895 w 397651"/>
                <a:gd name="connsiteY6" fmla="*/ 225861 h 452056"/>
                <a:gd name="connsiteX7" fmla="*/ 139220 w 397651"/>
                <a:gd name="connsiteY7" fmla="*/ 149661 h 452056"/>
                <a:gd name="connsiteX8" fmla="*/ 2695 w 397651"/>
                <a:gd name="connsiteY8" fmla="*/ 213161 h 452056"/>
                <a:gd name="connsiteX9" fmla="*/ 278920 w 397651"/>
                <a:gd name="connsiteY9" fmla="*/ 436 h 45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651" h="452056">
                  <a:moveTo>
                    <a:pt x="278920" y="436"/>
                  </a:moveTo>
                  <a:cubicBezTo>
                    <a:pt x="300087" y="-8031"/>
                    <a:pt x="147157" y="108915"/>
                    <a:pt x="129695" y="162361"/>
                  </a:cubicBezTo>
                  <a:cubicBezTo>
                    <a:pt x="112233" y="215807"/>
                    <a:pt x="170441" y="301003"/>
                    <a:pt x="174145" y="321111"/>
                  </a:cubicBezTo>
                  <a:cubicBezTo>
                    <a:pt x="177849" y="341219"/>
                    <a:pt x="114878" y="261315"/>
                    <a:pt x="151920" y="283011"/>
                  </a:cubicBezTo>
                  <a:cubicBezTo>
                    <a:pt x="188962" y="304707"/>
                    <a:pt x="379462" y="440174"/>
                    <a:pt x="396395" y="451286"/>
                  </a:cubicBezTo>
                  <a:cubicBezTo>
                    <a:pt x="413328" y="462398"/>
                    <a:pt x="253520" y="349686"/>
                    <a:pt x="253520" y="349686"/>
                  </a:cubicBezTo>
                  <a:cubicBezTo>
                    <a:pt x="200603" y="312115"/>
                    <a:pt x="97945" y="259199"/>
                    <a:pt x="78895" y="225861"/>
                  </a:cubicBezTo>
                  <a:cubicBezTo>
                    <a:pt x="59845" y="192524"/>
                    <a:pt x="151920" y="151778"/>
                    <a:pt x="139220" y="149661"/>
                  </a:cubicBezTo>
                  <a:cubicBezTo>
                    <a:pt x="126520" y="147544"/>
                    <a:pt x="-21647" y="236974"/>
                    <a:pt x="2695" y="213161"/>
                  </a:cubicBezTo>
                  <a:cubicBezTo>
                    <a:pt x="27037" y="189349"/>
                    <a:pt x="257753" y="8903"/>
                    <a:pt x="278920" y="43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 189">
              <a:extLst>
                <a:ext uri="{FF2B5EF4-FFF2-40B4-BE49-F238E27FC236}">
                  <a16:creationId xmlns:a16="http://schemas.microsoft.com/office/drawing/2014/main" id="{FBA2FABA-7784-D60B-6CEA-08D9747A340F}"/>
                </a:ext>
              </a:extLst>
            </p:cNvPr>
            <p:cNvSpPr/>
            <p:nvPr/>
          </p:nvSpPr>
          <p:spPr>
            <a:xfrm>
              <a:off x="4327098" y="5997402"/>
              <a:ext cx="306576" cy="422533"/>
            </a:xfrm>
            <a:custGeom>
              <a:avLst/>
              <a:gdLst>
                <a:gd name="connsiteX0" fmla="*/ 427 w 306576"/>
                <a:gd name="connsiteY0" fmla="*/ 173 h 422533"/>
                <a:gd name="connsiteX1" fmla="*/ 181402 w 306576"/>
                <a:gd name="connsiteY1" fmla="*/ 165273 h 422533"/>
                <a:gd name="connsiteX2" fmla="*/ 302052 w 306576"/>
                <a:gd name="connsiteY2" fmla="*/ 346248 h 422533"/>
                <a:gd name="connsiteX3" fmla="*/ 283002 w 306576"/>
                <a:gd name="connsiteY3" fmla="*/ 295448 h 422533"/>
                <a:gd name="connsiteX4" fmla="*/ 305227 w 306576"/>
                <a:gd name="connsiteY4" fmla="*/ 422448 h 422533"/>
                <a:gd name="connsiteX5" fmla="*/ 235377 w 306576"/>
                <a:gd name="connsiteY5" fmla="*/ 273223 h 422533"/>
                <a:gd name="connsiteX6" fmla="*/ 133777 w 306576"/>
                <a:gd name="connsiteY6" fmla="*/ 136698 h 422533"/>
                <a:gd name="connsiteX7" fmla="*/ 427 w 306576"/>
                <a:gd name="connsiteY7" fmla="*/ 173 h 42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6576" h="422533">
                  <a:moveTo>
                    <a:pt x="427" y="173"/>
                  </a:moveTo>
                  <a:cubicBezTo>
                    <a:pt x="8365" y="4936"/>
                    <a:pt x="131131" y="107594"/>
                    <a:pt x="181402" y="165273"/>
                  </a:cubicBezTo>
                  <a:cubicBezTo>
                    <a:pt x="231673" y="222952"/>
                    <a:pt x="285119" y="324552"/>
                    <a:pt x="302052" y="346248"/>
                  </a:cubicBezTo>
                  <a:cubicBezTo>
                    <a:pt x="318985" y="367944"/>
                    <a:pt x="282473" y="282748"/>
                    <a:pt x="283002" y="295448"/>
                  </a:cubicBezTo>
                  <a:cubicBezTo>
                    <a:pt x="283531" y="308148"/>
                    <a:pt x="313164" y="426152"/>
                    <a:pt x="305227" y="422448"/>
                  </a:cubicBezTo>
                  <a:cubicBezTo>
                    <a:pt x="297290" y="418744"/>
                    <a:pt x="263952" y="320848"/>
                    <a:pt x="235377" y="273223"/>
                  </a:cubicBezTo>
                  <a:cubicBezTo>
                    <a:pt x="206802" y="225598"/>
                    <a:pt x="170289" y="183265"/>
                    <a:pt x="133777" y="136698"/>
                  </a:cubicBezTo>
                  <a:cubicBezTo>
                    <a:pt x="97265" y="90131"/>
                    <a:pt x="-7511" y="-4590"/>
                    <a:pt x="427" y="17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 190">
              <a:extLst>
                <a:ext uri="{FF2B5EF4-FFF2-40B4-BE49-F238E27FC236}">
                  <a16:creationId xmlns:a16="http://schemas.microsoft.com/office/drawing/2014/main" id="{A9B1192F-FADD-4060-126C-9EDC159004DC}"/>
                </a:ext>
              </a:extLst>
            </p:cNvPr>
            <p:cNvSpPr/>
            <p:nvPr/>
          </p:nvSpPr>
          <p:spPr>
            <a:xfrm>
              <a:off x="4517937" y="6146052"/>
              <a:ext cx="555838" cy="667577"/>
            </a:xfrm>
            <a:custGeom>
              <a:avLst/>
              <a:gdLst>
                <a:gd name="connsiteX0" fmla="*/ 88 w 555838"/>
                <a:gd name="connsiteY0" fmla="*/ 748 h 667577"/>
                <a:gd name="connsiteX1" fmla="*/ 260438 w 555838"/>
                <a:gd name="connsiteY1" fmla="*/ 378573 h 667577"/>
                <a:gd name="connsiteX2" fmla="*/ 247738 w 555838"/>
                <a:gd name="connsiteY2" fmla="*/ 359523 h 667577"/>
                <a:gd name="connsiteX3" fmla="*/ 355688 w 555838"/>
                <a:gd name="connsiteY3" fmla="*/ 391273 h 667577"/>
                <a:gd name="connsiteX4" fmla="*/ 520788 w 555838"/>
                <a:gd name="connsiteY4" fmla="*/ 499223 h 667577"/>
                <a:gd name="connsiteX5" fmla="*/ 555713 w 555838"/>
                <a:gd name="connsiteY5" fmla="*/ 667498 h 667577"/>
                <a:gd name="connsiteX6" fmla="*/ 527138 w 555838"/>
                <a:gd name="connsiteY6" fmla="*/ 476998 h 667577"/>
                <a:gd name="connsiteX7" fmla="*/ 409663 w 555838"/>
                <a:gd name="connsiteY7" fmla="*/ 445248 h 667577"/>
                <a:gd name="connsiteX8" fmla="*/ 384263 w 555838"/>
                <a:gd name="connsiteY8" fmla="*/ 403973 h 667577"/>
                <a:gd name="connsiteX9" fmla="*/ 362038 w 555838"/>
                <a:gd name="connsiteY9" fmla="*/ 296023 h 667577"/>
                <a:gd name="connsiteX10" fmla="*/ 193763 w 555838"/>
                <a:gd name="connsiteY10" fmla="*/ 92823 h 667577"/>
                <a:gd name="connsiteX11" fmla="*/ 377913 w 555838"/>
                <a:gd name="connsiteY11" fmla="*/ 353173 h 667577"/>
                <a:gd name="connsiteX12" fmla="*/ 317588 w 555838"/>
                <a:gd name="connsiteY12" fmla="*/ 381748 h 667577"/>
                <a:gd name="connsiteX13" fmla="*/ 231863 w 555838"/>
                <a:gd name="connsiteY13" fmla="*/ 283323 h 667577"/>
                <a:gd name="connsiteX14" fmla="*/ 88 w 555838"/>
                <a:gd name="connsiteY14" fmla="*/ 748 h 66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5838" h="667577">
                  <a:moveTo>
                    <a:pt x="88" y="748"/>
                  </a:moveTo>
                  <a:cubicBezTo>
                    <a:pt x="4850" y="16623"/>
                    <a:pt x="219163" y="318777"/>
                    <a:pt x="260438" y="378573"/>
                  </a:cubicBezTo>
                  <a:cubicBezTo>
                    <a:pt x="301713" y="438369"/>
                    <a:pt x="231863" y="357406"/>
                    <a:pt x="247738" y="359523"/>
                  </a:cubicBezTo>
                  <a:cubicBezTo>
                    <a:pt x="263613" y="361640"/>
                    <a:pt x="310180" y="367990"/>
                    <a:pt x="355688" y="391273"/>
                  </a:cubicBezTo>
                  <a:cubicBezTo>
                    <a:pt x="401196" y="414556"/>
                    <a:pt x="487451" y="453186"/>
                    <a:pt x="520788" y="499223"/>
                  </a:cubicBezTo>
                  <a:cubicBezTo>
                    <a:pt x="554126" y="545261"/>
                    <a:pt x="554655" y="671202"/>
                    <a:pt x="555713" y="667498"/>
                  </a:cubicBezTo>
                  <a:cubicBezTo>
                    <a:pt x="556771" y="663794"/>
                    <a:pt x="551480" y="514040"/>
                    <a:pt x="527138" y="476998"/>
                  </a:cubicBezTo>
                  <a:cubicBezTo>
                    <a:pt x="502796" y="439956"/>
                    <a:pt x="433476" y="457419"/>
                    <a:pt x="409663" y="445248"/>
                  </a:cubicBezTo>
                  <a:cubicBezTo>
                    <a:pt x="385851" y="433077"/>
                    <a:pt x="392200" y="428844"/>
                    <a:pt x="384263" y="403973"/>
                  </a:cubicBezTo>
                  <a:cubicBezTo>
                    <a:pt x="376326" y="379102"/>
                    <a:pt x="393788" y="347881"/>
                    <a:pt x="362038" y="296023"/>
                  </a:cubicBezTo>
                  <a:cubicBezTo>
                    <a:pt x="330288" y="244165"/>
                    <a:pt x="191117" y="83298"/>
                    <a:pt x="193763" y="92823"/>
                  </a:cubicBezTo>
                  <a:cubicBezTo>
                    <a:pt x="196409" y="102348"/>
                    <a:pt x="357276" y="305019"/>
                    <a:pt x="377913" y="353173"/>
                  </a:cubicBezTo>
                  <a:cubicBezTo>
                    <a:pt x="398551" y="401327"/>
                    <a:pt x="341930" y="393390"/>
                    <a:pt x="317588" y="381748"/>
                  </a:cubicBezTo>
                  <a:cubicBezTo>
                    <a:pt x="293246" y="370106"/>
                    <a:pt x="279488" y="340473"/>
                    <a:pt x="231863" y="283323"/>
                  </a:cubicBezTo>
                  <a:cubicBezTo>
                    <a:pt x="184238" y="226173"/>
                    <a:pt x="-4674" y="-15127"/>
                    <a:pt x="88" y="74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 191">
              <a:extLst>
                <a:ext uri="{FF2B5EF4-FFF2-40B4-BE49-F238E27FC236}">
                  <a16:creationId xmlns:a16="http://schemas.microsoft.com/office/drawing/2014/main" id="{15288476-663A-67E1-3912-B4A8E45AC533}"/>
                </a:ext>
              </a:extLst>
            </p:cNvPr>
            <p:cNvSpPr/>
            <p:nvPr/>
          </p:nvSpPr>
          <p:spPr>
            <a:xfrm>
              <a:off x="4746618" y="6556185"/>
              <a:ext cx="625239" cy="476446"/>
            </a:xfrm>
            <a:custGeom>
              <a:avLst/>
              <a:gdLst>
                <a:gd name="connsiteX0" fmla="*/ 9532 w 625239"/>
                <a:gd name="connsiteY0" fmla="*/ 190 h 476446"/>
                <a:gd name="connsiteX1" fmla="*/ 79382 w 625239"/>
                <a:gd name="connsiteY1" fmla="*/ 136715 h 476446"/>
                <a:gd name="connsiteX2" fmla="*/ 257182 w 625239"/>
                <a:gd name="connsiteY2" fmla="*/ 209740 h 476446"/>
                <a:gd name="connsiteX3" fmla="*/ 273057 w 625239"/>
                <a:gd name="connsiteY3" fmla="*/ 174815 h 476446"/>
                <a:gd name="connsiteX4" fmla="*/ 295282 w 625239"/>
                <a:gd name="connsiteY4" fmla="*/ 231965 h 476446"/>
                <a:gd name="connsiteX5" fmla="*/ 323857 w 625239"/>
                <a:gd name="connsiteY5" fmla="*/ 387540 h 476446"/>
                <a:gd name="connsiteX6" fmla="*/ 327032 w 625239"/>
                <a:gd name="connsiteY6" fmla="*/ 384365 h 476446"/>
                <a:gd name="connsiteX7" fmla="*/ 374657 w 625239"/>
                <a:gd name="connsiteY7" fmla="*/ 251015 h 476446"/>
                <a:gd name="connsiteX8" fmla="*/ 409582 w 625239"/>
                <a:gd name="connsiteY8" fmla="*/ 362140 h 476446"/>
                <a:gd name="connsiteX9" fmla="*/ 482607 w 625239"/>
                <a:gd name="connsiteY9" fmla="*/ 425640 h 476446"/>
                <a:gd name="connsiteX10" fmla="*/ 622307 w 625239"/>
                <a:gd name="connsiteY10" fmla="*/ 476440 h 476446"/>
                <a:gd name="connsiteX11" fmla="*/ 574682 w 625239"/>
                <a:gd name="connsiteY11" fmla="*/ 422465 h 476446"/>
                <a:gd name="connsiteX12" fmla="*/ 539757 w 625239"/>
                <a:gd name="connsiteY12" fmla="*/ 339915 h 476446"/>
                <a:gd name="connsiteX13" fmla="*/ 574682 w 625239"/>
                <a:gd name="connsiteY13" fmla="*/ 431990 h 476446"/>
                <a:gd name="connsiteX14" fmla="*/ 371482 w 625239"/>
                <a:gd name="connsiteY14" fmla="*/ 330390 h 476446"/>
                <a:gd name="connsiteX15" fmla="*/ 266707 w 625239"/>
                <a:gd name="connsiteY15" fmla="*/ 212915 h 476446"/>
                <a:gd name="connsiteX16" fmla="*/ 263532 w 625239"/>
                <a:gd name="connsiteY16" fmla="*/ 120840 h 476446"/>
                <a:gd name="connsiteX17" fmla="*/ 92082 w 625239"/>
                <a:gd name="connsiteY17" fmla="*/ 12890 h 476446"/>
                <a:gd name="connsiteX18" fmla="*/ 260357 w 625239"/>
                <a:gd name="connsiteY18" fmla="*/ 139890 h 476446"/>
                <a:gd name="connsiteX19" fmla="*/ 165107 w 625239"/>
                <a:gd name="connsiteY19" fmla="*/ 187515 h 476446"/>
                <a:gd name="connsiteX20" fmla="*/ 28582 w 625239"/>
                <a:gd name="connsiteY20" fmla="*/ 92265 h 476446"/>
                <a:gd name="connsiteX21" fmla="*/ 3182 w 625239"/>
                <a:gd name="connsiteY21" fmla="*/ 60515 h 476446"/>
                <a:gd name="connsiteX22" fmla="*/ 76207 w 625239"/>
                <a:gd name="connsiteY22" fmla="*/ 104965 h 476446"/>
                <a:gd name="connsiteX23" fmla="*/ 9532 w 625239"/>
                <a:gd name="connsiteY23" fmla="*/ 190 h 47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25239" h="476446">
                  <a:moveTo>
                    <a:pt x="9532" y="190"/>
                  </a:moveTo>
                  <a:cubicBezTo>
                    <a:pt x="10061" y="5482"/>
                    <a:pt x="38107" y="101790"/>
                    <a:pt x="79382" y="136715"/>
                  </a:cubicBezTo>
                  <a:cubicBezTo>
                    <a:pt x="120657" y="171640"/>
                    <a:pt x="224903" y="203390"/>
                    <a:pt x="257182" y="209740"/>
                  </a:cubicBezTo>
                  <a:cubicBezTo>
                    <a:pt x="289461" y="216090"/>
                    <a:pt x="266707" y="171111"/>
                    <a:pt x="273057" y="174815"/>
                  </a:cubicBezTo>
                  <a:cubicBezTo>
                    <a:pt x="279407" y="178519"/>
                    <a:pt x="286815" y="196511"/>
                    <a:pt x="295282" y="231965"/>
                  </a:cubicBezTo>
                  <a:cubicBezTo>
                    <a:pt x="303749" y="267419"/>
                    <a:pt x="323857" y="387540"/>
                    <a:pt x="323857" y="387540"/>
                  </a:cubicBezTo>
                  <a:cubicBezTo>
                    <a:pt x="329149" y="412940"/>
                    <a:pt x="318565" y="407119"/>
                    <a:pt x="327032" y="384365"/>
                  </a:cubicBezTo>
                  <a:cubicBezTo>
                    <a:pt x="335499" y="361611"/>
                    <a:pt x="360899" y="254719"/>
                    <a:pt x="374657" y="251015"/>
                  </a:cubicBezTo>
                  <a:cubicBezTo>
                    <a:pt x="388415" y="247311"/>
                    <a:pt x="391590" y="333036"/>
                    <a:pt x="409582" y="362140"/>
                  </a:cubicBezTo>
                  <a:cubicBezTo>
                    <a:pt x="427574" y="391244"/>
                    <a:pt x="447153" y="406590"/>
                    <a:pt x="482607" y="425640"/>
                  </a:cubicBezTo>
                  <a:cubicBezTo>
                    <a:pt x="518061" y="444690"/>
                    <a:pt x="606961" y="476969"/>
                    <a:pt x="622307" y="476440"/>
                  </a:cubicBezTo>
                  <a:cubicBezTo>
                    <a:pt x="637653" y="475911"/>
                    <a:pt x="588440" y="445219"/>
                    <a:pt x="574682" y="422465"/>
                  </a:cubicBezTo>
                  <a:cubicBezTo>
                    <a:pt x="560924" y="399711"/>
                    <a:pt x="539757" y="338328"/>
                    <a:pt x="539757" y="339915"/>
                  </a:cubicBezTo>
                  <a:cubicBezTo>
                    <a:pt x="539757" y="341502"/>
                    <a:pt x="602728" y="433577"/>
                    <a:pt x="574682" y="431990"/>
                  </a:cubicBezTo>
                  <a:cubicBezTo>
                    <a:pt x="546636" y="430403"/>
                    <a:pt x="422811" y="366903"/>
                    <a:pt x="371482" y="330390"/>
                  </a:cubicBezTo>
                  <a:cubicBezTo>
                    <a:pt x="320153" y="293878"/>
                    <a:pt x="284699" y="247840"/>
                    <a:pt x="266707" y="212915"/>
                  </a:cubicBezTo>
                  <a:cubicBezTo>
                    <a:pt x="248715" y="177990"/>
                    <a:pt x="292636" y="154177"/>
                    <a:pt x="263532" y="120840"/>
                  </a:cubicBezTo>
                  <a:cubicBezTo>
                    <a:pt x="234428" y="87503"/>
                    <a:pt x="92611" y="9715"/>
                    <a:pt x="92082" y="12890"/>
                  </a:cubicBezTo>
                  <a:cubicBezTo>
                    <a:pt x="91553" y="16065"/>
                    <a:pt x="248186" y="110786"/>
                    <a:pt x="260357" y="139890"/>
                  </a:cubicBezTo>
                  <a:cubicBezTo>
                    <a:pt x="272528" y="168994"/>
                    <a:pt x="203736" y="195453"/>
                    <a:pt x="165107" y="187515"/>
                  </a:cubicBezTo>
                  <a:cubicBezTo>
                    <a:pt x="126478" y="179578"/>
                    <a:pt x="55570" y="113432"/>
                    <a:pt x="28582" y="92265"/>
                  </a:cubicBezTo>
                  <a:cubicBezTo>
                    <a:pt x="1594" y="71098"/>
                    <a:pt x="-4755" y="58398"/>
                    <a:pt x="3182" y="60515"/>
                  </a:cubicBezTo>
                  <a:cubicBezTo>
                    <a:pt x="11119" y="62632"/>
                    <a:pt x="78853" y="108140"/>
                    <a:pt x="76207" y="104965"/>
                  </a:cubicBezTo>
                  <a:cubicBezTo>
                    <a:pt x="73561" y="101790"/>
                    <a:pt x="9003" y="-5102"/>
                    <a:pt x="9532" y="19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 192">
              <a:extLst>
                <a:ext uri="{FF2B5EF4-FFF2-40B4-BE49-F238E27FC236}">
                  <a16:creationId xmlns:a16="http://schemas.microsoft.com/office/drawing/2014/main" id="{EE4ACBF7-EDD9-78C5-E93D-1B739DE6C5DE}"/>
                </a:ext>
              </a:extLst>
            </p:cNvPr>
            <p:cNvSpPr/>
            <p:nvPr/>
          </p:nvSpPr>
          <p:spPr>
            <a:xfrm>
              <a:off x="5410022" y="6416386"/>
              <a:ext cx="239214" cy="794863"/>
            </a:xfrm>
            <a:custGeom>
              <a:avLst/>
              <a:gdLst>
                <a:gd name="connsiteX0" fmla="*/ 76378 w 239214"/>
                <a:gd name="connsiteY0" fmla="*/ 47914 h 794863"/>
                <a:gd name="connsiteX1" fmla="*/ 63678 w 239214"/>
                <a:gd name="connsiteY1" fmla="*/ 381289 h 794863"/>
                <a:gd name="connsiteX2" fmla="*/ 130353 w 239214"/>
                <a:gd name="connsiteY2" fmla="*/ 489239 h 794863"/>
                <a:gd name="connsiteX3" fmla="*/ 70028 w 239214"/>
                <a:gd name="connsiteY3" fmla="*/ 492414 h 794863"/>
                <a:gd name="connsiteX4" fmla="*/ 231953 w 239214"/>
                <a:gd name="connsiteY4" fmla="*/ 562264 h 794863"/>
                <a:gd name="connsiteX5" fmla="*/ 212903 w 239214"/>
                <a:gd name="connsiteY5" fmla="*/ 606714 h 794863"/>
                <a:gd name="connsiteX6" fmla="*/ 228778 w 239214"/>
                <a:gd name="connsiteY6" fmla="*/ 622589 h 794863"/>
                <a:gd name="connsiteX7" fmla="*/ 212903 w 239214"/>
                <a:gd name="connsiteY7" fmla="*/ 759114 h 794863"/>
                <a:gd name="connsiteX8" fmla="*/ 225603 w 239214"/>
                <a:gd name="connsiteY8" fmla="*/ 784514 h 794863"/>
                <a:gd name="connsiteX9" fmla="*/ 193853 w 239214"/>
                <a:gd name="connsiteY9" fmla="*/ 613064 h 794863"/>
                <a:gd name="connsiteX10" fmla="*/ 89078 w 239214"/>
                <a:gd name="connsiteY10" fmla="*/ 435264 h 794863"/>
                <a:gd name="connsiteX11" fmla="*/ 31928 w 239214"/>
                <a:gd name="connsiteY11" fmla="*/ 216189 h 794863"/>
                <a:gd name="connsiteX12" fmla="*/ 35103 w 239214"/>
                <a:gd name="connsiteY12" fmla="*/ 130464 h 794863"/>
                <a:gd name="connsiteX13" fmla="*/ 22403 w 239214"/>
                <a:gd name="connsiteY13" fmla="*/ 308264 h 794863"/>
                <a:gd name="connsiteX14" fmla="*/ 28753 w 239214"/>
                <a:gd name="connsiteY14" fmla="*/ 136814 h 794863"/>
                <a:gd name="connsiteX15" fmla="*/ 178 w 239214"/>
                <a:gd name="connsiteY15" fmla="*/ 203489 h 794863"/>
                <a:gd name="connsiteX16" fmla="*/ 44628 w 239214"/>
                <a:gd name="connsiteY16" fmla="*/ 289 h 794863"/>
                <a:gd name="connsiteX17" fmla="*/ 28753 w 239214"/>
                <a:gd name="connsiteY17" fmla="*/ 155864 h 794863"/>
                <a:gd name="connsiteX18" fmla="*/ 76378 w 239214"/>
                <a:gd name="connsiteY18" fmla="*/ 47914 h 794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9214" h="794863">
                  <a:moveTo>
                    <a:pt x="76378" y="47914"/>
                  </a:moveTo>
                  <a:cubicBezTo>
                    <a:pt x="82199" y="85485"/>
                    <a:pt x="54682" y="307735"/>
                    <a:pt x="63678" y="381289"/>
                  </a:cubicBezTo>
                  <a:cubicBezTo>
                    <a:pt x="72674" y="454843"/>
                    <a:pt x="129295" y="470718"/>
                    <a:pt x="130353" y="489239"/>
                  </a:cubicBezTo>
                  <a:cubicBezTo>
                    <a:pt x="131411" y="507760"/>
                    <a:pt x="53095" y="480243"/>
                    <a:pt x="70028" y="492414"/>
                  </a:cubicBezTo>
                  <a:cubicBezTo>
                    <a:pt x="86961" y="504585"/>
                    <a:pt x="208141" y="543214"/>
                    <a:pt x="231953" y="562264"/>
                  </a:cubicBezTo>
                  <a:cubicBezTo>
                    <a:pt x="255765" y="581314"/>
                    <a:pt x="213432" y="596660"/>
                    <a:pt x="212903" y="606714"/>
                  </a:cubicBezTo>
                  <a:cubicBezTo>
                    <a:pt x="212374" y="616768"/>
                    <a:pt x="228778" y="597189"/>
                    <a:pt x="228778" y="622589"/>
                  </a:cubicBezTo>
                  <a:cubicBezTo>
                    <a:pt x="228778" y="647989"/>
                    <a:pt x="213432" y="732127"/>
                    <a:pt x="212903" y="759114"/>
                  </a:cubicBezTo>
                  <a:cubicBezTo>
                    <a:pt x="212374" y="786101"/>
                    <a:pt x="228778" y="808856"/>
                    <a:pt x="225603" y="784514"/>
                  </a:cubicBezTo>
                  <a:cubicBezTo>
                    <a:pt x="222428" y="760172"/>
                    <a:pt x="216607" y="671272"/>
                    <a:pt x="193853" y="613064"/>
                  </a:cubicBezTo>
                  <a:cubicBezTo>
                    <a:pt x="171099" y="554856"/>
                    <a:pt x="116066" y="501410"/>
                    <a:pt x="89078" y="435264"/>
                  </a:cubicBezTo>
                  <a:cubicBezTo>
                    <a:pt x="62090" y="369118"/>
                    <a:pt x="40924" y="266989"/>
                    <a:pt x="31928" y="216189"/>
                  </a:cubicBezTo>
                  <a:cubicBezTo>
                    <a:pt x="22932" y="165389"/>
                    <a:pt x="36690" y="115118"/>
                    <a:pt x="35103" y="130464"/>
                  </a:cubicBezTo>
                  <a:cubicBezTo>
                    <a:pt x="33515" y="145810"/>
                    <a:pt x="23461" y="307206"/>
                    <a:pt x="22403" y="308264"/>
                  </a:cubicBezTo>
                  <a:cubicBezTo>
                    <a:pt x="21345" y="309322"/>
                    <a:pt x="32457" y="154276"/>
                    <a:pt x="28753" y="136814"/>
                  </a:cubicBezTo>
                  <a:cubicBezTo>
                    <a:pt x="25049" y="119352"/>
                    <a:pt x="-2468" y="226243"/>
                    <a:pt x="178" y="203489"/>
                  </a:cubicBezTo>
                  <a:cubicBezTo>
                    <a:pt x="2824" y="180735"/>
                    <a:pt x="39865" y="8226"/>
                    <a:pt x="44628" y="289"/>
                  </a:cubicBezTo>
                  <a:cubicBezTo>
                    <a:pt x="49390" y="-7649"/>
                    <a:pt x="23991" y="150043"/>
                    <a:pt x="28753" y="155864"/>
                  </a:cubicBezTo>
                  <a:cubicBezTo>
                    <a:pt x="33515" y="161685"/>
                    <a:pt x="70557" y="10343"/>
                    <a:pt x="76378" y="4791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 193">
              <a:extLst>
                <a:ext uri="{FF2B5EF4-FFF2-40B4-BE49-F238E27FC236}">
                  <a16:creationId xmlns:a16="http://schemas.microsoft.com/office/drawing/2014/main" id="{47A0C47A-1061-69CD-5072-5F5A8EF61626}"/>
                </a:ext>
              </a:extLst>
            </p:cNvPr>
            <p:cNvSpPr/>
            <p:nvPr/>
          </p:nvSpPr>
          <p:spPr>
            <a:xfrm>
              <a:off x="5024628" y="6713647"/>
              <a:ext cx="320946" cy="271876"/>
            </a:xfrm>
            <a:custGeom>
              <a:avLst/>
              <a:gdLst>
                <a:gd name="connsiteX0" fmla="*/ 1397 w 320946"/>
                <a:gd name="connsiteY0" fmla="*/ 172928 h 271876"/>
                <a:gd name="connsiteX1" fmla="*/ 61722 w 320946"/>
                <a:gd name="connsiteY1" fmla="*/ 20528 h 271876"/>
                <a:gd name="connsiteX2" fmla="*/ 112522 w 320946"/>
                <a:gd name="connsiteY2" fmla="*/ 80853 h 271876"/>
                <a:gd name="connsiteX3" fmla="*/ 109347 w 320946"/>
                <a:gd name="connsiteY3" fmla="*/ 20528 h 271876"/>
                <a:gd name="connsiteX4" fmla="*/ 318897 w 320946"/>
                <a:gd name="connsiteY4" fmla="*/ 271353 h 271876"/>
                <a:gd name="connsiteX5" fmla="*/ 210947 w 320946"/>
                <a:gd name="connsiteY5" fmla="*/ 84028 h 271876"/>
                <a:gd name="connsiteX6" fmla="*/ 125222 w 320946"/>
                <a:gd name="connsiteY6" fmla="*/ 1478 h 271876"/>
                <a:gd name="connsiteX7" fmla="*/ 1397 w 320946"/>
                <a:gd name="connsiteY7" fmla="*/ 172928 h 27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946" h="271876">
                  <a:moveTo>
                    <a:pt x="1397" y="172928"/>
                  </a:moveTo>
                  <a:cubicBezTo>
                    <a:pt x="-9186" y="176103"/>
                    <a:pt x="43201" y="35874"/>
                    <a:pt x="61722" y="20528"/>
                  </a:cubicBezTo>
                  <a:cubicBezTo>
                    <a:pt x="80243" y="5182"/>
                    <a:pt x="104585" y="80853"/>
                    <a:pt x="112522" y="80853"/>
                  </a:cubicBezTo>
                  <a:cubicBezTo>
                    <a:pt x="120459" y="80853"/>
                    <a:pt x="74951" y="-11222"/>
                    <a:pt x="109347" y="20528"/>
                  </a:cubicBezTo>
                  <a:cubicBezTo>
                    <a:pt x="143743" y="52278"/>
                    <a:pt x="301964" y="260770"/>
                    <a:pt x="318897" y="271353"/>
                  </a:cubicBezTo>
                  <a:cubicBezTo>
                    <a:pt x="335830" y="281936"/>
                    <a:pt x="243226" y="129007"/>
                    <a:pt x="210947" y="84028"/>
                  </a:cubicBezTo>
                  <a:cubicBezTo>
                    <a:pt x="178668" y="39049"/>
                    <a:pt x="162264" y="-9105"/>
                    <a:pt x="125222" y="1478"/>
                  </a:cubicBezTo>
                  <a:cubicBezTo>
                    <a:pt x="88180" y="12061"/>
                    <a:pt x="11980" y="169753"/>
                    <a:pt x="1397" y="17292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 194">
              <a:extLst>
                <a:ext uri="{FF2B5EF4-FFF2-40B4-BE49-F238E27FC236}">
                  <a16:creationId xmlns:a16="http://schemas.microsoft.com/office/drawing/2014/main" id="{598A0F7F-DA3D-CB4B-19AC-488FCA333734}"/>
                </a:ext>
              </a:extLst>
            </p:cNvPr>
            <p:cNvSpPr/>
            <p:nvPr/>
          </p:nvSpPr>
          <p:spPr>
            <a:xfrm>
              <a:off x="5133855" y="6699221"/>
              <a:ext cx="171900" cy="302274"/>
            </a:xfrm>
            <a:custGeom>
              <a:avLst/>
              <a:gdLst>
                <a:gd name="connsiteX0" fmla="*/ 120 w 171900"/>
                <a:gd name="connsiteY0" fmla="*/ 29 h 302274"/>
                <a:gd name="connsiteX1" fmla="*/ 44570 w 171900"/>
                <a:gd name="connsiteY1" fmla="*/ 155604 h 302274"/>
                <a:gd name="connsiteX2" fmla="*/ 31870 w 171900"/>
                <a:gd name="connsiteY2" fmla="*/ 203229 h 302274"/>
                <a:gd name="connsiteX3" fmla="*/ 66795 w 171900"/>
                <a:gd name="connsiteY3" fmla="*/ 165129 h 302274"/>
                <a:gd name="connsiteX4" fmla="*/ 171570 w 171900"/>
                <a:gd name="connsiteY4" fmla="*/ 301654 h 302274"/>
                <a:gd name="connsiteX5" fmla="*/ 98545 w 171900"/>
                <a:gd name="connsiteY5" fmla="*/ 212754 h 302274"/>
                <a:gd name="connsiteX6" fmla="*/ 60445 w 171900"/>
                <a:gd name="connsiteY6" fmla="*/ 142904 h 302274"/>
                <a:gd name="connsiteX7" fmla="*/ 120 w 171900"/>
                <a:gd name="connsiteY7" fmla="*/ 29 h 30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00" h="302274">
                  <a:moveTo>
                    <a:pt x="120" y="29"/>
                  </a:moveTo>
                  <a:cubicBezTo>
                    <a:pt x="-2526" y="2146"/>
                    <a:pt x="39278" y="121737"/>
                    <a:pt x="44570" y="155604"/>
                  </a:cubicBezTo>
                  <a:cubicBezTo>
                    <a:pt x="49862" y="189471"/>
                    <a:pt x="28166" y="201642"/>
                    <a:pt x="31870" y="203229"/>
                  </a:cubicBezTo>
                  <a:cubicBezTo>
                    <a:pt x="35574" y="204816"/>
                    <a:pt x="43512" y="148725"/>
                    <a:pt x="66795" y="165129"/>
                  </a:cubicBezTo>
                  <a:cubicBezTo>
                    <a:pt x="90078" y="181533"/>
                    <a:pt x="166278" y="293717"/>
                    <a:pt x="171570" y="301654"/>
                  </a:cubicBezTo>
                  <a:cubicBezTo>
                    <a:pt x="176862" y="309591"/>
                    <a:pt x="117066" y="239212"/>
                    <a:pt x="98545" y="212754"/>
                  </a:cubicBezTo>
                  <a:cubicBezTo>
                    <a:pt x="80024" y="186296"/>
                    <a:pt x="79495" y="173596"/>
                    <a:pt x="60445" y="142904"/>
                  </a:cubicBezTo>
                  <a:cubicBezTo>
                    <a:pt x="41395" y="112212"/>
                    <a:pt x="2766" y="-2088"/>
                    <a:pt x="120" y="2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 195">
              <a:extLst>
                <a:ext uri="{FF2B5EF4-FFF2-40B4-BE49-F238E27FC236}">
                  <a16:creationId xmlns:a16="http://schemas.microsoft.com/office/drawing/2014/main" id="{FE5D7FC3-0878-B53A-46FD-8468EBEA571B}"/>
                </a:ext>
              </a:extLst>
            </p:cNvPr>
            <p:cNvSpPr/>
            <p:nvPr/>
          </p:nvSpPr>
          <p:spPr>
            <a:xfrm>
              <a:off x="5164440" y="6658738"/>
              <a:ext cx="310447" cy="216315"/>
            </a:xfrm>
            <a:custGeom>
              <a:avLst/>
              <a:gdLst>
                <a:gd name="connsiteX0" fmla="*/ 1285 w 310447"/>
                <a:gd name="connsiteY0" fmla="*/ 110362 h 216315"/>
                <a:gd name="connsiteX1" fmla="*/ 131460 w 310447"/>
                <a:gd name="connsiteY1" fmla="*/ 2412 h 216315"/>
                <a:gd name="connsiteX2" fmla="*/ 207660 w 310447"/>
                <a:gd name="connsiteY2" fmla="*/ 94487 h 216315"/>
                <a:gd name="connsiteX3" fmla="*/ 169560 w 310447"/>
                <a:gd name="connsiteY3" fmla="*/ 2412 h 216315"/>
                <a:gd name="connsiteX4" fmla="*/ 309260 w 310447"/>
                <a:gd name="connsiteY4" fmla="*/ 215137 h 216315"/>
                <a:gd name="connsiteX5" fmla="*/ 233060 w 310447"/>
                <a:gd name="connsiteY5" fmla="*/ 84962 h 216315"/>
                <a:gd name="connsiteX6" fmla="*/ 166385 w 310447"/>
                <a:gd name="connsiteY6" fmla="*/ 15112 h 216315"/>
                <a:gd name="connsiteX7" fmla="*/ 71135 w 310447"/>
                <a:gd name="connsiteY7" fmla="*/ 43687 h 216315"/>
                <a:gd name="connsiteX8" fmla="*/ 1285 w 310447"/>
                <a:gd name="connsiteY8" fmla="*/ 110362 h 21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447" h="216315">
                  <a:moveTo>
                    <a:pt x="1285" y="110362"/>
                  </a:moveTo>
                  <a:cubicBezTo>
                    <a:pt x="11339" y="103483"/>
                    <a:pt x="97064" y="5058"/>
                    <a:pt x="131460" y="2412"/>
                  </a:cubicBezTo>
                  <a:cubicBezTo>
                    <a:pt x="165856" y="-234"/>
                    <a:pt x="201310" y="94487"/>
                    <a:pt x="207660" y="94487"/>
                  </a:cubicBezTo>
                  <a:cubicBezTo>
                    <a:pt x="214010" y="94487"/>
                    <a:pt x="152627" y="-17696"/>
                    <a:pt x="169560" y="2412"/>
                  </a:cubicBezTo>
                  <a:cubicBezTo>
                    <a:pt x="186493" y="22520"/>
                    <a:pt x="298677" y="201379"/>
                    <a:pt x="309260" y="215137"/>
                  </a:cubicBezTo>
                  <a:cubicBezTo>
                    <a:pt x="319843" y="228895"/>
                    <a:pt x="256872" y="118299"/>
                    <a:pt x="233060" y="84962"/>
                  </a:cubicBezTo>
                  <a:cubicBezTo>
                    <a:pt x="209248" y="51625"/>
                    <a:pt x="193372" y="21991"/>
                    <a:pt x="166385" y="15112"/>
                  </a:cubicBezTo>
                  <a:cubicBezTo>
                    <a:pt x="139398" y="8233"/>
                    <a:pt x="99710" y="25695"/>
                    <a:pt x="71135" y="43687"/>
                  </a:cubicBezTo>
                  <a:cubicBezTo>
                    <a:pt x="42560" y="61679"/>
                    <a:pt x="-8769" y="117241"/>
                    <a:pt x="1285" y="11036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 196">
              <a:extLst>
                <a:ext uri="{FF2B5EF4-FFF2-40B4-BE49-F238E27FC236}">
                  <a16:creationId xmlns:a16="http://schemas.microsoft.com/office/drawing/2014/main" id="{DC594D2C-95D1-7042-A969-CA8DCAE366A0}"/>
                </a:ext>
              </a:extLst>
            </p:cNvPr>
            <p:cNvSpPr/>
            <p:nvPr/>
          </p:nvSpPr>
          <p:spPr>
            <a:xfrm>
              <a:off x="5199765" y="6635661"/>
              <a:ext cx="213866" cy="340441"/>
            </a:xfrm>
            <a:custGeom>
              <a:avLst/>
              <a:gdLst>
                <a:gd name="connsiteX0" fmla="*/ 885 w 213866"/>
                <a:gd name="connsiteY0" fmla="*/ 89 h 340441"/>
                <a:gd name="connsiteX1" fmla="*/ 112010 w 213866"/>
                <a:gd name="connsiteY1" fmla="*/ 241389 h 340441"/>
                <a:gd name="connsiteX2" fmla="*/ 213610 w 213866"/>
                <a:gd name="connsiteY2" fmla="*/ 339814 h 340441"/>
                <a:gd name="connsiteX3" fmla="*/ 137410 w 213866"/>
                <a:gd name="connsiteY3" fmla="*/ 279489 h 340441"/>
                <a:gd name="connsiteX4" fmla="*/ 26285 w 213866"/>
                <a:gd name="connsiteY4" fmla="*/ 200114 h 340441"/>
                <a:gd name="connsiteX5" fmla="*/ 58035 w 213866"/>
                <a:gd name="connsiteY5" fmla="*/ 212814 h 340441"/>
                <a:gd name="connsiteX6" fmla="*/ 885 w 213866"/>
                <a:gd name="connsiteY6" fmla="*/ 89 h 34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866" h="340441">
                  <a:moveTo>
                    <a:pt x="885" y="89"/>
                  </a:moveTo>
                  <a:cubicBezTo>
                    <a:pt x="9881" y="4851"/>
                    <a:pt x="76556" y="184768"/>
                    <a:pt x="112010" y="241389"/>
                  </a:cubicBezTo>
                  <a:cubicBezTo>
                    <a:pt x="147464" y="298010"/>
                    <a:pt x="209377" y="333464"/>
                    <a:pt x="213610" y="339814"/>
                  </a:cubicBezTo>
                  <a:cubicBezTo>
                    <a:pt x="217843" y="346164"/>
                    <a:pt x="168631" y="302772"/>
                    <a:pt x="137410" y="279489"/>
                  </a:cubicBezTo>
                  <a:cubicBezTo>
                    <a:pt x="106189" y="256206"/>
                    <a:pt x="39514" y="211226"/>
                    <a:pt x="26285" y="200114"/>
                  </a:cubicBezTo>
                  <a:cubicBezTo>
                    <a:pt x="13056" y="189002"/>
                    <a:pt x="61739" y="244564"/>
                    <a:pt x="58035" y="212814"/>
                  </a:cubicBezTo>
                  <a:cubicBezTo>
                    <a:pt x="54331" y="181064"/>
                    <a:pt x="-8111" y="-4673"/>
                    <a:pt x="885" y="8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 197">
              <a:extLst>
                <a:ext uri="{FF2B5EF4-FFF2-40B4-BE49-F238E27FC236}">
                  <a16:creationId xmlns:a16="http://schemas.microsoft.com/office/drawing/2014/main" id="{3D27E359-83AB-D89A-AEA9-A075BBAA7FF0}"/>
                </a:ext>
              </a:extLst>
            </p:cNvPr>
            <p:cNvSpPr/>
            <p:nvPr/>
          </p:nvSpPr>
          <p:spPr>
            <a:xfrm>
              <a:off x="5266955" y="6696655"/>
              <a:ext cx="154852" cy="309809"/>
            </a:xfrm>
            <a:custGeom>
              <a:avLst/>
              <a:gdLst>
                <a:gd name="connsiteX0" fmla="*/ 3545 w 154852"/>
                <a:gd name="connsiteY0" fmla="*/ 2595 h 309809"/>
                <a:gd name="connsiteX1" fmla="*/ 149595 w 154852"/>
                <a:gd name="connsiteY1" fmla="*/ 297870 h 309809"/>
                <a:gd name="connsiteX2" fmla="*/ 114670 w 154852"/>
                <a:gd name="connsiteY2" fmla="*/ 243895 h 309809"/>
                <a:gd name="connsiteX3" fmla="*/ 38470 w 154852"/>
                <a:gd name="connsiteY3" fmla="*/ 167695 h 309809"/>
                <a:gd name="connsiteX4" fmla="*/ 44820 w 154852"/>
                <a:gd name="connsiteY4" fmla="*/ 154995 h 309809"/>
                <a:gd name="connsiteX5" fmla="*/ 3545 w 154852"/>
                <a:gd name="connsiteY5" fmla="*/ 2595 h 3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852" h="309809">
                  <a:moveTo>
                    <a:pt x="3545" y="2595"/>
                  </a:moveTo>
                  <a:cubicBezTo>
                    <a:pt x="21007" y="26407"/>
                    <a:pt x="131074" y="257653"/>
                    <a:pt x="149595" y="297870"/>
                  </a:cubicBezTo>
                  <a:cubicBezTo>
                    <a:pt x="168116" y="338087"/>
                    <a:pt x="133191" y="265591"/>
                    <a:pt x="114670" y="243895"/>
                  </a:cubicBezTo>
                  <a:cubicBezTo>
                    <a:pt x="96149" y="222199"/>
                    <a:pt x="50112" y="182511"/>
                    <a:pt x="38470" y="167695"/>
                  </a:cubicBezTo>
                  <a:cubicBezTo>
                    <a:pt x="26828" y="152879"/>
                    <a:pt x="51170" y="184099"/>
                    <a:pt x="44820" y="154995"/>
                  </a:cubicBezTo>
                  <a:cubicBezTo>
                    <a:pt x="38470" y="125891"/>
                    <a:pt x="-13917" y="-21217"/>
                    <a:pt x="3545" y="259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 198">
              <a:extLst>
                <a:ext uri="{FF2B5EF4-FFF2-40B4-BE49-F238E27FC236}">
                  <a16:creationId xmlns:a16="http://schemas.microsoft.com/office/drawing/2014/main" id="{41E009BA-9AAB-8E17-36EC-A53F73193EBC}"/>
                </a:ext>
              </a:extLst>
            </p:cNvPr>
            <p:cNvSpPr/>
            <p:nvPr/>
          </p:nvSpPr>
          <p:spPr>
            <a:xfrm>
              <a:off x="5226650" y="6556331"/>
              <a:ext cx="248021" cy="288358"/>
            </a:xfrm>
            <a:custGeom>
              <a:avLst/>
              <a:gdLst>
                <a:gd name="connsiteX0" fmla="*/ 247050 w 248021"/>
                <a:gd name="connsiteY0" fmla="*/ 44 h 288358"/>
                <a:gd name="connsiteX1" fmla="*/ 88300 w 248021"/>
                <a:gd name="connsiteY1" fmla="*/ 92119 h 288358"/>
                <a:gd name="connsiteX2" fmla="*/ 94650 w 248021"/>
                <a:gd name="connsiteY2" fmla="*/ 168319 h 288358"/>
                <a:gd name="connsiteX3" fmla="*/ 180375 w 248021"/>
                <a:gd name="connsiteY3" fmla="*/ 285794 h 288358"/>
                <a:gd name="connsiteX4" fmla="*/ 123225 w 248021"/>
                <a:gd name="connsiteY4" fmla="*/ 241344 h 288358"/>
                <a:gd name="connsiteX5" fmla="*/ 69250 w 248021"/>
                <a:gd name="connsiteY5" fmla="*/ 149269 h 288358"/>
                <a:gd name="connsiteX6" fmla="*/ 69250 w 248021"/>
                <a:gd name="connsiteY6" fmla="*/ 101644 h 288358"/>
                <a:gd name="connsiteX7" fmla="*/ 120050 w 248021"/>
                <a:gd name="connsiteY7" fmla="*/ 50844 h 288358"/>
                <a:gd name="connsiteX8" fmla="*/ 2575 w 248021"/>
                <a:gd name="connsiteY8" fmla="*/ 79419 h 288358"/>
                <a:gd name="connsiteX9" fmla="*/ 247050 w 248021"/>
                <a:gd name="connsiteY9" fmla="*/ 44 h 28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021" h="288358">
                  <a:moveTo>
                    <a:pt x="247050" y="44"/>
                  </a:moveTo>
                  <a:cubicBezTo>
                    <a:pt x="261338" y="2161"/>
                    <a:pt x="113700" y="64073"/>
                    <a:pt x="88300" y="92119"/>
                  </a:cubicBezTo>
                  <a:cubicBezTo>
                    <a:pt x="62900" y="120165"/>
                    <a:pt x="79304" y="136040"/>
                    <a:pt x="94650" y="168319"/>
                  </a:cubicBezTo>
                  <a:cubicBezTo>
                    <a:pt x="109996" y="200598"/>
                    <a:pt x="175613" y="273623"/>
                    <a:pt x="180375" y="285794"/>
                  </a:cubicBezTo>
                  <a:cubicBezTo>
                    <a:pt x="185137" y="297965"/>
                    <a:pt x="141746" y="264098"/>
                    <a:pt x="123225" y="241344"/>
                  </a:cubicBezTo>
                  <a:cubicBezTo>
                    <a:pt x="104704" y="218590"/>
                    <a:pt x="78246" y="172552"/>
                    <a:pt x="69250" y="149269"/>
                  </a:cubicBezTo>
                  <a:cubicBezTo>
                    <a:pt x="60254" y="125986"/>
                    <a:pt x="60783" y="118048"/>
                    <a:pt x="69250" y="101644"/>
                  </a:cubicBezTo>
                  <a:cubicBezTo>
                    <a:pt x="77717" y="85240"/>
                    <a:pt x="131162" y="54548"/>
                    <a:pt x="120050" y="50844"/>
                  </a:cubicBezTo>
                  <a:cubicBezTo>
                    <a:pt x="108938" y="47140"/>
                    <a:pt x="-19650" y="86298"/>
                    <a:pt x="2575" y="79419"/>
                  </a:cubicBezTo>
                  <a:cubicBezTo>
                    <a:pt x="24800" y="72540"/>
                    <a:pt x="232762" y="-2073"/>
                    <a:pt x="247050" y="4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 199">
              <a:extLst>
                <a:ext uri="{FF2B5EF4-FFF2-40B4-BE49-F238E27FC236}">
                  <a16:creationId xmlns:a16="http://schemas.microsoft.com/office/drawing/2014/main" id="{0284E18F-8A8A-20A4-8CB4-0379EAE71CDA}"/>
                </a:ext>
              </a:extLst>
            </p:cNvPr>
            <p:cNvSpPr/>
            <p:nvPr/>
          </p:nvSpPr>
          <p:spPr>
            <a:xfrm>
              <a:off x="5470754" y="6422530"/>
              <a:ext cx="373250" cy="200525"/>
            </a:xfrm>
            <a:custGeom>
              <a:avLst/>
              <a:gdLst>
                <a:gd name="connsiteX0" fmla="*/ 2946 w 373250"/>
                <a:gd name="connsiteY0" fmla="*/ 495 h 200525"/>
                <a:gd name="connsiteX1" fmla="*/ 234721 w 373250"/>
                <a:gd name="connsiteY1" fmla="*/ 137020 h 200525"/>
                <a:gd name="connsiteX2" fmla="*/ 148996 w 373250"/>
                <a:gd name="connsiteY2" fmla="*/ 143370 h 200525"/>
                <a:gd name="connsiteX3" fmla="*/ 371246 w 373250"/>
                <a:gd name="connsiteY3" fmla="*/ 200520 h 200525"/>
                <a:gd name="connsiteX4" fmla="*/ 250596 w 373250"/>
                <a:gd name="connsiteY4" fmla="*/ 146545 h 200525"/>
                <a:gd name="connsiteX5" fmla="*/ 114071 w 373250"/>
                <a:gd name="connsiteY5" fmla="*/ 92570 h 200525"/>
                <a:gd name="connsiteX6" fmla="*/ 2946 w 373250"/>
                <a:gd name="connsiteY6" fmla="*/ 495 h 20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250" h="200525">
                  <a:moveTo>
                    <a:pt x="2946" y="495"/>
                  </a:moveTo>
                  <a:cubicBezTo>
                    <a:pt x="23054" y="7903"/>
                    <a:pt x="210379" y="113208"/>
                    <a:pt x="234721" y="137020"/>
                  </a:cubicBezTo>
                  <a:cubicBezTo>
                    <a:pt x="259063" y="160833"/>
                    <a:pt x="126242" y="132787"/>
                    <a:pt x="148996" y="143370"/>
                  </a:cubicBezTo>
                  <a:cubicBezTo>
                    <a:pt x="171750" y="153953"/>
                    <a:pt x="354313" y="199991"/>
                    <a:pt x="371246" y="200520"/>
                  </a:cubicBezTo>
                  <a:cubicBezTo>
                    <a:pt x="388179" y="201049"/>
                    <a:pt x="293459" y="164537"/>
                    <a:pt x="250596" y="146545"/>
                  </a:cubicBezTo>
                  <a:cubicBezTo>
                    <a:pt x="207733" y="128553"/>
                    <a:pt x="157463" y="114266"/>
                    <a:pt x="114071" y="92570"/>
                  </a:cubicBezTo>
                  <a:cubicBezTo>
                    <a:pt x="70679" y="70874"/>
                    <a:pt x="-17162" y="-6913"/>
                    <a:pt x="2946" y="49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 200">
              <a:extLst>
                <a:ext uri="{FF2B5EF4-FFF2-40B4-BE49-F238E27FC236}">
                  <a16:creationId xmlns:a16="http://schemas.microsoft.com/office/drawing/2014/main" id="{D8EE13A0-093F-85B2-C25C-DAA34BACA8A1}"/>
                </a:ext>
              </a:extLst>
            </p:cNvPr>
            <p:cNvSpPr/>
            <p:nvPr/>
          </p:nvSpPr>
          <p:spPr>
            <a:xfrm>
              <a:off x="5460989" y="6381562"/>
              <a:ext cx="340087" cy="193915"/>
            </a:xfrm>
            <a:custGeom>
              <a:avLst/>
              <a:gdLst>
                <a:gd name="connsiteX0" fmla="*/ 11 w 340087"/>
                <a:gd name="connsiteY0" fmla="*/ 188 h 193915"/>
                <a:gd name="connsiteX1" fmla="*/ 190511 w 340087"/>
                <a:gd name="connsiteY1" fmla="*/ 120838 h 193915"/>
                <a:gd name="connsiteX2" fmla="*/ 168286 w 340087"/>
                <a:gd name="connsiteY2" fmla="*/ 108138 h 193915"/>
                <a:gd name="connsiteX3" fmla="*/ 336561 w 340087"/>
                <a:gd name="connsiteY3" fmla="*/ 190688 h 193915"/>
                <a:gd name="connsiteX4" fmla="*/ 276236 w 340087"/>
                <a:gd name="connsiteY4" fmla="*/ 174813 h 193915"/>
                <a:gd name="connsiteX5" fmla="*/ 200036 w 340087"/>
                <a:gd name="connsiteY5" fmla="*/ 152588 h 193915"/>
                <a:gd name="connsiteX6" fmla="*/ 11 w 340087"/>
                <a:gd name="connsiteY6" fmla="*/ 188 h 19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0087" h="193915">
                  <a:moveTo>
                    <a:pt x="11" y="188"/>
                  </a:moveTo>
                  <a:cubicBezTo>
                    <a:pt x="-1576" y="-5104"/>
                    <a:pt x="162465" y="102846"/>
                    <a:pt x="190511" y="120838"/>
                  </a:cubicBezTo>
                  <a:cubicBezTo>
                    <a:pt x="218557" y="138830"/>
                    <a:pt x="143944" y="96496"/>
                    <a:pt x="168286" y="108138"/>
                  </a:cubicBezTo>
                  <a:cubicBezTo>
                    <a:pt x="192628" y="119780"/>
                    <a:pt x="318570" y="179576"/>
                    <a:pt x="336561" y="190688"/>
                  </a:cubicBezTo>
                  <a:cubicBezTo>
                    <a:pt x="354552" y="201800"/>
                    <a:pt x="298990" y="181163"/>
                    <a:pt x="276236" y="174813"/>
                  </a:cubicBezTo>
                  <a:cubicBezTo>
                    <a:pt x="253482" y="168463"/>
                    <a:pt x="239194" y="177459"/>
                    <a:pt x="200036" y="152588"/>
                  </a:cubicBezTo>
                  <a:cubicBezTo>
                    <a:pt x="160878" y="127717"/>
                    <a:pt x="1598" y="5480"/>
                    <a:pt x="11" y="18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 201">
              <a:extLst>
                <a:ext uri="{FF2B5EF4-FFF2-40B4-BE49-F238E27FC236}">
                  <a16:creationId xmlns:a16="http://schemas.microsoft.com/office/drawing/2014/main" id="{2733B98B-C5A4-B277-C269-1D79B84B0CF3}"/>
                </a:ext>
              </a:extLst>
            </p:cNvPr>
            <p:cNvSpPr/>
            <p:nvPr/>
          </p:nvSpPr>
          <p:spPr>
            <a:xfrm>
              <a:off x="4562043" y="5508614"/>
              <a:ext cx="327103" cy="437010"/>
            </a:xfrm>
            <a:custGeom>
              <a:avLst/>
              <a:gdLst>
                <a:gd name="connsiteX0" fmla="*/ 57582 w 327103"/>
                <a:gd name="connsiteY0" fmla="*/ 11 h 437010"/>
                <a:gd name="connsiteX1" fmla="*/ 98857 w 327103"/>
                <a:gd name="connsiteY1" fmla="*/ 193686 h 437010"/>
                <a:gd name="connsiteX2" fmla="*/ 171882 w 327103"/>
                <a:gd name="connsiteY2" fmla="*/ 269886 h 437010"/>
                <a:gd name="connsiteX3" fmla="*/ 121082 w 327103"/>
                <a:gd name="connsiteY3" fmla="*/ 238136 h 437010"/>
                <a:gd name="connsiteX4" fmla="*/ 321107 w 327103"/>
                <a:gd name="connsiteY4" fmla="*/ 431811 h 437010"/>
                <a:gd name="connsiteX5" fmla="*/ 263957 w 327103"/>
                <a:gd name="connsiteY5" fmla="*/ 371486 h 437010"/>
                <a:gd name="connsiteX6" fmla="*/ 152832 w 327103"/>
                <a:gd name="connsiteY6" fmla="*/ 263536 h 437010"/>
                <a:gd name="connsiteX7" fmla="*/ 432 w 327103"/>
                <a:gd name="connsiteY7" fmla="*/ 127011 h 437010"/>
                <a:gd name="connsiteX8" fmla="*/ 105207 w 327103"/>
                <a:gd name="connsiteY8" fmla="*/ 184161 h 437010"/>
                <a:gd name="connsiteX9" fmla="*/ 57582 w 327103"/>
                <a:gd name="connsiteY9" fmla="*/ 11 h 437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7103" h="437010">
                  <a:moveTo>
                    <a:pt x="57582" y="11"/>
                  </a:moveTo>
                  <a:cubicBezTo>
                    <a:pt x="56524" y="1599"/>
                    <a:pt x="79807" y="148707"/>
                    <a:pt x="98857" y="193686"/>
                  </a:cubicBezTo>
                  <a:cubicBezTo>
                    <a:pt x="117907" y="238665"/>
                    <a:pt x="168178" y="262478"/>
                    <a:pt x="171882" y="269886"/>
                  </a:cubicBezTo>
                  <a:cubicBezTo>
                    <a:pt x="175586" y="277294"/>
                    <a:pt x="96211" y="211149"/>
                    <a:pt x="121082" y="238136"/>
                  </a:cubicBezTo>
                  <a:cubicBezTo>
                    <a:pt x="145953" y="265123"/>
                    <a:pt x="297295" y="409586"/>
                    <a:pt x="321107" y="431811"/>
                  </a:cubicBezTo>
                  <a:cubicBezTo>
                    <a:pt x="344919" y="454036"/>
                    <a:pt x="292003" y="399532"/>
                    <a:pt x="263957" y="371486"/>
                  </a:cubicBezTo>
                  <a:cubicBezTo>
                    <a:pt x="235911" y="343440"/>
                    <a:pt x="196753" y="304282"/>
                    <a:pt x="152832" y="263536"/>
                  </a:cubicBezTo>
                  <a:cubicBezTo>
                    <a:pt x="108911" y="222790"/>
                    <a:pt x="8369" y="140240"/>
                    <a:pt x="432" y="127011"/>
                  </a:cubicBezTo>
                  <a:cubicBezTo>
                    <a:pt x="-7505" y="113782"/>
                    <a:pt x="96211" y="204269"/>
                    <a:pt x="105207" y="184161"/>
                  </a:cubicBezTo>
                  <a:cubicBezTo>
                    <a:pt x="114203" y="164053"/>
                    <a:pt x="58640" y="-1577"/>
                    <a:pt x="57582" y="1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 202">
              <a:extLst>
                <a:ext uri="{FF2B5EF4-FFF2-40B4-BE49-F238E27FC236}">
                  <a16:creationId xmlns:a16="http://schemas.microsoft.com/office/drawing/2014/main" id="{A169D7FA-BCF5-5777-8040-B518BD7C4789}"/>
                </a:ext>
              </a:extLst>
            </p:cNvPr>
            <p:cNvSpPr/>
            <p:nvPr/>
          </p:nvSpPr>
          <p:spPr>
            <a:xfrm>
              <a:off x="5048241" y="5051026"/>
              <a:ext cx="92089" cy="86513"/>
            </a:xfrm>
            <a:custGeom>
              <a:avLst/>
              <a:gdLst>
                <a:gd name="connsiteX0" fmla="*/ 9 w 92089"/>
                <a:gd name="connsiteY0" fmla="*/ 86124 h 86513"/>
                <a:gd name="connsiteX1" fmla="*/ 38109 w 92089"/>
                <a:gd name="connsiteY1" fmla="*/ 32149 h 86513"/>
                <a:gd name="connsiteX2" fmla="*/ 92084 w 92089"/>
                <a:gd name="connsiteY2" fmla="*/ 32149 h 86513"/>
                <a:gd name="connsiteX3" fmla="*/ 34934 w 92089"/>
                <a:gd name="connsiteY3" fmla="*/ 399 h 86513"/>
                <a:gd name="connsiteX4" fmla="*/ 9 w 92089"/>
                <a:gd name="connsiteY4" fmla="*/ 86124 h 8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89" h="86513">
                  <a:moveTo>
                    <a:pt x="9" y="86124"/>
                  </a:moveTo>
                  <a:cubicBezTo>
                    <a:pt x="538" y="91416"/>
                    <a:pt x="22763" y="41145"/>
                    <a:pt x="38109" y="32149"/>
                  </a:cubicBezTo>
                  <a:cubicBezTo>
                    <a:pt x="53455" y="23153"/>
                    <a:pt x="92613" y="37441"/>
                    <a:pt x="92084" y="32149"/>
                  </a:cubicBezTo>
                  <a:cubicBezTo>
                    <a:pt x="91555" y="26857"/>
                    <a:pt x="48163" y="-3834"/>
                    <a:pt x="34934" y="399"/>
                  </a:cubicBezTo>
                  <a:cubicBezTo>
                    <a:pt x="21705" y="4632"/>
                    <a:pt x="-520" y="80832"/>
                    <a:pt x="9" y="8612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 203">
              <a:extLst>
                <a:ext uri="{FF2B5EF4-FFF2-40B4-BE49-F238E27FC236}">
                  <a16:creationId xmlns:a16="http://schemas.microsoft.com/office/drawing/2014/main" id="{52D1A949-1F50-0D2D-D08E-86B9B5F6425F}"/>
                </a:ext>
              </a:extLst>
            </p:cNvPr>
            <p:cNvSpPr/>
            <p:nvPr/>
          </p:nvSpPr>
          <p:spPr>
            <a:xfrm>
              <a:off x="4956154" y="5175185"/>
              <a:ext cx="63830" cy="120795"/>
            </a:xfrm>
            <a:custGeom>
              <a:avLst/>
              <a:gdLst>
                <a:gd name="connsiteX0" fmla="*/ 41296 w 63830"/>
                <a:gd name="connsiteY0" fmla="*/ 65 h 120795"/>
                <a:gd name="connsiteX1" fmla="*/ 44471 w 63830"/>
                <a:gd name="connsiteY1" fmla="*/ 69915 h 120795"/>
                <a:gd name="connsiteX2" fmla="*/ 21 w 63830"/>
                <a:gd name="connsiteY2" fmla="*/ 120715 h 120795"/>
                <a:gd name="connsiteX3" fmla="*/ 38121 w 63830"/>
                <a:gd name="connsiteY3" fmla="*/ 82615 h 120795"/>
                <a:gd name="connsiteX4" fmla="*/ 63521 w 63830"/>
                <a:gd name="connsiteY4" fmla="*/ 57215 h 120795"/>
                <a:gd name="connsiteX5" fmla="*/ 41296 w 63830"/>
                <a:gd name="connsiteY5" fmla="*/ 65 h 12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30" h="120795">
                  <a:moveTo>
                    <a:pt x="41296" y="65"/>
                  </a:moveTo>
                  <a:cubicBezTo>
                    <a:pt x="38121" y="2182"/>
                    <a:pt x="51350" y="49807"/>
                    <a:pt x="44471" y="69915"/>
                  </a:cubicBezTo>
                  <a:cubicBezTo>
                    <a:pt x="37592" y="90023"/>
                    <a:pt x="1079" y="118598"/>
                    <a:pt x="21" y="120715"/>
                  </a:cubicBezTo>
                  <a:cubicBezTo>
                    <a:pt x="-1037" y="122832"/>
                    <a:pt x="38121" y="82615"/>
                    <a:pt x="38121" y="82615"/>
                  </a:cubicBezTo>
                  <a:cubicBezTo>
                    <a:pt x="48704" y="72032"/>
                    <a:pt x="60346" y="66740"/>
                    <a:pt x="63521" y="57215"/>
                  </a:cubicBezTo>
                  <a:cubicBezTo>
                    <a:pt x="66696" y="47690"/>
                    <a:pt x="44471" y="-2052"/>
                    <a:pt x="41296" y="6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 204">
              <a:extLst>
                <a:ext uri="{FF2B5EF4-FFF2-40B4-BE49-F238E27FC236}">
                  <a16:creationId xmlns:a16="http://schemas.microsoft.com/office/drawing/2014/main" id="{C6C03B5F-0510-0C2A-36F2-B8162FD63495}"/>
                </a:ext>
              </a:extLst>
            </p:cNvPr>
            <p:cNvSpPr/>
            <p:nvPr/>
          </p:nvSpPr>
          <p:spPr>
            <a:xfrm>
              <a:off x="5629127" y="5050683"/>
              <a:ext cx="159891" cy="96412"/>
            </a:xfrm>
            <a:custGeom>
              <a:avLst/>
              <a:gdLst>
                <a:gd name="connsiteX0" fmla="*/ 148 w 159891"/>
                <a:gd name="connsiteY0" fmla="*/ 32492 h 96412"/>
                <a:gd name="connsiteX1" fmla="*/ 76348 w 159891"/>
                <a:gd name="connsiteY1" fmla="*/ 67417 h 96412"/>
                <a:gd name="connsiteX2" fmla="*/ 79523 w 159891"/>
                <a:gd name="connsiteY2" fmla="*/ 95992 h 96412"/>
                <a:gd name="connsiteX3" fmla="*/ 117623 w 159891"/>
                <a:gd name="connsiteY3" fmla="*/ 45192 h 96412"/>
                <a:gd name="connsiteX4" fmla="*/ 158898 w 159891"/>
                <a:gd name="connsiteY4" fmla="*/ 742 h 96412"/>
                <a:gd name="connsiteX5" fmla="*/ 143023 w 159891"/>
                <a:gd name="connsiteY5" fmla="*/ 22967 h 96412"/>
                <a:gd name="connsiteX6" fmla="*/ 98573 w 159891"/>
                <a:gd name="connsiteY6" fmla="*/ 92817 h 96412"/>
                <a:gd name="connsiteX7" fmla="*/ 148 w 159891"/>
                <a:gd name="connsiteY7" fmla="*/ 32492 h 96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891" h="96412">
                  <a:moveTo>
                    <a:pt x="148" y="32492"/>
                  </a:moveTo>
                  <a:cubicBezTo>
                    <a:pt x="-3556" y="28259"/>
                    <a:pt x="63119" y="56834"/>
                    <a:pt x="76348" y="67417"/>
                  </a:cubicBezTo>
                  <a:cubicBezTo>
                    <a:pt x="89577" y="78000"/>
                    <a:pt x="72644" y="99696"/>
                    <a:pt x="79523" y="95992"/>
                  </a:cubicBezTo>
                  <a:cubicBezTo>
                    <a:pt x="86402" y="92288"/>
                    <a:pt x="104394" y="61067"/>
                    <a:pt x="117623" y="45192"/>
                  </a:cubicBezTo>
                  <a:cubicBezTo>
                    <a:pt x="130852" y="29317"/>
                    <a:pt x="158898" y="742"/>
                    <a:pt x="158898" y="742"/>
                  </a:cubicBezTo>
                  <a:cubicBezTo>
                    <a:pt x="163131" y="-2962"/>
                    <a:pt x="153077" y="7621"/>
                    <a:pt x="143023" y="22967"/>
                  </a:cubicBezTo>
                  <a:cubicBezTo>
                    <a:pt x="132969" y="38313"/>
                    <a:pt x="119210" y="88055"/>
                    <a:pt x="98573" y="92817"/>
                  </a:cubicBezTo>
                  <a:cubicBezTo>
                    <a:pt x="77936" y="97579"/>
                    <a:pt x="3852" y="36725"/>
                    <a:pt x="148" y="3249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 205">
              <a:extLst>
                <a:ext uri="{FF2B5EF4-FFF2-40B4-BE49-F238E27FC236}">
                  <a16:creationId xmlns:a16="http://schemas.microsoft.com/office/drawing/2014/main" id="{9A91353F-E27C-4655-33C0-4618D8C440C9}"/>
                </a:ext>
              </a:extLst>
            </p:cNvPr>
            <p:cNvSpPr/>
            <p:nvPr/>
          </p:nvSpPr>
          <p:spPr>
            <a:xfrm>
              <a:off x="5195293" y="4847855"/>
              <a:ext cx="53030" cy="94518"/>
            </a:xfrm>
            <a:custGeom>
              <a:avLst/>
              <a:gdLst>
                <a:gd name="connsiteX0" fmla="*/ 52982 w 53030"/>
                <a:gd name="connsiteY0" fmla="*/ 370 h 94518"/>
                <a:gd name="connsiteX1" fmla="*/ 2182 w 53030"/>
                <a:gd name="connsiteY1" fmla="*/ 92445 h 94518"/>
                <a:gd name="connsiteX2" fmla="*/ 11707 w 53030"/>
                <a:gd name="connsiteY2" fmla="*/ 60695 h 94518"/>
                <a:gd name="connsiteX3" fmla="*/ 52982 w 53030"/>
                <a:gd name="connsiteY3" fmla="*/ 370 h 94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30" h="94518">
                  <a:moveTo>
                    <a:pt x="52982" y="370"/>
                  </a:moveTo>
                  <a:cubicBezTo>
                    <a:pt x="51395" y="5662"/>
                    <a:pt x="9061" y="82391"/>
                    <a:pt x="2182" y="92445"/>
                  </a:cubicBezTo>
                  <a:cubicBezTo>
                    <a:pt x="-4697" y="102499"/>
                    <a:pt x="6415" y="73395"/>
                    <a:pt x="11707" y="60695"/>
                  </a:cubicBezTo>
                  <a:cubicBezTo>
                    <a:pt x="16999" y="47995"/>
                    <a:pt x="54569" y="-4922"/>
                    <a:pt x="52982" y="37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 206">
              <a:extLst>
                <a:ext uri="{FF2B5EF4-FFF2-40B4-BE49-F238E27FC236}">
                  <a16:creationId xmlns:a16="http://schemas.microsoft.com/office/drawing/2014/main" id="{36EAAD39-FA1F-DC9C-69BE-3B91670022AF}"/>
                </a:ext>
              </a:extLst>
            </p:cNvPr>
            <p:cNvSpPr/>
            <p:nvPr/>
          </p:nvSpPr>
          <p:spPr>
            <a:xfrm>
              <a:off x="5489554" y="4841764"/>
              <a:ext cx="48387" cy="213007"/>
            </a:xfrm>
            <a:custGeom>
              <a:avLst/>
              <a:gdLst>
                <a:gd name="connsiteX0" fmla="*/ 21 w 48387"/>
                <a:gd name="connsiteY0" fmla="*/ 111 h 213007"/>
                <a:gd name="connsiteX1" fmla="*/ 47646 w 48387"/>
                <a:gd name="connsiteY1" fmla="*/ 98536 h 213007"/>
                <a:gd name="connsiteX2" fmla="*/ 28596 w 48387"/>
                <a:gd name="connsiteY2" fmla="*/ 82661 h 213007"/>
                <a:gd name="connsiteX3" fmla="*/ 22246 w 48387"/>
                <a:gd name="connsiteY3" fmla="*/ 152511 h 213007"/>
                <a:gd name="connsiteX4" fmla="*/ 28596 w 48387"/>
                <a:gd name="connsiteY4" fmla="*/ 212836 h 213007"/>
                <a:gd name="connsiteX5" fmla="*/ 25421 w 48387"/>
                <a:gd name="connsiteY5" fmla="*/ 133461 h 213007"/>
                <a:gd name="connsiteX6" fmla="*/ 41296 w 48387"/>
                <a:gd name="connsiteY6" fmla="*/ 79486 h 213007"/>
                <a:gd name="connsiteX7" fmla="*/ 21 w 48387"/>
                <a:gd name="connsiteY7" fmla="*/ 111 h 21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87" h="213007">
                  <a:moveTo>
                    <a:pt x="21" y="111"/>
                  </a:moveTo>
                  <a:cubicBezTo>
                    <a:pt x="1079" y="3286"/>
                    <a:pt x="47646" y="98536"/>
                    <a:pt x="47646" y="98536"/>
                  </a:cubicBezTo>
                  <a:cubicBezTo>
                    <a:pt x="52408" y="112294"/>
                    <a:pt x="32829" y="73665"/>
                    <a:pt x="28596" y="82661"/>
                  </a:cubicBezTo>
                  <a:cubicBezTo>
                    <a:pt x="24363" y="91657"/>
                    <a:pt x="22246" y="130815"/>
                    <a:pt x="22246" y="152511"/>
                  </a:cubicBezTo>
                  <a:cubicBezTo>
                    <a:pt x="22246" y="174207"/>
                    <a:pt x="28067" y="216011"/>
                    <a:pt x="28596" y="212836"/>
                  </a:cubicBezTo>
                  <a:cubicBezTo>
                    <a:pt x="29125" y="209661"/>
                    <a:pt x="23304" y="155686"/>
                    <a:pt x="25421" y="133461"/>
                  </a:cubicBezTo>
                  <a:cubicBezTo>
                    <a:pt x="27538" y="111236"/>
                    <a:pt x="44471" y="96419"/>
                    <a:pt x="41296" y="79486"/>
                  </a:cubicBezTo>
                  <a:cubicBezTo>
                    <a:pt x="38121" y="62553"/>
                    <a:pt x="-1037" y="-3064"/>
                    <a:pt x="21" y="11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 207">
              <a:extLst>
                <a:ext uri="{FF2B5EF4-FFF2-40B4-BE49-F238E27FC236}">
                  <a16:creationId xmlns:a16="http://schemas.microsoft.com/office/drawing/2014/main" id="{BC1FBF5F-B1B6-3E16-D061-F417B7CB51F4}"/>
                </a:ext>
              </a:extLst>
            </p:cNvPr>
            <p:cNvSpPr/>
            <p:nvPr/>
          </p:nvSpPr>
          <p:spPr>
            <a:xfrm>
              <a:off x="5533594" y="4775185"/>
              <a:ext cx="51274" cy="159463"/>
            </a:xfrm>
            <a:custGeom>
              <a:avLst/>
              <a:gdLst>
                <a:gd name="connsiteX0" fmla="*/ 51231 w 51274"/>
                <a:gd name="connsiteY0" fmla="*/ 15 h 159463"/>
                <a:gd name="connsiteX1" fmla="*/ 9956 w 51274"/>
                <a:gd name="connsiteY1" fmla="*/ 73040 h 159463"/>
                <a:gd name="connsiteX2" fmla="*/ 51231 w 51274"/>
                <a:gd name="connsiteY2" fmla="*/ 158765 h 159463"/>
                <a:gd name="connsiteX3" fmla="*/ 16306 w 51274"/>
                <a:gd name="connsiteY3" fmla="*/ 111140 h 159463"/>
                <a:gd name="connsiteX4" fmla="*/ 431 w 51274"/>
                <a:gd name="connsiteY4" fmla="*/ 66690 h 159463"/>
                <a:gd name="connsiteX5" fmla="*/ 51231 w 51274"/>
                <a:gd name="connsiteY5" fmla="*/ 15 h 159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274" h="159463">
                  <a:moveTo>
                    <a:pt x="51231" y="15"/>
                  </a:moveTo>
                  <a:cubicBezTo>
                    <a:pt x="52819" y="1073"/>
                    <a:pt x="9956" y="46582"/>
                    <a:pt x="9956" y="73040"/>
                  </a:cubicBezTo>
                  <a:cubicBezTo>
                    <a:pt x="9956" y="99498"/>
                    <a:pt x="50173" y="152415"/>
                    <a:pt x="51231" y="158765"/>
                  </a:cubicBezTo>
                  <a:cubicBezTo>
                    <a:pt x="52289" y="165115"/>
                    <a:pt x="24773" y="126486"/>
                    <a:pt x="16306" y="111140"/>
                  </a:cubicBezTo>
                  <a:cubicBezTo>
                    <a:pt x="7839" y="95794"/>
                    <a:pt x="-2215" y="82565"/>
                    <a:pt x="431" y="66690"/>
                  </a:cubicBezTo>
                  <a:cubicBezTo>
                    <a:pt x="3077" y="50815"/>
                    <a:pt x="49643" y="-1043"/>
                    <a:pt x="51231" y="1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 208">
              <a:extLst>
                <a:ext uri="{FF2B5EF4-FFF2-40B4-BE49-F238E27FC236}">
                  <a16:creationId xmlns:a16="http://schemas.microsoft.com/office/drawing/2014/main" id="{88CCBAB0-7957-A703-76A0-676383D82EDD}"/>
                </a:ext>
              </a:extLst>
            </p:cNvPr>
            <p:cNvSpPr/>
            <p:nvPr/>
          </p:nvSpPr>
          <p:spPr>
            <a:xfrm>
              <a:off x="5714318" y="4996952"/>
              <a:ext cx="173591" cy="79892"/>
            </a:xfrm>
            <a:custGeom>
              <a:avLst/>
              <a:gdLst>
                <a:gd name="connsiteX0" fmla="*/ 682 w 173591"/>
                <a:gd name="connsiteY0" fmla="*/ 79873 h 79892"/>
                <a:gd name="connsiteX1" fmla="*/ 80057 w 173591"/>
                <a:gd name="connsiteY1" fmla="*/ 22723 h 79892"/>
                <a:gd name="connsiteX2" fmla="*/ 48307 w 173591"/>
                <a:gd name="connsiteY2" fmla="*/ 41773 h 79892"/>
                <a:gd name="connsiteX3" fmla="*/ 172132 w 173591"/>
                <a:gd name="connsiteY3" fmla="*/ 498 h 79892"/>
                <a:gd name="connsiteX4" fmla="*/ 111807 w 173591"/>
                <a:gd name="connsiteY4" fmla="*/ 19548 h 79892"/>
                <a:gd name="connsiteX5" fmla="*/ 45132 w 173591"/>
                <a:gd name="connsiteY5" fmla="*/ 29073 h 79892"/>
                <a:gd name="connsiteX6" fmla="*/ 682 w 173591"/>
                <a:gd name="connsiteY6" fmla="*/ 79873 h 7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591" h="79892">
                  <a:moveTo>
                    <a:pt x="682" y="79873"/>
                  </a:moveTo>
                  <a:cubicBezTo>
                    <a:pt x="6503" y="78815"/>
                    <a:pt x="72120" y="29073"/>
                    <a:pt x="80057" y="22723"/>
                  </a:cubicBezTo>
                  <a:cubicBezTo>
                    <a:pt x="87994" y="16373"/>
                    <a:pt x="32961" y="45477"/>
                    <a:pt x="48307" y="41773"/>
                  </a:cubicBezTo>
                  <a:cubicBezTo>
                    <a:pt x="63653" y="38069"/>
                    <a:pt x="161549" y="4202"/>
                    <a:pt x="172132" y="498"/>
                  </a:cubicBezTo>
                  <a:cubicBezTo>
                    <a:pt x="182715" y="-3206"/>
                    <a:pt x="132974" y="14786"/>
                    <a:pt x="111807" y="19548"/>
                  </a:cubicBezTo>
                  <a:cubicBezTo>
                    <a:pt x="90640" y="24310"/>
                    <a:pt x="62594" y="19019"/>
                    <a:pt x="45132" y="29073"/>
                  </a:cubicBezTo>
                  <a:cubicBezTo>
                    <a:pt x="27670" y="39127"/>
                    <a:pt x="-5139" y="80931"/>
                    <a:pt x="682" y="7987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 209">
              <a:extLst>
                <a:ext uri="{FF2B5EF4-FFF2-40B4-BE49-F238E27FC236}">
                  <a16:creationId xmlns:a16="http://schemas.microsoft.com/office/drawing/2014/main" id="{4C59B11D-3A3B-A0FE-38E3-119BBC9887F3}"/>
                </a:ext>
              </a:extLst>
            </p:cNvPr>
            <p:cNvSpPr/>
            <p:nvPr/>
          </p:nvSpPr>
          <p:spPr>
            <a:xfrm>
              <a:off x="4939861" y="4984693"/>
              <a:ext cx="153098" cy="73102"/>
            </a:xfrm>
            <a:custGeom>
              <a:avLst/>
              <a:gdLst>
                <a:gd name="connsiteX0" fmla="*/ 439 w 153098"/>
                <a:gd name="connsiteY0" fmla="*/ 73082 h 73102"/>
                <a:gd name="connsiteX1" fmla="*/ 60764 w 153098"/>
                <a:gd name="connsiteY1" fmla="*/ 28632 h 73102"/>
                <a:gd name="connsiteX2" fmla="*/ 152839 w 153098"/>
                <a:gd name="connsiteY2" fmla="*/ 41332 h 73102"/>
                <a:gd name="connsiteX3" fmla="*/ 86164 w 153098"/>
                <a:gd name="connsiteY3" fmla="*/ 28632 h 73102"/>
                <a:gd name="connsiteX4" fmla="*/ 19489 w 153098"/>
                <a:gd name="connsiteY4" fmla="*/ 57 h 73102"/>
                <a:gd name="connsiteX5" fmla="*/ 32189 w 153098"/>
                <a:gd name="connsiteY5" fmla="*/ 22282 h 73102"/>
                <a:gd name="connsiteX6" fmla="*/ 439 w 153098"/>
                <a:gd name="connsiteY6" fmla="*/ 73082 h 7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098" h="73102">
                  <a:moveTo>
                    <a:pt x="439" y="73082"/>
                  </a:moveTo>
                  <a:cubicBezTo>
                    <a:pt x="5201" y="74140"/>
                    <a:pt x="35364" y="33924"/>
                    <a:pt x="60764" y="28632"/>
                  </a:cubicBezTo>
                  <a:cubicBezTo>
                    <a:pt x="86164" y="23340"/>
                    <a:pt x="148606" y="41332"/>
                    <a:pt x="152839" y="41332"/>
                  </a:cubicBezTo>
                  <a:cubicBezTo>
                    <a:pt x="157072" y="41332"/>
                    <a:pt x="108389" y="35511"/>
                    <a:pt x="86164" y="28632"/>
                  </a:cubicBezTo>
                  <a:cubicBezTo>
                    <a:pt x="63939" y="21753"/>
                    <a:pt x="19489" y="57"/>
                    <a:pt x="19489" y="57"/>
                  </a:cubicBezTo>
                  <a:cubicBezTo>
                    <a:pt x="10493" y="-1001"/>
                    <a:pt x="33247" y="12757"/>
                    <a:pt x="32189" y="22282"/>
                  </a:cubicBezTo>
                  <a:cubicBezTo>
                    <a:pt x="31131" y="31807"/>
                    <a:pt x="-4323" y="72024"/>
                    <a:pt x="439" y="7308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 211">
              <a:extLst>
                <a:ext uri="{FF2B5EF4-FFF2-40B4-BE49-F238E27FC236}">
                  <a16:creationId xmlns:a16="http://schemas.microsoft.com/office/drawing/2014/main" id="{0C09CEBF-9897-309C-3AFD-20D2945E342C}"/>
                </a:ext>
              </a:extLst>
            </p:cNvPr>
            <p:cNvSpPr/>
            <p:nvPr/>
          </p:nvSpPr>
          <p:spPr>
            <a:xfrm>
              <a:off x="5521070" y="5375143"/>
              <a:ext cx="138786" cy="162720"/>
            </a:xfrm>
            <a:custGeom>
              <a:avLst/>
              <a:gdLst>
                <a:gd name="connsiteX0" fmla="*/ 79630 w 138786"/>
                <a:gd name="connsiteY0" fmla="*/ 132 h 162720"/>
                <a:gd name="connsiteX1" fmla="*/ 133605 w 138786"/>
                <a:gd name="connsiteY1" fmla="*/ 117607 h 162720"/>
                <a:gd name="connsiteX2" fmla="*/ 95505 w 138786"/>
                <a:gd name="connsiteY2" fmla="*/ 89032 h 162720"/>
                <a:gd name="connsiteX3" fmla="*/ 255 w 138786"/>
                <a:gd name="connsiteY3" fmla="*/ 35057 h 162720"/>
                <a:gd name="connsiteX4" fmla="*/ 127255 w 138786"/>
                <a:gd name="connsiteY4" fmla="*/ 123957 h 162720"/>
                <a:gd name="connsiteX5" fmla="*/ 133605 w 138786"/>
                <a:gd name="connsiteY5" fmla="*/ 162057 h 162720"/>
                <a:gd name="connsiteX6" fmla="*/ 133605 w 138786"/>
                <a:gd name="connsiteY6" fmla="*/ 95382 h 162720"/>
                <a:gd name="connsiteX7" fmla="*/ 79630 w 138786"/>
                <a:gd name="connsiteY7" fmla="*/ 132 h 16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786" h="162720">
                  <a:moveTo>
                    <a:pt x="79630" y="132"/>
                  </a:moveTo>
                  <a:cubicBezTo>
                    <a:pt x="79630" y="3836"/>
                    <a:pt x="130959" y="102790"/>
                    <a:pt x="133605" y="117607"/>
                  </a:cubicBezTo>
                  <a:cubicBezTo>
                    <a:pt x="136251" y="132424"/>
                    <a:pt x="117730" y="102790"/>
                    <a:pt x="95505" y="89032"/>
                  </a:cubicBezTo>
                  <a:cubicBezTo>
                    <a:pt x="73280" y="75274"/>
                    <a:pt x="-5037" y="29236"/>
                    <a:pt x="255" y="35057"/>
                  </a:cubicBezTo>
                  <a:cubicBezTo>
                    <a:pt x="5547" y="40878"/>
                    <a:pt x="105030" y="102790"/>
                    <a:pt x="127255" y="123957"/>
                  </a:cubicBezTo>
                  <a:cubicBezTo>
                    <a:pt x="149480" y="145124"/>
                    <a:pt x="132547" y="166819"/>
                    <a:pt x="133605" y="162057"/>
                  </a:cubicBezTo>
                  <a:cubicBezTo>
                    <a:pt x="134663" y="157295"/>
                    <a:pt x="138897" y="119195"/>
                    <a:pt x="133605" y="95382"/>
                  </a:cubicBezTo>
                  <a:cubicBezTo>
                    <a:pt x="128313" y="71569"/>
                    <a:pt x="79630" y="-3572"/>
                    <a:pt x="79630" y="13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 212">
              <a:extLst>
                <a:ext uri="{FF2B5EF4-FFF2-40B4-BE49-F238E27FC236}">
                  <a16:creationId xmlns:a16="http://schemas.microsoft.com/office/drawing/2014/main" id="{C2F9C8D4-98F6-C900-C526-789A9DA8646F}"/>
                </a:ext>
              </a:extLst>
            </p:cNvPr>
            <p:cNvSpPr/>
            <p:nvPr/>
          </p:nvSpPr>
          <p:spPr>
            <a:xfrm>
              <a:off x="5775195" y="5422769"/>
              <a:ext cx="38673" cy="118107"/>
            </a:xfrm>
            <a:custGeom>
              <a:avLst/>
              <a:gdLst>
                <a:gd name="connsiteX0" fmla="*/ 19180 w 38673"/>
                <a:gd name="connsiteY0" fmla="*/ 131 h 118107"/>
                <a:gd name="connsiteX1" fmla="*/ 25530 w 38673"/>
                <a:gd name="connsiteY1" fmla="*/ 89031 h 118107"/>
                <a:gd name="connsiteX2" fmla="*/ 130 w 38673"/>
                <a:gd name="connsiteY2" fmla="*/ 117606 h 118107"/>
                <a:gd name="connsiteX3" fmla="*/ 38230 w 38673"/>
                <a:gd name="connsiteY3" fmla="*/ 69981 h 118107"/>
                <a:gd name="connsiteX4" fmla="*/ 19180 w 38673"/>
                <a:gd name="connsiteY4" fmla="*/ 131 h 11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73" h="118107">
                  <a:moveTo>
                    <a:pt x="19180" y="131"/>
                  </a:moveTo>
                  <a:cubicBezTo>
                    <a:pt x="17063" y="3306"/>
                    <a:pt x="28705" y="69452"/>
                    <a:pt x="25530" y="89031"/>
                  </a:cubicBezTo>
                  <a:cubicBezTo>
                    <a:pt x="22355" y="108610"/>
                    <a:pt x="-1987" y="120781"/>
                    <a:pt x="130" y="117606"/>
                  </a:cubicBezTo>
                  <a:cubicBezTo>
                    <a:pt x="2247" y="114431"/>
                    <a:pt x="34526" y="87973"/>
                    <a:pt x="38230" y="69981"/>
                  </a:cubicBezTo>
                  <a:cubicBezTo>
                    <a:pt x="41934" y="51989"/>
                    <a:pt x="21297" y="-3044"/>
                    <a:pt x="19180" y="13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 213">
              <a:extLst>
                <a:ext uri="{FF2B5EF4-FFF2-40B4-BE49-F238E27FC236}">
                  <a16:creationId xmlns:a16="http://schemas.microsoft.com/office/drawing/2014/main" id="{587E7D63-A954-2548-D977-10DA3794A928}"/>
                </a:ext>
              </a:extLst>
            </p:cNvPr>
            <p:cNvSpPr/>
            <p:nvPr/>
          </p:nvSpPr>
          <p:spPr>
            <a:xfrm>
              <a:off x="5816600" y="5381615"/>
              <a:ext cx="172621" cy="48630"/>
            </a:xfrm>
            <a:custGeom>
              <a:avLst/>
              <a:gdLst>
                <a:gd name="connsiteX0" fmla="*/ 0 w 172621"/>
                <a:gd name="connsiteY0" fmla="*/ 10 h 48630"/>
                <a:gd name="connsiteX1" fmla="*/ 111125 w 172621"/>
                <a:gd name="connsiteY1" fmla="*/ 31760 h 48630"/>
                <a:gd name="connsiteX2" fmla="*/ 57150 w 172621"/>
                <a:gd name="connsiteY2" fmla="*/ 44460 h 48630"/>
                <a:gd name="connsiteX3" fmla="*/ 171450 w 172621"/>
                <a:gd name="connsiteY3" fmla="*/ 47635 h 48630"/>
                <a:gd name="connsiteX4" fmla="*/ 111125 w 172621"/>
                <a:gd name="connsiteY4" fmla="*/ 28585 h 48630"/>
                <a:gd name="connsiteX5" fmla="*/ 0 w 172621"/>
                <a:gd name="connsiteY5" fmla="*/ 10 h 48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621" h="48630">
                  <a:moveTo>
                    <a:pt x="0" y="10"/>
                  </a:moveTo>
                  <a:cubicBezTo>
                    <a:pt x="0" y="539"/>
                    <a:pt x="101600" y="24352"/>
                    <a:pt x="111125" y="31760"/>
                  </a:cubicBezTo>
                  <a:cubicBezTo>
                    <a:pt x="120650" y="39168"/>
                    <a:pt x="47096" y="41814"/>
                    <a:pt x="57150" y="44460"/>
                  </a:cubicBezTo>
                  <a:cubicBezTo>
                    <a:pt x="67204" y="47106"/>
                    <a:pt x="162454" y="50281"/>
                    <a:pt x="171450" y="47635"/>
                  </a:cubicBezTo>
                  <a:cubicBezTo>
                    <a:pt x="180446" y="44989"/>
                    <a:pt x="135467" y="37581"/>
                    <a:pt x="111125" y="28585"/>
                  </a:cubicBezTo>
                  <a:cubicBezTo>
                    <a:pt x="86783" y="19589"/>
                    <a:pt x="0" y="-519"/>
                    <a:pt x="0" y="1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 214">
              <a:extLst>
                <a:ext uri="{FF2B5EF4-FFF2-40B4-BE49-F238E27FC236}">
                  <a16:creationId xmlns:a16="http://schemas.microsoft.com/office/drawing/2014/main" id="{34C8A343-C875-0964-63E8-853040E51D53}"/>
                </a:ext>
              </a:extLst>
            </p:cNvPr>
            <p:cNvSpPr/>
            <p:nvPr/>
          </p:nvSpPr>
          <p:spPr>
            <a:xfrm>
              <a:off x="5848264" y="5279978"/>
              <a:ext cx="63740" cy="95606"/>
            </a:xfrm>
            <a:custGeom>
              <a:avLst/>
              <a:gdLst>
                <a:gd name="connsiteX0" fmla="*/ 63586 w 63740"/>
                <a:gd name="connsiteY0" fmla="*/ 47 h 95606"/>
                <a:gd name="connsiteX1" fmla="*/ 31836 w 63740"/>
                <a:gd name="connsiteY1" fmla="*/ 54022 h 95606"/>
                <a:gd name="connsiteX2" fmla="*/ 50886 w 63740"/>
                <a:gd name="connsiteY2" fmla="*/ 95297 h 95606"/>
                <a:gd name="connsiteX3" fmla="*/ 86 w 63740"/>
                <a:gd name="connsiteY3" fmla="*/ 73072 h 95606"/>
                <a:gd name="connsiteX4" fmla="*/ 38186 w 63740"/>
                <a:gd name="connsiteY4" fmla="*/ 76247 h 95606"/>
                <a:gd name="connsiteX5" fmla="*/ 15961 w 63740"/>
                <a:gd name="connsiteY5" fmla="*/ 44497 h 95606"/>
                <a:gd name="connsiteX6" fmla="*/ 63586 w 63740"/>
                <a:gd name="connsiteY6" fmla="*/ 47 h 9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740" h="95606">
                  <a:moveTo>
                    <a:pt x="63586" y="47"/>
                  </a:moveTo>
                  <a:cubicBezTo>
                    <a:pt x="66232" y="1635"/>
                    <a:pt x="33953" y="38147"/>
                    <a:pt x="31836" y="54022"/>
                  </a:cubicBezTo>
                  <a:cubicBezTo>
                    <a:pt x="29719" y="69897"/>
                    <a:pt x="56178" y="92122"/>
                    <a:pt x="50886" y="95297"/>
                  </a:cubicBezTo>
                  <a:cubicBezTo>
                    <a:pt x="45594" y="98472"/>
                    <a:pt x="2203" y="76247"/>
                    <a:pt x="86" y="73072"/>
                  </a:cubicBezTo>
                  <a:cubicBezTo>
                    <a:pt x="-2031" y="69897"/>
                    <a:pt x="35540" y="81009"/>
                    <a:pt x="38186" y="76247"/>
                  </a:cubicBezTo>
                  <a:cubicBezTo>
                    <a:pt x="40832" y="71485"/>
                    <a:pt x="13315" y="51905"/>
                    <a:pt x="15961" y="44497"/>
                  </a:cubicBezTo>
                  <a:cubicBezTo>
                    <a:pt x="18607" y="37089"/>
                    <a:pt x="60940" y="-1541"/>
                    <a:pt x="63586" y="4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 215">
              <a:extLst>
                <a:ext uri="{FF2B5EF4-FFF2-40B4-BE49-F238E27FC236}">
                  <a16:creationId xmlns:a16="http://schemas.microsoft.com/office/drawing/2014/main" id="{606C3F53-9595-A352-EE31-E867CC35A54B}"/>
                </a:ext>
              </a:extLst>
            </p:cNvPr>
            <p:cNvSpPr/>
            <p:nvPr/>
          </p:nvSpPr>
          <p:spPr>
            <a:xfrm>
              <a:off x="4546475" y="4889486"/>
              <a:ext cx="42964" cy="207687"/>
            </a:xfrm>
            <a:custGeom>
              <a:avLst/>
              <a:gdLst>
                <a:gd name="connsiteX0" fmla="*/ 25525 w 42964"/>
                <a:gd name="connsiteY0" fmla="*/ 14 h 207687"/>
                <a:gd name="connsiteX1" fmla="*/ 12825 w 42964"/>
                <a:gd name="connsiteY1" fmla="*/ 88914 h 207687"/>
                <a:gd name="connsiteX2" fmla="*/ 41400 w 42964"/>
                <a:gd name="connsiteY2" fmla="*/ 203214 h 207687"/>
                <a:gd name="connsiteX3" fmla="*/ 35050 w 42964"/>
                <a:gd name="connsiteY3" fmla="*/ 174639 h 207687"/>
                <a:gd name="connsiteX4" fmla="*/ 125 w 42964"/>
                <a:gd name="connsiteY4" fmla="*/ 82564 h 207687"/>
                <a:gd name="connsiteX5" fmla="*/ 25525 w 42964"/>
                <a:gd name="connsiteY5" fmla="*/ 14 h 20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64" h="207687">
                  <a:moveTo>
                    <a:pt x="25525" y="14"/>
                  </a:moveTo>
                  <a:cubicBezTo>
                    <a:pt x="27642" y="1072"/>
                    <a:pt x="10179" y="55047"/>
                    <a:pt x="12825" y="88914"/>
                  </a:cubicBezTo>
                  <a:cubicBezTo>
                    <a:pt x="15471" y="122781"/>
                    <a:pt x="37696" y="188927"/>
                    <a:pt x="41400" y="203214"/>
                  </a:cubicBezTo>
                  <a:cubicBezTo>
                    <a:pt x="45104" y="217501"/>
                    <a:pt x="41929" y="194747"/>
                    <a:pt x="35050" y="174639"/>
                  </a:cubicBezTo>
                  <a:cubicBezTo>
                    <a:pt x="28171" y="154531"/>
                    <a:pt x="2242" y="107964"/>
                    <a:pt x="125" y="82564"/>
                  </a:cubicBezTo>
                  <a:cubicBezTo>
                    <a:pt x="-1992" y="57164"/>
                    <a:pt x="23408" y="-1044"/>
                    <a:pt x="25525" y="1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 216">
              <a:extLst>
                <a:ext uri="{FF2B5EF4-FFF2-40B4-BE49-F238E27FC236}">
                  <a16:creationId xmlns:a16="http://schemas.microsoft.com/office/drawing/2014/main" id="{33A8BA9D-E47C-F8A7-A762-8C1DA7FD0568}"/>
                </a:ext>
              </a:extLst>
            </p:cNvPr>
            <p:cNvSpPr/>
            <p:nvPr/>
          </p:nvSpPr>
          <p:spPr>
            <a:xfrm>
              <a:off x="4435067" y="5165707"/>
              <a:ext cx="121152" cy="248507"/>
            </a:xfrm>
            <a:custGeom>
              <a:avLst/>
              <a:gdLst>
                <a:gd name="connsiteX0" fmla="*/ 121058 w 121152"/>
                <a:gd name="connsiteY0" fmla="*/ 18 h 248507"/>
                <a:gd name="connsiteX1" fmla="*/ 67083 w 121152"/>
                <a:gd name="connsiteY1" fmla="*/ 142893 h 248507"/>
                <a:gd name="connsiteX2" fmla="*/ 105183 w 121152"/>
                <a:gd name="connsiteY2" fmla="*/ 247668 h 248507"/>
                <a:gd name="connsiteX3" fmla="*/ 79783 w 121152"/>
                <a:gd name="connsiteY3" fmla="*/ 187343 h 248507"/>
                <a:gd name="connsiteX4" fmla="*/ 408 w 121152"/>
                <a:gd name="connsiteY4" fmla="*/ 101618 h 248507"/>
                <a:gd name="connsiteX5" fmla="*/ 51208 w 121152"/>
                <a:gd name="connsiteY5" fmla="*/ 152418 h 248507"/>
                <a:gd name="connsiteX6" fmla="*/ 121058 w 121152"/>
                <a:gd name="connsiteY6" fmla="*/ 18 h 2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152" h="248507">
                  <a:moveTo>
                    <a:pt x="121058" y="18"/>
                  </a:moveTo>
                  <a:cubicBezTo>
                    <a:pt x="123704" y="-1570"/>
                    <a:pt x="69729" y="101618"/>
                    <a:pt x="67083" y="142893"/>
                  </a:cubicBezTo>
                  <a:cubicBezTo>
                    <a:pt x="64437" y="184168"/>
                    <a:pt x="103066" y="240260"/>
                    <a:pt x="105183" y="247668"/>
                  </a:cubicBezTo>
                  <a:cubicBezTo>
                    <a:pt x="107300" y="255076"/>
                    <a:pt x="97246" y="211685"/>
                    <a:pt x="79783" y="187343"/>
                  </a:cubicBezTo>
                  <a:cubicBezTo>
                    <a:pt x="62320" y="163001"/>
                    <a:pt x="5170" y="107439"/>
                    <a:pt x="408" y="101618"/>
                  </a:cubicBezTo>
                  <a:cubicBezTo>
                    <a:pt x="-4354" y="95797"/>
                    <a:pt x="33745" y="165647"/>
                    <a:pt x="51208" y="152418"/>
                  </a:cubicBezTo>
                  <a:cubicBezTo>
                    <a:pt x="68670" y="139189"/>
                    <a:pt x="118412" y="1606"/>
                    <a:pt x="121058" y="1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 217">
              <a:extLst>
                <a:ext uri="{FF2B5EF4-FFF2-40B4-BE49-F238E27FC236}">
                  <a16:creationId xmlns:a16="http://schemas.microsoft.com/office/drawing/2014/main" id="{84C38A69-2E3E-ED38-2C46-305987831CA0}"/>
                </a:ext>
              </a:extLst>
            </p:cNvPr>
            <p:cNvSpPr/>
            <p:nvPr/>
          </p:nvSpPr>
          <p:spPr>
            <a:xfrm>
              <a:off x="4537075" y="5197475"/>
              <a:ext cx="152869" cy="228600"/>
            </a:xfrm>
            <a:custGeom>
              <a:avLst/>
              <a:gdLst>
                <a:gd name="connsiteX0" fmla="*/ 0 w 152869"/>
                <a:gd name="connsiteY0" fmla="*/ 0 h 228600"/>
                <a:gd name="connsiteX1" fmla="*/ 76200 w 152869"/>
                <a:gd name="connsiteY1" fmla="*/ 98425 h 228600"/>
                <a:gd name="connsiteX2" fmla="*/ 66675 w 152869"/>
                <a:gd name="connsiteY2" fmla="*/ 228600 h 228600"/>
                <a:gd name="connsiteX3" fmla="*/ 73025 w 152869"/>
                <a:gd name="connsiteY3" fmla="*/ 98425 h 228600"/>
                <a:gd name="connsiteX4" fmla="*/ 152400 w 152869"/>
                <a:gd name="connsiteY4" fmla="*/ 114300 h 228600"/>
                <a:gd name="connsiteX5" fmla="*/ 107950 w 152869"/>
                <a:gd name="connsiteY5" fmla="*/ 85725 h 228600"/>
                <a:gd name="connsiteX6" fmla="*/ 0 w 152869"/>
                <a:gd name="connsiteY6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869" h="228600">
                  <a:moveTo>
                    <a:pt x="0" y="0"/>
                  </a:moveTo>
                  <a:cubicBezTo>
                    <a:pt x="32544" y="30162"/>
                    <a:pt x="65088" y="60325"/>
                    <a:pt x="76200" y="98425"/>
                  </a:cubicBezTo>
                  <a:cubicBezTo>
                    <a:pt x="87312" y="136525"/>
                    <a:pt x="67204" y="228600"/>
                    <a:pt x="66675" y="228600"/>
                  </a:cubicBezTo>
                  <a:cubicBezTo>
                    <a:pt x="66146" y="228600"/>
                    <a:pt x="58738" y="117475"/>
                    <a:pt x="73025" y="98425"/>
                  </a:cubicBezTo>
                  <a:cubicBezTo>
                    <a:pt x="87313" y="79375"/>
                    <a:pt x="146579" y="116417"/>
                    <a:pt x="152400" y="114300"/>
                  </a:cubicBezTo>
                  <a:cubicBezTo>
                    <a:pt x="158221" y="112183"/>
                    <a:pt x="107950" y="85725"/>
                    <a:pt x="107950" y="857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 218">
              <a:extLst>
                <a:ext uri="{FF2B5EF4-FFF2-40B4-BE49-F238E27FC236}">
                  <a16:creationId xmlns:a16="http://schemas.microsoft.com/office/drawing/2014/main" id="{DD1BB1A6-DFAE-AD2A-7A05-58FAB9978DA0}"/>
                </a:ext>
              </a:extLst>
            </p:cNvPr>
            <p:cNvSpPr/>
            <p:nvPr/>
          </p:nvSpPr>
          <p:spPr>
            <a:xfrm>
              <a:off x="5073121" y="5666976"/>
              <a:ext cx="609937" cy="155404"/>
            </a:xfrm>
            <a:custGeom>
              <a:avLst/>
              <a:gdLst>
                <a:gd name="connsiteX0" fmla="*/ 529 w 609937"/>
                <a:gd name="connsiteY0" fmla="*/ 399 h 155404"/>
                <a:gd name="connsiteX1" fmla="*/ 245004 w 609937"/>
                <a:gd name="connsiteY1" fmla="*/ 127399 h 155404"/>
                <a:gd name="connsiteX2" fmla="*/ 108479 w 609937"/>
                <a:gd name="connsiteY2" fmla="*/ 121049 h 155404"/>
                <a:gd name="connsiteX3" fmla="*/ 495829 w 609937"/>
                <a:gd name="connsiteY3" fmla="*/ 152799 h 155404"/>
                <a:gd name="connsiteX4" fmla="*/ 254529 w 609937"/>
                <a:gd name="connsiteY4" fmla="*/ 152799 h 155404"/>
                <a:gd name="connsiteX5" fmla="*/ 603779 w 609937"/>
                <a:gd name="connsiteY5" fmla="*/ 146449 h 155404"/>
                <a:gd name="connsiteX6" fmla="*/ 483129 w 609937"/>
                <a:gd name="connsiteY6" fmla="*/ 76599 h 155404"/>
                <a:gd name="connsiteX7" fmla="*/ 556154 w 609937"/>
                <a:gd name="connsiteY7" fmla="*/ 146449 h 155404"/>
                <a:gd name="connsiteX8" fmla="*/ 311679 w 609937"/>
                <a:gd name="connsiteY8" fmla="*/ 130574 h 155404"/>
                <a:gd name="connsiteX9" fmla="*/ 41804 w 609937"/>
                <a:gd name="connsiteY9" fmla="*/ 57549 h 155404"/>
                <a:gd name="connsiteX10" fmla="*/ 175154 w 609937"/>
                <a:gd name="connsiteY10" fmla="*/ 86124 h 155404"/>
                <a:gd name="connsiteX11" fmla="*/ 529 w 609937"/>
                <a:gd name="connsiteY11" fmla="*/ 399 h 1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9937" h="155404">
                  <a:moveTo>
                    <a:pt x="529" y="399"/>
                  </a:moveTo>
                  <a:cubicBezTo>
                    <a:pt x="12171" y="7278"/>
                    <a:pt x="227012" y="107291"/>
                    <a:pt x="245004" y="127399"/>
                  </a:cubicBezTo>
                  <a:cubicBezTo>
                    <a:pt x="262996" y="147507"/>
                    <a:pt x="66675" y="116816"/>
                    <a:pt x="108479" y="121049"/>
                  </a:cubicBezTo>
                  <a:cubicBezTo>
                    <a:pt x="150283" y="125282"/>
                    <a:pt x="471487" y="147507"/>
                    <a:pt x="495829" y="152799"/>
                  </a:cubicBezTo>
                  <a:cubicBezTo>
                    <a:pt x="520171" y="158091"/>
                    <a:pt x="236538" y="153857"/>
                    <a:pt x="254529" y="152799"/>
                  </a:cubicBezTo>
                  <a:cubicBezTo>
                    <a:pt x="272520" y="151741"/>
                    <a:pt x="565679" y="159149"/>
                    <a:pt x="603779" y="146449"/>
                  </a:cubicBezTo>
                  <a:cubicBezTo>
                    <a:pt x="641879" y="133749"/>
                    <a:pt x="491066" y="76599"/>
                    <a:pt x="483129" y="76599"/>
                  </a:cubicBezTo>
                  <a:cubicBezTo>
                    <a:pt x="475192" y="76599"/>
                    <a:pt x="584729" y="137453"/>
                    <a:pt x="556154" y="146449"/>
                  </a:cubicBezTo>
                  <a:cubicBezTo>
                    <a:pt x="527579" y="155445"/>
                    <a:pt x="397404" y="145391"/>
                    <a:pt x="311679" y="130574"/>
                  </a:cubicBezTo>
                  <a:cubicBezTo>
                    <a:pt x="225954" y="115757"/>
                    <a:pt x="64558" y="64957"/>
                    <a:pt x="41804" y="57549"/>
                  </a:cubicBezTo>
                  <a:cubicBezTo>
                    <a:pt x="19050" y="50141"/>
                    <a:pt x="177271" y="94591"/>
                    <a:pt x="175154" y="86124"/>
                  </a:cubicBezTo>
                  <a:cubicBezTo>
                    <a:pt x="173037" y="77657"/>
                    <a:pt x="-11113" y="-6480"/>
                    <a:pt x="529" y="39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 219">
              <a:extLst>
                <a:ext uri="{FF2B5EF4-FFF2-40B4-BE49-F238E27FC236}">
                  <a16:creationId xmlns:a16="http://schemas.microsoft.com/office/drawing/2014/main" id="{7552EB40-84D6-907E-FAE1-7C36E3DCB46D}"/>
                </a:ext>
              </a:extLst>
            </p:cNvPr>
            <p:cNvSpPr/>
            <p:nvPr/>
          </p:nvSpPr>
          <p:spPr>
            <a:xfrm>
              <a:off x="5400674" y="5688925"/>
              <a:ext cx="301737" cy="109538"/>
            </a:xfrm>
            <a:custGeom>
              <a:avLst/>
              <a:gdLst>
                <a:gd name="connsiteX0" fmla="*/ 1 w 301737"/>
                <a:gd name="connsiteY0" fmla="*/ 61000 h 109538"/>
                <a:gd name="connsiteX1" fmla="*/ 200026 w 301737"/>
                <a:gd name="connsiteY1" fmla="*/ 16550 h 109538"/>
                <a:gd name="connsiteX2" fmla="*/ 250826 w 301737"/>
                <a:gd name="connsiteY2" fmla="*/ 92750 h 109538"/>
                <a:gd name="connsiteX3" fmla="*/ 266701 w 301737"/>
                <a:gd name="connsiteY3" fmla="*/ 54650 h 109538"/>
                <a:gd name="connsiteX4" fmla="*/ 301626 w 301737"/>
                <a:gd name="connsiteY4" fmla="*/ 108625 h 109538"/>
                <a:gd name="connsiteX5" fmla="*/ 254001 w 301737"/>
                <a:gd name="connsiteY5" fmla="*/ 675 h 109538"/>
                <a:gd name="connsiteX6" fmla="*/ 269876 w 301737"/>
                <a:gd name="connsiteY6" fmla="*/ 61000 h 109538"/>
                <a:gd name="connsiteX7" fmla="*/ 203201 w 301737"/>
                <a:gd name="connsiteY7" fmla="*/ 22900 h 109538"/>
                <a:gd name="connsiteX8" fmla="*/ 1 w 301737"/>
                <a:gd name="connsiteY8" fmla="*/ 61000 h 10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1737" h="109538">
                  <a:moveTo>
                    <a:pt x="1" y="61000"/>
                  </a:moveTo>
                  <a:cubicBezTo>
                    <a:pt x="-528" y="59942"/>
                    <a:pt x="158222" y="11258"/>
                    <a:pt x="200026" y="16550"/>
                  </a:cubicBezTo>
                  <a:cubicBezTo>
                    <a:pt x="241830" y="21842"/>
                    <a:pt x="239714" y="86400"/>
                    <a:pt x="250826" y="92750"/>
                  </a:cubicBezTo>
                  <a:cubicBezTo>
                    <a:pt x="261938" y="99100"/>
                    <a:pt x="258234" y="52004"/>
                    <a:pt x="266701" y="54650"/>
                  </a:cubicBezTo>
                  <a:cubicBezTo>
                    <a:pt x="275168" y="57296"/>
                    <a:pt x="303743" y="117621"/>
                    <a:pt x="301626" y="108625"/>
                  </a:cubicBezTo>
                  <a:cubicBezTo>
                    <a:pt x="299509" y="99629"/>
                    <a:pt x="259293" y="8612"/>
                    <a:pt x="254001" y="675"/>
                  </a:cubicBezTo>
                  <a:cubicBezTo>
                    <a:pt x="248709" y="-7262"/>
                    <a:pt x="278343" y="57296"/>
                    <a:pt x="269876" y="61000"/>
                  </a:cubicBezTo>
                  <a:cubicBezTo>
                    <a:pt x="261409" y="64704"/>
                    <a:pt x="247651" y="23958"/>
                    <a:pt x="203201" y="22900"/>
                  </a:cubicBezTo>
                  <a:cubicBezTo>
                    <a:pt x="158751" y="21842"/>
                    <a:pt x="530" y="62058"/>
                    <a:pt x="1" y="6100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 220">
              <a:extLst>
                <a:ext uri="{FF2B5EF4-FFF2-40B4-BE49-F238E27FC236}">
                  <a16:creationId xmlns:a16="http://schemas.microsoft.com/office/drawing/2014/main" id="{4EA5C562-55A3-9FBF-D4B2-B7D03B077E01}"/>
                </a:ext>
              </a:extLst>
            </p:cNvPr>
            <p:cNvSpPr/>
            <p:nvPr/>
          </p:nvSpPr>
          <p:spPr>
            <a:xfrm>
              <a:off x="4946637" y="5711732"/>
              <a:ext cx="140062" cy="197295"/>
            </a:xfrm>
            <a:custGeom>
              <a:avLst/>
              <a:gdLst>
                <a:gd name="connsiteX0" fmla="*/ 139713 w 140062"/>
                <a:gd name="connsiteY0" fmla="*/ 93 h 197295"/>
                <a:gd name="connsiteX1" fmla="*/ 69863 w 140062"/>
                <a:gd name="connsiteY1" fmla="*/ 85818 h 197295"/>
                <a:gd name="connsiteX2" fmla="*/ 98438 w 140062"/>
                <a:gd name="connsiteY2" fmla="*/ 123918 h 197295"/>
                <a:gd name="connsiteX3" fmla="*/ 79388 w 140062"/>
                <a:gd name="connsiteY3" fmla="*/ 196943 h 197295"/>
                <a:gd name="connsiteX4" fmla="*/ 85738 w 140062"/>
                <a:gd name="connsiteY4" fmla="*/ 149318 h 197295"/>
                <a:gd name="connsiteX5" fmla="*/ 38113 w 140062"/>
                <a:gd name="connsiteY5" fmla="*/ 95343 h 197295"/>
                <a:gd name="connsiteX6" fmla="*/ 13 w 140062"/>
                <a:gd name="connsiteY6" fmla="*/ 93 h 197295"/>
                <a:gd name="connsiteX7" fmla="*/ 34938 w 140062"/>
                <a:gd name="connsiteY7" fmla="*/ 76293 h 197295"/>
                <a:gd name="connsiteX8" fmla="*/ 139713 w 140062"/>
                <a:gd name="connsiteY8" fmla="*/ 93 h 197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062" h="197295">
                  <a:moveTo>
                    <a:pt x="139713" y="93"/>
                  </a:moveTo>
                  <a:cubicBezTo>
                    <a:pt x="145534" y="1681"/>
                    <a:pt x="76742" y="65181"/>
                    <a:pt x="69863" y="85818"/>
                  </a:cubicBezTo>
                  <a:cubicBezTo>
                    <a:pt x="62984" y="106455"/>
                    <a:pt x="96851" y="105397"/>
                    <a:pt x="98438" y="123918"/>
                  </a:cubicBezTo>
                  <a:cubicBezTo>
                    <a:pt x="100025" y="142439"/>
                    <a:pt x="81505" y="192710"/>
                    <a:pt x="79388" y="196943"/>
                  </a:cubicBezTo>
                  <a:cubicBezTo>
                    <a:pt x="77271" y="201176"/>
                    <a:pt x="92617" y="166251"/>
                    <a:pt x="85738" y="149318"/>
                  </a:cubicBezTo>
                  <a:cubicBezTo>
                    <a:pt x="78859" y="132385"/>
                    <a:pt x="52400" y="120214"/>
                    <a:pt x="38113" y="95343"/>
                  </a:cubicBezTo>
                  <a:cubicBezTo>
                    <a:pt x="23825" y="70472"/>
                    <a:pt x="542" y="3268"/>
                    <a:pt x="13" y="93"/>
                  </a:cubicBezTo>
                  <a:cubicBezTo>
                    <a:pt x="-516" y="-3082"/>
                    <a:pt x="14301" y="75235"/>
                    <a:pt x="34938" y="76293"/>
                  </a:cubicBezTo>
                  <a:cubicBezTo>
                    <a:pt x="55575" y="77351"/>
                    <a:pt x="133892" y="-1495"/>
                    <a:pt x="139713" y="9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 221">
              <a:extLst>
                <a:ext uri="{FF2B5EF4-FFF2-40B4-BE49-F238E27FC236}">
                  <a16:creationId xmlns:a16="http://schemas.microsoft.com/office/drawing/2014/main" id="{7C6F70A7-7B03-5284-4B38-DE2075E8301C}"/>
                </a:ext>
              </a:extLst>
            </p:cNvPr>
            <p:cNvSpPr/>
            <p:nvPr/>
          </p:nvSpPr>
          <p:spPr>
            <a:xfrm>
              <a:off x="5142307" y="5845175"/>
              <a:ext cx="260844" cy="92521"/>
            </a:xfrm>
            <a:custGeom>
              <a:avLst/>
              <a:gdLst>
                <a:gd name="connsiteX0" fmla="*/ 48818 w 260844"/>
                <a:gd name="connsiteY0" fmla="*/ 0 h 92521"/>
                <a:gd name="connsiteX1" fmla="*/ 128193 w 260844"/>
                <a:gd name="connsiteY1" fmla="*/ 60325 h 92521"/>
                <a:gd name="connsiteX2" fmla="*/ 90093 w 260844"/>
                <a:gd name="connsiteY2" fmla="*/ 92075 h 92521"/>
                <a:gd name="connsiteX3" fmla="*/ 252018 w 260844"/>
                <a:gd name="connsiteY3" fmla="*/ 38100 h 92521"/>
                <a:gd name="connsiteX4" fmla="*/ 229793 w 260844"/>
                <a:gd name="connsiteY4" fmla="*/ 3175 h 92521"/>
                <a:gd name="connsiteX5" fmla="*/ 258368 w 260844"/>
                <a:gd name="connsiteY5" fmla="*/ 25400 h 92521"/>
                <a:gd name="connsiteX6" fmla="*/ 153593 w 260844"/>
                <a:gd name="connsiteY6" fmla="*/ 79375 h 92521"/>
                <a:gd name="connsiteX7" fmla="*/ 17068 w 260844"/>
                <a:gd name="connsiteY7" fmla="*/ 82550 h 92521"/>
                <a:gd name="connsiteX8" fmla="*/ 13893 w 260844"/>
                <a:gd name="connsiteY8" fmla="*/ 76200 h 92521"/>
                <a:gd name="connsiteX9" fmla="*/ 125018 w 260844"/>
                <a:gd name="connsiteY9" fmla="*/ 60325 h 92521"/>
                <a:gd name="connsiteX10" fmla="*/ 48818 w 260844"/>
                <a:gd name="connsiteY10" fmla="*/ 0 h 9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0844" h="92521">
                  <a:moveTo>
                    <a:pt x="48818" y="0"/>
                  </a:moveTo>
                  <a:cubicBezTo>
                    <a:pt x="49347" y="0"/>
                    <a:pt x="121314" y="44979"/>
                    <a:pt x="128193" y="60325"/>
                  </a:cubicBezTo>
                  <a:cubicBezTo>
                    <a:pt x="135072" y="75671"/>
                    <a:pt x="69455" y="95779"/>
                    <a:pt x="90093" y="92075"/>
                  </a:cubicBezTo>
                  <a:cubicBezTo>
                    <a:pt x="110731" y="88371"/>
                    <a:pt x="228735" y="52917"/>
                    <a:pt x="252018" y="38100"/>
                  </a:cubicBezTo>
                  <a:cubicBezTo>
                    <a:pt x="275301" y="23283"/>
                    <a:pt x="228735" y="5292"/>
                    <a:pt x="229793" y="3175"/>
                  </a:cubicBezTo>
                  <a:cubicBezTo>
                    <a:pt x="230851" y="1058"/>
                    <a:pt x="271068" y="12700"/>
                    <a:pt x="258368" y="25400"/>
                  </a:cubicBezTo>
                  <a:cubicBezTo>
                    <a:pt x="245668" y="38100"/>
                    <a:pt x="193810" y="69850"/>
                    <a:pt x="153593" y="79375"/>
                  </a:cubicBezTo>
                  <a:cubicBezTo>
                    <a:pt x="113376" y="88900"/>
                    <a:pt x="40351" y="83079"/>
                    <a:pt x="17068" y="82550"/>
                  </a:cubicBezTo>
                  <a:cubicBezTo>
                    <a:pt x="-6215" y="82021"/>
                    <a:pt x="-4099" y="79904"/>
                    <a:pt x="13893" y="76200"/>
                  </a:cubicBezTo>
                  <a:cubicBezTo>
                    <a:pt x="31885" y="72496"/>
                    <a:pt x="123431" y="74612"/>
                    <a:pt x="125018" y="60325"/>
                  </a:cubicBezTo>
                  <a:cubicBezTo>
                    <a:pt x="126605" y="46038"/>
                    <a:pt x="48289" y="0"/>
                    <a:pt x="48818" y="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 222">
              <a:extLst>
                <a:ext uri="{FF2B5EF4-FFF2-40B4-BE49-F238E27FC236}">
                  <a16:creationId xmlns:a16="http://schemas.microsoft.com/office/drawing/2014/main" id="{1366E7CA-36DD-EF16-9F15-6B99D65C1277}"/>
                </a:ext>
              </a:extLst>
            </p:cNvPr>
            <p:cNvSpPr/>
            <p:nvPr/>
          </p:nvSpPr>
          <p:spPr>
            <a:xfrm>
              <a:off x="5335930" y="5324354"/>
              <a:ext cx="117526" cy="92974"/>
            </a:xfrm>
            <a:custGeom>
              <a:avLst/>
              <a:gdLst>
                <a:gd name="connsiteX0" fmla="*/ 45695 w 117526"/>
                <a:gd name="connsiteY0" fmla="*/ 121 h 92974"/>
                <a:gd name="connsiteX1" fmla="*/ 71095 w 117526"/>
                <a:gd name="connsiteY1" fmla="*/ 54096 h 92974"/>
                <a:gd name="connsiteX2" fmla="*/ 1245 w 117526"/>
                <a:gd name="connsiteY2" fmla="*/ 92196 h 92974"/>
                <a:gd name="connsiteX3" fmla="*/ 32995 w 117526"/>
                <a:gd name="connsiteY3" fmla="*/ 79496 h 92974"/>
                <a:gd name="connsiteX4" fmla="*/ 115545 w 117526"/>
                <a:gd name="connsiteY4" fmla="*/ 76321 h 92974"/>
                <a:gd name="connsiteX5" fmla="*/ 90145 w 117526"/>
                <a:gd name="connsiteY5" fmla="*/ 69971 h 92974"/>
                <a:gd name="connsiteX6" fmla="*/ 45695 w 117526"/>
                <a:gd name="connsiteY6" fmla="*/ 121 h 92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526" h="92974">
                  <a:moveTo>
                    <a:pt x="45695" y="121"/>
                  </a:moveTo>
                  <a:cubicBezTo>
                    <a:pt x="42520" y="-2525"/>
                    <a:pt x="78503" y="38750"/>
                    <a:pt x="71095" y="54096"/>
                  </a:cubicBezTo>
                  <a:cubicBezTo>
                    <a:pt x="63687" y="69442"/>
                    <a:pt x="7595" y="87963"/>
                    <a:pt x="1245" y="92196"/>
                  </a:cubicBezTo>
                  <a:cubicBezTo>
                    <a:pt x="-5105" y="96429"/>
                    <a:pt x="13945" y="82142"/>
                    <a:pt x="32995" y="79496"/>
                  </a:cubicBezTo>
                  <a:cubicBezTo>
                    <a:pt x="52045" y="76850"/>
                    <a:pt x="106020" y="77909"/>
                    <a:pt x="115545" y="76321"/>
                  </a:cubicBezTo>
                  <a:cubicBezTo>
                    <a:pt x="125070" y="74734"/>
                    <a:pt x="97553" y="78967"/>
                    <a:pt x="90145" y="69971"/>
                  </a:cubicBezTo>
                  <a:cubicBezTo>
                    <a:pt x="82737" y="60975"/>
                    <a:pt x="48870" y="2767"/>
                    <a:pt x="45695" y="12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 223">
              <a:extLst>
                <a:ext uri="{FF2B5EF4-FFF2-40B4-BE49-F238E27FC236}">
                  <a16:creationId xmlns:a16="http://schemas.microsoft.com/office/drawing/2014/main" id="{77D37076-BFCA-23F0-AD33-013C7918CBD8}"/>
                </a:ext>
              </a:extLst>
            </p:cNvPr>
            <p:cNvSpPr/>
            <p:nvPr/>
          </p:nvSpPr>
          <p:spPr>
            <a:xfrm>
              <a:off x="5130785" y="5281739"/>
              <a:ext cx="173581" cy="76933"/>
            </a:xfrm>
            <a:custGeom>
              <a:avLst/>
              <a:gdLst>
                <a:gd name="connsiteX0" fmla="*/ 15 w 173581"/>
                <a:gd name="connsiteY0" fmla="*/ 74486 h 76933"/>
                <a:gd name="connsiteX1" fmla="*/ 149240 w 173581"/>
                <a:gd name="connsiteY1" fmla="*/ 68136 h 76933"/>
                <a:gd name="connsiteX2" fmla="*/ 171465 w 173581"/>
                <a:gd name="connsiteY2" fmla="*/ 1461 h 76933"/>
                <a:gd name="connsiteX3" fmla="*/ 171465 w 173581"/>
                <a:gd name="connsiteY3" fmla="*/ 20511 h 76933"/>
                <a:gd name="connsiteX4" fmla="*/ 171465 w 173581"/>
                <a:gd name="connsiteY4" fmla="*/ 68136 h 76933"/>
                <a:gd name="connsiteX5" fmla="*/ 142890 w 173581"/>
                <a:gd name="connsiteY5" fmla="*/ 61786 h 76933"/>
                <a:gd name="connsiteX6" fmla="*/ 117490 w 173581"/>
                <a:gd name="connsiteY6" fmla="*/ 52261 h 76933"/>
                <a:gd name="connsiteX7" fmla="*/ 158765 w 173581"/>
                <a:gd name="connsiteY7" fmla="*/ 52261 h 76933"/>
                <a:gd name="connsiteX8" fmla="*/ 15 w 173581"/>
                <a:gd name="connsiteY8" fmla="*/ 74486 h 7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581" h="76933">
                  <a:moveTo>
                    <a:pt x="15" y="74486"/>
                  </a:moveTo>
                  <a:cubicBezTo>
                    <a:pt x="-1573" y="77132"/>
                    <a:pt x="120665" y="80307"/>
                    <a:pt x="149240" y="68136"/>
                  </a:cubicBezTo>
                  <a:cubicBezTo>
                    <a:pt x="177815" y="55965"/>
                    <a:pt x="171465" y="1461"/>
                    <a:pt x="171465" y="1461"/>
                  </a:cubicBezTo>
                  <a:cubicBezTo>
                    <a:pt x="175169" y="-6476"/>
                    <a:pt x="171465" y="20511"/>
                    <a:pt x="171465" y="20511"/>
                  </a:cubicBezTo>
                  <a:cubicBezTo>
                    <a:pt x="171465" y="31623"/>
                    <a:pt x="176227" y="61257"/>
                    <a:pt x="171465" y="68136"/>
                  </a:cubicBezTo>
                  <a:cubicBezTo>
                    <a:pt x="166703" y="75015"/>
                    <a:pt x="151886" y="64432"/>
                    <a:pt x="142890" y="61786"/>
                  </a:cubicBezTo>
                  <a:cubicBezTo>
                    <a:pt x="133894" y="59140"/>
                    <a:pt x="114844" y="53848"/>
                    <a:pt x="117490" y="52261"/>
                  </a:cubicBezTo>
                  <a:cubicBezTo>
                    <a:pt x="120136" y="50673"/>
                    <a:pt x="179932" y="51203"/>
                    <a:pt x="158765" y="52261"/>
                  </a:cubicBezTo>
                  <a:cubicBezTo>
                    <a:pt x="137598" y="53319"/>
                    <a:pt x="1603" y="71840"/>
                    <a:pt x="15" y="7448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 224">
              <a:extLst>
                <a:ext uri="{FF2B5EF4-FFF2-40B4-BE49-F238E27FC236}">
                  <a16:creationId xmlns:a16="http://schemas.microsoft.com/office/drawing/2014/main" id="{D5ECED88-8813-AF60-7C47-61D9D4F4CD89}"/>
                </a:ext>
              </a:extLst>
            </p:cNvPr>
            <p:cNvSpPr/>
            <p:nvPr/>
          </p:nvSpPr>
          <p:spPr>
            <a:xfrm>
              <a:off x="5476824" y="5318125"/>
              <a:ext cx="133413" cy="118132"/>
            </a:xfrm>
            <a:custGeom>
              <a:avLst/>
              <a:gdLst>
                <a:gd name="connsiteX0" fmla="*/ 6401 w 133413"/>
                <a:gd name="connsiteY0" fmla="*/ 0 h 118132"/>
                <a:gd name="connsiteX1" fmla="*/ 34976 w 133413"/>
                <a:gd name="connsiteY1" fmla="*/ 76200 h 118132"/>
                <a:gd name="connsiteX2" fmla="*/ 51 w 133413"/>
                <a:gd name="connsiteY2" fmla="*/ 117475 h 118132"/>
                <a:gd name="connsiteX3" fmla="*/ 44501 w 133413"/>
                <a:gd name="connsiteY3" fmla="*/ 98425 h 118132"/>
                <a:gd name="connsiteX4" fmla="*/ 133401 w 133413"/>
                <a:gd name="connsiteY4" fmla="*/ 57150 h 118132"/>
                <a:gd name="connsiteX5" fmla="*/ 50851 w 133413"/>
                <a:gd name="connsiteY5" fmla="*/ 76200 h 118132"/>
                <a:gd name="connsiteX6" fmla="*/ 6401 w 133413"/>
                <a:gd name="connsiteY6" fmla="*/ 0 h 1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413" h="118132">
                  <a:moveTo>
                    <a:pt x="6401" y="0"/>
                  </a:moveTo>
                  <a:cubicBezTo>
                    <a:pt x="3755" y="0"/>
                    <a:pt x="36034" y="56621"/>
                    <a:pt x="34976" y="76200"/>
                  </a:cubicBezTo>
                  <a:cubicBezTo>
                    <a:pt x="33918" y="95779"/>
                    <a:pt x="-1536" y="113771"/>
                    <a:pt x="51" y="117475"/>
                  </a:cubicBezTo>
                  <a:cubicBezTo>
                    <a:pt x="1638" y="121179"/>
                    <a:pt x="22276" y="108479"/>
                    <a:pt x="44501" y="98425"/>
                  </a:cubicBezTo>
                  <a:cubicBezTo>
                    <a:pt x="66726" y="88371"/>
                    <a:pt x="132343" y="60854"/>
                    <a:pt x="133401" y="57150"/>
                  </a:cubicBezTo>
                  <a:cubicBezTo>
                    <a:pt x="134459" y="53446"/>
                    <a:pt x="70430" y="82550"/>
                    <a:pt x="50851" y="76200"/>
                  </a:cubicBezTo>
                  <a:cubicBezTo>
                    <a:pt x="31272" y="69850"/>
                    <a:pt x="9047" y="0"/>
                    <a:pt x="6401" y="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 225">
              <a:extLst>
                <a:ext uri="{FF2B5EF4-FFF2-40B4-BE49-F238E27FC236}">
                  <a16:creationId xmlns:a16="http://schemas.microsoft.com/office/drawing/2014/main" id="{3C2910A8-A844-1327-CAA1-5F85F7620E24}"/>
                </a:ext>
              </a:extLst>
            </p:cNvPr>
            <p:cNvSpPr/>
            <p:nvPr/>
          </p:nvSpPr>
          <p:spPr>
            <a:xfrm>
              <a:off x="5245047" y="5162518"/>
              <a:ext cx="312731" cy="165548"/>
            </a:xfrm>
            <a:custGeom>
              <a:avLst/>
              <a:gdLst>
                <a:gd name="connsiteX0" fmla="*/ 53 w 312731"/>
                <a:gd name="connsiteY0" fmla="*/ 32 h 165548"/>
                <a:gd name="connsiteX1" fmla="*/ 111178 w 312731"/>
                <a:gd name="connsiteY1" fmla="*/ 117507 h 165548"/>
                <a:gd name="connsiteX2" fmla="*/ 104828 w 312731"/>
                <a:gd name="connsiteY2" fmla="*/ 101632 h 165548"/>
                <a:gd name="connsiteX3" fmla="*/ 111178 w 312731"/>
                <a:gd name="connsiteY3" fmla="*/ 165132 h 165548"/>
                <a:gd name="connsiteX4" fmla="*/ 146103 w 312731"/>
                <a:gd name="connsiteY4" fmla="*/ 127032 h 165548"/>
                <a:gd name="connsiteX5" fmla="*/ 206428 w 312731"/>
                <a:gd name="connsiteY5" fmla="*/ 85757 h 165548"/>
                <a:gd name="connsiteX6" fmla="*/ 222303 w 312731"/>
                <a:gd name="connsiteY6" fmla="*/ 79407 h 165548"/>
                <a:gd name="connsiteX7" fmla="*/ 285803 w 312731"/>
                <a:gd name="connsiteY7" fmla="*/ 98457 h 165548"/>
                <a:gd name="connsiteX8" fmla="*/ 311203 w 312731"/>
                <a:gd name="connsiteY8" fmla="*/ 73057 h 165548"/>
                <a:gd name="connsiteX9" fmla="*/ 301678 w 312731"/>
                <a:gd name="connsiteY9" fmla="*/ 123857 h 165548"/>
                <a:gd name="connsiteX10" fmla="*/ 235003 w 312731"/>
                <a:gd name="connsiteY10" fmla="*/ 79407 h 165548"/>
                <a:gd name="connsiteX11" fmla="*/ 177853 w 312731"/>
                <a:gd name="connsiteY11" fmla="*/ 104807 h 165548"/>
                <a:gd name="connsiteX12" fmla="*/ 95303 w 312731"/>
                <a:gd name="connsiteY12" fmla="*/ 63532 h 165548"/>
                <a:gd name="connsiteX13" fmla="*/ 127053 w 312731"/>
                <a:gd name="connsiteY13" fmla="*/ 104807 h 165548"/>
                <a:gd name="connsiteX14" fmla="*/ 53 w 312731"/>
                <a:gd name="connsiteY14" fmla="*/ 32 h 16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2731" h="165548">
                  <a:moveTo>
                    <a:pt x="53" y="32"/>
                  </a:moveTo>
                  <a:cubicBezTo>
                    <a:pt x="-2593" y="2149"/>
                    <a:pt x="93716" y="100574"/>
                    <a:pt x="111178" y="117507"/>
                  </a:cubicBezTo>
                  <a:cubicBezTo>
                    <a:pt x="128640" y="134440"/>
                    <a:pt x="104828" y="93695"/>
                    <a:pt x="104828" y="101632"/>
                  </a:cubicBezTo>
                  <a:cubicBezTo>
                    <a:pt x="104828" y="109569"/>
                    <a:pt x="104299" y="160899"/>
                    <a:pt x="111178" y="165132"/>
                  </a:cubicBezTo>
                  <a:cubicBezTo>
                    <a:pt x="118057" y="169365"/>
                    <a:pt x="130228" y="140261"/>
                    <a:pt x="146103" y="127032"/>
                  </a:cubicBezTo>
                  <a:cubicBezTo>
                    <a:pt x="161978" y="113803"/>
                    <a:pt x="193728" y="93694"/>
                    <a:pt x="206428" y="85757"/>
                  </a:cubicBezTo>
                  <a:cubicBezTo>
                    <a:pt x="219128" y="77820"/>
                    <a:pt x="209074" y="77290"/>
                    <a:pt x="222303" y="79407"/>
                  </a:cubicBezTo>
                  <a:cubicBezTo>
                    <a:pt x="235532" y="81524"/>
                    <a:pt x="270986" y="99515"/>
                    <a:pt x="285803" y="98457"/>
                  </a:cubicBezTo>
                  <a:cubicBezTo>
                    <a:pt x="300620" y="97399"/>
                    <a:pt x="308557" y="68824"/>
                    <a:pt x="311203" y="73057"/>
                  </a:cubicBezTo>
                  <a:cubicBezTo>
                    <a:pt x="313849" y="77290"/>
                    <a:pt x="314378" y="122799"/>
                    <a:pt x="301678" y="123857"/>
                  </a:cubicBezTo>
                  <a:cubicBezTo>
                    <a:pt x="288978" y="124915"/>
                    <a:pt x="255641" y="82582"/>
                    <a:pt x="235003" y="79407"/>
                  </a:cubicBezTo>
                  <a:cubicBezTo>
                    <a:pt x="214366" y="76232"/>
                    <a:pt x="201136" y="107453"/>
                    <a:pt x="177853" y="104807"/>
                  </a:cubicBezTo>
                  <a:cubicBezTo>
                    <a:pt x="154570" y="102161"/>
                    <a:pt x="103770" y="63532"/>
                    <a:pt x="95303" y="63532"/>
                  </a:cubicBezTo>
                  <a:cubicBezTo>
                    <a:pt x="86836" y="63532"/>
                    <a:pt x="140282" y="110099"/>
                    <a:pt x="127053" y="104807"/>
                  </a:cubicBezTo>
                  <a:cubicBezTo>
                    <a:pt x="113824" y="99515"/>
                    <a:pt x="2699" y="-2085"/>
                    <a:pt x="53" y="3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 226">
              <a:extLst>
                <a:ext uri="{FF2B5EF4-FFF2-40B4-BE49-F238E27FC236}">
                  <a16:creationId xmlns:a16="http://schemas.microsoft.com/office/drawing/2014/main" id="{6BA64EAC-AC41-C673-ADC9-01B7D43EB8D7}"/>
                </a:ext>
              </a:extLst>
            </p:cNvPr>
            <p:cNvSpPr/>
            <p:nvPr/>
          </p:nvSpPr>
          <p:spPr>
            <a:xfrm>
              <a:off x="5244962" y="5476844"/>
              <a:ext cx="47785" cy="108192"/>
            </a:xfrm>
            <a:custGeom>
              <a:avLst/>
              <a:gdLst>
                <a:gd name="connsiteX0" fmla="*/ 47763 w 47785"/>
                <a:gd name="connsiteY0" fmla="*/ 31 h 108192"/>
                <a:gd name="connsiteX1" fmla="*/ 6488 w 47785"/>
                <a:gd name="connsiteY1" fmla="*/ 76231 h 108192"/>
                <a:gd name="connsiteX2" fmla="*/ 12838 w 47785"/>
                <a:gd name="connsiteY2" fmla="*/ 107981 h 108192"/>
                <a:gd name="connsiteX3" fmla="*/ 6488 w 47785"/>
                <a:gd name="connsiteY3" fmla="*/ 88931 h 108192"/>
                <a:gd name="connsiteX4" fmla="*/ 138 w 47785"/>
                <a:gd name="connsiteY4" fmla="*/ 66706 h 108192"/>
                <a:gd name="connsiteX5" fmla="*/ 47763 w 47785"/>
                <a:gd name="connsiteY5" fmla="*/ 31 h 10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785" h="108192">
                  <a:moveTo>
                    <a:pt x="47763" y="31"/>
                  </a:moveTo>
                  <a:cubicBezTo>
                    <a:pt x="48821" y="1619"/>
                    <a:pt x="12309" y="58239"/>
                    <a:pt x="6488" y="76231"/>
                  </a:cubicBezTo>
                  <a:cubicBezTo>
                    <a:pt x="667" y="94223"/>
                    <a:pt x="12838" y="107981"/>
                    <a:pt x="12838" y="107981"/>
                  </a:cubicBezTo>
                  <a:cubicBezTo>
                    <a:pt x="12838" y="110098"/>
                    <a:pt x="8605" y="95810"/>
                    <a:pt x="6488" y="88931"/>
                  </a:cubicBezTo>
                  <a:cubicBezTo>
                    <a:pt x="4371" y="82052"/>
                    <a:pt x="-920" y="76231"/>
                    <a:pt x="138" y="66706"/>
                  </a:cubicBezTo>
                  <a:cubicBezTo>
                    <a:pt x="1196" y="57181"/>
                    <a:pt x="46705" y="-1557"/>
                    <a:pt x="47763" y="3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 227">
              <a:extLst>
                <a:ext uri="{FF2B5EF4-FFF2-40B4-BE49-F238E27FC236}">
                  <a16:creationId xmlns:a16="http://schemas.microsoft.com/office/drawing/2014/main" id="{D7DC5F1D-86F7-5DA7-E573-B8AAFC900EB9}"/>
                </a:ext>
              </a:extLst>
            </p:cNvPr>
            <p:cNvSpPr/>
            <p:nvPr/>
          </p:nvSpPr>
          <p:spPr>
            <a:xfrm>
              <a:off x="5406939" y="5502270"/>
              <a:ext cx="31901" cy="92087"/>
            </a:xfrm>
            <a:custGeom>
              <a:avLst/>
              <a:gdLst>
                <a:gd name="connsiteX0" fmla="*/ 86 w 31901"/>
                <a:gd name="connsiteY0" fmla="*/ 5 h 92087"/>
                <a:gd name="connsiteX1" fmla="*/ 22311 w 31901"/>
                <a:gd name="connsiteY1" fmla="*/ 50805 h 92087"/>
                <a:gd name="connsiteX2" fmla="*/ 19136 w 31901"/>
                <a:gd name="connsiteY2" fmla="*/ 92080 h 92087"/>
                <a:gd name="connsiteX3" fmla="*/ 31836 w 31901"/>
                <a:gd name="connsiteY3" fmla="*/ 53980 h 92087"/>
                <a:gd name="connsiteX4" fmla="*/ 86 w 31901"/>
                <a:gd name="connsiteY4" fmla="*/ 5 h 9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01" h="92087">
                  <a:moveTo>
                    <a:pt x="86" y="5"/>
                  </a:moveTo>
                  <a:cubicBezTo>
                    <a:pt x="-1501" y="-524"/>
                    <a:pt x="19136" y="35459"/>
                    <a:pt x="22311" y="50805"/>
                  </a:cubicBezTo>
                  <a:cubicBezTo>
                    <a:pt x="25486" y="66151"/>
                    <a:pt x="17549" y="91551"/>
                    <a:pt x="19136" y="92080"/>
                  </a:cubicBezTo>
                  <a:cubicBezTo>
                    <a:pt x="20723" y="92609"/>
                    <a:pt x="32894" y="64563"/>
                    <a:pt x="31836" y="53980"/>
                  </a:cubicBezTo>
                  <a:cubicBezTo>
                    <a:pt x="30778" y="43397"/>
                    <a:pt x="1673" y="534"/>
                    <a:pt x="86" y="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フリーフォーム 228">
              <a:extLst>
                <a:ext uri="{FF2B5EF4-FFF2-40B4-BE49-F238E27FC236}">
                  <a16:creationId xmlns:a16="http://schemas.microsoft.com/office/drawing/2014/main" id="{8BFDC49B-1976-9C52-14F5-9662CE61DD73}"/>
                </a:ext>
              </a:extLst>
            </p:cNvPr>
            <p:cNvSpPr/>
            <p:nvPr/>
          </p:nvSpPr>
          <p:spPr>
            <a:xfrm>
              <a:off x="5180798" y="5501044"/>
              <a:ext cx="90890" cy="68241"/>
            </a:xfrm>
            <a:custGeom>
              <a:avLst/>
              <a:gdLst>
                <a:gd name="connsiteX0" fmla="*/ 802 w 90890"/>
                <a:gd name="connsiteY0" fmla="*/ 67906 h 68241"/>
                <a:gd name="connsiteX1" fmla="*/ 89702 w 90890"/>
                <a:gd name="connsiteY1" fmla="*/ 1231 h 68241"/>
                <a:gd name="connsiteX2" fmla="*/ 48427 w 90890"/>
                <a:gd name="connsiteY2" fmla="*/ 26631 h 68241"/>
                <a:gd name="connsiteX3" fmla="*/ 802 w 90890"/>
                <a:gd name="connsiteY3" fmla="*/ 67906 h 68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90" h="68241">
                  <a:moveTo>
                    <a:pt x="802" y="67906"/>
                  </a:moveTo>
                  <a:cubicBezTo>
                    <a:pt x="7681" y="63673"/>
                    <a:pt x="81764" y="8110"/>
                    <a:pt x="89702" y="1231"/>
                  </a:cubicBezTo>
                  <a:cubicBezTo>
                    <a:pt x="97640" y="-5648"/>
                    <a:pt x="63773" y="18164"/>
                    <a:pt x="48427" y="26631"/>
                  </a:cubicBezTo>
                  <a:cubicBezTo>
                    <a:pt x="33081" y="35098"/>
                    <a:pt x="-6077" y="72139"/>
                    <a:pt x="802" y="6790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リーフォーム 229">
              <a:extLst>
                <a:ext uri="{FF2B5EF4-FFF2-40B4-BE49-F238E27FC236}">
                  <a16:creationId xmlns:a16="http://schemas.microsoft.com/office/drawing/2014/main" id="{86FA4A0E-C787-27A6-33C7-AEA27943B007}"/>
                </a:ext>
              </a:extLst>
            </p:cNvPr>
            <p:cNvSpPr/>
            <p:nvPr/>
          </p:nvSpPr>
          <p:spPr>
            <a:xfrm>
              <a:off x="5441946" y="5502097"/>
              <a:ext cx="61643" cy="85199"/>
            </a:xfrm>
            <a:custGeom>
              <a:avLst/>
              <a:gdLst>
                <a:gd name="connsiteX0" fmla="*/ 4 w 61643"/>
                <a:gd name="connsiteY0" fmla="*/ 178 h 85199"/>
                <a:gd name="connsiteX1" fmla="*/ 57154 w 61643"/>
                <a:gd name="connsiteY1" fmla="*/ 82728 h 85199"/>
                <a:gd name="connsiteX2" fmla="*/ 53979 w 61643"/>
                <a:gd name="connsiteY2" fmla="*/ 60503 h 85199"/>
                <a:gd name="connsiteX3" fmla="*/ 4 w 61643"/>
                <a:gd name="connsiteY3" fmla="*/ 178 h 8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43" h="85199">
                  <a:moveTo>
                    <a:pt x="4" y="178"/>
                  </a:moveTo>
                  <a:cubicBezTo>
                    <a:pt x="533" y="3882"/>
                    <a:pt x="48158" y="72674"/>
                    <a:pt x="57154" y="82728"/>
                  </a:cubicBezTo>
                  <a:cubicBezTo>
                    <a:pt x="66150" y="92782"/>
                    <a:pt x="59800" y="69499"/>
                    <a:pt x="53979" y="60503"/>
                  </a:cubicBezTo>
                  <a:cubicBezTo>
                    <a:pt x="48158" y="51507"/>
                    <a:pt x="-525" y="-3526"/>
                    <a:pt x="4" y="17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フリーフォーム 230">
              <a:extLst>
                <a:ext uri="{FF2B5EF4-FFF2-40B4-BE49-F238E27FC236}">
                  <a16:creationId xmlns:a16="http://schemas.microsoft.com/office/drawing/2014/main" id="{AB1B448F-4AA2-3D23-6D63-74E4EECA6B6A}"/>
                </a:ext>
              </a:extLst>
            </p:cNvPr>
            <p:cNvSpPr/>
            <p:nvPr/>
          </p:nvSpPr>
          <p:spPr>
            <a:xfrm>
              <a:off x="5016496" y="5517995"/>
              <a:ext cx="184308" cy="97808"/>
            </a:xfrm>
            <a:custGeom>
              <a:avLst/>
              <a:gdLst>
                <a:gd name="connsiteX0" fmla="*/ 4 w 184308"/>
                <a:gd name="connsiteY0" fmla="*/ 66830 h 97808"/>
                <a:gd name="connsiteX1" fmla="*/ 57154 w 184308"/>
                <a:gd name="connsiteY1" fmla="*/ 47780 h 97808"/>
                <a:gd name="connsiteX2" fmla="*/ 60329 w 184308"/>
                <a:gd name="connsiteY2" fmla="*/ 9680 h 97808"/>
                <a:gd name="connsiteX3" fmla="*/ 82554 w 184308"/>
                <a:gd name="connsiteY3" fmla="*/ 38255 h 97808"/>
                <a:gd name="connsiteX4" fmla="*/ 133354 w 184308"/>
                <a:gd name="connsiteY4" fmla="*/ 16030 h 97808"/>
                <a:gd name="connsiteX5" fmla="*/ 161929 w 184308"/>
                <a:gd name="connsiteY5" fmla="*/ 60480 h 97808"/>
                <a:gd name="connsiteX6" fmla="*/ 184154 w 184308"/>
                <a:gd name="connsiteY6" fmla="*/ 155 h 97808"/>
                <a:gd name="connsiteX7" fmla="*/ 171454 w 184308"/>
                <a:gd name="connsiteY7" fmla="*/ 44605 h 97808"/>
                <a:gd name="connsiteX8" fmla="*/ 165104 w 184308"/>
                <a:gd name="connsiteY8" fmla="*/ 92230 h 97808"/>
                <a:gd name="connsiteX9" fmla="*/ 98429 w 184308"/>
                <a:gd name="connsiteY9" fmla="*/ 89055 h 97808"/>
                <a:gd name="connsiteX10" fmla="*/ 53979 w 184308"/>
                <a:gd name="connsiteY10" fmla="*/ 22380 h 97808"/>
                <a:gd name="connsiteX11" fmla="*/ 4 w 184308"/>
                <a:gd name="connsiteY11" fmla="*/ 66830 h 9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308" h="97808">
                  <a:moveTo>
                    <a:pt x="4" y="66830"/>
                  </a:moveTo>
                  <a:cubicBezTo>
                    <a:pt x="533" y="71063"/>
                    <a:pt x="47100" y="57305"/>
                    <a:pt x="57154" y="47780"/>
                  </a:cubicBezTo>
                  <a:cubicBezTo>
                    <a:pt x="67208" y="38255"/>
                    <a:pt x="56096" y="11267"/>
                    <a:pt x="60329" y="9680"/>
                  </a:cubicBezTo>
                  <a:cubicBezTo>
                    <a:pt x="64562" y="8093"/>
                    <a:pt x="70383" y="37197"/>
                    <a:pt x="82554" y="38255"/>
                  </a:cubicBezTo>
                  <a:cubicBezTo>
                    <a:pt x="94725" y="39313"/>
                    <a:pt x="120125" y="12326"/>
                    <a:pt x="133354" y="16030"/>
                  </a:cubicBezTo>
                  <a:cubicBezTo>
                    <a:pt x="146583" y="19734"/>
                    <a:pt x="153462" y="63126"/>
                    <a:pt x="161929" y="60480"/>
                  </a:cubicBezTo>
                  <a:cubicBezTo>
                    <a:pt x="170396" y="57834"/>
                    <a:pt x="182567" y="2801"/>
                    <a:pt x="184154" y="155"/>
                  </a:cubicBezTo>
                  <a:cubicBezTo>
                    <a:pt x="185742" y="-2491"/>
                    <a:pt x="174629" y="29259"/>
                    <a:pt x="171454" y="44605"/>
                  </a:cubicBezTo>
                  <a:cubicBezTo>
                    <a:pt x="168279" y="59951"/>
                    <a:pt x="177275" y="84822"/>
                    <a:pt x="165104" y="92230"/>
                  </a:cubicBezTo>
                  <a:cubicBezTo>
                    <a:pt x="152933" y="99638"/>
                    <a:pt x="116950" y="100697"/>
                    <a:pt x="98429" y="89055"/>
                  </a:cubicBezTo>
                  <a:cubicBezTo>
                    <a:pt x="79908" y="77413"/>
                    <a:pt x="66679" y="28201"/>
                    <a:pt x="53979" y="22380"/>
                  </a:cubicBezTo>
                  <a:cubicBezTo>
                    <a:pt x="41279" y="16559"/>
                    <a:pt x="-525" y="62597"/>
                    <a:pt x="4" y="6683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 231">
              <a:extLst>
                <a:ext uri="{FF2B5EF4-FFF2-40B4-BE49-F238E27FC236}">
                  <a16:creationId xmlns:a16="http://schemas.microsoft.com/office/drawing/2014/main" id="{0C00C8CC-D15C-F110-3DFF-BD009F0A79B7}"/>
                </a:ext>
              </a:extLst>
            </p:cNvPr>
            <p:cNvSpPr/>
            <p:nvPr/>
          </p:nvSpPr>
          <p:spPr>
            <a:xfrm>
              <a:off x="5447736" y="5495677"/>
              <a:ext cx="255075" cy="175309"/>
            </a:xfrm>
            <a:custGeom>
              <a:avLst/>
              <a:gdLst>
                <a:gd name="connsiteX0" fmla="*/ 564 w 255075"/>
                <a:gd name="connsiteY0" fmla="*/ 248 h 175309"/>
                <a:gd name="connsiteX1" fmla="*/ 95814 w 255075"/>
                <a:gd name="connsiteY1" fmla="*/ 73273 h 175309"/>
                <a:gd name="connsiteX2" fmla="*/ 178364 w 255075"/>
                <a:gd name="connsiteY2" fmla="*/ 76448 h 175309"/>
                <a:gd name="connsiteX3" fmla="*/ 156139 w 255075"/>
                <a:gd name="connsiteY3" fmla="*/ 66923 h 175309"/>
                <a:gd name="connsiteX4" fmla="*/ 213289 w 255075"/>
                <a:gd name="connsiteY4" fmla="*/ 133598 h 175309"/>
                <a:gd name="connsiteX5" fmla="*/ 254564 w 255075"/>
                <a:gd name="connsiteY5" fmla="*/ 174873 h 175309"/>
                <a:gd name="connsiteX6" fmla="*/ 184714 w 255075"/>
                <a:gd name="connsiteY6" fmla="*/ 108198 h 175309"/>
                <a:gd name="connsiteX7" fmla="*/ 76764 w 255075"/>
                <a:gd name="connsiteY7" fmla="*/ 117723 h 175309"/>
                <a:gd name="connsiteX8" fmla="*/ 16439 w 255075"/>
                <a:gd name="connsiteY8" fmla="*/ 117723 h 175309"/>
                <a:gd name="connsiteX9" fmla="*/ 54539 w 255075"/>
                <a:gd name="connsiteY9" fmla="*/ 101848 h 175309"/>
                <a:gd name="connsiteX10" fmla="*/ 564 w 255075"/>
                <a:gd name="connsiteY10" fmla="*/ 248 h 17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5075" h="175309">
                  <a:moveTo>
                    <a:pt x="564" y="248"/>
                  </a:moveTo>
                  <a:cubicBezTo>
                    <a:pt x="7443" y="-4514"/>
                    <a:pt x="66181" y="60573"/>
                    <a:pt x="95814" y="73273"/>
                  </a:cubicBezTo>
                  <a:cubicBezTo>
                    <a:pt x="125447" y="85973"/>
                    <a:pt x="168310" y="77506"/>
                    <a:pt x="178364" y="76448"/>
                  </a:cubicBezTo>
                  <a:cubicBezTo>
                    <a:pt x="188418" y="75390"/>
                    <a:pt x="150318" y="57398"/>
                    <a:pt x="156139" y="66923"/>
                  </a:cubicBezTo>
                  <a:cubicBezTo>
                    <a:pt x="161960" y="76448"/>
                    <a:pt x="196885" y="115606"/>
                    <a:pt x="213289" y="133598"/>
                  </a:cubicBezTo>
                  <a:cubicBezTo>
                    <a:pt x="229693" y="151590"/>
                    <a:pt x="259326" y="179106"/>
                    <a:pt x="254564" y="174873"/>
                  </a:cubicBezTo>
                  <a:cubicBezTo>
                    <a:pt x="249802" y="170640"/>
                    <a:pt x="214347" y="117723"/>
                    <a:pt x="184714" y="108198"/>
                  </a:cubicBezTo>
                  <a:cubicBezTo>
                    <a:pt x="155081" y="98673"/>
                    <a:pt x="104810" y="116136"/>
                    <a:pt x="76764" y="117723"/>
                  </a:cubicBezTo>
                  <a:cubicBezTo>
                    <a:pt x="48718" y="119310"/>
                    <a:pt x="20143" y="120369"/>
                    <a:pt x="16439" y="117723"/>
                  </a:cubicBezTo>
                  <a:cubicBezTo>
                    <a:pt x="12735" y="115077"/>
                    <a:pt x="57185" y="118781"/>
                    <a:pt x="54539" y="101848"/>
                  </a:cubicBezTo>
                  <a:cubicBezTo>
                    <a:pt x="51893" y="84915"/>
                    <a:pt x="-6315" y="5010"/>
                    <a:pt x="564" y="24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フリーフォーム 232">
              <a:extLst>
                <a:ext uri="{FF2B5EF4-FFF2-40B4-BE49-F238E27FC236}">
                  <a16:creationId xmlns:a16="http://schemas.microsoft.com/office/drawing/2014/main" id="{E894AA66-341C-B4F2-AC2A-EBF0E2950972}"/>
                </a:ext>
              </a:extLst>
            </p:cNvPr>
            <p:cNvSpPr/>
            <p:nvPr/>
          </p:nvSpPr>
          <p:spPr>
            <a:xfrm>
              <a:off x="5124101" y="5663016"/>
              <a:ext cx="534468" cy="105372"/>
            </a:xfrm>
            <a:custGeom>
              <a:avLst/>
              <a:gdLst>
                <a:gd name="connsiteX0" fmla="*/ 349 w 534468"/>
                <a:gd name="connsiteY0" fmla="*/ 23409 h 105372"/>
                <a:gd name="connsiteX1" fmla="*/ 301974 w 534468"/>
                <a:gd name="connsiteY1" fmla="*/ 99609 h 105372"/>
                <a:gd name="connsiteX2" fmla="*/ 225774 w 534468"/>
                <a:gd name="connsiteY2" fmla="*/ 99609 h 105372"/>
                <a:gd name="connsiteX3" fmla="*/ 340074 w 534468"/>
                <a:gd name="connsiteY3" fmla="*/ 96434 h 105372"/>
                <a:gd name="connsiteX4" fmla="*/ 295624 w 534468"/>
                <a:gd name="connsiteY4" fmla="*/ 102784 h 105372"/>
                <a:gd name="connsiteX5" fmla="*/ 467074 w 534468"/>
                <a:gd name="connsiteY5" fmla="*/ 71034 h 105372"/>
                <a:gd name="connsiteX6" fmla="*/ 533749 w 534468"/>
                <a:gd name="connsiteY6" fmla="*/ 1184 h 105372"/>
                <a:gd name="connsiteX7" fmla="*/ 495649 w 534468"/>
                <a:gd name="connsiteY7" fmla="*/ 29759 h 105372"/>
                <a:gd name="connsiteX8" fmla="*/ 394049 w 534468"/>
                <a:gd name="connsiteY8" fmla="*/ 64684 h 105372"/>
                <a:gd name="connsiteX9" fmla="*/ 476599 w 534468"/>
                <a:gd name="connsiteY9" fmla="*/ 67859 h 105372"/>
                <a:gd name="connsiteX10" fmla="*/ 374999 w 534468"/>
                <a:gd name="connsiteY10" fmla="*/ 71034 h 105372"/>
                <a:gd name="connsiteX11" fmla="*/ 374999 w 534468"/>
                <a:gd name="connsiteY11" fmla="*/ 80559 h 105372"/>
                <a:gd name="connsiteX12" fmla="*/ 279749 w 534468"/>
                <a:gd name="connsiteY12" fmla="*/ 90084 h 105372"/>
                <a:gd name="connsiteX13" fmla="*/ 251174 w 534468"/>
                <a:gd name="connsiteY13" fmla="*/ 90084 h 105372"/>
                <a:gd name="connsiteX14" fmla="*/ 241649 w 534468"/>
                <a:gd name="connsiteY14" fmla="*/ 74209 h 105372"/>
                <a:gd name="connsiteX15" fmla="*/ 349 w 534468"/>
                <a:gd name="connsiteY15" fmla="*/ 23409 h 10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4468" h="105372">
                  <a:moveTo>
                    <a:pt x="349" y="23409"/>
                  </a:moveTo>
                  <a:cubicBezTo>
                    <a:pt x="10403" y="27642"/>
                    <a:pt x="264403" y="86909"/>
                    <a:pt x="301974" y="99609"/>
                  </a:cubicBezTo>
                  <a:cubicBezTo>
                    <a:pt x="339545" y="112309"/>
                    <a:pt x="219424" y="100138"/>
                    <a:pt x="225774" y="99609"/>
                  </a:cubicBezTo>
                  <a:cubicBezTo>
                    <a:pt x="232124" y="99080"/>
                    <a:pt x="328432" y="95905"/>
                    <a:pt x="340074" y="96434"/>
                  </a:cubicBezTo>
                  <a:cubicBezTo>
                    <a:pt x="351716" y="96963"/>
                    <a:pt x="274457" y="107017"/>
                    <a:pt x="295624" y="102784"/>
                  </a:cubicBezTo>
                  <a:cubicBezTo>
                    <a:pt x="316791" y="98551"/>
                    <a:pt x="427387" y="87967"/>
                    <a:pt x="467074" y="71034"/>
                  </a:cubicBezTo>
                  <a:cubicBezTo>
                    <a:pt x="506761" y="54101"/>
                    <a:pt x="528987" y="8063"/>
                    <a:pt x="533749" y="1184"/>
                  </a:cubicBezTo>
                  <a:cubicBezTo>
                    <a:pt x="538511" y="-5695"/>
                    <a:pt x="518932" y="19176"/>
                    <a:pt x="495649" y="29759"/>
                  </a:cubicBezTo>
                  <a:cubicBezTo>
                    <a:pt x="472366" y="40342"/>
                    <a:pt x="397224" y="58334"/>
                    <a:pt x="394049" y="64684"/>
                  </a:cubicBezTo>
                  <a:cubicBezTo>
                    <a:pt x="390874" y="71034"/>
                    <a:pt x="479774" y="66801"/>
                    <a:pt x="476599" y="67859"/>
                  </a:cubicBezTo>
                  <a:cubicBezTo>
                    <a:pt x="473424" y="68917"/>
                    <a:pt x="374999" y="71034"/>
                    <a:pt x="374999" y="71034"/>
                  </a:cubicBezTo>
                  <a:cubicBezTo>
                    <a:pt x="358066" y="73151"/>
                    <a:pt x="390874" y="77384"/>
                    <a:pt x="374999" y="80559"/>
                  </a:cubicBezTo>
                  <a:cubicBezTo>
                    <a:pt x="359124" y="83734"/>
                    <a:pt x="300386" y="88497"/>
                    <a:pt x="279749" y="90084"/>
                  </a:cubicBezTo>
                  <a:cubicBezTo>
                    <a:pt x="259112" y="91671"/>
                    <a:pt x="251174" y="90084"/>
                    <a:pt x="251174" y="90084"/>
                  </a:cubicBezTo>
                  <a:cubicBezTo>
                    <a:pt x="244824" y="87438"/>
                    <a:pt x="282924" y="84263"/>
                    <a:pt x="241649" y="74209"/>
                  </a:cubicBezTo>
                  <a:cubicBezTo>
                    <a:pt x="200374" y="64155"/>
                    <a:pt x="-9705" y="19176"/>
                    <a:pt x="349" y="2340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 234">
              <a:extLst>
                <a:ext uri="{FF2B5EF4-FFF2-40B4-BE49-F238E27FC236}">
                  <a16:creationId xmlns:a16="http://schemas.microsoft.com/office/drawing/2014/main" id="{F8E0D6AD-A352-5CA0-8FEB-98ED703F22F7}"/>
                </a:ext>
              </a:extLst>
            </p:cNvPr>
            <p:cNvSpPr/>
            <p:nvPr/>
          </p:nvSpPr>
          <p:spPr>
            <a:xfrm>
              <a:off x="5851439" y="5551671"/>
              <a:ext cx="138859" cy="198400"/>
            </a:xfrm>
            <a:custGeom>
              <a:avLst/>
              <a:gdLst>
                <a:gd name="connsiteX0" fmla="*/ 57236 w 138859"/>
                <a:gd name="connsiteY0" fmla="*/ 49029 h 198400"/>
                <a:gd name="connsiteX1" fmla="*/ 88986 w 138859"/>
                <a:gd name="connsiteY1" fmla="*/ 112529 h 198400"/>
                <a:gd name="connsiteX2" fmla="*/ 88986 w 138859"/>
                <a:gd name="connsiteY2" fmla="*/ 134754 h 198400"/>
                <a:gd name="connsiteX3" fmla="*/ 86 w 138859"/>
                <a:gd name="connsiteY3" fmla="*/ 198254 h 198400"/>
                <a:gd name="connsiteX4" fmla="*/ 73111 w 138859"/>
                <a:gd name="connsiteY4" fmla="*/ 150629 h 198400"/>
                <a:gd name="connsiteX5" fmla="*/ 101686 w 138859"/>
                <a:gd name="connsiteY5" fmla="*/ 99829 h 198400"/>
                <a:gd name="connsiteX6" fmla="*/ 136611 w 138859"/>
                <a:gd name="connsiteY6" fmla="*/ 1404 h 198400"/>
                <a:gd name="connsiteX7" fmla="*/ 133436 w 138859"/>
                <a:gd name="connsiteY7" fmla="*/ 45854 h 198400"/>
                <a:gd name="connsiteX8" fmla="*/ 117561 w 138859"/>
                <a:gd name="connsiteY8" fmla="*/ 103004 h 198400"/>
                <a:gd name="connsiteX9" fmla="*/ 57236 w 138859"/>
                <a:gd name="connsiteY9" fmla="*/ 49029 h 19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859" h="198400">
                  <a:moveTo>
                    <a:pt x="57236" y="49029"/>
                  </a:moveTo>
                  <a:cubicBezTo>
                    <a:pt x="52474" y="50616"/>
                    <a:pt x="83694" y="98242"/>
                    <a:pt x="88986" y="112529"/>
                  </a:cubicBezTo>
                  <a:cubicBezTo>
                    <a:pt x="94278" y="126816"/>
                    <a:pt x="103803" y="120467"/>
                    <a:pt x="88986" y="134754"/>
                  </a:cubicBezTo>
                  <a:cubicBezTo>
                    <a:pt x="74169" y="149041"/>
                    <a:pt x="2732" y="195608"/>
                    <a:pt x="86" y="198254"/>
                  </a:cubicBezTo>
                  <a:cubicBezTo>
                    <a:pt x="-2560" y="200900"/>
                    <a:pt x="56178" y="167033"/>
                    <a:pt x="73111" y="150629"/>
                  </a:cubicBezTo>
                  <a:cubicBezTo>
                    <a:pt x="90044" y="134225"/>
                    <a:pt x="91103" y="124700"/>
                    <a:pt x="101686" y="99829"/>
                  </a:cubicBezTo>
                  <a:cubicBezTo>
                    <a:pt x="112269" y="74958"/>
                    <a:pt x="131319" y="10400"/>
                    <a:pt x="136611" y="1404"/>
                  </a:cubicBezTo>
                  <a:cubicBezTo>
                    <a:pt x="141903" y="-7592"/>
                    <a:pt x="136611" y="28921"/>
                    <a:pt x="133436" y="45854"/>
                  </a:cubicBezTo>
                  <a:cubicBezTo>
                    <a:pt x="130261" y="62787"/>
                    <a:pt x="129732" y="100887"/>
                    <a:pt x="117561" y="103004"/>
                  </a:cubicBezTo>
                  <a:cubicBezTo>
                    <a:pt x="105390" y="105121"/>
                    <a:pt x="61998" y="47442"/>
                    <a:pt x="57236" y="4902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 235">
              <a:extLst>
                <a:ext uri="{FF2B5EF4-FFF2-40B4-BE49-F238E27FC236}">
                  <a16:creationId xmlns:a16="http://schemas.microsoft.com/office/drawing/2014/main" id="{28E718CA-0521-ECE2-B54D-1DEEAA52D617}"/>
                </a:ext>
              </a:extLst>
            </p:cNvPr>
            <p:cNvSpPr/>
            <p:nvPr/>
          </p:nvSpPr>
          <p:spPr>
            <a:xfrm>
              <a:off x="5114817" y="5775286"/>
              <a:ext cx="263833" cy="128512"/>
            </a:xfrm>
            <a:custGeom>
              <a:avLst/>
              <a:gdLst>
                <a:gd name="connsiteX0" fmla="*/ 79483 w 263833"/>
                <a:gd name="connsiteY0" fmla="*/ 39 h 128512"/>
                <a:gd name="connsiteX1" fmla="*/ 57258 w 263833"/>
                <a:gd name="connsiteY1" fmla="*/ 66714 h 128512"/>
                <a:gd name="connsiteX2" fmla="*/ 108058 w 263833"/>
                <a:gd name="connsiteY2" fmla="*/ 127039 h 128512"/>
                <a:gd name="connsiteX3" fmla="*/ 79483 w 263833"/>
                <a:gd name="connsiteY3" fmla="*/ 107989 h 128512"/>
                <a:gd name="connsiteX4" fmla="*/ 263633 w 263833"/>
                <a:gd name="connsiteY4" fmla="*/ 85764 h 128512"/>
                <a:gd name="connsiteX5" fmla="*/ 114408 w 263833"/>
                <a:gd name="connsiteY5" fmla="*/ 104814 h 128512"/>
                <a:gd name="connsiteX6" fmla="*/ 69958 w 263833"/>
                <a:gd name="connsiteY6" fmla="*/ 101639 h 128512"/>
                <a:gd name="connsiteX7" fmla="*/ 108 w 263833"/>
                <a:gd name="connsiteY7" fmla="*/ 50839 h 128512"/>
                <a:gd name="connsiteX8" fmla="*/ 54083 w 263833"/>
                <a:gd name="connsiteY8" fmla="*/ 76239 h 128512"/>
                <a:gd name="connsiteX9" fmla="*/ 79483 w 263833"/>
                <a:gd name="connsiteY9" fmla="*/ 39 h 12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3833" h="128512">
                  <a:moveTo>
                    <a:pt x="79483" y="39"/>
                  </a:moveTo>
                  <a:cubicBezTo>
                    <a:pt x="80012" y="-1548"/>
                    <a:pt x="52496" y="45547"/>
                    <a:pt x="57258" y="66714"/>
                  </a:cubicBezTo>
                  <a:cubicBezTo>
                    <a:pt x="62020" y="87881"/>
                    <a:pt x="104354" y="120160"/>
                    <a:pt x="108058" y="127039"/>
                  </a:cubicBezTo>
                  <a:cubicBezTo>
                    <a:pt x="111762" y="133918"/>
                    <a:pt x="53554" y="114868"/>
                    <a:pt x="79483" y="107989"/>
                  </a:cubicBezTo>
                  <a:cubicBezTo>
                    <a:pt x="105412" y="101110"/>
                    <a:pt x="257812" y="86293"/>
                    <a:pt x="263633" y="85764"/>
                  </a:cubicBezTo>
                  <a:cubicBezTo>
                    <a:pt x="269454" y="85235"/>
                    <a:pt x="146687" y="102168"/>
                    <a:pt x="114408" y="104814"/>
                  </a:cubicBezTo>
                  <a:cubicBezTo>
                    <a:pt x="82129" y="107460"/>
                    <a:pt x="89008" y="110635"/>
                    <a:pt x="69958" y="101639"/>
                  </a:cubicBezTo>
                  <a:cubicBezTo>
                    <a:pt x="50908" y="92643"/>
                    <a:pt x="2754" y="55072"/>
                    <a:pt x="108" y="50839"/>
                  </a:cubicBezTo>
                  <a:cubicBezTo>
                    <a:pt x="-2538" y="46606"/>
                    <a:pt x="44029" y="81531"/>
                    <a:pt x="54083" y="76239"/>
                  </a:cubicBezTo>
                  <a:cubicBezTo>
                    <a:pt x="64137" y="70947"/>
                    <a:pt x="78954" y="1626"/>
                    <a:pt x="79483" y="3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フリーフォーム 236">
              <a:extLst>
                <a:ext uri="{FF2B5EF4-FFF2-40B4-BE49-F238E27FC236}">
                  <a16:creationId xmlns:a16="http://schemas.microsoft.com/office/drawing/2014/main" id="{7B0A32D6-40DB-0F91-BD71-D101DD074C34}"/>
                </a:ext>
              </a:extLst>
            </p:cNvPr>
            <p:cNvSpPr/>
            <p:nvPr/>
          </p:nvSpPr>
          <p:spPr>
            <a:xfrm>
              <a:off x="5426401" y="6267235"/>
              <a:ext cx="174304" cy="243069"/>
            </a:xfrm>
            <a:custGeom>
              <a:avLst/>
              <a:gdLst>
                <a:gd name="connsiteX0" fmla="*/ 174299 w 174304"/>
                <a:gd name="connsiteY0" fmla="*/ 215 h 243069"/>
                <a:gd name="connsiteX1" fmla="*/ 2849 w 174304"/>
                <a:gd name="connsiteY1" fmla="*/ 241515 h 243069"/>
                <a:gd name="connsiteX2" fmla="*/ 63174 w 174304"/>
                <a:gd name="connsiteY2" fmla="*/ 108165 h 243069"/>
                <a:gd name="connsiteX3" fmla="*/ 9199 w 174304"/>
                <a:gd name="connsiteY3" fmla="*/ 197065 h 243069"/>
                <a:gd name="connsiteX4" fmla="*/ 174299 w 174304"/>
                <a:gd name="connsiteY4" fmla="*/ 215 h 24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304" h="243069">
                  <a:moveTo>
                    <a:pt x="174299" y="215"/>
                  </a:moveTo>
                  <a:cubicBezTo>
                    <a:pt x="173241" y="7623"/>
                    <a:pt x="21370" y="223523"/>
                    <a:pt x="2849" y="241515"/>
                  </a:cubicBezTo>
                  <a:cubicBezTo>
                    <a:pt x="-15672" y="259507"/>
                    <a:pt x="62116" y="115573"/>
                    <a:pt x="63174" y="108165"/>
                  </a:cubicBezTo>
                  <a:cubicBezTo>
                    <a:pt x="64232" y="100757"/>
                    <a:pt x="-2443" y="215057"/>
                    <a:pt x="9199" y="197065"/>
                  </a:cubicBezTo>
                  <a:cubicBezTo>
                    <a:pt x="20841" y="179073"/>
                    <a:pt x="175357" y="-7193"/>
                    <a:pt x="174299" y="21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 237">
              <a:extLst>
                <a:ext uri="{FF2B5EF4-FFF2-40B4-BE49-F238E27FC236}">
                  <a16:creationId xmlns:a16="http://schemas.microsoft.com/office/drawing/2014/main" id="{830BF805-1328-479C-BD4F-DCA4EB7724D2}"/>
                </a:ext>
              </a:extLst>
            </p:cNvPr>
            <p:cNvSpPr/>
            <p:nvPr/>
          </p:nvSpPr>
          <p:spPr>
            <a:xfrm>
              <a:off x="4013904" y="5679943"/>
              <a:ext cx="278915" cy="238050"/>
            </a:xfrm>
            <a:custGeom>
              <a:avLst/>
              <a:gdLst>
                <a:gd name="connsiteX0" fmla="*/ 278696 w 278915"/>
                <a:gd name="connsiteY0" fmla="*/ 132 h 238050"/>
                <a:gd name="connsiteX1" fmla="*/ 50096 w 278915"/>
                <a:gd name="connsiteY1" fmla="*/ 235082 h 238050"/>
                <a:gd name="connsiteX2" fmla="*/ 116771 w 278915"/>
                <a:gd name="connsiteY2" fmla="*/ 136657 h 238050"/>
                <a:gd name="connsiteX3" fmla="*/ 2471 w 278915"/>
                <a:gd name="connsiteY3" fmla="*/ 200157 h 238050"/>
                <a:gd name="connsiteX4" fmla="*/ 278696 w 278915"/>
                <a:gd name="connsiteY4" fmla="*/ 132 h 23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915" h="238050">
                  <a:moveTo>
                    <a:pt x="278696" y="132"/>
                  </a:moveTo>
                  <a:cubicBezTo>
                    <a:pt x="286633" y="5953"/>
                    <a:pt x="77083" y="212328"/>
                    <a:pt x="50096" y="235082"/>
                  </a:cubicBezTo>
                  <a:cubicBezTo>
                    <a:pt x="23108" y="257836"/>
                    <a:pt x="124708" y="142478"/>
                    <a:pt x="116771" y="136657"/>
                  </a:cubicBezTo>
                  <a:cubicBezTo>
                    <a:pt x="108834" y="130836"/>
                    <a:pt x="-19225" y="217619"/>
                    <a:pt x="2471" y="200157"/>
                  </a:cubicBezTo>
                  <a:cubicBezTo>
                    <a:pt x="24167" y="182695"/>
                    <a:pt x="270759" y="-5689"/>
                    <a:pt x="278696" y="13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 238">
              <a:extLst>
                <a:ext uri="{FF2B5EF4-FFF2-40B4-BE49-F238E27FC236}">
                  <a16:creationId xmlns:a16="http://schemas.microsoft.com/office/drawing/2014/main" id="{1FF76E1E-3B03-6DF3-E9DD-5F455E8FE523}"/>
                </a:ext>
              </a:extLst>
            </p:cNvPr>
            <p:cNvSpPr/>
            <p:nvPr/>
          </p:nvSpPr>
          <p:spPr>
            <a:xfrm>
              <a:off x="3365229" y="5968961"/>
              <a:ext cx="632096" cy="146089"/>
            </a:xfrm>
            <a:custGeom>
              <a:avLst/>
              <a:gdLst>
                <a:gd name="connsiteX0" fmla="*/ 271 w 632096"/>
                <a:gd name="connsiteY0" fmla="*/ 39 h 146089"/>
                <a:gd name="connsiteX1" fmla="*/ 47896 w 632096"/>
                <a:gd name="connsiteY1" fmla="*/ 104814 h 146089"/>
                <a:gd name="connsiteX2" fmla="*/ 32021 w 632096"/>
                <a:gd name="connsiteY2" fmla="*/ 146089 h 146089"/>
                <a:gd name="connsiteX3" fmla="*/ 105046 w 632096"/>
                <a:gd name="connsiteY3" fmla="*/ 104814 h 146089"/>
                <a:gd name="connsiteX4" fmla="*/ 190771 w 632096"/>
                <a:gd name="connsiteY4" fmla="*/ 117514 h 146089"/>
                <a:gd name="connsiteX5" fmla="*/ 143146 w 632096"/>
                <a:gd name="connsiteY5" fmla="*/ 120689 h 146089"/>
                <a:gd name="connsiteX6" fmla="*/ 422546 w 632096"/>
                <a:gd name="connsiteY6" fmla="*/ 73064 h 146089"/>
                <a:gd name="connsiteX7" fmla="*/ 346346 w 632096"/>
                <a:gd name="connsiteY7" fmla="*/ 76239 h 146089"/>
                <a:gd name="connsiteX8" fmla="*/ 559071 w 632096"/>
                <a:gd name="connsiteY8" fmla="*/ 73064 h 146089"/>
                <a:gd name="connsiteX9" fmla="*/ 632096 w 632096"/>
                <a:gd name="connsiteY9" fmla="*/ 73064 h 146089"/>
                <a:gd name="connsiteX10" fmla="*/ 371746 w 632096"/>
                <a:gd name="connsiteY10" fmla="*/ 79414 h 146089"/>
                <a:gd name="connsiteX11" fmla="*/ 124096 w 632096"/>
                <a:gd name="connsiteY11" fmla="*/ 98464 h 146089"/>
                <a:gd name="connsiteX12" fmla="*/ 95521 w 632096"/>
                <a:gd name="connsiteY12" fmla="*/ 28614 h 146089"/>
                <a:gd name="connsiteX13" fmla="*/ 108221 w 632096"/>
                <a:gd name="connsiteY13" fmla="*/ 76239 h 146089"/>
                <a:gd name="connsiteX14" fmla="*/ 73296 w 632096"/>
                <a:gd name="connsiteY14" fmla="*/ 117514 h 146089"/>
                <a:gd name="connsiteX15" fmla="*/ 271 w 632096"/>
                <a:gd name="connsiteY15" fmla="*/ 39 h 146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2096" h="146089">
                  <a:moveTo>
                    <a:pt x="271" y="39"/>
                  </a:moveTo>
                  <a:cubicBezTo>
                    <a:pt x="-3962" y="-2078"/>
                    <a:pt x="42604" y="80472"/>
                    <a:pt x="47896" y="104814"/>
                  </a:cubicBezTo>
                  <a:cubicBezTo>
                    <a:pt x="53188" y="129156"/>
                    <a:pt x="22496" y="146089"/>
                    <a:pt x="32021" y="146089"/>
                  </a:cubicBezTo>
                  <a:cubicBezTo>
                    <a:pt x="41546" y="146089"/>
                    <a:pt x="78588" y="109576"/>
                    <a:pt x="105046" y="104814"/>
                  </a:cubicBezTo>
                  <a:cubicBezTo>
                    <a:pt x="131504" y="100052"/>
                    <a:pt x="184421" y="114868"/>
                    <a:pt x="190771" y="117514"/>
                  </a:cubicBezTo>
                  <a:cubicBezTo>
                    <a:pt x="197121" y="120160"/>
                    <a:pt x="104517" y="128097"/>
                    <a:pt x="143146" y="120689"/>
                  </a:cubicBezTo>
                  <a:cubicBezTo>
                    <a:pt x="181775" y="113281"/>
                    <a:pt x="388679" y="80472"/>
                    <a:pt x="422546" y="73064"/>
                  </a:cubicBezTo>
                  <a:cubicBezTo>
                    <a:pt x="456413" y="65656"/>
                    <a:pt x="323592" y="76239"/>
                    <a:pt x="346346" y="76239"/>
                  </a:cubicBezTo>
                  <a:cubicBezTo>
                    <a:pt x="369100" y="76239"/>
                    <a:pt x="511446" y="73593"/>
                    <a:pt x="559071" y="73064"/>
                  </a:cubicBezTo>
                  <a:cubicBezTo>
                    <a:pt x="606696" y="72535"/>
                    <a:pt x="632096" y="73064"/>
                    <a:pt x="632096" y="73064"/>
                  </a:cubicBezTo>
                  <a:cubicBezTo>
                    <a:pt x="600875" y="74122"/>
                    <a:pt x="456413" y="75181"/>
                    <a:pt x="371746" y="79414"/>
                  </a:cubicBezTo>
                  <a:cubicBezTo>
                    <a:pt x="287079" y="83647"/>
                    <a:pt x="170133" y="106931"/>
                    <a:pt x="124096" y="98464"/>
                  </a:cubicBezTo>
                  <a:cubicBezTo>
                    <a:pt x="78059" y="89997"/>
                    <a:pt x="98167" y="32318"/>
                    <a:pt x="95521" y="28614"/>
                  </a:cubicBezTo>
                  <a:cubicBezTo>
                    <a:pt x="92875" y="24910"/>
                    <a:pt x="111925" y="61422"/>
                    <a:pt x="108221" y="76239"/>
                  </a:cubicBezTo>
                  <a:cubicBezTo>
                    <a:pt x="104517" y="91056"/>
                    <a:pt x="89171" y="125451"/>
                    <a:pt x="73296" y="117514"/>
                  </a:cubicBezTo>
                  <a:cubicBezTo>
                    <a:pt x="57421" y="109577"/>
                    <a:pt x="4504" y="2156"/>
                    <a:pt x="271" y="3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フリーフォーム 239">
              <a:extLst>
                <a:ext uri="{FF2B5EF4-FFF2-40B4-BE49-F238E27FC236}">
                  <a16:creationId xmlns:a16="http://schemas.microsoft.com/office/drawing/2014/main" id="{7D3F6E66-03E9-A471-7F22-ECFEE6836D89}"/>
                </a:ext>
              </a:extLst>
            </p:cNvPr>
            <p:cNvSpPr/>
            <p:nvPr/>
          </p:nvSpPr>
          <p:spPr>
            <a:xfrm>
              <a:off x="3367022" y="5924492"/>
              <a:ext cx="521160" cy="193906"/>
            </a:xfrm>
            <a:custGeom>
              <a:avLst/>
              <a:gdLst>
                <a:gd name="connsiteX0" fmla="*/ 512828 w 521160"/>
                <a:gd name="connsiteY0" fmla="*/ 58 h 193906"/>
                <a:gd name="connsiteX1" fmla="*/ 115953 w 521160"/>
                <a:gd name="connsiteY1" fmla="*/ 19108 h 193906"/>
                <a:gd name="connsiteX2" fmla="*/ 11178 w 521160"/>
                <a:gd name="connsiteY2" fmla="*/ 73083 h 193906"/>
                <a:gd name="connsiteX3" fmla="*/ 17528 w 521160"/>
                <a:gd name="connsiteY3" fmla="*/ 117533 h 193906"/>
                <a:gd name="connsiteX4" fmla="*/ 27053 w 521160"/>
                <a:gd name="connsiteY4" fmla="*/ 193733 h 193906"/>
                <a:gd name="connsiteX5" fmla="*/ 27053 w 521160"/>
                <a:gd name="connsiteY5" fmla="*/ 136583 h 193906"/>
                <a:gd name="connsiteX6" fmla="*/ 8003 w 521160"/>
                <a:gd name="connsiteY6" fmla="*/ 79433 h 193906"/>
                <a:gd name="connsiteX7" fmla="*/ 176278 w 521160"/>
                <a:gd name="connsiteY7" fmla="*/ 6408 h 193906"/>
                <a:gd name="connsiteX8" fmla="*/ 366778 w 521160"/>
                <a:gd name="connsiteY8" fmla="*/ 12758 h 193906"/>
                <a:gd name="connsiteX9" fmla="*/ 512828 w 521160"/>
                <a:gd name="connsiteY9" fmla="*/ 58 h 19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1160" h="193906">
                  <a:moveTo>
                    <a:pt x="512828" y="58"/>
                  </a:moveTo>
                  <a:cubicBezTo>
                    <a:pt x="471024" y="1116"/>
                    <a:pt x="199561" y="6937"/>
                    <a:pt x="115953" y="19108"/>
                  </a:cubicBezTo>
                  <a:cubicBezTo>
                    <a:pt x="32345" y="31279"/>
                    <a:pt x="27582" y="56679"/>
                    <a:pt x="11178" y="73083"/>
                  </a:cubicBezTo>
                  <a:cubicBezTo>
                    <a:pt x="-5226" y="89487"/>
                    <a:pt x="14882" y="97425"/>
                    <a:pt x="17528" y="117533"/>
                  </a:cubicBezTo>
                  <a:cubicBezTo>
                    <a:pt x="20174" y="137641"/>
                    <a:pt x="25466" y="190558"/>
                    <a:pt x="27053" y="193733"/>
                  </a:cubicBezTo>
                  <a:cubicBezTo>
                    <a:pt x="28640" y="196908"/>
                    <a:pt x="30228" y="155633"/>
                    <a:pt x="27053" y="136583"/>
                  </a:cubicBezTo>
                  <a:cubicBezTo>
                    <a:pt x="23878" y="117533"/>
                    <a:pt x="-16868" y="101129"/>
                    <a:pt x="8003" y="79433"/>
                  </a:cubicBezTo>
                  <a:cubicBezTo>
                    <a:pt x="32874" y="57737"/>
                    <a:pt x="116482" y="17521"/>
                    <a:pt x="176278" y="6408"/>
                  </a:cubicBezTo>
                  <a:cubicBezTo>
                    <a:pt x="236074" y="-4705"/>
                    <a:pt x="304866" y="12758"/>
                    <a:pt x="366778" y="12758"/>
                  </a:cubicBezTo>
                  <a:cubicBezTo>
                    <a:pt x="428690" y="12758"/>
                    <a:pt x="554632" y="-1000"/>
                    <a:pt x="512828" y="5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 240">
              <a:extLst>
                <a:ext uri="{FF2B5EF4-FFF2-40B4-BE49-F238E27FC236}">
                  <a16:creationId xmlns:a16="http://schemas.microsoft.com/office/drawing/2014/main" id="{E1C49C2E-DF23-8704-2D1D-C94434EA9B2E}"/>
                </a:ext>
              </a:extLst>
            </p:cNvPr>
            <p:cNvSpPr/>
            <p:nvPr/>
          </p:nvSpPr>
          <p:spPr>
            <a:xfrm>
              <a:off x="3291201" y="5994400"/>
              <a:ext cx="525169" cy="174689"/>
            </a:xfrm>
            <a:custGeom>
              <a:avLst/>
              <a:gdLst>
                <a:gd name="connsiteX0" fmla="*/ 112399 w 525169"/>
                <a:gd name="connsiteY0" fmla="*/ 0 h 174689"/>
                <a:gd name="connsiteX1" fmla="*/ 4449 w 525169"/>
                <a:gd name="connsiteY1" fmla="*/ 85725 h 174689"/>
                <a:gd name="connsiteX2" fmla="*/ 20324 w 525169"/>
                <a:gd name="connsiteY2" fmla="*/ 130175 h 174689"/>
                <a:gd name="connsiteX3" fmla="*/ 17149 w 525169"/>
                <a:gd name="connsiteY3" fmla="*/ 139700 h 174689"/>
                <a:gd name="connsiteX4" fmla="*/ 80649 w 525169"/>
                <a:gd name="connsiteY4" fmla="*/ 63500 h 174689"/>
                <a:gd name="connsiteX5" fmla="*/ 39374 w 525169"/>
                <a:gd name="connsiteY5" fmla="*/ 133350 h 174689"/>
                <a:gd name="connsiteX6" fmla="*/ 42549 w 525169"/>
                <a:gd name="connsiteY6" fmla="*/ 165100 h 174689"/>
                <a:gd name="connsiteX7" fmla="*/ 179074 w 525169"/>
                <a:gd name="connsiteY7" fmla="*/ 117475 h 174689"/>
                <a:gd name="connsiteX8" fmla="*/ 525149 w 525169"/>
                <a:gd name="connsiteY8" fmla="*/ 63500 h 174689"/>
                <a:gd name="connsiteX9" fmla="*/ 194949 w 525169"/>
                <a:gd name="connsiteY9" fmla="*/ 98425 h 174689"/>
                <a:gd name="connsiteX10" fmla="*/ 36199 w 525169"/>
                <a:gd name="connsiteY10" fmla="*/ 174625 h 174689"/>
                <a:gd name="connsiteX11" fmla="*/ 26674 w 525169"/>
                <a:gd name="connsiteY11" fmla="*/ 111125 h 174689"/>
                <a:gd name="connsiteX12" fmla="*/ 10799 w 525169"/>
                <a:gd name="connsiteY12" fmla="*/ 85725 h 174689"/>
                <a:gd name="connsiteX13" fmla="*/ 112399 w 525169"/>
                <a:gd name="connsiteY13" fmla="*/ 0 h 17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169" h="174689">
                  <a:moveTo>
                    <a:pt x="112399" y="0"/>
                  </a:moveTo>
                  <a:cubicBezTo>
                    <a:pt x="111341" y="0"/>
                    <a:pt x="19795" y="64029"/>
                    <a:pt x="4449" y="85725"/>
                  </a:cubicBezTo>
                  <a:cubicBezTo>
                    <a:pt x="-10897" y="107421"/>
                    <a:pt x="18207" y="121179"/>
                    <a:pt x="20324" y="130175"/>
                  </a:cubicBezTo>
                  <a:cubicBezTo>
                    <a:pt x="22441" y="139171"/>
                    <a:pt x="7095" y="150812"/>
                    <a:pt x="17149" y="139700"/>
                  </a:cubicBezTo>
                  <a:cubicBezTo>
                    <a:pt x="27203" y="128588"/>
                    <a:pt x="76945" y="64558"/>
                    <a:pt x="80649" y="63500"/>
                  </a:cubicBezTo>
                  <a:cubicBezTo>
                    <a:pt x="84353" y="62442"/>
                    <a:pt x="45724" y="116417"/>
                    <a:pt x="39374" y="133350"/>
                  </a:cubicBezTo>
                  <a:cubicBezTo>
                    <a:pt x="33024" y="150283"/>
                    <a:pt x="19266" y="167746"/>
                    <a:pt x="42549" y="165100"/>
                  </a:cubicBezTo>
                  <a:cubicBezTo>
                    <a:pt x="65832" y="162454"/>
                    <a:pt x="98641" y="134408"/>
                    <a:pt x="179074" y="117475"/>
                  </a:cubicBezTo>
                  <a:cubicBezTo>
                    <a:pt x="259507" y="100542"/>
                    <a:pt x="522503" y="66675"/>
                    <a:pt x="525149" y="63500"/>
                  </a:cubicBezTo>
                  <a:cubicBezTo>
                    <a:pt x="527795" y="60325"/>
                    <a:pt x="276441" y="79904"/>
                    <a:pt x="194949" y="98425"/>
                  </a:cubicBezTo>
                  <a:cubicBezTo>
                    <a:pt x="113457" y="116946"/>
                    <a:pt x="64245" y="172508"/>
                    <a:pt x="36199" y="174625"/>
                  </a:cubicBezTo>
                  <a:cubicBezTo>
                    <a:pt x="8153" y="176742"/>
                    <a:pt x="30907" y="125942"/>
                    <a:pt x="26674" y="111125"/>
                  </a:cubicBezTo>
                  <a:cubicBezTo>
                    <a:pt x="22441" y="96308"/>
                    <a:pt x="-2959" y="100013"/>
                    <a:pt x="10799" y="85725"/>
                  </a:cubicBezTo>
                  <a:cubicBezTo>
                    <a:pt x="24557" y="71437"/>
                    <a:pt x="113457" y="0"/>
                    <a:pt x="112399" y="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 241">
              <a:extLst>
                <a:ext uri="{FF2B5EF4-FFF2-40B4-BE49-F238E27FC236}">
                  <a16:creationId xmlns:a16="http://schemas.microsoft.com/office/drawing/2014/main" id="{077578AF-A1D8-E9B3-F49B-A613BCF8B4DF}"/>
                </a:ext>
              </a:extLst>
            </p:cNvPr>
            <p:cNvSpPr/>
            <p:nvPr/>
          </p:nvSpPr>
          <p:spPr>
            <a:xfrm>
              <a:off x="3318138" y="6057471"/>
              <a:ext cx="745658" cy="137329"/>
            </a:xfrm>
            <a:custGeom>
              <a:avLst/>
              <a:gdLst>
                <a:gd name="connsiteX0" fmla="*/ 6087 w 745658"/>
                <a:gd name="connsiteY0" fmla="*/ 136954 h 137329"/>
                <a:gd name="connsiteX1" fmla="*/ 482337 w 745658"/>
                <a:gd name="connsiteY1" fmla="*/ 19479 h 137329"/>
                <a:gd name="connsiteX2" fmla="*/ 387087 w 745658"/>
                <a:gd name="connsiteY2" fmla="*/ 35354 h 137329"/>
                <a:gd name="connsiteX3" fmla="*/ 742687 w 745658"/>
                <a:gd name="connsiteY3" fmla="*/ 429 h 137329"/>
                <a:gd name="connsiteX4" fmla="*/ 545837 w 745658"/>
                <a:gd name="connsiteY4" fmla="*/ 16304 h 137329"/>
                <a:gd name="connsiteX5" fmla="*/ 345812 w 745658"/>
                <a:gd name="connsiteY5" fmla="*/ 22654 h 137329"/>
                <a:gd name="connsiteX6" fmla="*/ 466462 w 745658"/>
                <a:gd name="connsiteY6" fmla="*/ 38529 h 137329"/>
                <a:gd name="connsiteX7" fmla="*/ 110862 w 745658"/>
                <a:gd name="connsiteY7" fmla="*/ 60754 h 137329"/>
                <a:gd name="connsiteX8" fmla="*/ 206112 w 745658"/>
                <a:gd name="connsiteY8" fmla="*/ 57579 h 137329"/>
                <a:gd name="connsiteX9" fmla="*/ 6087 w 745658"/>
                <a:gd name="connsiteY9" fmla="*/ 136954 h 13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5658" h="137329">
                  <a:moveTo>
                    <a:pt x="6087" y="136954"/>
                  </a:moveTo>
                  <a:cubicBezTo>
                    <a:pt x="52125" y="130604"/>
                    <a:pt x="418837" y="36412"/>
                    <a:pt x="482337" y="19479"/>
                  </a:cubicBezTo>
                  <a:cubicBezTo>
                    <a:pt x="545837" y="2546"/>
                    <a:pt x="343695" y="38529"/>
                    <a:pt x="387087" y="35354"/>
                  </a:cubicBezTo>
                  <a:cubicBezTo>
                    <a:pt x="430479" y="32179"/>
                    <a:pt x="716229" y="3604"/>
                    <a:pt x="742687" y="429"/>
                  </a:cubicBezTo>
                  <a:cubicBezTo>
                    <a:pt x="769145" y="-2746"/>
                    <a:pt x="611983" y="12600"/>
                    <a:pt x="545837" y="16304"/>
                  </a:cubicBezTo>
                  <a:cubicBezTo>
                    <a:pt x="479691" y="20008"/>
                    <a:pt x="359041" y="18950"/>
                    <a:pt x="345812" y="22654"/>
                  </a:cubicBezTo>
                  <a:cubicBezTo>
                    <a:pt x="332583" y="26358"/>
                    <a:pt x="505620" y="32179"/>
                    <a:pt x="466462" y="38529"/>
                  </a:cubicBezTo>
                  <a:cubicBezTo>
                    <a:pt x="427304" y="44879"/>
                    <a:pt x="154254" y="57579"/>
                    <a:pt x="110862" y="60754"/>
                  </a:cubicBezTo>
                  <a:cubicBezTo>
                    <a:pt x="67470" y="63929"/>
                    <a:pt x="222516" y="48054"/>
                    <a:pt x="206112" y="57579"/>
                  </a:cubicBezTo>
                  <a:cubicBezTo>
                    <a:pt x="189708" y="67104"/>
                    <a:pt x="-39951" y="143304"/>
                    <a:pt x="6087" y="13695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 242">
              <a:extLst>
                <a:ext uri="{FF2B5EF4-FFF2-40B4-BE49-F238E27FC236}">
                  <a16:creationId xmlns:a16="http://schemas.microsoft.com/office/drawing/2014/main" id="{46CAA877-7FC0-7E33-B87B-D3FD7A95BF3C}"/>
                </a:ext>
              </a:extLst>
            </p:cNvPr>
            <p:cNvSpPr/>
            <p:nvPr/>
          </p:nvSpPr>
          <p:spPr>
            <a:xfrm>
              <a:off x="3765548" y="5898802"/>
              <a:ext cx="1050162" cy="1129564"/>
            </a:xfrm>
            <a:custGeom>
              <a:avLst/>
              <a:gdLst>
                <a:gd name="connsiteX0" fmla="*/ 2 w 1050162"/>
                <a:gd name="connsiteY0" fmla="*/ 25748 h 1129564"/>
                <a:gd name="connsiteX1" fmla="*/ 177802 w 1050162"/>
                <a:gd name="connsiteY1" fmla="*/ 348 h 1129564"/>
                <a:gd name="connsiteX2" fmla="*/ 276227 w 1050162"/>
                <a:gd name="connsiteY2" fmla="*/ 47973 h 1129564"/>
                <a:gd name="connsiteX3" fmla="*/ 298452 w 1050162"/>
                <a:gd name="connsiteY3" fmla="*/ 25748 h 1129564"/>
                <a:gd name="connsiteX4" fmla="*/ 514352 w 1050162"/>
                <a:gd name="connsiteY4" fmla="*/ 127348 h 1129564"/>
                <a:gd name="connsiteX5" fmla="*/ 495302 w 1050162"/>
                <a:gd name="connsiteY5" fmla="*/ 108298 h 1129564"/>
                <a:gd name="connsiteX6" fmla="*/ 717552 w 1050162"/>
                <a:gd name="connsiteY6" fmla="*/ 387698 h 1129564"/>
                <a:gd name="connsiteX7" fmla="*/ 698502 w 1050162"/>
                <a:gd name="connsiteY7" fmla="*/ 336898 h 1129564"/>
                <a:gd name="connsiteX8" fmla="*/ 895352 w 1050162"/>
                <a:gd name="connsiteY8" fmla="*/ 711548 h 1129564"/>
                <a:gd name="connsiteX9" fmla="*/ 882652 w 1050162"/>
                <a:gd name="connsiteY9" fmla="*/ 689323 h 1129564"/>
                <a:gd name="connsiteX10" fmla="*/ 1047752 w 1050162"/>
                <a:gd name="connsiteY10" fmla="*/ 1117948 h 1129564"/>
                <a:gd name="connsiteX11" fmla="*/ 958852 w 1050162"/>
                <a:gd name="connsiteY11" fmla="*/ 946498 h 1129564"/>
                <a:gd name="connsiteX12" fmla="*/ 669927 w 1050162"/>
                <a:gd name="connsiteY12" fmla="*/ 311498 h 1129564"/>
                <a:gd name="connsiteX13" fmla="*/ 479427 w 1050162"/>
                <a:gd name="connsiteY13" fmla="*/ 95598 h 1129564"/>
                <a:gd name="connsiteX14" fmla="*/ 174627 w 1050162"/>
                <a:gd name="connsiteY14" fmla="*/ 13048 h 1129564"/>
                <a:gd name="connsiteX15" fmla="*/ 2 w 1050162"/>
                <a:gd name="connsiteY15" fmla="*/ 25748 h 112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0162" h="1129564">
                  <a:moveTo>
                    <a:pt x="2" y="25748"/>
                  </a:moveTo>
                  <a:cubicBezTo>
                    <a:pt x="531" y="23631"/>
                    <a:pt x="131765" y="-3356"/>
                    <a:pt x="177802" y="348"/>
                  </a:cubicBezTo>
                  <a:cubicBezTo>
                    <a:pt x="223839" y="4052"/>
                    <a:pt x="256119" y="43740"/>
                    <a:pt x="276227" y="47973"/>
                  </a:cubicBezTo>
                  <a:cubicBezTo>
                    <a:pt x="296335" y="52206"/>
                    <a:pt x="258765" y="12519"/>
                    <a:pt x="298452" y="25748"/>
                  </a:cubicBezTo>
                  <a:cubicBezTo>
                    <a:pt x="338139" y="38977"/>
                    <a:pt x="481544" y="113590"/>
                    <a:pt x="514352" y="127348"/>
                  </a:cubicBezTo>
                  <a:cubicBezTo>
                    <a:pt x="547160" y="141106"/>
                    <a:pt x="461435" y="64906"/>
                    <a:pt x="495302" y="108298"/>
                  </a:cubicBezTo>
                  <a:cubicBezTo>
                    <a:pt x="529169" y="151690"/>
                    <a:pt x="683685" y="349598"/>
                    <a:pt x="717552" y="387698"/>
                  </a:cubicBezTo>
                  <a:cubicBezTo>
                    <a:pt x="751419" y="425798"/>
                    <a:pt x="668869" y="282923"/>
                    <a:pt x="698502" y="336898"/>
                  </a:cubicBezTo>
                  <a:cubicBezTo>
                    <a:pt x="728135" y="390873"/>
                    <a:pt x="864660" y="652811"/>
                    <a:pt x="895352" y="711548"/>
                  </a:cubicBezTo>
                  <a:cubicBezTo>
                    <a:pt x="926044" y="770285"/>
                    <a:pt x="857252" y="621590"/>
                    <a:pt x="882652" y="689323"/>
                  </a:cubicBezTo>
                  <a:cubicBezTo>
                    <a:pt x="908052" y="757056"/>
                    <a:pt x="1035052" y="1075086"/>
                    <a:pt x="1047752" y="1117948"/>
                  </a:cubicBezTo>
                  <a:cubicBezTo>
                    <a:pt x="1060452" y="1160811"/>
                    <a:pt x="1021823" y="1080906"/>
                    <a:pt x="958852" y="946498"/>
                  </a:cubicBezTo>
                  <a:cubicBezTo>
                    <a:pt x="895881" y="812090"/>
                    <a:pt x="749831" y="453315"/>
                    <a:pt x="669927" y="311498"/>
                  </a:cubicBezTo>
                  <a:cubicBezTo>
                    <a:pt x="590023" y="169681"/>
                    <a:pt x="561977" y="145340"/>
                    <a:pt x="479427" y="95598"/>
                  </a:cubicBezTo>
                  <a:cubicBezTo>
                    <a:pt x="396877" y="45856"/>
                    <a:pt x="257177" y="23102"/>
                    <a:pt x="174627" y="13048"/>
                  </a:cubicBezTo>
                  <a:cubicBezTo>
                    <a:pt x="92077" y="2994"/>
                    <a:pt x="-527" y="27865"/>
                    <a:pt x="2" y="2574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 243">
              <a:extLst>
                <a:ext uri="{FF2B5EF4-FFF2-40B4-BE49-F238E27FC236}">
                  <a16:creationId xmlns:a16="http://schemas.microsoft.com/office/drawing/2014/main" id="{362A6A49-4029-EEF7-2F84-E0AAF89E4227}"/>
                </a:ext>
              </a:extLst>
            </p:cNvPr>
            <p:cNvSpPr/>
            <p:nvPr/>
          </p:nvSpPr>
          <p:spPr>
            <a:xfrm>
              <a:off x="3734708" y="6027810"/>
              <a:ext cx="644863" cy="514054"/>
            </a:xfrm>
            <a:custGeom>
              <a:avLst/>
              <a:gdLst>
                <a:gd name="connsiteX0" fmla="*/ 145142 w 644863"/>
                <a:gd name="connsiteY0" fmla="*/ 14215 h 514054"/>
                <a:gd name="connsiteX1" fmla="*/ 519792 w 644863"/>
                <a:gd name="connsiteY1" fmla="*/ 23740 h 514054"/>
                <a:gd name="connsiteX2" fmla="*/ 532492 w 644863"/>
                <a:gd name="connsiteY2" fmla="*/ 33265 h 514054"/>
                <a:gd name="connsiteX3" fmla="*/ 602342 w 644863"/>
                <a:gd name="connsiteY3" fmla="*/ 166615 h 514054"/>
                <a:gd name="connsiteX4" fmla="*/ 608692 w 644863"/>
                <a:gd name="connsiteY4" fmla="*/ 207890 h 514054"/>
                <a:gd name="connsiteX5" fmla="*/ 630917 w 644863"/>
                <a:gd name="connsiteY5" fmla="*/ 512690 h 514054"/>
                <a:gd name="connsiteX6" fmla="*/ 640442 w 644863"/>
                <a:gd name="connsiteY6" fmla="*/ 322190 h 514054"/>
                <a:gd name="connsiteX7" fmla="*/ 637267 w 644863"/>
                <a:gd name="connsiteY7" fmla="*/ 372990 h 514054"/>
                <a:gd name="connsiteX8" fmla="*/ 554717 w 644863"/>
                <a:gd name="connsiteY8" fmla="*/ 30090 h 514054"/>
                <a:gd name="connsiteX9" fmla="*/ 265792 w 644863"/>
                <a:gd name="connsiteY9" fmla="*/ 17390 h 514054"/>
                <a:gd name="connsiteX10" fmla="*/ 5442 w 644863"/>
                <a:gd name="connsiteY10" fmla="*/ 20565 h 514054"/>
                <a:gd name="connsiteX11" fmla="*/ 145142 w 644863"/>
                <a:gd name="connsiteY11" fmla="*/ 14215 h 51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4863" h="514054">
                  <a:moveTo>
                    <a:pt x="145142" y="14215"/>
                  </a:moveTo>
                  <a:cubicBezTo>
                    <a:pt x="230867" y="14744"/>
                    <a:pt x="455234" y="20565"/>
                    <a:pt x="519792" y="23740"/>
                  </a:cubicBezTo>
                  <a:cubicBezTo>
                    <a:pt x="584350" y="26915"/>
                    <a:pt x="518734" y="9453"/>
                    <a:pt x="532492" y="33265"/>
                  </a:cubicBezTo>
                  <a:cubicBezTo>
                    <a:pt x="546250" y="57077"/>
                    <a:pt x="589642" y="137511"/>
                    <a:pt x="602342" y="166615"/>
                  </a:cubicBezTo>
                  <a:cubicBezTo>
                    <a:pt x="615042" y="195719"/>
                    <a:pt x="603930" y="150211"/>
                    <a:pt x="608692" y="207890"/>
                  </a:cubicBezTo>
                  <a:cubicBezTo>
                    <a:pt x="613454" y="265569"/>
                    <a:pt x="625625" y="493640"/>
                    <a:pt x="630917" y="512690"/>
                  </a:cubicBezTo>
                  <a:cubicBezTo>
                    <a:pt x="636209" y="531740"/>
                    <a:pt x="639384" y="345473"/>
                    <a:pt x="640442" y="322190"/>
                  </a:cubicBezTo>
                  <a:cubicBezTo>
                    <a:pt x="641500" y="298907"/>
                    <a:pt x="651555" y="421673"/>
                    <a:pt x="637267" y="372990"/>
                  </a:cubicBezTo>
                  <a:cubicBezTo>
                    <a:pt x="622980" y="324307"/>
                    <a:pt x="616629" y="89357"/>
                    <a:pt x="554717" y="30090"/>
                  </a:cubicBezTo>
                  <a:cubicBezTo>
                    <a:pt x="492805" y="-29177"/>
                    <a:pt x="265792" y="17390"/>
                    <a:pt x="265792" y="17390"/>
                  </a:cubicBezTo>
                  <a:cubicBezTo>
                    <a:pt x="174246" y="15803"/>
                    <a:pt x="32959" y="22682"/>
                    <a:pt x="5442" y="20565"/>
                  </a:cubicBezTo>
                  <a:cubicBezTo>
                    <a:pt x="-22075" y="18448"/>
                    <a:pt x="59417" y="13686"/>
                    <a:pt x="145142" y="1421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リーフォーム 244">
              <a:extLst>
                <a:ext uri="{FF2B5EF4-FFF2-40B4-BE49-F238E27FC236}">
                  <a16:creationId xmlns:a16="http://schemas.microsoft.com/office/drawing/2014/main" id="{616FB827-99B3-BBC4-008B-F8C3B6D14656}"/>
                </a:ext>
              </a:extLst>
            </p:cNvPr>
            <p:cNvSpPr/>
            <p:nvPr/>
          </p:nvSpPr>
          <p:spPr>
            <a:xfrm>
              <a:off x="3952844" y="6066717"/>
              <a:ext cx="390760" cy="400774"/>
            </a:xfrm>
            <a:custGeom>
              <a:avLst/>
              <a:gdLst>
                <a:gd name="connsiteX0" fmla="*/ 31 w 390760"/>
                <a:gd name="connsiteY0" fmla="*/ 13408 h 400774"/>
                <a:gd name="connsiteX1" fmla="*/ 295306 w 390760"/>
                <a:gd name="connsiteY1" fmla="*/ 13408 h 400774"/>
                <a:gd name="connsiteX2" fmla="*/ 365156 w 390760"/>
                <a:gd name="connsiteY2" fmla="*/ 191208 h 400774"/>
                <a:gd name="connsiteX3" fmla="*/ 365156 w 390760"/>
                <a:gd name="connsiteY3" fmla="*/ 159458 h 400774"/>
                <a:gd name="connsiteX4" fmla="*/ 390556 w 390760"/>
                <a:gd name="connsiteY4" fmla="*/ 400758 h 400774"/>
                <a:gd name="connsiteX5" fmla="*/ 349281 w 390760"/>
                <a:gd name="connsiteY5" fmla="*/ 146758 h 400774"/>
                <a:gd name="connsiteX6" fmla="*/ 314356 w 390760"/>
                <a:gd name="connsiteY6" fmla="*/ 19758 h 400774"/>
                <a:gd name="connsiteX7" fmla="*/ 31 w 390760"/>
                <a:gd name="connsiteY7" fmla="*/ 13408 h 40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760" h="400774">
                  <a:moveTo>
                    <a:pt x="31" y="13408"/>
                  </a:moveTo>
                  <a:cubicBezTo>
                    <a:pt x="-3144" y="12350"/>
                    <a:pt x="234452" y="-16225"/>
                    <a:pt x="295306" y="13408"/>
                  </a:cubicBezTo>
                  <a:cubicBezTo>
                    <a:pt x="356160" y="43041"/>
                    <a:pt x="353514" y="166866"/>
                    <a:pt x="365156" y="191208"/>
                  </a:cubicBezTo>
                  <a:cubicBezTo>
                    <a:pt x="376798" y="215550"/>
                    <a:pt x="360923" y="124533"/>
                    <a:pt x="365156" y="159458"/>
                  </a:cubicBezTo>
                  <a:cubicBezTo>
                    <a:pt x="369389" y="194383"/>
                    <a:pt x="393202" y="402875"/>
                    <a:pt x="390556" y="400758"/>
                  </a:cubicBezTo>
                  <a:cubicBezTo>
                    <a:pt x="387910" y="398641"/>
                    <a:pt x="361981" y="210258"/>
                    <a:pt x="349281" y="146758"/>
                  </a:cubicBezTo>
                  <a:cubicBezTo>
                    <a:pt x="336581" y="83258"/>
                    <a:pt x="371506" y="42512"/>
                    <a:pt x="314356" y="19758"/>
                  </a:cubicBezTo>
                  <a:cubicBezTo>
                    <a:pt x="257206" y="-2996"/>
                    <a:pt x="3206" y="14466"/>
                    <a:pt x="31" y="1340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 245">
              <a:extLst>
                <a:ext uri="{FF2B5EF4-FFF2-40B4-BE49-F238E27FC236}">
                  <a16:creationId xmlns:a16="http://schemas.microsoft.com/office/drawing/2014/main" id="{23B6B195-FF4E-F028-29D3-4D18CB461DC4}"/>
                </a:ext>
              </a:extLst>
            </p:cNvPr>
            <p:cNvSpPr/>
            <p:nvPr/>
          </p:nvSpPr>
          <p:spPr>
            <a:xfrm>
              <a:off x="3945538" y="6028383"/>
              <a:ext cx="429612" cy="529528"/>
            </a:xfrm>
            <a:custGeom>
              <a:avLst/>
              <a:gdLst>
                <a:gd name="connsiteX0" fmla="*/ 987 w 429612"/>
                <a:gd name="connsiteY0" fmla="*/ 942 h 529528"/>
                <a:gd name="connsiteX1" fmla="*/ 242287 w 429612"/>
                <a:gd name="connsiteY1" fmla="*/ 216842 h 529528"/>
                <a:gd name="connsiteX2" fmla="*/ 270862 w 429612"/>
                <a:gd name="connsiteY2" fmla="*/ 172392 h 529528"/>
                <a:gd name="connsiteX3" fmla="*/ 299437 w 429612"/>
                <a:gd name="connsiteY3" fmla="*/ 270817 h 529528"/>
                <a:gd name="connsiteX4" fmla="*/ 366112 w 429612"/>
                <a:gd name="connsiteY4" fmla="*/ 416867 h 529528"/>
                <a:gd name="connsiteX5" fmla="*/ 429612 w 429612"/>
                <a:gd name="connsiteY5" fmla="*/ 527992 h 529528"/>
                <a:gd name="connsiteX6" fmla="*/ 366112 w 429612"/>
                <a:gd name="connsiteY6" fmla="*/ 334317 h 529528"/>
                <a:gd name="connsiteX7" fmla="*/ 264512 w 429612"/>
                <a:gd name="connsiteY7" fmla="*/ 207317 h 529528"/>
                <a:gd name="connsiteX8" fmla="*/ 96237 w 429612"/>
                <a:gd name="connsiteY8" fmla="*/ 48567 h 529528"/>
                <a:gd name="connsiteX9" fmla="*/ 153387 w 429612"/>
                <a:gd name="connsiteY9" fmla="*/ 134292 h 529528"/>
                <a:gd name="connsiteX10" fmla="*/ 987 w 429612"/>
                <a:gd name="connsiteY10" fmla="*/ 942 h 52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9612" h="529528">
                  <a:moveTo>
                    <a:pt x="987" y="942"/>
                  </a:moveTo>
                  <a:cubicBezTo>
                    <a:pt x="15804" y="14700"/>
                    <a:pt x="197308" y="188267"/>
                    <a:pt x="242287" y="216842"/>
                  </a:cubicBezTo>
                  <a:cubicBezTo>
                    <a:pt x="287266" y="245417"/>
                    <a:pt x="261337" y="163396"/>
                    <a:pt x="270862" y="172392"/>
                  </a:cubicBezTo>
                  <a:cubicBezTo>
                    <a:pt x="280387" y="181388"/>
                    <a:pt x="283562" y="230071"/>
                    <a:pt x="299437" y="270817"/>
                  </a:cubicBezTo>
                  <a:cubicBezTo>
                    <a:pt x="315312" y="311563"/>
                    <a:pt x="344416" y="374005"/>
                    <a:pt x="366112" y="416867"/>
                  </a:cubicBezTo>
                  <a:cubicBezTo>
                    <a:pt x="387808" y="459730"/>
                    <a:pt x="429612" y="541750"/>
                    <a:pt x="429612" y="527992"/>
                  </a:cubicBezTo>
                  <a:cubicBezTo>
                    <a:pt x="429612" y="514234"/>
                    <a:pt x="393629" y="387763"/>
                    <a:pt x="366112" y="334317"/>
                  </a:cubicBezTo>
                  <a:cubicBezTo>
                    <a:pt x="338595" y="280871"/>
                    <a:pt x="309491" y="254942"/>
                    <a:pt x="264512" y="207317"/>
                  </a:cubicBezTo>
                  <a:cubicBezTo>
                    <a:pt x="219533" y="159692"/>
                    <a:pt x="114758" y="60738"/>
                    <a:pt x="96237" y="48567"/>
                  </a:cubicBezTo>
                  <a:cubicBezTo>
                    <a:pt x="77716" y="36396"/>
                    <a:pt x="163970" y="140113"/>
                    <a:pt x="153387" y="134292"/>
                  </a:cubicBezTo>
                  <a:cubicBezTo>
                    <a:pt x="142804" y="128471"/>
                    <a:pt x="-13830" y="-12816"/>
                    <a:pt x="987" y="94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 246">
              <a:extLst>
                <a:ext uri="{FF2B5EF4-FFF2-40B4-BE49-F238E27FC236}">
                  <a16:creationId xmlns:a16="http://schemas.microsoft.com/office/drawing/2014/main" id="{61F13E2D-E890-66C2-62F4-BC3AA13A8DA5}"/>
                </a:ext>
              </a:extLst>
            </p:cNvPr>
            <p:cNvSpPr/>
            <p:nvPr/>
          </p:nvSpPr>
          <p:spPr>
            <a:xfrm>
              <a:off x="3762098" y="6074122"/>
              <a:ext cx="933816" cy="892038"/>
            </a:xfrm>
            <a:custGeom>
              <a:avLst/>
              <a:gdLst>
                <a:gd name="connsiteX0" fmla="*/ 277 w 933816"/>
                <a:gd name="connsiteY0" fmla="*/ 18703 h 892038"/>
                <a:gd name="connsiteX1" fmla="*/ 282852 w 933816"/>
                <a:gd name="connsiteY1" fmla="*/ 50453 h 892038"/>
                <a:gd name="connsiteX2" fmla="*/ 495577 w 933816"/>
                <a:gd name="connsiteY2" fmla="*/ 320328 h 892038"/>
                <a:gd name="connsiteX3" fmla="*/ 498752 w 933816"/>
                <a:gd name="connsiteY3" fmla="*/ 288578 h 892038"/>
                <a:gd name="connsiteX4" fmla="*/ 600352 w 933816"/>
                <a:gd name="connsiteY4" fmla="*/ 491778 h 892038"/>
                <a:gd name="connsiteX5" fmla="*/ 765452 w 933816"/>
                <a:gd name="connsiteY5" fmla="*/ 691803 h 892038"/>
                <a:gd name="connsiteX6" fmla="*/ 746402 w 933816"/>
                <a:gd name="connsiteY6" fmla="*/ 647353 h 892038"/>
                <a:gd name="connsiteX7" fmla="*/ 933727 w 933816"/>
                <a:gd name="connsiteY7" fmla="*/ 891828 h 892038"/>
                <a:gd name="connsiteX8" fmla="*/ 768627 w 933816"/>
                <a:gd name="connsiteY8" fmla="*/ 685453 h 892038"/>
                <a:gd name="connsiteX9" fmla="*/ 590827 w 933816"/>
                <a:gd name="connsiteY9" fmla="*/ 450503 h 892038"/>
                <a:gd name="connsiteX10" fmla="*/ 438427 w 933816"/>
                <a:gd name="connsiteY10" fmla="*/ 158403 h 892038"/>
                <a:gd name="connsiteX11" fmla="*/ 441602 w 933816"/>
                <a:gd name="connsiteY11" fmla="*/ 231428 h 892038"/>
                <a:gd name="connsiteX12" fmla="*/ 235227 w 933816"/>
                <a:gd name="connsiteY12" fmla="*/ 15528 h 892038"/>
                <a:gd name="connsiteX13" fmla="*/ 277 w 933816"/>
                <a:gd name="connsiteY13" fmla="*/ 18703 h 89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816" h="892038">
                  <a:moveTo>
                    <a:pt x="277" y="18703"/>
                  </a:moveTo>
                  <a:cubicBezTo>
                    <a:pt x="8214" y="24524"/>
                    <a:pt x="200302" y="182"/>
                    <a:pt x="282852" y="50453"/>
                  </a:cubicBezTo>
                  <a:cubicBezTo>
                    <a:pt x="365402" y="100724"/>
                    <a:pt x="459594" y="280641"/>
                    <a:pt x="495577" y="320328"/>
                  </a:cubicBezTo>
                  <a:cubicBezTo>
                    <a:pt x="531560" y="360015"/>
                    <a:pt x="481290" y="260003"/>
                    <a:pt x="498752" y="288578"/>
                  </a:cubicBezTo>
                  <a:cubicBezTo>
                    <a:pt x="516214" y="317153"/>
                    <a:pt x="555902" y="424574"/>
                    <a:pt x="600352" y="491778"/>
                  </a:cubicBezTo>
                  <a:cubicBezTo>
                    <a:pt x="644802" y="558982"/>
                    <a:pt x="741110" y="665874"/>
                    <a:pt x="765452" y="691803"/>
                  </a:cubicBezTo>
                  <a:cubicBezTo>
                    <a:pt x="789794" y="717732"/>
                    <a:pt x="718356" y="614015"/>
                    <a:pt x="746402" y="647353"/>
                  </a:cubicBezTo>
                  <a:cubicBezTo>
                    <a:pt x="774448" y="680691"/>
                    <a:pt x="930023" y="885478"/>
                    <a:pt x="933727" y="891828"/>
                  </a:cubicBezTo>
                  <a:cubicBezTo>
                    <a:pt x="937431" y="898178"/>
                    <a:pt x="825777" y="759007"/>
                    <a:pt x="768627" y="685453"/>
                  </a:cubicBezTo>
                  <a:cubicBezTo>
                    <a:pt x="711477" y="611899"/>
                    <a:pt x="645860" y="538345"/>
                    <a:pt x="590827" y="450503"/>
                  </a:cubicBezTo>
                  <a:cubicBezTo>
                    <a:pt x="535794" y="362661"/>
                    <a:pt x="463298" y="194915"/>
                    <a:pt x="438427" y="158403"/>
                  </a:cubicBezTo>
                  <a:cubicBezTo>
                    <a:pt x="413556" y="121891"/>
                    <a:pt x="475469" y="255240"/>
                    <a:pt x="441602" y="231428"/>
                  </a:cubicBezTo>
                  <a:cubicBezTo>
                    <a:pt x="407735" y="207616"/>
                    <a:pt x="313544" y="49395"/>
                    <a:pt x="235227" y="15528"/>
                  </a:cubicBezTo>
                  <a:cubicBezTo>
                    <a:pt x="156910" y="-18339"/>
                    <a:pt x="-7660" y="12882"/>
                    <a:pt x="277" y="1870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リーフォーム 247">
              <a:extLst>
                <a:ext uri="{FF2B5EF4-FFF2-40B4-BE49-F238E27FC236}">
                  <a16:creationId xmlns:a16="http://schemas.microsoft.com/office/drawing/2014/main" id="{6CACA234-56CE-FC40-C164-E82A4587548B}"/>
                </a:ext>
              </a:extLst>
            </p:cNvPr>
            <p:cNvSpPr/>
            <p:nvPr/>
          </p:nvSpPr>
          <p:spPr>
            <a:xfrm>
              <a:off x="2864640" y="6214393"/>
              <a:ext cx="1089301" cy="365872"/>
            </a:xfrm>
            <a:custGeom>
              <a:avLst/>
              <a:gdLst>
                <a:gd name="connsiteX0" fmla="*/ 2687 w 1089301"/>
                <a:gd name="connsiteY0" fmla="*/ 364322 h 365872"/>
                <a:gd name="connsiteX1" fmla="*/ 375067 w 1089301"/>
                <a:gd name="connsiteY1" fmla="*/ 186407 h 365872"/>
                <a:gd name="connsiteX2" fmla="*/ 486781 w 1089301"/>
                <a:gd name="connsiteY2" fmla="*/ 82968 h 365872"/>
                <a:gd name="connsiteX3" fmla="*/ 495056 w 1089301"/>
                <a:gd name="connsiteY3" fmla="*/ 111931 h 365872"/>
                <a:gd name="connsiteX4" fmla="*/ 644008 w 1089301"/>
                <a:gd name="connsiteY4" fmla="*/ 49868 h 365872"/>
                <a:gd name="connsiteX5" fmla="*/ 1078451 w 1089301"/>
                <a:gd name="connsiteY5" fmla="*/ 217 h 365872"/>
                <a:gd name="connsiteX6" fmla="*/ 925362 w 1089301"/>
                <a:gd name="connsiteY6" fmla="*/ 33317 h 365872"/>
                <a:gd name="connsiteX7" fmla="*/ 569532 w 1089301"/>
                <a:gd name="connsiteY7" fmla="*/ 70555 h 365872"/>
                <a:gd name="connsiteX8" fmla="*/ 457818 w 1089301"/>
                <a:gd name="connsiteY8" fmla="*/ 124344 h 365872"/>
                <a:gd name="connsiteX9" fmla="*/ 217840 w 1089301"/>
                <a:gd name="connsiteY9" fmla="*/ 265021 h 365872"/>
                <a:gd name="connsiteX10" fmla="*/ 2687 w 1089301"/>
                <a:gd name="connsiteY10" fmla="*/ 364322 h 36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9301" h="365872">
                  <a:moveTo>
                    <a:pt x="2687" y="364322"/>
                  </a:moveTo>
                  <a:cubicBezTo>
                    <a:pt x="28891" y="351220"/>
                    <a:pt x="294385" y="233299"/>
                    <a:pt x="375067" y="186407"/>
                  </a:cubicBezTo>
                  <a:cubicBezTo>
                    <a:pt x="455749" y="139515"/>
                    <a:pt x="466783" y="95381"/>
                    <a:pt x="486781" y="82968"/>
                  </a:cubicBezTo>
                  <a:cubicBezTo>
                    <a:pt x="506779" y="70555"/>
                    <a:pt x="468852" y="117448"/>
                    <a:pt x="495056" y="111931"/>
                  </a:cubicBezTo>
                  <a:cubicBezTo>
                    <a:pt x="521260" y="106414"/>
                    <a:pt x="546776" y="68487"/>
                    <a:pt x="644008" y="49868"/>
                  </a:cubicBezTo>
                  <a:cubicBezTo>
                    <a:pt x="741240" y="31249"/>
                    <a:pt x="1031559" y="2975"/>
                    <a:pt x="1078451" y="217"/>
                  </a:cubicBezTo>
                  <a:cubicBezTo>
                    <a:pt x="1125343" y="-2542"/>
                    <a:pt x="1010182" y="21594"/>
                    <a:pt x="925362" y="33317"/>
                  </a:cubicBezTo>
                  <a:cubicBezTo>
                    <a:pt x="840542" y="45040"/>
                    <a:pt x="647456" y="55384"/>
                    <a:pt x="569532" y="70555"/>
                  </a:cubicBezTo>
                  <a:cubicBezTo>
                    <a:pt x="491608" y="85726"/>
                    <a:pt x="516433" y="91933"/>
                    <a:pt x="457818" y="124344"/>
                  </a:cubicBezTo>
                  <a:cubicBezTo>
                    <a:pt x="399203" y="156755"/>
                    <a:pt x="286799" y="225714"/>
                    <a:pt x="217840" y="265021"/>
                  </a:cubicBezTo>
                  <a:cubicBezTo>
                    <a:pt x="148881" y="304328"/>
                    <a:pt x="-23517" y="377424"/>
                    <a:pt x="2687" y="36432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リーフォーム 248">
              <a:extLst>
                <a:ext uri="{FF2B5EF4-FFF2-40B4-BE49-F238E27FC236}">
                  <a16:creationId xmlns:a16="http://schemas.microsoft.com/office/drawing/2014/main" id="{A45A9B6A-2C90-EF88-F498-B0B27576E6DD}"/>
                </a:ext>
              </a:extLst>
            </p:cNvPr>
            <p:cNvSpPr/>
            <p:nvPr/>
          </p:nvSpPr>
          <p:spPr>
            <a:xfrm>
              <a:off x="2909299" y="6252080"/>
              <a:ext cx="505195" cy="291892"/>
            </a:xfrm>
            <a:custGeom>
              <a:avLst/>
              <a:gdLst>
                <a:gd name="connsiteX0" fmla="*/ 3541 w 505195"/>
                <a:gd name="connsiteY0" fmla="*/ 289397 h 291892"/>
                <a:gd name="connsiteX1" fmla="*/ 355233 w 505195"/>
                <a:gd name="connsiteY1" fmla="*/ 103207 h 291892"/>
                <a:gd name="connsiteX2" fmla="*/ 425572 w 505195"/>
                <a:gd name="connsiteY2" fmla="*/ 3906 h 291892"/>
                <a:gd name="connsiteX3" fmla="*/ 504185 w 505195"/>
                <a:gd name="connsiteY3" fmla="*/ 20456 h 291892"/>
                <a:gd name="connsiteX4" fmla="*/ 462810 w 505195"/>
                <a:gd name="connsiteY4" fmla="*/ 24593 h 291892"/>
                <a:gd name="connsiteX5" fmla="*/ 359371 w 505195"/>
                <a:gd name="connsiteY5" fmla="*/ 99069 h 291892"/>
                <a:gd name="connsiteX6" fmla="*/ 102842 w 505195"/>
                <a:gd name="connsiteY6" fmla="*/ 198371 h 291892"/>
                <a:gd name="connsiteX7" fmla="*/ 169043 w 505195"/>
                <a:gd name="connsiteY7" fmla="*/ 210783 h 291892"/>
                <a:gd name="connsiteX8" fmla="*/ 3541 w 505195"/>
                <a:gd name="connsiteY8" fmla="*/ 289397 h 29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195" h="291892">
                  <a:moveTo>
                    <a:pt x="3541" y="289397"/>
                  </a:moveTo>
                  <a:cubicBezTo>
                    <a:pt x="34573" y="271468"/>
                    <a:pt x="284895" y="150789"/>
                    <a:pt x="355233" y="103207"/>
                  </a:cubicBezTo>
                  <a:cubicBezTo>
                    <a:pt x="425571" y="55625"/>
                    <a:pt x="400747" y="17698"/>
                    <a:pt x="425572" y="3906"/>
                  </a:cubicBezTo>
                  <a:cubicBezTo>
                    <a:pt x="450397" y="-9886"/>
                    <a:pt x="497979" y="17008"/>
                    <a:pt x="504185" y="20456"/>
                  </a:cubicBezTo>
                  <a:cubicBezTo>
                    <a:pt x="510391" y="23904"/>
                    <a:pt x="486946" y="11491"/>
                    <a:pt x="462810" y="24593"/>
                  </a:cubicBezTo>
                  <a:cubicBezTo>
                    <a:pt x="438674" y="37695"/>
                    <a:pt x="419366" y="70106"/>
                    <a:pt x="359371" y="99069"/>
                  </a:cubicBezTo>
                  <a:cubicBezTo>
                    <a:pt x="299376" y="128032"/>
                    <a:pt x="134563" y="179752"/>
                    <a:pt x="102842" y="198371"/>
                  </a:cubicBezTo>
                  <a:cubicBezTo>
                    <a:pt x="71121" y="216990"/>
                    <a:pt x="182835" y="198370"/>
                    <a:pt x="169043" y="210783"/>
                  </a:cubicBezTo>
                  <a:cubicBezTo>
                    <a:pt x="155251" y="223196"/>
                    <a:pt x="-27491" y="307326"/>
                    <a:pt x="3541" y="28939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 249">
              <a:extLst>
                <a:ext uri="{FF2B5EF4-FFF2-40B4-BE49-F238E27FC236}">
                  <a16:creationId xmlns:a16="http://schemas.microsoft.com/office/drawing/2014/main" id="{83A0B966-0713-4C4A-84F9-E1281854B140}"/>
                </a:ext>
              </a:extLst>
            </p:cNvPr>
            <p:cNvSpPr/>
            <p:nvPr/>
          </p:nvSpPr>
          <p:spPr>
            <a:xfrm>
              <a:off x="3181773" y="6207438"/>
              <a:ext cx="771149" cy="143845"/>
            </a:xfrm>
            <a:custGeom>
              <a:avLst/>
              <a:gdLst>
                <a:gd name="connsiteX0" fmla="*/ 8 w 771149"/>
                <a:gd name="connsiteY0" fmla="*/ 143711 h 143845"/>
                <a:gd name="connsiteX1" fmla="*/ 475827 w 771149"/>
                <a:gd name="connsiteY1" fmla="*/ 11310 h 143845"/>
                <a:gd name="connsiteX2" fmla="*/ 761318 w 771149"/>
                <a:gd name="connsiteY2" fmla="*/ 7172 h 143845"/>
                <a:gd name="connsiteX3" fmla="*/ 682705 w 771149"/>
                <a:gd name="connsiteY3" fmla="*/ 11310 h 143845"/>
                <a:gd name="connsiteX4" fmla="*/ 463414 w 771149"/>
                <a:gd name="connsiteY4" fmla="*/ 36135 h 143845"/>
                <a:gd name="connsiteX5" fmla="*/ 8 w 771149"/>
                <a:gd name="connsiteY5" fmla="*/ 143711 h 143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1149" h="143845">
                  <a:moveTo>
                    <a:pt x="8" y="143711"/>
                  </a:moveTo>
                  <a:cubicBezTo>
                    <a:pt x="2077" y="139574"/>
                    <a:pt x="348942" y="34066"/>
                    <a:pt x="475827" y="11310"/>
                  </a:cubicBezTo>
                  <a:cubicBezTo>
                    <a:pt x="602712" y="-11447"/>
                    <a:pt x="726838" y="7172"/>
                    <a:pt x="761318" y="7172"/>
                  </a:cubicBezTo>
                  <a:cubicBezTo>
                    <a:pt x="795798" y="7172"/>
                    <a:pt x="732356" y="6483"/>
                    <a:pt x="682705" y="11310"/>
                  </a:cubicBezTo>
                  <a:cubicBezTo>
                    <a:pt x="633054" y="16137"/>
                    <a:pt x="570301" y="16826"/>
                    <a:pt x="463414" y="36135"/>
                  </a:cubicBezTo>
                  <a:cubicBezTo>
                    <a:pt x="356527" y="55443"/>
                    <a:pt x="-2061" y="147848"/>
                    <a:pt x="8" y="14371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フリーフォーム 250">
              <a:extLst>
                <a:ext uri="{FF2B5EF4-FFF2-40B4-BE49-F238E27FC236}">
                  <a16:creationId xmlns:a16="http://schemas.microsoft.com/office/drawing/2014/main" id="{10B37463-3BD7-C1FD-1F91-4360ED8784A1}"/>
                </a:ext>
              </a:extLst>
            </p:cNvPr>
            <p:cNvSpPr/>
            <p:nvPr/>
          </p:nvSpPr>
          <p:spPr>
            <a:xfrm>
              <a:off x="3442419" y="6192352"/>
              <a:ext cx="858935" cy="480503"/>
            </a:xfrm>
            <a:custGeom>
              <a:avLst/>
              <a:gdLst>
                <a:gd name="connsiteX0" fmla="*/ 28 w 858935"/>
                <a:gd name="connsiteY0" fmla="*/ 34671 h 480503"/>
                <a:gd name="connsiteX1" fmla="*/ 281382 w 858935"/>
                <a:gd name="connsiteY1" fmla="*/ 9845 h 480503"/>
                <a:gd name="connsiteX2" fmla="*/ 513085 w 858935"/>
                <a:gd name="connsiteY2" fmla="*/ 42946 h 480503"/>
                <a:gd name="connsiteX3" fmla="*/ 525498 w 858935"/>
                <a:gd name="connsiteY3" fmla="*/ 42946 h 480503"/>
                <a:gd name="connsiteX4" fmla="*/ 724100 w 858935"/>
                <a:gd name="connsiteY4" fmla="*/ 187760 h 480503"/>
                <a:gd name="connsiteX5" fmla="*/ 773751 w 858935"/>
                <a:gd name="connsiteY5" fmla="*/ 237411 h 480503"/>
                <a:gd name="connsiteX6" fmla="*/ 753063 w 858935"/>
                <a:gd name="connsiteY6" fmla="*/ 200173 h 480503"/>
                <a:gd name="connsiteX7" fmla="*/ 856502 w 858935"/>
                <a:gd name="connsiteY7" fmla="*/ 477389 h 480503"/>
                <a:gd name="connsiteX8" fmla="*/ 819264 w 858935"/>
                <a:gd name="connsiteY8" fmla="*/ 340850 h 480503"/>
                <a:gd name="connsiteX9" fmla="*/ 740651 w 858935"/>
                <a:gd name="connsiteY9" fmla="*/ 208448 h 480503"/>
                <a:gd name="connsiteX10" fmla="*/ 430334 w 858935"/>
                <a:gd name="connsiteY10" fmla="*/ 22258 h 480503"/>
                <a:gd name="connsiteX11" fmla="*/ 264832 w 858935"/>
                <a:gd name="connsiteY11" fmla="*/ 5708 h 480503"/>
                <a:gd name="connsiteX12" fmla="*/ 28 w 858935"/>
                <a:gd name="connsiteY12" fmla="*/ 34671 h 48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8935" h="480503">
                  <a:moveTo>
                    <a:pt x="28" y="34671"/>
                  </a:moveTo>
                  <a:cubicBezTo>
                    <a:pt x="2786" y="35360"/>
                    <a:pt x="195873" y="8466"/>
                    <a:pt x="281382" y="9845"/>
                  </a:cubicBezTo>
                  <a:cubicBezTo>
                    <a:pt x="366891" y="11224"/>
                    <a:pt x="472399" y="37429"/>
                    <a:pt x="513085" y="42946"/>
                  </a:cubicBezTo>
                  <a:cubicBezTo>
                    <a:pt x="553771" y="48463"/>
                    <a:pt x="490329" y="18810"/>
                    <a:pt x="525498" y="42946"/>
                  </a:cubicBezTo>
                  <a:cubicBezTo>
                    <a:pt x="560667" y="67082"/>
                    <a:pt x="682725" y="155349"/>
                    <a:pt x="724100" y="187760"/>
                  </a:cubicBezTo>
                  <a:cubicBezTo>
                    <a:pt x="765476" y="220171"/>
                    <a:pt x="768924" y="235342"/>
                    <a:pt x="773751" y="237411"/>
                  </a:cubicBezTo>
                  <a:cubicBezTo>
                    <a:pt x="778578" y="239480"/>
                    <a:pt x="739271" y="160177"/>
                    <a:pt x="753063" y="200173"/>
                  </a:cubicBezTo>
                  <a:cubicBezTo>
                    <a:pt x="766855" y="240169"/>
                    <a:pt x="845469" y="453943"/>
                    <a:pt x="856502" y="477389"/>
                  </a:cubicBezTo>
                  <a:cubicBezTo>
                    <a:pt x="867536" y="500835"/>
                    <a:pt x="838573" y="385674"/>
                    <a:pt x="819264" y="340850"/>
                  </a:cubicBezTo>
                  <a:cubicBezTo>
                    <a:pt x="799955" y="296026"/>
                    <a:pt x="805473" y="261547"/>
                    <a:pt x="740651" y="208448"/>
                  </a:cubicBezTo>
                  <a:cubicBezTo>
                    <a:pt x="675829" y="155349"/>
                    <a:pt x="509637" y="56048"/>
                    <a:pt x="430334" y="22258"/>
                  </a:cubicBezTo>
                  <a:cubicBezTo>
                    <a:pt x="351031" y="-11532"/>
                    <a:pt x="332412" y="2260"/>
                    <a:pt x="264832" y="5708"/>
                  </a:cubicBezTo>
                  <a:cubicBezTo>
                    <a:pt x="197252" y="9156"/>
                    <a:pt x="-2730" y="33982"/>
                    <a:pt x="28" y="3467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フリーフォーム 251">
              <a:extLst>
                <a:ext uri="{FF2B5EF4-FFF2-40B4-BE49-F238E27FC236}">
                  <a16:creationId xmlns:a16="http://schemas.microsoft.com/office/drawing/2014/main" id="{AF45CA7B-B311-77FA-B806-3ADDFF3FA1B1}"/>
                </a:ext>
              </a:extLst>
            </p:cNvPr>
            <p:cNvSpPr/>
            <p:nvPr/>
          </p:nvSpPr>
          <p:spPr>
            <a:xfrm>
              <a:off x="3492098" y="6191109"/>
              <a:ext cx="1015487" cy="1282139"/>
            </a:xfrm>
            <a:custGeom>
              <a:avLst/>
              <a:gdLst>
                <a:gd name="connsiteX0" fmla="*/ 0 w 1015487"/>
                <a:gd name="connsiteY0" fmla="*/ 40051 h 1282139"/>
                <a:gd name="connsiteX1" fmla="*/ 326867 w 1015487"/>
                <a:gd name="connsiteY1" fmla="*/ 6951 h 1282139"/>
                <a:gd name="connsiteX2" fmla="*/ 591670 w 1015487"/>
                <a:gd name="connsiteY2" fmla="*/ 110390 h 1282139"/>
                <a:gd name="connsiteX3" fmla="*/ 562707 w 1015487"/>
                <a:gd name="connsiteY3" fmla="*/ 48326 h 1282139"/>
                <a:gd name="connsiteX4" fmla="*/ 777860 w 1015487"/>
                <a:gd name="connsiteY4" fmla="*/ 288305 h 1282139"/>
                <a:gd name="connsiteX5" fmla="*/ 790273 w 1015487"/>
                <a:gd name="connsiteY5" fmla="*/ 217966 h 1282139"/>
                <a:gd name="connsiteX6" fmla="*/ 939225 w 1015487"/>
                <a:gd name="connsiteY6" fmla="*/ 474495 h 1282139"/>
                <a:gd name="connsiteX7" fmla="*/ 1013701 w 1015487"/>
                <a:gd name="connsiteY7" fmla="*/ 784811 h 1282139"/>
                <a:gd name="connsiteX8" fmla="*/ 993013 w 1015487"/>
                <a:gd name="connsiteY8" fmla="*/ 664822 h 1282139"/>
                <a:gd name="connsiteX9" fmla="*/ 1001288 w 1015487"/>
                <a:gd name="connsiteY9" fmla="*/ 842737 h 1282139"/>
                <a:gd name="connsiteX10" fmla="*/ 1009564 w 1015487"/>
                <a:gd name="connsiteY10" fmla="*/ 1053753 h 1282139"/>
                <a:gd name="connsiteX11" fmla="*/ 1001288 w 1015487"/>
                <a:gd name="connsiteY11" fmla="*/ 1281318 h 1282139"/>
                <a:gd name="connsiteX12" fmla="*/ 976463 w 1015487"/>
                <a:gd name="connsiteY12" fmla="*/ 1107541 h 1282139"/>
                <a:gd name="connsiteX13" fmla="*/ 943363 w 1015487"/>
                <a:gd name="connsiteY13" fmla="*/ 573796 h 1282139"/>
                <a:gd name="connsiteX14" fmla="*/ 860612 w 1015487"/>
                <a:gd name="connsiteY14" fmla="*/ 304855 h 1282139"/>
                <a:gd name="connsiteX15" fmla="*/ 645459 w 1015487"/>
                <a:gd name="connsiteY15" fmla="*/ 97977 h 1282139"/>
                <a:gd name="connsiteX16" fmla="*/ 695109 w 1015487"/>
                <a:gd name="connsiteY16" fmla="*/ 180728 h 1282139"/>
                <a:gd name="connsiteX17" fmla="*/ 372380 w 1015487"/>
                <a:gd name="connsiteY17" fmla="*/ 6951 h 1282139"/>
                <a:gd name="connsiteX18" fmla="*/ 161364 w 1015487"/>
                <a:gd name="connsiteY18" fmla="*/ 31776 h 1282139"/>
                <a:gd name="connsiteX19" fmla="*/ 0 w 1015487"/>
                <a:gd name="connsiteY19" fmla="*/ 40051 h 128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5487" h="1282139">
                  <a:moveTo>
                    <a:pt x="0" y="40051"/>
                  </a:moveTo>
                  <a:cubicBezTo>
                    <a:pt x="114127" y="17639"/>
                    <a:pt x="228255" y="-4772"/>
                    <a:pt x="326867" y="6951"/>
                  </a:cubicBezTo>
                  <a:cubicBezTo>
                    <a:pt x="425479" y="18674"/>
                    <a:pt x="552363" y="103494"/>
                    <a:pt x="591670" y="110390"/>
                  </a:cubicBezTo>
                  <a:cubicBezTo>
                    <a:pt x="630977" y="117286"/>
                    <a:pt x="531675" y="18673"/>
                    <a:pt x="562707" y="48326"/>
                  </a:cubicBezTo>
                  <a:cubicBezTo>
                    <a:pt x="593739" y="77979"/>
                    <a:pt x="739932" y="260032"/>
                    <a:pt x="777860" y="288305"/>
                  </a:cubicBezTo>
                  <a:cubicBezTo>
                    <a:pt x="815788" y="316578"/>
                    <a:pt x="763379" y="186934"/>
                    <a:pt x="790273" y="217966"/>
                  </a:cubicBezTo>
                  <a:cubicBezTo>
                    <a:pt x="817167" y="248998"/>
                    <a:pt x="901987" y="380021"/>
                    <a:pt x="939225" y="474495"/>
                  </a:cubicBezTo>
                  <a:cubicBezTo>
                    <a:pt x="976463" y="568969"/>
                    <a:pt x="1004736" y="753090"/>
                    <a:pt x="1013701" y="784811"/>
                  </a:cubicBezTo>
                  <a:cubicBezTo>
                    <a:pt x="1022666" y="816532"/>
                    <a:pt x="995082" y="655168"/>
                    <a:pt x="993013" y="664822"/>
                  </a:cubicBezTo>
                  <a:cubicBezTo>
                    <a:pt x="990944" y="674476"/>
                    <a:pt x="998530" y="777915"/>
                    <a:pt x="1001288" y="842737"/>
                  </a:cubicBezTo>
                  <a:cubicBezTo>
                    <a:pt x="1004046" y="907559"/>
                    <a:pt x="1009564" y="980656"/>
                    <a:pt x="1009564" y="1053753"/>
                  </a:cubicBezTo>
                  <a:cubicBezTo>
                    <a:pt x="1009564" y="1126850"/>
                    <a:pt x="1006805" y="1272353"/>
                    <a:pt x="1001288" y="1281318"/>
                  </a:cubicBezTo>
                  <a:cubicBezTo>
                    <a:pt x="995771" y="1290283"/>
                    <a:pt x="986117" y="1225461"/>
                    <a:pt x="976463" y="1107541"/>
                  </a:cubicBezTo>
                  <a:cubicBezTo>
                    <a:pt x="966809" y="989621"/>
                    <a:pt x="962672" y="707577"/>
                    <a:pt x="943363" y="573796"/>
                  </a:cubicBezTo>
                  <a:cubicBezTo>
                    <a:pt x="924055" y="440015"/>
                    <a:pt x="910263" y="384158"/>
                    <a:pt x="860612" y="304855"/>
                  </a:cubicBezTo>
                  <a:cubicBezTo>
                    <a:pt x="810961" y="225552"/>
                    <a:pt x="673043" y="118665"/>
                    <a:pt x="645459" y="97977"/>
                  </a:cubicBezTo>
                  <a:cubicBezTo>
                    <a:pt x="617875" y="77289"/>
                    <a:pt x="740622" y="195899"/>
                    <a:pt x="695109" y="180728"/>
                  </a:cubicBezTo>
                  <a:cubicBezTo>
                    <a:pt x="649596" y="165557"/>
                    <a:pt x="461337" y="31776"/>
                    <a:pt x="372380" y="6951"/>
                  </a:cubicBezTo>
                  <a:cubicBezTo>
                    <a:pt x="283423" y="-17874"/>
                    <a:pt x="161364" y="31776"/>
                    <a:pt x="161364" y="31776"/>
                  </a:cubicBezTo>
                  <a:lnTo>
                    <a:pt x="0" y="40051"/>
                  </a:ln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フリーフォーム 252">
              <a:extLst>
                <a:ext uri="{FF2B5EF4-FFF2-40B4-BE49-F238E27FC236}">
                  <a16:creationId xmlns:a16="http://schemas.microsoft.com/office/drawing/2014/main" id="{EDFCCD71-F35A-6AAC-99D9-DEA25B92CB68}"/>
                </a:ext>
              </a:extLst>
            </p:cNvPr>
            <p:cNvSpPr/>
            <p:nvPr/>
          </p:nvSpPr>
          <p:spPr>
            <a:xfrm>
              <a:off x="2573015" y="6390489"/>
              <a:ext cx="614457" cy="461563"/>
            </a:xfrm>
            <a:custGeom>
              <a:avLst/>
              <a:gdLst>
                <a:gd name="connsiteX0" fmla="*/ 21233 w 614457"/>
                <a:gd name="connsiteY0" fmla="*/ 444754 h 461563"/>
                <a:gd name="connsiteX1" fmla="*/ 66746 w 614457"/>
                <a:gd name="connsiteY1" fmla="*/ 415792 h 461563"/>
                <a:gd name="connsiteX2" fmla="*/ 588078 w 614457"/>
                <a:gd name="connsiteY2" fmla="*/ 18586 h 461563"/>
                <a:gd name="connsiteX3" fmla="*/ 513602 w 614457"/>
                <a:gd name="connsiteY3" fmla="*/ 84787 h 461563"/>
                <a:gd name="connsiteX4" fmla="*/ 306724 w 614457"/>
                <a:gd name="connsiteY4" fmla="*/ 258564 h 461563"/>
                <a:gd name="connsiteX5" fmla="*/ 199148 w 614457"/>
                <a:gd name="connsiteY5" fmla="*/ 341316 h 461563"/>
                <a:gd name="connsiteX6" fmla="*/ 21233 w 614457"/>
                <a:gd name="connsiteY6" fmla="*/ 444754 h 461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4457" h="461563">
                  <a:moveTo>
                    <a:pt x="21233" y="444754"/>
                  </a:moveTo>
                  <a:cubicBezTo>
                    <a:pt x="-834" y="457167"/>
                    <a:pt x="-27728" y="486820"/>
                    <a:pt x="66746" y="415792"/>
                  </a:cubicBezTo>
                  <a:cubicBezTo>
                    <a:pt x="161220" y="344764"/>
                    <a:pt x="513602" y="73754"/>
                    <a:pt x="588078" y="18586"/>
                  </a:cubicBezTo>
                  <a:cubicBezTo>
                    <a:pt x="662554" y="-36582"/>
                    <a:pt x="560494" y="44791"/>
                    <a:pt x="513602" y="84787"/>
                  </a:cubicBezTo>
                  <a:cubicBezTo>
                    <a:pt x="466710" y="124783"/>
                    <a:pt x="359133" y="215809"/>
                    <a:pt x="306724" y="258564"/>
                  </a:cubicBezTo>
                  <a:cubicBezTo>
                    <a:pt x="254315" y="301319"/>
                    <a:pt x="243971" y="311664"/>
                    <a:pt x="199148" y="341316"/>
                  </a:cubicBezTo>
                  <a:cubicBezTo>
                    <a:pt x="154325" y="370968"/>
                    <a:pt x="43300" y="432341"/>
                    <a:pt x="21233" y="44475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フリーフォーム 253">
              <a:extLst>
                <a:ext uri="{FF2B5EF4-FFF2-40B4-BE49-F238E27FC236}">
                  <a16:creationId xmlns:a16="http://schemas.microsoft.com/office/drawing/2014/main" id="{FCB11817-8AA5-676D-9EE8-ADA0CE8FEB46}"/>
                </a:ext>
              </a:extLst>
            </p:cNvPr>
            <p:cNvSpPr/>
            <p:nvPr/>
          </p:nvSpPr>
          <p:spPr>
            <a:xfrm>
              <a:off x="2417370" y="6416811"/>
              <a:ext cx="706614" cy="1036772"/>
            </a:xfrm>
            <a:custGeom>
              <a:avLst/>
              <a:gdLst>
                <a:gd name="connsiteX0" fmla="*/ 706485 w 706614"/>
                <a:gd name="connsiteY0" fmla="*/ 539 h 1036772"/>
                <a:gd name="connsiteX1" fmla="*/ 367206 w 706614"/>
                <a:gd name="connsiteY1" fmla="*/ 178454 h 1036772"/>
                <a:gd name="connsiteX2" fmla="*/ 247216 w 706614"/>
                <a:gd name="connsiteY2" fmla="*/ 281893 h 1036772"/>
                <a:gd name="connsiteX3" fmla="*/ 392031 w 706614"/>
                <a:gd name="connsiteY3" fmla="*/ 236380 h 1036772"/>
                <a:gd name="connsiteX4" fmla="*/ 205841 w 706614"/>
                <a:gd name="connsiteY4" fmla="*/ 406020 h 1036772"/>
                <a:gd name="connsiteX5" fmla="*/ 3101 w 706614"/>
                <a:gd name="connsiteY5" fmla="*/ 1026653 h 1036772"/>
                <a:gd name="connsiteX6" fmla="*/ 94127 w 706614"/>
                <a:gd name="connsiteY6" fmla="*/ 753575 h 1036772"/>
                <a:gd name="connsiteX7" fmla="*/ 243079 w 706614"/>
                <a:gd name="connsiteY7" fmla="*/ 265343 h 1036772"/>
                <a:gd name="connsiteX8" fmla="*/ 441682 w 706614"/>
                <a:gd name="connsiteY8" fmla="*/ 170179 h 1036772"/>
                <a:gd name="connsiteX9" fmla="*/ 325830 w 706614"/>
                <a:gd name="connsiteY9" fmla="*/ 240518 h 1036772"/>
                <a:gd name="connsiteX10" fmla="*/ 706485 w 706614"/>
                <a:gd name="connsiteY10" fmla="*/ 539 h 103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6614" h="1036772">
                  <a:moveTo>
                    <a:pt x="706485" y="539"/>
                  </a:moveTo>
                  <a:cubicBezTo>
                    <a:pt x="713381" y="-9805"/>
                    <a:pt x="443751" y="131562"/>
                    <a:pt x="367206" y="178454"/>
                  </a:cubicBezTo>
                  <a:cubicBezTo>
                    <a:pt x="290661" y="225346"/>
                    <a:pt x="243079" y="272239"/>
                    <a:pt x="247216" y="281893"/>
                  </a:cubicBezTo>
                  <a:cubicBezTo>
                    <a:pt x="251353" y="291547"/>
                    <a:pt x="398927" y="215692"/>
                    <a:pt x="392031" y="236380"/>
                  </a:cubicBezTo>
                  <a:cubicBezTo>
                    <a:pt x="385135" y="257068"/>
                    <a:pt x="270663" y="274308"/>
                    <a:pt x="205841" y="406020"/>
                  </a:cubicBezTo>
                  <a:cubicBezTo>
                    <a:pt x="141019" y="537732"/>
                    <a:pt x="21720" y="968727"/>
                    <a:pt x="3101" y="1026653"/>
                  </a:cubicBezTo>
                  <a:cubicBezTo>
                    <a:pt x="-15518" y="1084579"/>
                    <a:pt x="54131" y="880460"/>
                    <a:pt x="94127" y="753575"/>
                  </a:cubicBezTo>
                  <a:cubicBezTo>
                    <a:pt x="134123" y="626690"/>
                    <a:pt x="185153" y="362576"/>
                    <a:pt x="243079" y="265343"/>
                  </a:cubicBezTo>
                  <a:cubicBezTo>
                    <a:pt x="301005" y="168110"/>
                    <a:pt x="427890" y="174316"/>
                    <a:pt x="441682" y="170179"/>
                  </a:cubicBezTo>
                  <a:cubicBezTo>
                    <a:pt x="455474" y="166042"/>
                    <a:pt x="287213" y="266033"/>
                    <a:pt x="325830" y="240518"/>
                  </a:cubicBezTo>
                  <a:cubicBezTo>
                    <a:pt x="364447" y="215003"/>
                    <a:pt x="699589" y="10883"/>
                    <a:pt x="706485" y="53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フリーフォーム 254">
              <a:extLst>
                <a:ext uri="{FF2B5EF4-FFF2-40B4-BE49-F238E27FC236}">
                  <a16:creationId xmlns:a16="http://schemas.microsoft.com/office/drawing/2014/main" id="{55B36DFF-0847-C888-00CC-7E2D6DE48D47}"/>
                </a:ext>
              </a:extLst>
            </p:cNvPr>
            <p:cNvSpPr/>
            <p:nvPr/>
          </p:nvSpPr>
          <p:spPr>
            <a:xfrm>
              <a:off x="2414470" y="7103947"/>
              <a:ext cx="176979" cy="893233"/>
            </a:xfrm>
            <a:custGeom>
              <a:avLst/>
              <a:gdLst>
                <a:gd name="connsiteX0" fmla="*/ 175640 w 176979"/>
                <a:gd name="connsiteY0" fmla="*/ 12650 h 893233"/>
                <a:gd name="connsiteX1" fmla="*/ 6001 w 176979"/>
                <a:gd name="connsiteY1" fmla="*/ 864987 h 893233"/>
                <a:gd name="connsiteX2" fmla="*/ 43239 w 176979"/>
                <a:gd name="connsiteY2" fmla="*/ 637421 h 893233"/>
                <a:gd name="connsiteX3" fmla="*/ 92889 w 176979"/>
                <a:gd name="connsiteY3" fmla="*/ 124364 h 893233"/>
                <a:gd name="connsiteX4" fmla="*/ 84614 w 176979"/>
                <a:gd name="connsiteY4" fmla="*/ 339517 h 893233"/>
                <a:gd name="connsiteX5" fmla="*/ 175640 w 176979"/>
                <a:gd name="connsiteY5" fmla="*/ 12650 h 89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979" h="893233">
                  <a:moveTo>
                    <a:pt x="175640" y="12650"/>
                  </a:moveTo>
                  <a:cubicBezTo>
                    <a:pt x="162538" y="100228"/>
                    <a:pt x="28068" y="760859"/>
                    <a:pt x="6001" y="864987"/>
                  </a:cubicBezTo>
                  <a:cubicBezTo>
                    <a:pt x="-16066" y="969115"/>
                    <a:pt x="28758" y="760858"/>
                    <a:pt x="43239" y="637421"/>
                  </a:cubicBezTo>
                  <a:cubicBezTo>
                    <a:pt x="57720" y="513984"/>
                    <a:pt x="85993" y="174015"/>
                    <a:pt x="92889" y="124364"/>
                  </a:cubicBezTo>
                  <a:cubicBezTo>
                    <a:pt x="99785" y="74713"/>
                    <a:pt x="67374" y="358826"/>
                    <a:pt x="84614" y="339517"/>
                  </a:cubicBezTo>
                  <a:cubicBezTo>
                    <a:pt x="101854" y="320208"/>
                    <a:pt x="188742" y="-74928"/>
                    <a:pt x="175640" y="1265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フリーフォーム 255">
              <a:extLst>
                <a:ext uri="{FF2B5EF4-FFF2-40B4-BE49-F238E27FC236}">
                  <a16:creationId xmlns:a16="http://schemas.microsoft.com/office/drawing/2014/main" id="{8D1E221B-30F4-8BB9-8AD3-7EE9D9F396CF}"/>
                </a:ext>
              </a:extLst>
            </p:cNvPr>
            <p:cNvSpPr/>
            <p:nvPr/>
          </p:nvSpPr>
          <p:spPr>
            <a:xfrm>
              <a:off x="2399767" y="7544130"/>
              <a:ext cx="66339" cy="1308565"/>
            </a:xfrm>
            <a:custGeom>
              <a:avLst/>
              <a:gdLst>
                <a:gd name="connsiteX0" fmla="*/ 24841 w 66339"/>
                <a:gd name="connsiteY0" fmla="*/ 73112 h 1308565"/>
                <a:gd name="connsiteX1" fmla="*/ 24841 w 66339"/>
                <a:gd name="connsiteY1" fmla="*/ 135175 h 1308565"/>
                <a:gd name="connsiteX2" fmla="*/ 16 w 66339"/>
                <a:gd name="connsiteY2" fmla="*/ 1070263 h 1308565"/>
                <a:gd name="connsiteX3" fmla="*/ 28979 w 66339"/>
                <a:gd name="connsiteY3" fmla="*/ 1306103 h 1308565"/>
                <a:gd name="connsiteX4" fmla="*/ 37254 w 66339"/>
                <a:gd name="connsiteY4" fmla="*/ 1132326 h 1308565"/>
                <a:gd name="connsiteX5" fmla="*/ 66217 w 66339"/>
                <a:gd name="connsiteY5" fmla="*/ 296540 h 1308565"/>
                <a:gd name="connsiteX6" fmla="*/ 24841 w 66339"/>
                <a:gd name="connsiteY6" fmla="*/ 780634 h 1308565"/>
                <a:gd name="connsiteX7" fmla="*/ 24841 w 66339"/>
                <a:gd name="connsiteY7" fmla="*/ 73112 h 130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339" h="1308565">
                  <a:moveTo>
                    <a:pt x="24841" y="73112"/>
                  </a:moveTo>
                  <a:cubicBezTo>
                    <a:pt x="24841" y="-34464"/>
                    <a:pt x="28978" y="-31017"/>
                    <a:pt x="24841" y="135175"/>
                  </a:cubicBezTo>
                  <a:cubicBezTo>
                    <a:pt x="20704" y="301367"/>
                    <a:pt x="-674" y="875108"/>
                    <a:pt x="16" y="1070263"/>
                  </a:cubicBezTo>
                  <a:cubicBezTo>
                    <a:pt x="706" y="1265418"/>
                    <a:pt x="22773" y="1295759"/>
                    <a:pt x="28979" y="1306103"/>
                  </a:cubicBezTo>
                  <a:cubicBezTo>
                    <a:pt x="35185" y="1316447"/>
                    <a:pt x="31048" y="1300586"/>
                    <a:pt x="37254" y="1132326"/>
                  </a:cubicBezTo>
                  <a:cubicBezTo>
                    <a:pt x="43460" y="964066"/>
                    <a:pt x="68286" y="355155"/>
                    <a:pt x="66217" y="296540"/>
                  </a:cubicBezTo>
                  <a:cubicBezTo>
                    <a:pt x="64148" y="237925"/>
                    <a:pt x="26910" y="821320"/>
                    <a:pt x="24841" y="780634"/>
                  </a:cubicBezTo>
                  <a:cubicBezTo>
                    <a:pt x="22772" y="739948"/>
                    <a:pt x="24841" y="180688"/>
                    <a:pt x="24841" y="7311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フリーフォーム 256">
              <a:extLst>
                <a:ext uri="{FF2B5EF4-FFF2-40B4-BE49-F238E27FC236}">
                  <a16:creationId xmlns:a16="http://schemas.microsoft.com/office/drawing/2014/main" id="{F8344E19-DADF-E830-C729-ABA4A2F271CB}"/>
                </a:ext>
              </a:extLst>
            </p:cNvPr>
            <p:cNvSpPr/>
            <p:nvPr/>
          </p:nvSpPr>
          <p:spPr>
            <a:xfrm>
              <a:off x="2574499" y="6271668"/>
              <a:ext cx="1398637" cy="758131"/>
            </a:xfrm>
            <a:custGeom>
              <a:avLst/>
              <a:gdLst>
                <a:gd name="connsiteX0" fmla="*/ 73537 w 1398637"/>
                <a:gd name="connsiteY0" fmla="*/ 712527 h 758131"/>
                <a:gd name="connsiteX1" fmla="*/ 491430 w 1398637"/>
                <a:gd name="connsiteY1" fmla="*/ 298772 h 758131"/>
                <a:gd name="connsiteX2" fmla="*/ 359029 w 1398637"/>
                <a:gd name="connsiteY2" fmla="*/ 443586 h 758131"/>
                <a:gd name="connsiteX3" fmla="*/ 656933 w 1398637"/>
                <a:gd name="connsiteY3" fmla="*/ 174645 h 758131"/>
                <a:gd name="connsiteX4" fmla="*/ 896911 w 1398637"/>
                <a:gd name="connsiteY4" fmla="*/ 62931 h 758131"/>
                <a:gd name="connsiteX5" fmla="*/ 822435 w 1398637"/>
                <a:gd name="connsiteY5" fmla="*/ 100169 h 758131"/>
                <a:gd name="connsiteX6" fmla="*/ 1099651 w 1398637"/>
                <a:gd name="connsiteY6" fmla="*/ 54656 h 758131"/>
                <a:gd name="connsiteX7" fmla="*/ 1041725 w 1398637"/>
                <a:gd name="connsiteY7" fmla="*/ 100169 h 758131"/>
                <a:gd name="connsiteX8" fmla="*/ 1397555 w 1398637"/>
                <a:gd name="connsiteY8" fmla="*/ 868 h 758131"/>
                <a:gd name="connsiteX9" fmla="*/ 1141027 w 1398637"/>
                <a:gd name="connsiteY9" fmla="*/ 54656 h 758131"/>
                <a:gd name="connsiteX10" fmla="*/ 822435 w 1398637"/>
                <a:gd name="connsiteY10" fmla="*/ 104307 h 758131"/>
                <a:gd name="connsiteX11" fmla="*/ 387991 w 1398637"/>
                <a:gd name="connsiteY11" fmla="*/ 427036 h 758131"/>
                <a:gd name="connsiteX12" fmla="*/ 181114 w 1398637"/>
                <a:gd name="connsiteY12" fmla="*/ 542888 h 758131"/>
                <a:gd name="connsiteX13" fmla="*/ 193526 w 1398637"/>
                <a:gd name="connsiteY13" fmla="*/ 575988 h 758131"/>
                <a:gd name="connsiteX14" fmla="*/ 7336 w 1398637"/>
                <a:gd name="connsiteY14" fmla="*/ 733215 h 758131"/>
                <a:gd name="connsiteX15" fmla="*/ 73537 w 1398637"/>
                <a:gd name="connsiteY15" fmla="*/ 712527 h 75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8637" h="758131">
                  <a:moveTo>
                    <a:pt x="73537" y="712527"/>
                  </a:moveTo>
                  <a:cubicBezTo>
                    <a:pt x="154219" y="640120"/>
                    <a:pt x="443848" y="343595"/>
                    <a:pt x="491430" y="298772"/>
                  </a:cubicBezTo>
                  <a:cubicBezTo>
                    <a:pt x="539012" y="253949"/>
                    <a:pt x="331445" y="464274"/>
                    <a:pt x="359029" y="443586"/>
                  </a:cubicBezTo>
                  <a:cubicBezTo>
                    <a:pt x="386613" y="422898"/>
                    <a:pt x="567286" y="238087"/>
                    <a:pt x="656933" y="174645"/>
                  </a:cubicBezTo>
                  <a:cubicBezTo>
                    <a:pt x="746580" y="111203"/>
                    <a:pt x="869327" y="75344"/>
                    <a:pt x="896911" y="62931"/>
                  </a:cubicBezTo>
                  <a:cubicBezTo>
                    <a:pt x="924495" y="50518"/>
                    <a:pt x="788645" y="101548"/>
                    <a:pt x="822435" y="100169"/>
                  </a:cubicBezTo>
                  <a:cubicBezTo>
                    <a:pt x="856225" y="98790"/>
                    <a:pt x="1063103" y="54656"/>
                    <a:pt x="1099651" y="54656"/>
                  </a:cubicBezTo>
                  <a:cubicBezTo>
                    <a:pt x="1136199" y="54656"/>
                    <a:pt x="992074" y="109134"/>
                    <a:pt x="1041725" y="100169"/>
                  </a:cubicBezTo>
                  <a:cubicBezTo>
                    <a:pt x="1091376" y="91204"/>
                    <a:pt x="1381005" y="8453"/>
                    <a:pt x="1397555" y="868"/>
                  </a:cubicBezTo>
                  <a:cubicBezTo>
                    <a:pt x="1414105" y="-6717"/>
                    <a:pt x="1236880" y="37416"/>
                    <a:pt x="1141027" y="54656"/>
                  </a:cubicBezTo>
                  <a:cubicBezTo>
                    <a:pt x="1045174" y="71896"/>
                    <a:pt x="947941" y="42244"/>
                    <a:pt x="822435" y="104307"/>
                  </a:cubicBezTo>
                  <a:cubicBezTo>
                    <a:pt x="696929" y="166370"/>
                    <a:pt x="494878" y="353939"/>
                    <a:pt x="387991" y="427036"/>
                  </a:cubicBezTo>
                  <a:cubicBezTo>
                    <a:pt x="281104" y="500133"/>
                    <a:pt x="213525" y="518063"/>
                    <a:pt x="181114" y="542888"/>
                  </a:cubicBezTo>
                  <a:cubicBezTo>
                    <a:pt x="148703" y="567713"/>
                    <a:pt x="222489" y="544267"/>
                    <a:pt x="193526" y="575988"/>
                  </a:cubicBezTo>
                  <a:cubicBezTo>
                    <a:pt x="164563" y="607709"/>
                    <a:pt x="21817" y="711838"/>
                    <a:pt x="7336" y="733215"/>
                  </a:cubicBezTo>
                  <a:cubicBezTo>
                    <a:pt x="-7145" y="754592"/>
                    <a:pt x="-7145" y="784934"/>
                    <a:pt x="73537" y="71252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フリーフォーム 257">
              <a:extLst>
                <a:ext uri="{FF2B5EF4-FFF2-40B4-BE49-F238E27FC236}">
                  <a16:creationId xmlns:a16="http://schemas.microsoft.com/office/drawing/2014/main" id="{EA0C696E-5745-749D-2491-5C80C4E7B0EF}"/>
                </a:ext>
              </a:extLst>
            </p:cNvPr>
            <p:cNvSpPr/>
            <p:nvPr/>
          </p:nvSpPr>
          <p:spPr>
            <a:xfrm>
              <a:off x="3924269" y="6555904"/>
              <a:ext cx="201305" cy="1021617"/>
            </a:xfrm>
            <a:custGeom>
              <a:avLst/>
              <a:gdLst>
                <a:gd name="connsiteX0" fmla="*/ 118124 w 201305"/>
                <a:gd name="connsiteY0" fmla="*/ 18673 h 1021617"/>
                <a:gd name="connsiteX1" fmla="*/ 105711 w 201305"/>
                <a:gd name="connsiteY1" fmla="*/ 76599 h 1021617"/>
                <a:gd name="connsiteX2" fmla="*/ 101574 w 201305"/>
                <a:gd name="connsiteY2" fmla="*/ 370366 h 1021617"/>
                <a:gd name="connsiteX3" fmla="*/ 196737 w 201305"/>
                <a:gd name="connsiteY3" fmla="*/ 664132 h 1021617"/>
                <a:gd name="connsiteX4" fmla="*/ 184325 w 201305"/>
                <a:gd name="connsiteY4" fmla="*/ 672407 h 1021617"/>
                <a:gd name="connsiteX5" fmla="*/ 167774 w 201305"/>
                <a:gd name="connsiteY5" fmla="*/ 846185 h 1021617"/>
                <a:gd name="connsiteX6" fmla="*/ 39510 w 201305"/>
                <a:gd name="connsiteY6" fmla="*/ 966174 h 1021617"/>
                <a:gd name="connsiteX7" fmla="*/ 2272 w 201305"/>
                <a:gd name="connsiteY7" fmla="*/ 1019962 h 1021617"/>
                <a:gd name="connsiteX8" fmla="*/ 93298 w 201305"/>
                <a:gd name="connsiteY8" fmla="*/ 908248 h 1021617"/>
                <a:gd name="connsiteX9" fmla="*/ 176050 w 201305"/>
                <a:gd name="connsiteY9" fmla="*/ 788259 h 1021617"/>
                <a:gd name="connsiteX10" fmla="*/ 56060 w 201305"/>
                <a:gd name="connsiteY10" fmla="*/ 469667 h 1021617"/>
                <a:gd name="connsiteX11" fmla="*/ 130536 w 201305"/>
                <a:gd name="connsiteY11" fmla="*/ 589656 h 1021617"/>
                <a:gd name="connsiteX12" fmla="*/ 68473 w 201305"/>
                <a:gd name="connsiteY12" fmla="*/ 349678 h 1021617"/>
                <a:gd name="connsiteX13" fmla="*/ 118124 w 201305"/>
                <a:gd name="connsiteY13" fmla="*/ 18673 h 102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305" h="1021617">
                  <a:moveTo>
                    <a:pt x="118124" y="18673"/>
                  </a:moveTo>
                  <a:cubicBezTo>
                    <a:pt x="124330" y="-26840"/>
                    <a:pt x="108469" y="17984"/>
                    <a:pt x="105711" y="76599"/>
                  </a:cubicBezTo>
                  <a:cubicBezTo>
                    <a:pt x="102953" y="135214"/>
                    <a:pt x="86403" y="272444"/>
                    <a:pt x="101574" y="370366"/>
                  </a:cubicBezTo>
                  <a:cubicBezTo>
                    <a:pt x="116745" y="468288"/>
                    <a:pt x="182945" y="613792"/>
                    <a:pt x="196737" y="664132"/>
                  </a:cubicBezTo>
                  <a:cubicBezTo>
                    <a:pt x="210529" y="714472"/>
                    <a:pt x="189152" y="642065"/>
                    <a:pt x="184325" y="672407"/>
                  </a:cubicBezTo>
                  <a:cubicBezTo>
                    <a:pt x="179498" y="702749"/>
                    <a:pt x="191910" y="797224"/>
                    <a:pt x="167774" y="846185"/>
                  </a:cubicBezTo>
                  <a:cubicBezTo>
                    <a:pt x="143638" y="895146"/>
                    <a:pt x="67094" y="937211"/>
                    <a:pt x="39510" y="966174"/>
                  </a:cubicBezTo>
                  <a:cubicBezTo>
                    <a:pt x="11926" y="995137"/>
                    <a:pt x="-6693" y="1029616"/>
                    <a:pt x="2272" y="1019962"/>
                  </a:cubicBezTo>
                  <a:cubicBezTo>
                    <a:pt x="11237" y="1010308"/>
                    <a:pt x="64335" y="946865"/>
                    <a:pt x="93298" y="908248"/>
                  </a:cubicBezTo>
                  <a:cubicBezTo>
                    <a:pt x="122261" y="869631"/>
                    <a:pt x="182256" y="861356"/>
                    <a:pt x="176050" y="788259"/>
                  </a:cubicBezTo>
                  <a:cubicBezTo>
                    <a:pt x="169844" y="715162"/>
                    <a:pt x="63646" y="502768"/>
                    <a:pt x="56060" y="469667"/>
                  </a:cubicBezTo>
                  <a:cubicBezTo>
                    <a:pt x="48474" y="436567"/>
                    <a:pt x="128467" y="609654"/>
                    <a:pt x="130536" y="589656"/>
                  </a:cubicBezTo>
                  <a:cubicBezTo>
                    <a:pt x="132605" y="569658"/>
                    <a:pt x="71921" y="438635"/>
                    <a:pt x="68473" y="349678"/>
                  </a:cubicBezTo>
                  <a:cubicBezTo>
                    <a:pt x="65025" y="260721"/>
                    <a:pt x="111918" y="64186"/>
                    <a:pt x="118124" y="1867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フリーフォーム 258">
              <a:extLst>
                <a:ext uri="{FF2B5EF4-FFF2-40B4-BE49-F238E27FC236}">
                  <a16:creationId xmlns:a16="http://schemas.microsoft.com/office/drawing/2014/main" id="{46FA04E1-5BFA-EE32-5F90-47F5DE3DD137}"/>
                </a:ext>
              </a:extLst>
            </p:cNvPr>
            <p:cNvSpPr/>
            <p:nvPr/>
          </p:nvSpPr>
          <p:spPr>
            <a:xfrm>
              <a:off x="3922140" y="7157830"/>
              <a:ext cx="273359" cy="439275"/>
            </a:xfrm>
            <a:custGeom>
              <a:avLst/>
              <a:gdLst>
                <a:gd name="connsiteX0" fmla="*/ 4401 w 273359"/>
                <a:gd name="connsiteY0" fmla="*/ 434586 h 439275"/>
                <a:gd name="connsiteX1" fmla="*/ 120253 w 273359"/>
                <a:gd name="connsiteY1" fmla="*/ 384936 h 439275"/>
                <a:gd name="connsiteX2" fmla="*/ 211279 w 273359"/>
                <a:gd name="connsiteY2" fmla="*/ 438724 h 439275"/>
                <a:gd name="connsiteX3" fmla="*/ 223692 w 273359"/>
                <a:gd name="connsiteY3" fmla="*/ 343560 h 439275"/>
                <a:gd name="connsiteX4" fmla="*/ 248517 w 273359"/>
                <a:gd name="connsiteY4" fmla="*/ 248396 h 439275"/>
                <a:gd name="connsiteX5" fmla="*/ 211279 w 273359"/>
                <a:gd name="connsiteY5" fmla="*/ 143 h 439275"/>
                <a:gd name="connsiteX6" fmla="*/ 273342 w 273359"/>
                <a:gd name="connsiteY6" fmla="*/ 215296 h 439275"/>
                <a:gd name="connsiteX7" fmla="*/ 215417 w 273359"/>
                <a:gd name="connsiteY7" fmla="*/ 397348 h 439275"/>
                <a:gd name="connsiteX8" fmla="*/ 41639 w 273359"/>
                <a:gd name="connsiteY8" fmla="*/ 397348 h 439275"/>
                <a:gd name="connsiteX9" fmla="*/ 4401 w 273359"/>
                <a:gd name="connsiteY9" fmla="*/ 434586 h 43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359" h="439275">
                  <a:moveTo>
                    <a:pt x="4401" y="434586"/>
                  </a:moveTo>
                  <a:cubicBezTo>
                    <a:pt x="17503" y="432517"/>
                    <a:pt x="85773" y="384246"/>
                    <a:pt x="120253" y="384936"/>
                  </a:cubicBezTo>
                  <a:cubicBezTo>
                    <a:pt x="154733" y="385626"/>
                    <a:pt x="194039" y="445620"/>
                    <a:pt x="211279" y="438724"/>
                  </a:cubicBezTo>
                  <a:cubicBezTo>
                    <a:pt x="228519" y="431828"/>
                    <a:pt x="217486" y="375281"/>
                    <a:pt x="223692" y="343560"/>
                  </a:cubicBezTo>
                  <a:cubicBezTo>
                    <a:pt x="229898" y="311839"/>
                    <a:pt x="250586" y="305632"/>
                    <a:pt x="248517" y="248396"/>
                  </a:cubicBezTo>
                  <a:cubicBezTo>
                    <a:pt x="246448" y="191160"/>
                    <a:pt x="207142" y="5660"/>
                    <a:pt x="211279" y="143"/>
                  </a:cubicBezTo>
                  <a:cubicBezTo>
                    <a:pt x="215417" y="-5374"/>
                    <a:pt x="272652" y="149095"/>
                    <a:pt x="273342" y="215296"/>
                  </a:cubicBezTo>
                  <a:cubicBezTo>
                    <a:pt x="274032" y="281497"/>
                    <a:pt x="254034" y="367006"/>
                    <a:pt x="215417" y="397348"/>
                  </a:cubicBezTo>
                  <a:cubicBezTo>
                    <a:pt x="176800" y="427690"/>
                    <a:pt x="74739" y="389763"/>
                    <a:pt x="41639" y="397348"/>
                  </a:cubicBezTo>
                  <a:cubicBezTo>
                    <a:pt x="8539" y="404933"/>
                    <a:pt x="-8701" y="436655"/>
                    <a:pt x="4401" y="43458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フリーフォーム 259">
              <a:extLst>
                <a:ext uri="{FF2B5EF4-FFF2-40B4-BE49-F238E27FC236}">
                  <a16:creationId xmlns:a16="http://schemas.microsoft.com/office/drawing/2014/main" id="{AF90D60B-08D4-3BA7-AA9A-7E9A765F6DAF}"/>
                </a:ext>
              </a:extLst>
            </p:cNvPr>
            <p:cNvSpPr/>
            <p:nvPr/>
          </p:nvSpPr>
          <p:spPr>
            <a:xfrm>
              <a:off x="3938586" y="7041658"/>
              <a:ext cx="207354" cy="521800"/>
            </a:xfrm>
            <a:custGeom>
              <a:avLst/>
              <a:gdLst>
                <a:gd name="connsiteX0" fmla="*/ 91394 w 207354"/>
                <a:gd name="connsiteY0" fmla="*/ 463 h 521800"/>
                <a:gd name="connsiteX1" fmla="*/ 157595 w 207354"/>
                <a:gd name="connsiteY1" fmla="*/ 393531 h 521800"/>
                <a:gd name="connsiteX2" fmla="*/ 194833 w 207354"/>
                <a:gd name="connsiteY2" fmla="*/ 484557 h 521800"/>
                <a:gd name="connsiteX3" fmla="*/ 136907 w 207354"/>
                <a:gd name="connsiteY3" fmla="*/ 455594 h 521800"/>
                <a:gd name="connsiteX4" fmla="*/ 368 w 207354"/>
                <a:gd name="connsiteY4" fmla="*/ 521795 h 521800"/>
                <a:gd name="connsiteX5" fmla="*/ 182420 w 207354"/>
                <a:gd name="connsiteY5" fmla="*/ 451457 h 521800"/>
                <a:gd name="connsiteX6" fmla="*/ 165870 w 207354"/>
                <a:gd name="connsiteY6" fmla="*/ 410081 h 521800"/>
                <a:gd name="connsiteX7" fmla="*/ 207246 w 207354"/>
                <a:gd name="connsiteY7" fmla="*/ 302505 h 521800"/>
                <a:gd name="connsiteX8" fmla="*/ 178283 w 207354"/>
                <a:gd name="connsiteY8" fmla="*/ 203204 h 521800"/>
                <a:gd name="connsiteX9" fmla="*/ 190695 w 207354"/>
                <a:gd name="connsiteY9" fmla="*/ 368706 h 521800"/>
                <a:gd name="connsiteX10" fmla="*/ 157595 w 207354"/>
                <a:gd name="connsiteY10" fmla="*/ 314918 h 521800"/>
                <a:gd name="connsiteX11" fmla="*/ 91394 w 207354"/>
                <a:gd name="connsiteY11" fmla="*/ 463 h 5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7354" h="521800">
                  <a:moveTo>
                    <a:pt x="91394" y="463"/>
                  </a:moveTo>
                  <a:cubicBezTo>
                    <a:pt x="91394" y="13565"/>
                    <a:pt x="140355" y="312849"/>
                    <a:pt x="157595" y="393531"/>
                  </a:cubicBezTo>
                  <a:cubicBezTo>
                    <a:pt x="174835" y="474213"/>
                    <a:pt x="198281" y="474213"/>
                    <a:pt x="194833" y="484557"/>
                  </a:cubicBezTo>
                  <a:cubicBezTo>
                    <a:pt x="191385" y="494901"/>
                    <a:pt x="169318" y="449388"/>
                    <a:pt x="136907" y="455594"/>
                  </a:cubicBezTo>
                  <a:cubicBezTo>
                    <a:pt x="104496" y="461800"/>
                    <a:pt x="-7217" y="522484"/>
                    <a:pt x="368" y="521795"/>
                  </a:cubicBezTo>
                  <a:cubicBezTo>
                    <a:pt x="7953" y="521106"/>
                    <a:pt x="154836" y="470076"/>
                    <a:pt x="182420" y="451457"/>
                  </a:cubicBezTo>
                  <a:cubicBezTo>
                    <a:pt x="210004" y="432838"/>
                    <a:pt x="161732" y="434906"/>
                    <a:pt x="165870" y="410081"/>
                  </a:cubicBezTo>
                  <a:cubicBezTo>
                    <a:pt x="170008" y="385256"/>
                    <a:pt x="205177" y="336984"/>
                    <a:pt x="207246" y="302505"/>
                  </a:cubicBezTo>
                  <a:cubicBezTo>
                    <a:pt x="209315" y="268026"/>
                    <a:pt x="181042" y="192171"/>
                    <a:pt x="178283" y="203204"/>
                  </a:cubicBezTo>
                  <a:cubicBezTo>
                    <a:pt x="175525" y="214238"/>
                    <a:pt x="194143" y="350087"/>
                    <a:pt x="190695" y="368706"/>
                  </a:cubicBezTo>
                  <a:cubicBezTo>
                    <a:pt x="187247" y="387325"/>
                    <a:pt x="173456" y="374223"/>
                    <a:pt x="157595" y="314918"/>
                  </a:cubicBezTo>
                  <a:cubicBezTo>
                    <a:pt x="141735" y="255613"/>
                    <a:pt x="91394" y="-12639"/>
                    <a:pt x="91394" y="46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フリーフォーム 260">
              <a:extLst>
                <a:ext uri="{FF2B5EF4-FFF2-40B4-BE49-F238E27FC236}">
                  <a16:creationId xmlns:a16="http://schemas.microsoft.com/office/drawing/2014/main" id="{67F3C8F2-4EB0-05B5-888C-E9F5108CBFC2}"/>
                </a:ext>
              </a:extLst>
            </p:cNvPr>
            <p:cNvSpPr/>
            <p:nvPr/>
          </p:nvSpPr>
          <p:spPr>
            <a:xfrm>
              <a:off x="2415258" y="8200537"/>
              <a:ext cx="897794" cy="629221"/>
            </a:xfrm>
            <a:custGeom>
              <a:avLst/>
              <a:gdLst>
                <a:gd name="connsiteX0" fmla="*/ 1075 w 897794"/>
                <a:gd name="connsiteY0" fmla="*/ 629009 h 629221"/>
                <a:gd name="connsiteX1" fmla="*/ 344492 w 897794"/>
                <a:gd name="connsiteY1" fmla="*/ 215253 h 629221"/>
                <a:gd name="connsiteX2" fmla="*/ 886512 w 897794"/>
                <a:gd name="connsiteY2" fmla="*/ 8375 h 629221"/>
                <a:gd name="connsiteX3" fmla="*/ 725147 w 897794"/>
                <a:gd name="connsiteY3" fmla="*/ 37338 h 629221"/>
                <a:gd name="connsiteX4" fmla="*/ 319667 w 897794"/>
                <a:gd name="connsiteY4" fmla="*/ 103539 h 629221"/>
                <a:gd name="connsiteX5" fmla="*/ 493444 w 897794"/>
                <a:gd name="connsiteY5" fmla="*/ 74576 h 629221"/>
                <a:gd name="connsiteX6" fmla="*/ 145890 w 897794"/>
                <a:gd name="connsiteY6" fmla="*/ 322830 h 629221"/>
                <a:gd name="connsiteX7" fmla="*/ 232778 w 897794"/>
                <a:gd name="connsiteY7" fmla="*/ 273179 h 629221"/>
                <a:gd name="connsiteX8" fmla="*/ 1075 w 897794"/>
                <a:gd name="connsiteY8" fmla="*/ 629009 h 62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7794" h="629221">
                  <a:moveTo>
                    <a:pt x="1075" y="629009"/>
                  </a:moveTo>
                  <a:cubicBezTo>
                    <a:pt x="19694" y="619355"/>
                    <a:pt x="196919" y="318692"/>
                    <a:pt x="344492" y="215253"/>
                  </a:cubicBezTo>
                  <a:cubicBezTo>
                    <a:pt x="492065" y="111814"/>
                    <a:pt x="823069" y="38028"/>
                    <a:pt x="886512" y="8375"/>
                  </a:cubicBezTo>
                  <a:cubicBezTo>
                    <a:pt x="949955" y="-21278"/>
                    <a:pt x="725147" y="37338"/>
                    <a:pt x="725147" y="37338"/>
                  </a:cubicBezTo>
                  <a:lnTo>
                    <a:pt x="319667" y="103539"/>
                  </a:lnTo>
                  <a:cubicBezTo>
                    <a:pt x="281050" y="109745"/>
                    <a:pt x="522407" y="38028"/>
                    <a:pt x="493444" y="74576"/>
                  </a:cubicBezTo>
                  <a:cubicBezTo>
                    <a:pt x="464481" y="111124"/>
                    <a:pt x="189334" y="289729"/>
                    <a:pt x="145890" y="322830"/>
                  </a:cubicBezTo>
                  <a:cubicBezTo>
                    <a:pt x="102446" y="355930"/>
                    <a:pt x="254155" y="229735"/>
                    <a:pt x="232778" y="273179"/>
                  </a:cubicBezTo>
                  <a:cubicBezTo>
                    <a:pt x="211401" y="316623"/>
                    <a:pt x="-17544" y="638663"/>
                    <a:pt x="1075" y="62900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フリーフォーム 261">
              <a:extLst>
                <a:ext uri="{FF2B5EF4-FFF2-40B4-BE49-F238E27FC236}">
                  <a16:creationId xmlns:a16="http://schemas.microsoft.com/office/drawing/2014/main" id="{11694F43-C91C-A186-C3FA-47B8F4FFD993}"/>
                </a:ext>
              </a:extLst>
            </p:cNvPr>
            <p:cNvSpPr/>
            <p:nvPr/>
          </p:nvSpPr>
          <p:spPr>
            <a:xfrm>
              <a:off x="2368997" y="8791573"/>
              <a:ext cx="372962" cy="718184"/>
            </a:xfrm>
            <a:custGeom>
              <a:avLst/>
              <a:gdLst>
                <a:gd name="connsiteX0" fmla="*/ 80436 w 372962"/>
                <a:gd name="connsiteY0" fmla="*/ 735 h 718184"/>
                <a:gd name="connsiteX1" fmla="*/ 80436 w 372962"/>
                <a:gd name="connsiteY1" fmla="*/ 290364 h 718184"/>
                <a:gd name="connsiteX2" fmla="*/ 183875 w 372962"/>
                <a:gd name="connsiteY2" fmla="*/ 526204 h 718184"/>
                <a:gd name="connsiteX3" fmla="*/ 179738 w 372962"/>
                <a:gd name="connsiteY3" fmla="*/ 513792 h 718184"/>
                <a:gd name="connsiteX4" fmla="*/ 370065 w 372962"/>
                <a:gd name="connsiteY4" fmla="*/ 708257 h 718184"/>
                <a:gd name="connsiteX5" fmla="*/ 274902 w 372962"/>
                <a:gd name="connsiteY5" fmla="*/ 650331 h 718184"/>
                <a:gd name="connsiteX6" fmla="*/ 14236 w 372962"/>
                <a:gd name="connsiteY6" fmla="*/ 315189 h 718184"/>
                <a:gd name="connsiteX7" fmla="*/ 34923 w 372962"/>
                <a:gd name="connsiteY7" fmla="*/ 331739 h 718184"/>
                <a:gd name="connsiteX8" fmla="*/ 39061 w 372962"/>
                <a:gd name="connsiteY8" fmla="*/ 100036 h 718184"/>
                <a:gd name="connsiteX9" fmla="*/ 30786 w 372962"/>
                <a:gd name="connsiteY9" fmla="*/ 203475 h 718184"/>
                <a:gd name="connsiteX10" fmla="*/ 80436 w 372962"/>
                <a:gd name="connsiteY10" fmla="*/ 735 h 718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962" h="718184">
                  <a:moveTo>
                    <a:pt x="80436" y="735"/>
                  </a:moveTo>
                  <a:cubicBezTo>
                    <a:pt x="88711" y="15217"/>
                    <a:pt x="63196" y="202786"/>
                    <a:pt x="80436" y="290364"/>
                  </a:cubicBezTo>
                  <a:cubicBezTo>
                    <a:pt x="97676" y="377942"/>
                    <a:pt x="167325" y="488966"/>
                    <a:pt x="183875" y="526204"/>
                  </a:cubicBezTo>
                  <a:cubicBezTo>
                    <a:pt x="200425" y="563442"/>
                    <a:pt x="148706" y="483450"/>
                    <a:pt x="179738" y="513792"/>
                  </a:cubicBezTo>
                  <a:cubicBezTo>
                    <a:pt x="210770" y="544134"/>
                    <a:pt x="354204" y="685501"/>
                    <a:pt x="370065" y="708257"/>
                  </a:cubicBezTo>
                  <a:cubicBezTo>
                    <a:pt x="385926" y="731013"/>
                    <a:pt x="334207" y="715842"/>
                    <a:pt x="274902" y="650331"/>
                  </a:cubicBezTo>
                  <a:cubicBezTo>
                    <a:pt x="215597" y="584820"/>
                    <a:pt x="14236" y="315189"/>
                    <a:pt x="14236" y="315189"/>
                  </a:cubicBezTo>
                  <a:cubicBezTo>
                    <a:pt x="-25761" y="262090"/>
                    <a:pt x="30786" y="367598"/>
                    <a:pt x="34923" y="331739"/>
                  </a:cubicBezTo>
                  <a:cubicBezTo>
                    <a:pt x="39060" y="295880"/>
                    <a:pt x="39750" y="121413"/>
                    <a:pt x="39061" y="100036"/>
                  </a:cubicBezTo>
                  <a:cubicBezTo>
                    <a:pt x="38371" y="78659"/>
                    <a:pt x="22511" y="216577"/>
                    <a:pt x="30786" y="203475"/>
                  </a:cubicBezTo>
                  <a:cubicBezTo>
                    <a:pt x="39061" y="190373"/>
                    <a:pt x="72161" y="-13747"/>
                    <a:pt x="80436" y="73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フリーフォーム 262">
              <a:extLst>
                <a:ext uri="{FF2B5EF4-FFF2-40B4-BE49-F238E27FC236}">
                  <a16:creationId xmlns:a16="http://schemas.microsoft.com/office/drawing/2014/main" id="{9F7BC910-30A6-8A80-1584-B2C3F2E64CA5}"/>
                </a:ext>
              </a:extLst>
            </p:cNvPr>
            <p:cNvSpPr/>
            <p:nvPr/>
          </p:nvSpPr>
          <p:spPr>
            <a:xfrm>
              <a:off x="3590406" y="8241549"/>
              <a:ext cx="824450" cy="944666"/>
            </a:xfrm>
            <a:custGeom>
              <a:avLst/>
              <a:gdLst>
                <a:gd name="connsiteX0" fmla="*/ 807817 w 824450"/>
                <a:gd name="connsiteY0" fmla="*/ 25289 h 944666"/>
                <a:gd name="connsiteX1" fmla="*/ 137532 w 824450"/>
                <a:gd name="connsiteY1" fmla="*/ 819700 h 944666"/>
                <a:gd name="connsiteX2" fmla="*/ 423024 w 824450"/>
                <a:gd name="connsiteY2" fmla="*/ 414219 h 944666"/>
                <a:gd name="connsiteX3" fmla="*/ 993 w 824450"/>
                <a:gd name="connsiteY3" fmla="*/ 943827 h 944666"/>
                <a:gd name="connsiteX4" fmla="*/ 567838 w 824450"/>
                <a:gd name="connsiteY4" fmla="*/ 265267 h 944666"/>
                <a:gd name="connsiteX5" fmla="*/ 807817 w 824450"/>
                <a:gd name="connsiteY5" fmla="*/ 25289 h 94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4450" h="944666">
                  <a:moveTo>
                    <a:pt x="807817" y="25289"/>
                  </a:moveTo>
                  <a:cubicBezTo>
                    <a:pt x="736099" y="117694"/>
                    <a:pt x="201664" y="754878"/>
                    <a:pt x="137532" y="819700"/>
                  </a:cubicBezTo>
                  <a:cubicBezTo>
                    <a:pt x="73400" y="884522"/>
                    <a:pt x="445780" y="393531"/>
                    <a:pt x="423024" y="414219"/>
                  </a:cubicBezTo>
                  <a:cubicBezTo>
                    <a:pt x="400268" y="434907"/>
                    <a:pt x="-23143" y="968652"/>
                    <a:pt x="993" y="943827"/>
                  </a:cubicBezTo>
                  <a:cubicBezTo>
                    <a:pt x="25129" y="919002"/>
                    <a:pt x="431299" y="418357"/>
                    <a:pt x="567838" y="265267"/>
                  </a:cubicBezTo>
                  <a:cubicBezTo>
                    <a:pt x="704377" y="112177"/>
                    <a:pt x="879535" y="-67116"/>
                    <a:pt x="807817" y="2528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フリーフォーム 263">
              <a:extLst>
                <a:ext uri="{FF2B5EF4-FFF2-40B4-BE49-F238E27FC236}">
                  <a16:creationId xmlns:a16="http://schemas.microsoft.com/office/drawing/2014/main" id="{087F1297-9ABB-C854-ED1A-854A19F756EF}"/>
                </a:ext>
              </a:extLst>
            </p:cNvPr>
            <p:cNvSpPr/>
            <p:nvPr/>
          </p:nvSpPr>
          <p:spPr>
            <a:xfrm>
              <a:off x="2751587" y="9201505"/>
              <a:ext cx="790291" cy="329890"/>
            </a:xfrm>
            <a:custGeom>
              <a:avLst/>
              <a:gdLst>
                <a:gd name="connsiteX0" fmla="*/ 8163 w 790291"/>
                <a:gd name="connsiteY0" fmla="*/ 327288 h 329890"/>
                <a:gd name="connsiteX1" fmla="*/ 781886 w 790291"/>
                <a:gd name="connsiteY1" fmla="*/ 4558 h 329890"/>
                <a:gd name="connsiteX2" fmla="*/ 397094 w 790291"/>
                <a:gd name="connsiteY2" fmla="*/ 149373 h 329890"/>
                <a:gd name="connsiteX3" fmla="*/ 8163 w 790291"/>
                <a:gd name="connsiteY3" fmla="*/ 327288 h 32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291" h="329890">
                  <a:moveTo>
                    <a:pt x="8163" y="327288"/>
                  </a:moveTo>
                  <a:cubicBezTo>
                    <a:pt x="72295" y="303152"/>
                    <a:pt x="717064" y="34210"/>
                    <a:pt x="781886" y="4558"/>
                  </a:cubicBezTo>
                  <a:cubicBezTo>
                    <a:pt x="846708" y="-25094"/>
                    <a:pt x="519152" y="97654"/>
                    <a:pt x="397094" y="149373"/>
                  </a:cubicBezTo>
                  <a:cubicBezTo>
                    <a:pt x="275036" y="201092"/>
                    <a:pt x="-55969" y="351424"/>
                    <a:pt x="8163" y="32728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リーフォーム 264">
              <a:extLst>
                <a:ext uri="{FF2B5EF4-FFF2-40B4-BE49-F238E27FC236}">
                  <a16:creationId xmlns:a16="http://schemas.microsoft.com/office/drawing/2014/main" id="{EB353DB6-2145-0AB7-362B-275909D56E5F}"/>
                </a:ext>
              </a:extLst>
            </p:cNvPr>
            <p:cNvSpPr/>
            <p:nvPr/>
          </p:nvSpPr>
          <p:spPr>
            <a:xfrm>
              <a:off x="2731619" y="9179681"/>
              <a:ext cx="557738" cy="235892"/>
            </a:xfrm>
            <a:custGeom>
              <a:avLst/>
              <a:gdLst>
                <a:gd name="connsiteX0" fmla="*/ 15719 w 557738"/>
                <a:gd name="connsiteY0" fmla="*/ 220848 h 235892"/>
                <a:gd name="connsiteX1" fmla="*/ 326035 w 557738"/>
                <a:gd name="connsiteY1" fmla="*/ 18107 h 235892"/>
                <a:gd name="connsiteX2" fmla="*/ 557738 w 557738"/>
                <a:gd name="connsiteY2" fmla="*/ 9832 h 235892"/>
                <a:gd name="connsiteX3" fmla="*/ 433612 w 557738"/>
                <a:gd name="connsiteY3" fmla="*/ 13970 h 235892"/>
                <a:gd name="connsiteX4" fmla="*/ 127433 w 557738"/>
                <a:gd name="connsiteY4" fmla="*/ 22245 h 235892"/>
                <a:gd name="connsiteX5" fmla="*/ 239147 w 557738"/>
                <a:gd name="connsiteY5" fmla="*/ 42933 h 235892"/>
                <a:gd name="connsiteX6" fmla="*/ 65369 w 557738"/>
                <a:gd name="connsiteY6" fmla="*/ 200160 h 235892"/>
                <a:gd name="connsiteX7" fmla="*/ 15719 w 557738"/>
                <a:gd name="connsiteY7" fmla="*/ 220848 h 235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7738" h="235892">
                  <a:moveTo>
                    <a:pt x="15719" y="220848"/>
                  </a:moveTo>
                  <a:cubicBezTo>
                    <a:pt x="59163" y="190506"/>
                    <a:pt x="235699" y="53276"/>
                    <a:pt x="326035" y="18107"/>
                  </a:cubicBezTo>
                  <a:cubicBezTo>
                    <a:pt x="416371" y="-17062"/>
                    <a:pt x="557738" y="9832"/>
                    <a:pt x="557738" y="9832"/>
                  </a:cubicBezTo>
                  <a:lnTo>
                    <a:pt x="433612" y="13970"/>
                  </a:lnTo>
                  <a:cubicBezTo>
                    <a:pt x="361895" y="16039"/>
                    <a:pt x="159844" y="17418"/>
                    <a:pt x="127433" y="22245"/>
                  </a:cubicBezTo>
                  <a:cubicBezTo>
                    <a:pt x="95022" y="27072"/>
                    <a:pt x="249491" y="13281"/>
                    <a:pt x="239147" y="42933"/>
                  </a:cubicBezTo>
                  <a:cubicBezTo>
                    <a:pt x="228803" y="72585"/>
                    <a:pt x="101918" y="169128"/>
                    <a:pt x="65369" y="200160"/>
                  </a:cubicBezTo>
                  <a:cubicBezTo>
                    <a:pt x="28821" y="231192"/>
                    <a:pt x="-27725" y="251190"/>
                    <a:pt x="15719" y="22084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フリーフォーム 265">
              <a:extLst>
                <a:ext uri="{FF2B5EF4-FFF2-40B4-BE49-F238E27FC236}">
                  <a16:creationId xmlns:a16="http://schemas.microsoft.com/office/drawing/2014/main" id="{24B5A9E6-FBC5-25A3-FB32-30CD3ACEEEE8}"/>
                </a:ext>
              </a:extLst>
            </p:cNvPr>
            <p:cNvSpPr/>
            <p:nvPr/>
          </p:nvSpPr>
          <p:spPr>
            <a:xfrm>
              <a:off x="2688553" y="8179830"/>
              <a:ext cx="762169" cy="370151"/>
            </a:xfrm>
            <a:custGeom>
              <a:avLst/>
              <a:gdLst>
                <a:gd name="connsiteX0" fmla="*/ 859 w 762169"/>
                <a:gd name="connsiteY0" fmla="*/ 368362 h 370151"/>
                <a:gd name="connsiteX1" fmla="*/ 410477 w 762169"/>
                <a:gd name="connsiteY1" fmla="*/ 182172 h 370151"/>
                <a:gd name="connsiteX2" fmla="*/ 294625 w 762169"/>
                <a:gd name="connsiteY2" fmla="*/ 260785 h 370151"/>
                <a:gd name="connsiteX3" fmla="*/ 638042 w 762169"/>
                <a:gd name="connsiteY3" fmla="*/ 103558 h 370151"/>
                <a:gd name="connsiteX4" fmla="*/ 762169 w 762169"/>
                <a:gd name="connsiteY4" fmla="*/ 119 h 370151"/>
                <a:gd name="connsiteX5" fmla="*/ 638042 w 762169"/>
                <a:gd name="connsiteY5" fmla="*/ 87008 h 370151"/>
                <a:gd name="connsiteX6" fmla="*/ 311176 w 762169"/>
                <a:gd name="connsiteY6" fmla="*/ 264923 h 370151"/>
                <a:gd name="connsiteX7" fmla="*/ 859 w 762169"/>
                <a:gd name="connsiteY7" fmla="*/ 368362 h 37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169" h="370151">
                  <a:moveTo>
                    <a:pt x="859" y="368362"/>
                  </a:moveTo>
                  <a:cubicBezTo>
                    <a:pt x="17409" y="354570"/>
                    <a:pt x="361516" y="200101"/>
                    <a:pt x="410477" y="182172"/>
                  </a:cubicBezTo>
                  <a:cubicBezTo>
                    <a:pt x="459438" y="164243"/>
                    <a:pt x="256698" y="273887"/>
                    <a:pt x="294625" y="260785"/>
                  </a:cubicBezTo>
                  <a:cubicBezTo>
                    <a:pt x="332553" y="247683"/>
                    <a:pt x="560118" y="147002"/>
                    <a:pt x="638042" y="103558"/>
                  </a:cubicBezTo>
                  <a:cubicBezTo>
                    <a:pt x="715966" y="60114"/>
                    <a:pt x="762169" y="2877"/>
                    <a:pt x="762169" y="119"/>
                  </a:cubicBezTo>
                  <a:cubicBezTo>
                    <a:pt x="762169" y="-2639"/>
                    <a:pt x="713207" y="42874"/>
                    <a:pt x="638042" y="87008"/>
                  </a:cubicBezTo>
                  <a:cubicBezTo>
                    <a:pt x="562877" y="131142"/>
                    <a:pt x="411167" y="216651"/>
                    <a:pt x="311176" y="264923"/>
                  </a:cubicBezTo>
                  <a:cubicBezTo>
                    <a:pt x="211185" y="313194"/>
                    <a:pt x="-15691" y="382154"/>
                    <a:pt x="859" y="36836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フリーフォーム 266">
              <a:extLst>
                <a:ext uri="{FF2B5EF4-FFF2-40B4-BE49-F238E27FC236}">
                  <a16:creationId xmlns:a16="http://schemas.microsoft.com/office/drawing/2014/main" id="{36C22CDD-83F3-17E6-3954-FC3DE2120466}"/>
                </a:ext>
              </a:extLst>
            </p:cNvPr>
            <p:cNvSpPr/>
            <p:nvPr/>
          </p:nvSpPr>
          <p:spPr>
            <a:xfrm>
              <a:off x="3165160" y="7959426"/>
              <a:ext cx="660788" cy="311773"/>
            </a:xfrm>
            <a:custGeom>
              <a:avLst/>
              <a:gdLst>
                <a:gd name="connsiteX0" fmla="*/ 4208 w 660788"/>
                <a:gd name="connsiteY0" fmla="*/ 307412 h 311773"/>
                <a:gd name="connsiteX1" fmla="*/ 455202 w 660788"/>
                <a:gd name="connsiteY1" fmla="*/ 133635 h 311773"/>
                <a:gd name="connsiteX2" fmla="*/ 389001 w 660788"/>
                <a:gd name="connsiteY2" fmla="*/ 162598 h 311773"/>
                <a:gd name="connsiteX3" fmla="*/ 657942 w 660788"/>
                <a:gd name="connsiteY3" fmla="*/ 1233 h 311773"/>
                <a:gd name="connsiteX4" fmla="*/ 513128 w 660788"/>
                <a:gd name="connsiteY4" fmla="*/ 96397 h 311773"/>
                <a:gd name="connsiteX5" fmla="*/ 244187 w 660788"/>
                <a:gd name="connsiteY5" fmla="*/ 245349 h 311773"/>
                <a:gd name="connsiteX6" fmla="*/ 4208 w 660788"/>
                <a:gd name="connsiteY6" fmla="*/ 307412 h 31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788" h="311773">
                  <a:moveTo>
                    <a:pt x="4208" y="307412"/>
                  </a:moveTo>
                  <a:cubicBezTo>
                    <a:pt x="39377" y="288793"/>
                    <a:pt x="391070" y="157771"/>
                    <a:pt x="455202" y="133635"/>
                  </a:cubicBezTo>
                  <a:cubicBezTo>
                    <a:pt x="519334" y="109499"/>
                    <a:pt x="355211" y="184665"/>
                    <a:pt x="389001" y="162598"/>
                  </a:cubicBezTo>
                  <a:cubicBezTo>
                    <a:pt x="422791" y="140531"/>
                    <a:pt x="637254" y="12266"/>
                    <a:pt x="657942" y="1233"/>
                  </a:cubicBezTo>
                  <a:cubicBezTo>
                    <a:pt x="678630" y="-9800"/>
                    <a:pt x="582087" y="55711"/>
                    <a:pt x="513128" y="96397"/>
                  </a:cubicBezTo>
                  <a:cubicBezTo>
                    <a:pt x="444169" y="137083"/>
                    <a:pt x="324869" y="209490"/>
                    <a:pt x="244187" y="245349"/>
                  </a:cubicBezTo>
                  <a:cubicBezTo>
                    <a:pt x="163505" y="281208"/>
                    <a:pt x="-30961" y="326031"/>
                    <a:pt x="4208" y="30741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フリーフォーム 267">
              <a:extLst>
                <a:ext uri="{FF2B5EF4-FFF2-40B4-BE49-F238E27FC236}">
                  <a16:creationId xmlns:a16="http://schemas.microsoft.com/office/drawing/2014/main" id="{C22B09FB-2905-7B71-E1CE-D3024BE74D3C}"/>
                </a:ext>
              </a:extLst>
            </p:cNvPr>
            <p:cNvSpPr/>
            <p:nvPr/>
          </p:nvSpPr>
          <p:spPr>
            <a:xfrm>
              <a:off x="3772594" y="8171658"/>
              <a:ext cx="129347" cy="171642"/>
            </a:xfrm>
            <a:custGeom>
              <a:avLst/>
              <a:gdLst>
                <a:gd name="connsiteX0" fmla="*/ 4995 w 129347"/>
                <a:gd name="connsiteY0" fmla="*/ 16 h 171642"/>
                <a:gd name="connsiteX1" fmla="*/ 33958 w 129347"/>
                <a:gd name="connsiteY1" fmla="*/ 111730 h 171642"/>
                <a:gd name="connsiteX2" fmla="*/ 129122 w 129347"/>
                <a:gd name="connsiteY2" fmla="*/ 169656 h 171642"/>
                <a:gd name="connsiteX3" fmla="*/ 58783 w 129347"/>
                <a:gd name="connsiteY3" fmla="*/ 153106 h 171642"/>
                <a:gd name="connsiteX4" fmla="*/ 4995 w 129347"/>
                <a:gd name="connsiteY4" fmla="*/ 103455 h 171642"/>
                <a:gd name="connsiteX5" fmla="*/ 4995 w 129347"/>
                <a:gd name="connsiteY5" fmla="*/ 16 h 17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47" h="171642">
                  <a:moveTo>
                    <a:pt x="4995" y="16"/>
                  </a:moveTo>
                  <a:cubicBezTo>
                    <a:pt x="9822" y="1395"/>
                    <a:pt x="13270" y="83457"/>
                    <a:pt x="33958" y="111730"/>
                  </a:cubicBezTo>
                  <a:cubicBezTo>
                    <a:pt x="54646" y="140003"/>
                    <a:pt x="124985" y="162760"/>
                    <a:pt x="129122" y="169656"/>
                  </a:cubicBezTo>
                  <a:cubicBezTo>
                    <a:pt x="133259" y="176552"/>
                    <a:pt x="79471" y="164139"/>
                    <a:pt x="58783" y="153106"/>
                  </a:cubicBezTo>
                  <a:cubicBezTo>
                    <a:pt x="38095" y="142073"/>
                    <a:pt x="13270" y="123453"/>
                    <a:pt x="4995" y="103455"/>
                  </a:cubicBezTo>
                  <a:cubicBezTo>
                    <a:pt x="-3280" y="83457"/>
                    <a:pt x="168" y="-1363"/>
                    <a:pt x="4995" y="1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フリーフォーム 268">
              <a:extLst>
                <a:ext uri="{FF2B5EF4-FFF2-40B4-BE49-F238E27FC236}">
                  <a16:creationId xmlns:a16="http://schemas.microsoft.com/office/drawing/2014/main" id="{89DE7935-DB29-1456-DB14-4F76BCA02FA1}"/>
                </a:ext>
              </a:extLst>
            </p:cNvPr>
            <p:cNvSpPr/>
            <p:nvPr/>
          </p:nvSpPr>
          <p:spPr>
            <a:xfrm>
              <a:off x="2556988" y="8676172"/>
              <a:ext cx="115879" cy="311348"/>
            </a:xfrm>
            <a:custGeom>
              <a:avLst/>
              <a:gdLst>
                <a:gd name="connsiteX0" fmla="*/ 115874 w 115879"/>
                <a:gd name="connsiteY0" fmla="*/ 284 h 311348"/>
                <a:gd name="connsiteX1" fmla="*/ 20710 w 115879"/>
                <a:gd name="connsiteY1" fmla="*/ 157511 h 311348"/>
                <a:gd name="connsiteX2" fmla="*/ 37260 w 115879"/>
                <a:gd name="connsiteY2" fmla="*/ 310601 h 311348"/>
                <a:gd name="connsiteX3" fmla="*/ 20710 w 115879"/>
                <a:gd name="connsiteY3" fmla="*/ 207162 h 311348"/>
                <a:gd name="connsiteX4" fmla="*/ 22 w 115879"/>
                <a:gd name="connsiteY4" fmla="*/ 12697 h 311348"/>
                <a:gd name="connsiteX5" fmla="*/ 24847 w 115879"/>
                <a:gd name="connsiteY5" fmla="*/ 116136 h 311348"/>
                <a:gd name="connsiteX6" fmla="*/ 115874 w 115879"/>
                <a:gd name="connsiteY6" fmla="*/ 284 h 31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879" h="311348">
                  <a:moveTo>
                    <a:pt x="115874" y="284"/>
                  </a:moveTo>
                  <a:cubicBezTo>
                    <a:pt x="115184" y="7180"/>
                    <a:pt x="33812" y="105791"/>
                    <a:pt x="20710" y="157511"/>
                  </a:cubicBezTo>
                  <a:cubicBezTo>
                    <a:pt x="7608" y="209231"/>
                    <a:pt x="37260" y="302326"/>
                    <a:pt x="37260" y="310601"/>
                  </a:cubicBezTo>
                  <a:cubicBezTo>
                    <a:pt x="37260" y="318876"/>
                    <a:pt x="26916" y="256813"/>
                    <a:pt x="20710" y="207162"/>
                  </a:cubicBezTo>
                  <a:cubicBezTo>
                    <a:pt x="14504" y="157511"/>
                    <a:pt x="-668" y="27868"/>
                    <a:pt x="22" y="12697"/>
                  </a:cubicBezTo>
                  <a:cubicBezTo>
                    <a:pt x="711" y="-2474"/>
                    <a:pt x="-1358" y="118205"/>
                    <a:pt x="24847" y="116136"/>
                  </a:cubicBezTo>
                  <a:cubicBezTo>
                    <a:pt x="51051" y="114067"/>
                    <a:pt x="116564" y="-6612"/>
                    <a:pt x="115874" y="28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フリーフォーム 269">
              <a:extLst>
                <a:ext uri="{FF2B5EF4-FFF2-40B4-BE49-F238E27FC236}">
                  <a16:creationId xmlns:a16="http://schemas.microsoft.com/office/drawing/2014/main" id="{556A18BB-9393-B5DC-FADF-AA6A9A023BE7}"/>
                </a:ext>
              </a:extLst>
            </p:cNvPr>
            <p:cNvSpPr/>
            <p:nvPr/>
          </p:nvSpPr>
          <p:spPr>
            <a:xfrm>
              <a:off x="2817373" y="8228610"/>
              <a:ext cx="887547" cy="590885"/>
            </a:xfrm>
            <a:custGeom>
              <a:avLst/>
              <a:gdLst>
                <a:gd name="connsiteX0" fmla="*/ 29266 w 887547"/>
                <a:gd name="connsiteY0" fmla="*/ 555423 h 590885"/>
                <a:gd name="connsiteX1" fmla="*/ 546460 w 887547"/>
                <a:gd name="connsiteY1" fmla="*/ 149942 h 590885"/>
                <a:gd name="connsiteX2" fmla="*/ 422334 w 887547"/>
                <a:gd name="connsiteY2" fmla="*/ 224418 h 590885"/>
                <a:gd name="connsiteX3" fmla="*/ 873327 w 887547"/>
                <a:gd name="connsiteY3" fmla="*/ 5128 h 590885"/>
                <a:gd name="connsiteX4" fmla="*/ 757476 w 887547"/>
                <a:gd name="connsiteY4" fmla="*/ 71328 h 590885"/>
                <a:gd name="connsiteX5" fmla="*/ 583698 w 887547"/>
                <a:gd name="connsiteY5" fmla="*/ 92016 h 590885"/>
                <a:gd name="connsiteX6" fmla="*/ 641624 w 887547"/>
                <a:gd name="connsiteY6" fmla="*/ 92016 h 590885"/>
                <a:gd name="connsiteX7" fmla="*/ 405784 w 887547"/>
                <a:gd name="connsiteY7" fmla="*/ 274069 h 590885"/>
                <a:gd name="connsiteX8" fmla="*/ 145117 w 887547"/>
                <a:gd name="connsiteY8" fmla="*/ 352682 h 590885"/>
                <a:gd name="connsiteX9" fmla="*/ 302345 w 887547"/>
                <a:gd name="connsiteY9" fmla="*/ 344407 h 590885"/>
                <a:gd name="connsiteX10" fmla="*/ 87192 w 887547"/>
                <a:gd name="connsiteY10" fmla="*/ 543010 h 590885"/>
                <a:gd name="connsiteX11" fmla="*/ 29266 w 887547"/>
                <a:gd name="connsiteY11" fmla="*/ 555423 h 59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7547" h="590885">
                  <a:moveTo>
                    <a:pt x="29266" y="555423"/>
                  </a:moveTo>
                  <a:cubicBezTo>
                    <a:pt x="105811" y="489912"/>
                    <a:pt x="480949" y="205109"/>
                    <a:pt x="546460" y="149942"/>
                  </a:cubicBezTo>
                  <a:cubicBezTo>
                    <a:pt x="611971" y="94775"/>
                    <a:pt x="367856" y="248554"/>
                    <a:pt x="422334" y="224418"/>
                  </a:cubicBezTo>
                  <a:cubicBezTo>
                    <a:pt x="476812" y="200282"/>
                    <a:pt x="817470" y="30643"/>
                    <a:pt x="873327" y="5128"/>
                  </a:cubicBezTo>
                  <a:cubicBezTo>
                    <a:pt x="929184" y="-20387"/>
                    <a:pt x="805748" y="56847"/>
                    <a:pt x="757476" y="71328"/>
                  </a:cubicBezTo>
                  <a:cubicBezTo>
                    <a:pt x="709205" y="85809"/>
                    <a:pt x="603007" y="88568"/>
                    <a:pt x="583698" y="92016"/>
                  </a:cubicBezTo>
                  <a:cubicBezTo>
                    <a:pt x="564389" y="95464"/>
                    <a:pt x="671276" y="61674"/>
                    <a:pt x="641624" y="92016"/>
                  </a:cubicBezTo>
                  <a:cubicBezTo>
                    <a:pt x="611972" y="122358"/>
                    <a:pt x="488535" y="230625"/>
                    <a:pt x="405784" y="274069"/>
                  </a:cubicBezTo>
                  <a:cubicBezTo>
                    <a:pt x="323033" y="317513"/>
                    <a:pt x="162357" y="340959"/>
                    <a:pt x="145117" y="352682"/>
                  </a:cubicBezTo>
                  <a:cubicBezTo>
                    <a:pt x="127877" y="364405"/>
                    <a:pt x="311999" y="312686"/>
                    <a:pt x="302345" y="344407"/>
                  </a:cubicBezTo>
                  <a:cubicBezTo>
                    <a:pt x="292691" y="376128"/>
                    <a:pt x="128568" y="503014"/>
                    <a:pt x="87192" y="543010"/>
                  </a:cubicBezTo>
                  <a:cubicBezTo>
                    <a:pt x="45816" y="583006"/>
                    <a:pt x="-47279" y="620934"/>
                    <a:pt x="29266" y="55542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フリーフォーム 270">
              <a:extLst>
                <a:ext uri="{FF2B5EF4-FFF2-40B4-BE49-F238E27FC236}">
                  <a16:creationId xmlns:a16="http://schemas.microsoft.com/office/drawing/2014/main" id="{9EC69C8D-82EE-E39E-7273-405EDBED1A0E}"/>
                </a:ext>
              </a:extLst>
            </p:cNvPr>
            <p:cNvSpPr/>
            <p:nvPr/>
          </p:nvSpPr>
          <p:spPr>
            <a:xfrm>
              <a:off x="3039998" y="8395102"/>
              <a:ext cx="667253" cy="762697"/>
            </a:xfrm>
            <a:custGeom>
              <a:avLst/>
              <a:gdLst>
                <a:gd name="connsiteX0" fmla="*/ 667253 w 667253"/>
                <a:gd name="connsiteY0" fmla="*/ 0 h 762697"/>
                <a:gd name="connsiteX1" fmla="*/ 13519 w 667253"/>
                <a:gd name="connsiteY1" fmla="*/ 748898 h 762697"/>
                <a:gd name="connsiteX2" fmla="*/ 216259 w 667253"/>
                <a:gd name="connsiteY2" fmla="*/ 488232 h 762697"/>
                <a:gd name="connsiteX3" fmla="*/ 108683 w 667253"/>
                <a:gd name="connsiteY3" fmla="*/ 517195 h 762697"/>
                <a:gd name="connsiteX4" fmla="*/ 307285 w 667253"/>
                <a:gd name="connsiteY4" fmla="*/ 239979 h 762697"/>
                <a:gd name="connsiteX5" fmla="*/ 158333 w 667253"/>
                <a:gd name="connsiteY5" fmla="*/ 380655 h 762697"/>
                <a:gd name="connsiteX6" fmla="*/ 365211 w 667253"/>
                <a:gd name="connsiteY6" fmla="*/ 194465 h 762697"/>
                <a:gd name="connsiteX7" fmla="*/ 87995 w 667253"/>
                <a:gd name="connsiteY7" fmla="*/ 537883 h 762697"/>
                <a:gd name="connsiteX8" fmla="*/ 385899 w 667253"/>
                <a:gd name="connsiteY8" fmla="*/ 322730 h 762697"/>
                <a:gd name="connsiteX9" fmla="*/ 406587 w 667253"/>
                <a:gd name="connsiteY9" fmla="*/ 297904 h 762697"/>
                <a:gd name="connsiteX10" fmla="*/ 667253 w 667253"/>
                <a:gd name="connsiteY10" fmla="*/ 0 h 76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53" h="762697">
                  <a:moveTo>
                    <a:pt x="667253" y="0"/>
                  </a:moveTo>
                  <a:lnTo>
                    <a:pt x="13519" y="748898"/>
                  </a:lnTo>
                  <a:cubicBezTo>
                    <a:pt x="-61647" y="830270"/>
                    <a:pt x="200398" y="526849"/>
                    <a:pt x="216259" y="488232"/>
                  </a:cubicBezTo>
                  <a:cubicBezTo>
                    <a:pt x="232120" y="449615"/>
                    <a:pt x="93512" y="558570"/>
                    <a:pt x="108683" y="517195"/>
                  </a:cubicBezTo>
                  <a:cubicBezTo>
                    <a:pt x="123854" y="475820"/>
                    <a:pt x="299010" y="262736"/>
                    <a:pt x="307285" y="239979"/>
                  </a:cubicBezTo>
                  <a:cubicBezTo>
                    <a:pt x="315560" y="217222"/>
                    <a:pt x="148679" y="388241"/>
                    <a:pt x="158333" y="380655"/>
                  </a:cubicBezTo>
                  <a:cubicBezTo>
                    <a:pt x="167987" y="373069"/>
                    <a:pt x="376934" y="168260"/>
                    <a:pt x="365211" y="194465"/>
                  </a:cubicBezTo>
                  <a:cubicBezTo>
                    <a:pt x="353488" y="220670"/>
                    <a:pt x="84547" y="516506"/>
                    <a:pt x="87995" y="537883"/>
                  </a:cubicBezTo>
                  <a:cubicBezTo>
                    <a:pt x="91443" y="559260"/>
                    <a:pt x="332800" y="362727"/>
                    <a:pt x="385899" y="322730"/>
                  </a:cubicBezTo>
                  <a:cubicBezTo>
                    <a:pt x="438998" y="282733"/>
                    <a:pt x="406587" y="297904"/>
                    <a:pt x="406587" y="297904"/>
                  </a:cubicBezTo>
                  <a:lnTo>
                    <a:pt x="667253" y="0"/>
                  </a:ln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フリーフォーム 271">
              <a:extLst>
                <a:ext uri="{FF2B5EF4-FFF2-40B4-BE49-F238E27FC236}">
                  <a16:creationId xmlns:a16="http://schemas.microsoft.com/office/drawing/2014/main" id="{5D8FF356-B191-54B5-2089-066ED0D0A4E6}"/>
                </a:ext>
              </a:extLst>
            </p:cNvPr>
            <p:cNvSpPr/>
            <p:nvPr/>
          </p:nvSpPr>
          <p:spPr>
            <a:xfrm>
              <a:off x="3458054" y="8436876"/>
              <a:ext cx="371020" cy="372943"/>
            </a:xfrm>
            <a:custGeom>
              <a:avLst/>
              <a:gdLst>
                <a:gd name="connsiteX0" fmla="*/ 369186 w 371020"/>
                <a:gd name="connsiteY0" fmla="*/ 3739 h 372943"/>
                <a:gd name="connsiteX1" fmla="*/ 100245 w 371020"/>
                <a:gd name="connsiteY1" fmla="*/ 235443 h 372943"/>
                <a:gd name="connsiteX2" fmla="*/ 943 w 371020"/>
                <a:gd name="connsiteY2" fmla="*/ 371982 h 372943"/>
                <a:gd name="connsiteX3" fmla="*/ 63007 w 371020"/>
                <a:gd name="connsiteY3" fmla="*/ 280956 h 372943"/>
                <a:gd name="connsiteX4" fmla="*/ 261609 w 371020"/>
                <a:gd name="connsiteY4" fmla="*/ 7877 h 372943"/>
                <a:gd name="connsiteX5" fmla="*/ 220234 w 371020"/>
                <a:gd name="connsiteY5" fmla="*/ 86491 h 372943"/>
                <a:gd name="connsiteX6" fmla="*/ 369186 w 371020"/>
                <a:gd name="connsiteY6" fmla="*/ 3739 h 37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1020" h="372943">
                  <a:moveTo>
                    <a:pt x="369186" y="3739"/>
                  </a:moveTo>
                  <a:cubicBezTo>
                    <a:pt x="349188" y="28564"/>
                    <a:pt x="161619" y="174069"/>
                    <a:pt x="100245" y="235443"/>
                  </a:cubicBezTo>
                  <a:cubicBezTo>
                    <a:pt x="38871" y="296817"/>
                    <a:pt x="7149" y="364397"/>
                    <a:pt x="943" y="371982"/>
                  </a:cubicBezTo>
                  <a:cubicBezTo>
                    <a:pt x="-5263" y="379568"/>
                    <a:pt x="19563" y="341640"/>
                    <a:pt x="63007" y="280956"/>
                  </a:cubicBezTo>
                  <a:cubicBezTo>
                    <a:pt x="106451" y="220272"/>
                    <a:pt x="235404" y="40288"/>
                    <a:pt x="261609" y="7877"/>
                  </a:cubicBezTo>
                  <a:cubicBezTo>
                    <a:pt x="287813" y="-24534"/>
                    <a:pt x="200925" y="87181"/>
                    <a:pt x="220234" y="86491"/>
                  </a:cubicBezTo>
                  <a:cubicBezTo>
                    <a:pt x="239543" y="85801"/>
                    <a:pt x="389184" y="-21086"/>
                    <a:pt x="369186" y="373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フリーフォーム 272">
              <a:extLst>
                <a:ext uri="{FF2B5EF4-FFF2-40B4-BE49-F238E27FC236}">
                  <a16:creationId xmlns:a16="http://schemas.microsoft.com/office/drawing/2014/main" id="{8FDA7760-0B0E-4AFA-E4CC-E8352DD3E624}"/>
                </a:ext>
              </a:extLst>
            </p:cNvPr>
            <p:cNvSpPr/>
            <p:nvPr/>
          </p:nvSpPr>
          <p:spPr>
            <a:xfrm>
              <a:off x="2668494" y="8614369"/>
              <a:ext cx="236099" cy="285972"/>
            </a:xfrm>
            <a:custGeom>
              <a:avLst/>
              <a:gdLst>
                <a:gd name="connsiteX0" fmla="*/ 236071 w 236099"/>
                <a:gd name="connsiteY0" fmla="*/ 24 h 285972"/>
                <a:gd name="connsiteX1" fmla="*/ 25055 w 236099"/>
                <a:gd name="connsiteY1" fmla="*/ 165526 h 285972"/>
                <a:gd name="connsiteX2" fmla="*/ 124357 w 236099"/>
                <a:gd name="connsiteY2" fmla="*/ 235864 h 285972"/>
                <a:gd name="connsiteX3" fmla="*/ 230 w 236099"/>
                <a:gd name="connsiteY3" fmla="*/ 285515 h 285972"/>
                <a:gd name="connsiteX4" fmla="*/ 91256 w 236099"/>
                <a:gd name="connsiteY4" fmla="*/ 206902 h 285972"/>
                <a:gd name="connsiteX5" fmla="*/ 8505 w 236099"/>
                <a:gd name="connsiteY5" fmla="*/ 177939 h 285972"/>
                <a:gd name="connsiteX6" fmla="*/ 236071 w 236099"/>
                <a:gd name="connsiteY6" fmla="*/ 24 h 28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99" h="285972">
                  <a:moveTo>
                    <a:pt x="236071" y="24"/>
                  </a:moveTo>
                  <a:cubicBezTo>
                    <a:pt x="238829" y="-2045"/>
                    <a:pt x="43674" y="126219"/>
                    <a:pt x="25055" y="165526"/>
                  </a:cubicBezTo>
                  <a:cubicBezTo>
                    <a:pt x="6436" y="204833"/>
                    <a:pt x="128494" y="215866"/>
                    <a:pt x="124357" y="235864"/>
                  </a:cubicBezTo>
                  <a:cubicBezTo>
                    <a:pt x="120219" y="255862"/>
                    <a:pt x="5747" y="290342"/>
                    <a:pt x="230" y="285515"/>
                  </a:cubicBezTo>
                  <a:cubicBezTo>
                    <a:pt x="-5287" y="280688"/>
                    <a:pt x="89877" y="224831"/>
                    <a:pt x="91256" y="206902"/>
                  </a:cubicBezTo>
                  <a:cubicBezTo>
                    <a:pt x="92635" y="188973"/>
                    <a:pt x="-17010" y="208281"/>
                    <a:pt x="8505" y="177939"/>
                  </a:cubicBezTo>
                  <a:cubicBezTo>
                    <a:pt x="34020" y="147597"/>
                    <a:pt x="233313" y="2093"/>
                    <a:pt x="236071" y="2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フリーフォーム 273">
              <a:extLst>
                <a:ext uri="{FF2B5EF4-FFF2-40B4-BE49-F238E27FC236}">
                  <a16:creationId xmlns:a16="http://schemas.microsoft.com/office/drawing/2014/main" id="{1B1C4A4C-8BEC-10E3-45F7-C671D833E62B}"/>
                </a:ext>
              </a:extLst>
            </p:cNvPr>
            <p:cNvSpPr/>
            <p:nvPr/>
          </p:nvSpPr>
          <p:spPr>
            <a:xfrm>
              <a:off x="2416219" y="8633132"/>
              <a:ext cx="810301" cy="808787"/>
            </a:xfrm>
            <a:custGeom>
              <a:avLst/>
              <a:gdLst>
                <a:gd name="connsiteX0" fmla="*/ 62177 w 810301"/>
                <a:gd name="connsiteY0" fmla="*/ 448805 h 808787"/>
                <a:gd name="connsiteX1" fmla="*/ 227680 w 810301"/>
                <a:gd name="connsiteY1" fmla="*/ 262615 h 808787"/>
                <a:gd name="connsiteX2" fmla="*/ 529721 w 810301"/>
                <a:gd name="connsiteY2" fmla="*/ 262615 h 808787"/>
                <a:gd name="connsiteX3" fmla="*/ 430420 w 810301"/>
                <a:gd name="connsiteY3" fmla="*/ 208826 h 808787"/>
                <a:gd name="connsiteX4" fmla="*/ 562822 w 810301"/>
                <a:gd name="connsiteY4" fmla="*/ 208826 h 808787"/>
                <a:gd name="connsiteX5" fmla="*/ 529721 w 810301"/>
                <a:gd name="connsiteY5" fmla="*/ 167451 h 808787"/>
                <a:gd name="connsiteX6" fmla="*/ 806938 w 810301"/>
                <a:gd name="connsiteY6" fmla="*/ 1949 h 808787"/>
                <a:gd name="connsiteX7" fmla="*/ 686948 w 810301"/>
                <a:gd name="connsiteY7" fmla="*/ 84700 h 808787"/>
                <a:gd name="connsiteX8" fmla="*/ 740737 w 810301"/>
                <a:gd name="connsiteY8" fmla="*/ 204689 h 808787"/>
                <a:gd name="connsiteX9" fmla="*/ 674536 w 810301"/>
                <a:gd name="connsiteY9" fmla="*/ 266752 h 808787"/>
                <a:gd name="connsiteX10" fmla="*/ 720049 w 810301"/>
                <a:gd name="connsiteY10" fmla="*/ 275027 h 808787"/>
                <a:gd name="connsiteX11" fmla="*/ 446970 w 810301"/>
                <a:gd name="connsiteY11" fmla="*/ 560519 h 808787"/>
                <a:gd name="connsiteX12" fmla="*/ 289743 w 810301"/>
                <a:gd name="connsiteY12" fmla="*/ 808772 h 808787"/>
                <a:gd name="connsiteX13" fmla="*/ 62177 w 810301"/>
                <a:gd name="connsiteY13" fmla="*/ 572931 h 808787"/>
                <a:gd name="connsiteX14" fmla="*/ 91140 w 810301"/>
                <a:gd name="connsiteY14" fmla="*/ 639132 h 808787"/>
                <a:gd name="connsiteX15" fmla="*/ 62177 w 810301"/>
                <a:gd name="connsiteY15" fmla="*/ 535693 h 808787"/>
                <a:gd name="connsiteX16" fmla="*/ 114 w 810301"/>
                <a:gd name="connsiteY16" fmla="*/ 212964 h 808787"/>
                <a:gd name="connsiteX17" fmla="*/ 62177 w 810301"/>
                <a:gd name="connsiteY17" fmla="*/ 448805 h 80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0301" h="808787">
                  <a:moveTo>
                    <a:pt x="62177" y="448805"/>
                  </a:moveTo>
                  <a:cubicBezTo>
                    <a:pt x="100105" y="457080"/>
                    <a:pt x="149756" y="293647"/>
                    <a:pt x="227680" y="262615"/>
                  </a:cubicBezTo>
                  <a:cubicBezTo>
                    <a:pt x="305604" y="231583"/>
                    <a:pt x="495931" y="271580"/>
                    <a:pt x="529721" y="262615"/>
                  </a:cubicBezTo>
                  <a:cubicBezTo>
                    <a:pt x="563511" y="253650"/>
                    <a:pt x="424903" y="217791"/>
                    <a:pt x="430420" y="208826"/>
                  </a:cubicBezTo>
                  <a:cubicBezTo>
                    <a:pt x="435937" y="199861"/>
                    <a:pt x="546272" y="215722"/>
                    <a:pt x="562822" y="208826"/>
                  </a:cubicBezTo>
                  <a:cubicBezTo>
                    <a:pt x="579372" y="201930"/>
                    <a:pt x="489035" y="201930"/>
                    <a:pt x="529721" y="167451"/>
                  </a:cubicBezTo>
                  <a:cubicBezTo>
                    <a:pt x="570407" y="132972"/>
                    <a:pt x="780734" y="15741"/>
                    <a:pt x="806938" y="1949"/>
                  </a:cubicBezTo>
                  <a:cubicBezTo>
                    <a:pt x="833143" y="-11843"/>
                    <a:pt x="697981" y="50910"/>
                    <a:pt x="686948" y="84700"/>
                  </a:cubicBezTo>
                  <a:cubicBezTo>
                    <a:pt x="675915" y="118490"/>
                    <a:pt x="742806" y="174347"/>
                    <a:pt x="740737" y="204689"/>
                  </a:cubicBezTo>
                  <a:cubicBezTo>
                    <a:pt x="738668" y="235031"/>
                    <a:pt x="677984" y="255029"/>
                    <a:pt x="674536" y="266752"/>
                  </a:cubicBezTo>
                  <a:cubicBezTo>
                    <a:pt x="671088" y="278475"/>
                    <a:pt x="757977" y="226066"/>
                    <a:pt x="720049" y="275027"/>
                  </a:cubicBezTo>
                  <a:cubicBezTo>
                    <a:pt x="682121" y="323988"/>
                    <a:pt x="518688" y="471562"/>
                    <a:pt x="446970" y="560519"/>
                  </a:cubicBezTo>
                  <a:cubicBezTo>
                    <a:pt x="375252" y="649477"/>
                    <a:pt x="353875" y="806703"/>
                    <a:pt x="289743" y="808772"/>
                  </a:cubicBezTo>
                  <a:cubicBezTo>
                    <a:pt x="225611" y="810841"/>
                    <a:pt x="95277" y="601204"/>
                    <a:pt x="62177" y="572931"/>
                  </a:cubicBezTo>
                  <a:cubicBezTo>
                    <a:pt x="29077" y="544658"/>
                    <a:pt x="91140" y="645338"/>
                    <a:pt x="91140" y="639132"/>
                  </a:cubicBezTo>
                  <a:cubicBezTo>
                    <a:pt x="91140" y="632926"/>
                    <a:pt x="77348" y="606721"/>
                    <a:pt x="62177" y="535693"/>
                  </a:cubicBezTo>
                  <a:cubicBezTo>
                    <a:pt x="47006" y="464665"/>
                    <a:pt x="2183" y="230204"/>
                    <a:pt x="114" y="212964"/>
                  </a:cubicBezTo>
                  <a:cubicBezTo>
                    <a:pt x="-1955" y="195724"/>
                    <a:pt x="24249" y="440530"/>
                    <a:pt x="62177" y="44880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フリーフォーム 274">
              <a:extLst>
                <a:ext uri="{FF2B5EF4-FFF2-40B4-BE49-F238E27FC236}">
                  <a16:creationId xmlns:a16="http://schemas.microsoft.com/office/drawing/2014/main" id="{D6B13B85-520A-EC45-710F-9BE1B48F56EB}"/>
                </a:ext>
              </a:extLst>
            </p:cNvPr>
            <p:cNvSpPr/>
            <p:nvPr/>
          </p:nvSpPr>
          <p:spPr>
            <a:xfrm>
              <a:off x="2663302" y="8022249"/>
              <a:ext cx="1740675" cy="1511726"/>
            </a:xfrm>
            <a:custGeom>
              <a:avLst/>
              <a:gdLst>
                <a:gd name="connsiteX0" fmla="*/ 1304615 w 1740675"/>
                <a:gd name="connsiteY0" fmla="*/ 473 h 1511726"/>
                <a:gd name="connsiteX1" fmla="*/ 1304615 w 1740675"/>
                <a:gd name="connsiteY1" fmla="*/ 319065 h 1511726"/>
                <a:gd name="connsiteX2" fmla="*/ 1039811 w 1740675"/>
                <a:gd name="connsiteY2" fmla="*/ 414229 h 1511726"/>
                <a:gd name="connsiteX3" fmla="*/ 1172213 w 1740675"/>
                <a:gd name="connsiteY3" fmla="*/ 414229 h 1511726"/>
                <a:gd name="connsiteX4" fmla="*/ 642606 w 1740675"/>
                <a:gd name="connsiteY4" fmla="*/ 815572 h 1511726"/>
                <a:gd name="connsiteX5" fmla="*/ 775008 w 1740675"/>
                <a:gd name="connsiteY5" fmla="*/ 807297 h 1511726"/>
                <a:gd name="connsiteX6" fmla="*/ 352977 w 1740675"/>
                <a:gd name="connsiteY6" fmla="*/ 1063825 h 1511726"/>
                <a:gd name="connsiteX7" fmla="*/ 559855 w 1740675"/>
                <a:gd name="connsiteY7" fmla="*/ 1072100 h 1511726"/>
                <a:gd name="connsiteX8" fmla="*/ 146099 w 1740675"/>
                <a:gd name="connsiteY8" fmla="*/ 1386555 h 1511726"/>
                <a:gd name="connsiteX9" fmla="*/ 162649 w 1740675"/>
                <a:gd name="connsiteY9" fmla="*/ 1432068 h 1511726"/>
                <a:gd name="connsiteX10" fmla="*/ 17835 w 1740675"/>
                <a:gd name="connsiteY10" fmla="*/ 1506544 h 1511726"/>
                <a:gd name="connsiteX11" fmla="*/ 630193 w 1740675"/>
                <a:gd name="connsiteY11" fmla="*/ 1274841 h 1511726"/>
                <a:gd name="connsiteX12" fmla="*/ 402627 w 1740675"/>
                <a:gd name="connsiteY12" fmla="*/ 1386555 h 1511726"/>
                <a:gd name="connsiteX13" fmla="*/ 150236 w 1740675"/>
                <a:gd name="connsiteY13" fmla="*/ 1477581 h 1511726"/>
                <a:gd name="connsiteX14" fmla="*/ 981885 w 1740675"/>
                <a:gd name="connsiteY14" fmla="*/ 1154851 h 1511726"/>
                <a:gd name="connsiteX15" fmla="*/ 952922 w 1740675"/>
                <a:gd name="connsiteY15" fmla="*/ 1117613 h 1511726"/>
                <a:gd name="connsiteX16" fmla="*/ 1478392 w 1740675"/>
                <a:gd name="connsiteY16" fmla="*/ 571456 h 1511726"/>
                <a:gd name="connsiteX17" fmla="*/ 1734921 w 1740675"/>
                <a:gd name="connsiteY17" fmla="*/ 190801 h 1511726"/>
                <a:gd name="connsiteX18" fmla="*/ 1648032 w 1740675"/>
                <a:gd name="connsiteY18" fmla="*/ 236314 h 1511726"/>
                <a:gd name="connsiteX19" fmla="*/ 1544593 w 1740675"/>
                <a:gd name="connsiteY19" fmla="*/ 182526 h 1511726"/>
                <a:gd name="connsiteX20" fmla="*/ 1590106 w 1740675"/>
                <a:gd name="connsiteY20" fmla="*/ 257002 h 1511726"/>
                <a:gd name="connsiteX21" fmla="*/ 1420466 w 1740675"/>
                <a:gd name="connsiteY21" fmla="*/ 149425 h 1511726"/>
                <a:gd name="connsiteX22" fmla="*/ 1503217 w 1740675"/>
                <a:gd name="connsiteY22" fmla="*/ 244589 h 1511726"/>
                <a:gd name="connsiteX23" fmla="*/ 1304615 w 1740675"/>
                <a:gd name="connsiteY23" fmla="*/ 473 h 151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40675" h="1511726">
                  <a:moveTo>
                    <a:pt x="1304615" y="473"/>
                  </a:moveTo>
                  <a:cubicBezTo>
                    <a:pt x="1271515" y="12886"/>
                    <a:pt x="1348749" y="250106"/>
                    <a:pt x="1304615" y="319065"/>
                  </a:cubicBezTo>
                  <a:cubicBezTo>
                    <a:pt x="1260481" y="388024"/>
                    <a:pt x="1061878" y="398368"/>
                    <a:pt x="1039811" y="414229"/>
                  </a:cubicBezTo>
                  <a:cubicBezTo>
                    <a:pt x="1017744" y="430090"/>
                    <a:pt x="1238414" y="347339"/>
                    <a:pt x="1172213" y="414229"/>
                  </a:cubicBezTo>
                  <a:cubicBezTo>
                    <a:pt x="1106012" y="481120"/>
                    <a:pt x="708807" y="750061"/>
                    <a:pt x="642606" y="815572"/>
                  </a:cubicBezTo>
                  <a:cubicBezTo>
                    <a:pt x="576405" y="881083"/>
                    <a:pt x="823279" y="765922"/>
                    <a:pt x="775008" y="807297"/>
                  </a:cubicBezTo>
                  <a:cubicBezTo>
                    <a:pt x="726736" y="848673"/>
                    <a:pt x="388836" y="1019691"/>
                    <a:pt x="352977" y="1063825"/>
                  </a:cubicBezTo>
                  <a:cubicBezTo>
                    <a:pt x="317118" y="1107959"/>
                    <a:pt x="594335" y="1018312"/>
                    <a:pt x="559855" y="1072100"/>
                  </a:cubicBezTo>
                  <a:cubicBezTo>
                    <a:pt x="525375" y="1125888"/>
                    <a:pt x="212300" y="1326560"/>
                    <a:pt x="146099" y="1386555"/>
                  </a:cubicBezTo>
                  <a:cubicBezTo>
                    <a:pt x="79898" y="1446550"/>
                    <a:pt x="184026" y="1412070"/>
                    <a:pt x="162649" y="1432068"/>
                  </a:cubicBezTo>
                  <a:cubicBezTo>
                    <a:pt x="141272" y="1452066"/>
                    <a:pt x="-60089" y="1532748"/>
                    <a:pt x="17835" y="1506544"/>
                  </a:cubicBezTo>
                  <a:cubicBezTo>
                    <a:pt x="95759" y="1480340"/>
                    <a:pt x="566061" y="1294839"/>
                    <a:pt x="630193" y="1274841"/>
                  </a:cubicBezTo>
                  <a:cubicBezTo>
                    <a:pt x="694325" y="1254843"/>
                    <a:pt x="482620" y="1352765"/>
                    <a:pt x="402627" y="1386555"/>
                  </a:cubicBezTo>
                  <a:cubicBezTo>
                    <a:pt x="322634" y="1420345"/>
                    <a:pt x="53693" y="1516198"/>
                    <a:pt x="150236" y="1477581"/>
                  </a:cubicBezTo>
                  <a:cubicBezTo>
                    <a:pt x="246779" y="1438964"/>
                    <a:pt x="848104" y="1214846"/>
                    <a:pt x="981885" y="1154851"/>
                  </a:cubicBezTo>
                  <a:cubicBezTo>
                    <a:pt x="1115666" y="1094856"/>
                    <a:pt x="870171" y="1214846"/>
                    <a:pt x="952922" y="1117613"/>
                  </a:cubicBezTo>
                  <a:cubicBezTo>
                    <a:pt x="1035673" y="1020381"/>
                    <a:pt x="1348059" y="725925"/>
                    <a:pt x="1478392" y="571456"/>
                  </a:cubicBezTo>
                  <a:cubicBezTo>
                    <a:pt x="1608725" y="416987"/>
                    <a:pt x="1706648" y="246658"/>
                    <a:pt x="1734921" y="190801"/>
                  </a:cubicBezTo>
                  <a:cubicBezTo>
                    <a:pt x="1763194" y="134944"/>
                    <a:pt x="1679753" y="237693"/>
                    <a:pt x="1648032" y="236314"/>
                  </a:cubicBezTo>
                  <a:cubicBezTo>
                    <a:pt x="1616311" y="234935"/>
                    <a:pt x="1554247" y="179078"/>
                    <a:pt x="1544593" y="182526"/>
                  </a:cubicBezTo>
                  <a:cubicBezTo>
                    <a:pt x="1534939" y="185974"/>
                    <a:pt x="1610794" y="262519"/>
                    <a:pt x="1590106" y="257002"/>
                  </a:cubicBezTo>
                  <a:cubicBezTo>
                    <a:pt x="1569418" y="251485"/>
                    <a:pt x="1434947" y="151494"/>
                    <a:pt x="1420466" y="149425"/>
                  </a:cubicBezTo>
                  <a:cubicBezTo>
                    <a:pt x="1405985" y="147356"/>
                    <a:pt x="1518388" y="265277"/>
                    <a:pt x="1503217" y="244589"/>
                  </a:cubicBezTo>
                  <a:cubicBezTo>
                    <a:pt x="1488046" y="223901"/>
                    <a:pt x="1337715" y="-11940"/>
                    <a:pt x="1304615" y="47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フリーフォーム 275">
              <a:extLst>
                <a:ext uri="{FF2B5EF4-FFF2-40B4-BE49-F238E27FC236}">
                  <a16:creationId xmlns:a16="http://schemas.microsoft.com/office/drawing/2014/main" id="{C77462BB-8E19-8AB7-478E-CF388634401B}"/>
                </a:ext>
              </a:extLst>
            </p:cNvPr>
            <p:cNvSpPr/>
            <p:nvPr/>
          </p:nvSpPr>
          <p:spPr>
            <a:xfrm>
              <a:off x="3710829" y="8162436"/>
              <a:ext cx="796916" cy="960765"/>
            </a:xfrm>
            <a:custGeom>
              <a:avLst/>
              <a:gdLst>
                <a:gd name="connsiteX0" fmla="*/ 782557 w 796916"/>
                <a:gd name="connsiteY0" fmla="*/ 21651 h 960765"/>
                <a:gd name="connsiteX1" fmla="*/ 4697 w 796916"/>
                <a:gd name="connsiteY1" fmla="*/ 956739 h 960765"/>
                <a:gd name="connsiteX2" fmla="*/ 472241 w 796916"/>
                <a:gd name="connsiteY2" fmla="*/ 348518 h 960765"/>
                <a:gd name="connsiteX3" fmla="*/ 782557 w 796916"/>
                <a:gd name="connsiteY3" fmla="*/ 21651 h 96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6916" h="960765">
                  <a:moveTo>
                    <a:pt x="782557" y="21651"/>
                  </a:moveTo>
                  <a:cubicBezTo>
                    <a:pt x="704633" y="123021"/>
                    <a:pt x="56416" y="902261"/>
                    <a:pt x="4697" y="956739"/>
                  </a:cubicBezTo>
                  <a:cubicBezTo>
                    <a:pt x="-47022" y="1011217"/>
                    <a:pt x="342598" y="497470"/>
                    <a:pt x="472241" y="348518"/>
                  </a:cubicBezTo>
                  <a:cubicBezTo>
                    <a:pt x="601884" y="199566"/>
                    <a:pt x="860481" y="-79719"/>
                    <a:pt x="782557" y="2165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 276">
              <a:extLst>
                <a:ext uri="{FF2B5EF4-FFF2-40B4-BE49-F238E27FC236}">
                  <a16:creationId xmlns:a16="http://schemas.microsoft.com/office/drawing/2014/main" id="{7644B5B3-38EF-02F8-F570-92C4770FA54E}"/>
                </a:ext>
              </a:extLst>
            </p:cNvPr>
            <p:cNvSpPr/>
            <p:nvPr/>
          </p:nvSpPr>
          <p:spPr>
            <a:xfrm>
              <a:off x="2771987" y="9084110"/>
              <a:ext cx="978779" cy="461262"/>
            </a:xfrm>
            <a:custGeom>
              <a:avLst/>
              <a:gdLst>
                <a:gd name="connsiteX0" fmla="*/ 176 w 978779"/>
                <a:gd name="connsiteY0" fmla="*/ 461233 h 461262"/>
                <a:gd name="connsiteX1" fmla="*/ 691148 w 978779"/>
                <a:gd name="connsiteY1" fmla="*/ 229530 h 461262"/>
                <a:gd name="connsiteX2" fmla="*/ 488408 w 978779"/>
                <a:gd name="connsiteY2" fmla="*/ 308143 h 461262"/>
                <a:gd name="connsiteX3" fmla="*/ 976639 w 978779"/>
                <a:gd name="connsiteY3" fmla="*/ 1964 h 461262"/>
                <a:gd name="connsiteX4" fmla="*/ 653910 w 978779"/>
                <a:gd name="connsiteY4" fmla="*/ 184017 h 461262"/>
                <a:gd name="connsiteX5" fmla="*/ 351868 w 978779"/>
                <a:gd name="connsiteY5" fmla="*/ 328831 h 461262"/>
                <a:gd name="connsiteX6" fmla="*/ 620809 w 978779"/>
                <a:gd name="connsiteY6" fmla="*/ 246080 h 461262"/>
                <a:gd name="connsiteX7" fmla="*/ 176 w 978779"/>
                <a:gd name="connsiteY7" fmla="*/ 461233 h 46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8779" h="461262">
                  <a:moveTo>
                    <a:pt x="176" y="461233"/>
                  </a:moveTo>
                  <a:cubicBezTo>
                    <a:pt x="11899" y="458475"/>
                    <a:pt x="609776" y="255045"/>
                    <a:pt x="691148" y="229530"/>
                  </a:cubicBezTo>
                  <a:cubicBezTo>
                    <a:pt x="772520" y="204015"/>
                    <a:pt x="440826" y="346071"/>
                    <a:pt x="488408" y="308143"/>
                  </a:cubicBezTo>
                  <a:cubicBezTo>
                    <a:pt x="535990" y="270215"/>
                    <a:pt x="949055" y="22652"/>
                    <a:pt x="976639" y="1964"/>
                  </a:cubicBezTo>
                  <a:cubicBezTo>
                    <a:pt x="1004223" y="-18724"/>
                    <a:pt x="758038" y="129539"/>
                    <a:pt x="653910" y="184017"/>
                  </a:cubicBezTo>
                  <a:cubicBezTo>
                    <a:pt x="549782" y="238495"/>
                    <a:pt x="357385" y="318487"/>
                    <a:pt x="351868" y="328831"/>
                  </a:cubicBezTo>
                  <a:cubicBezTo>
                    <a:pt x="346351" y="339175"/>
                    <a:pt x="677355" y="222634"/>
                    <a:pt x="620809" y="246080"/>
                  </a:cubicBezTo>
                  <a:cubicBezTo>
                    <a:pt x="564263" y="269526"/>
                    <a:pt x="-11547" y="463991"/>
                    <a:pt x="176" y="46123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フリーフォーム 277">
              <a:extLst>
                <a:ext uri="{FF2B5EF4-FFF2-40B4-BE49-F238E27FC236}">
                  <a16:creationId xmlns:a16="http://schemas.microsoft.com/office/drawing/2014/main" id="{14C65096-679C-F8CE-2075-D117B430D80F}"/>
                </a:ext>
              </a:extLst>
            </p:cNvPr>
            <p:cNvSpPr/>
            <p:nvPr/>
          </p:nvSpPr>
          <p:spPr>
            <a:xfrm>
              <a:off x="3359516" y="8054723"/>
              <a:ext cx="409911" cy="708817"/>
            </a:xfrm>
            <a:custGeom>
              <a:avLst/>
              <a:gdLst>
                <a:gd name="connsiteX0" fmla="*/ 409798 w 409911"/>
                <a:gd name="connsiteY0" fmla="*/ 1100 h 708817"/>
                <a:gd name="connsiteX1" fmla="*/ 356010 w 409911"/>
                <a:gd name="connsiteY1" fmla="*/ 166602 h 708817"/>
                <a:gd name="connsiteX2" fmla="*/ 360147 w 409911"/>
                <a:gd name="connsiteY2" fmla="*/ 286591 h 708817"/>
                <a:gd name="connsiteX3" fmla="*/ 343597 w 409911"/>
                <a:gd name="connsiteY3" fmla="*/ 327967 h 708817"/>
                <a:gd name="connsiteX4" fmla="*/ 99481 w 409911"/>
                <a:gd name="connsiteY4" fmla="*/ 394167 h 708817"/>
                <a:gd name="connsiteX5" fmla="*/ 178095 w 409911"/>
                <a:gd name="connsiteY5" fmla="*/ 439681 h 708817"/>
                <a:gd name="connsiteX6" fmla="*/ 215333 w 409911"/>
                <a:gd name="connsiteY6" fmla="*/ 456231 h 708817"/>
                <a:gd name="connsiteX7" fmla="*/ 180 w 409911"/>
                <a:gd name="connsiteY7" fmla="*/ 708622 h 708817"/>
                <a:gd name="connsiteX8" fmla="*/ 256708 w 409911"/>
                <a:gd name="connsiteY8" fmla="*/ 410718 h 708817"/>
                <a:gd name="connsiteX9" fmla="*/ 327047 w 409911"/>
                <a:gd name="connsiteY9" fmla="*/ 294866 h 708817"/>
                <a:gd name="connsiteX10" fmla="*/ 277396 w 409911"/>
                <a:gd name="connsiteY10" fmla="*/ 174877 h 708817"/>
                <a:gd name="connsiteX11" fmla="*/ 339460 w 409911"/>
                <a:gd name="connsiteY11" fmla="*/ 253491 h 708817"/>
                <a:gd name="connsiteX12" fmla="*/ 409798 w 409911"/>
                <a:gd name="connsiteY12" fmla="*/ 1100 h 708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9911" h="708817">
                  <a:moveTo>
                    <a:pt x="409798" y="1100"/>
                  </a:moveTo>
                  <a:cubicBezTo>
                    <a:pt x="412556" y="-13382"/>
                    <a:pt x="364285" y="119020"/>
                    <a:pt x="356010" y="166602"/>
                  </a:cubicBezTo>
                  <a:cubicBezTo>
                    <a:pt x="347735" y="214184"/>
                    <a:pt x="362216" y="259697"/>
                    <a:pt x="360147" y="286591"/>
                  </a:cubicBezTo>
                  <a:cubicBezTo>
                    <a:pt x="358078" y="313485"/>
                    <a:pt x="387041" y="310038"/>
                    <a:pt x="343597" y="327967"/>
                  </a:cubicBezTo>
                  <a:cubicBezTo>
                    <a:pt x="300153" y="345896"/>
                    <a:pt x="127065" y="375548"/>
                    <a:pt x="99481" y="394167"/>
                  </a:cubicBezTo>
                  <a:cubicBezTo>
                    <a:pt x="71897" y="412786"/>
                    <a:pt x="158786" y="429337"/>
                    <a:pt x="178095" y="439681"/>
                  </a:cubicBezTo>
                  <a:cubicBezTo>
                    <a:pt x="197404" y="450025"/>
                    <a:pt x="244985" y="411408"/>
                    <a:pt x="215333" y="456231"/>
                  </a:cubicBezTo>
                  <a:cubicBezTo>
                    <a:pt x="185681" y="501054"/>
                    <a:pt x="-6716" y="716208"/>
                    <a:pt x="180" y="708622"/>
                  </a:cubicBezTo>
                  <a:cubicBezTo>
                    <a:pt x="7076" y="701036"/>
                    <a:pt x="202230" y="479677"/>
                    <a:pt x="256708" y="410718"/>
                  </a:cubicBezTo>
                  <a:cubicBezTo>
                    <a:pt x="311186" y="341759"/>
                    <a:pt x="323599" y="334173"/>
                    <a:pt x="327047" y="294866"/>
                  </a:cubicBezTo>
                  <a:cubicBezTo>
                    <a:pt x="330495" y="255559"/>
                    <a:pt x="275327" y="181773"/>
                    <a:pt x="277396" y="174877"/>
                  </a:cubicBezTo>
                  <a:cubicBezTo>
                    <a:pt x="279465" y="167981"/>
                    <a:pt x="318772" y="280385"/>
                    <a:pt x="339460" y="253491"/>
                  </a:cubicBezTo>
                  <a:cubicBezTo>
                    <a:pt x="360148" y="226597"/>
                    <a:pt x="407040" y="15582"/>
                    <a:pt x="409798" y="110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フリーフォーム 278">
              <a:extLst>
                <a:ext uri="{FF2B5EF4-FFF2-40B4-BE49-F238E27FC236}">
                  <a16:creationId xmlns:a16="http://schemas.microsoft.com/office/drawing/2014/main" id="{5D201D1E-3B35-2578-5528-897244786330}"/>
                </a:ext>
              </a:extLst>
            </p:cNvPr>
            <p:cNvSpPr/>
            <p:nvPr/>
          </p:nvSpPr>
          <p:spPr>
            <a:xfrm>
              <a:off x="3839357" y="8006160"/>
              <a:ext cx="94808" cy="323095"/>
            </a:xfrm>
            <a:custGeom>
              <a:avLst/>
              <a:gdLst>
                <a:gd name="connsiteX0" fmla="*/ 37533 w 94808"/>
                <a:gd name="connsiteY0" fmla="*/ 12 h 323095"/>
                <a:gd name="connsiteX1" fmla="*/ 4433 w 94808"/>
                <a:gd name="connsiteY1" fmla="*/ 140689 h 323095"/>
                <a:gd name="connsiteX2" fmla="*/ 58221 w 94808"/>
                <a:gd name="connsiteY2" fmla="*/ 190340 h 323095"/>
                <a:gd name="connsiteX3" fmla="*/ 20983 w 94808"/>
                <a:gd name="connsiteY3" fmla="*/ 169652 h 323095"/>
                <a:gd name="connsiteX4" fmla="*/ 87184 w 94808"/>
                <a:gd name="connsiteY4" fmla="*/ 202752 h 323095"/>
                <a:gd name="connsiteX5" fmla="*/ 83047 w 94808"/>
                <a:gd name="connsiteY5" fmla="*/ 322741 h 323095"/>
                <a:gd name="connsiteX6" fmla="*/ 91322 w 94808"/>
                <a:gd name="connsiteY6" fmla="*/ 239990 h 323095"/>
                <a:gd name="connsiteX7" fmla="*/ 16846 w 94808"/>
                <a:gd name="connsiteY7" fmla="*/ 252403 h 323095"/>
                <a:gd name="connsiteX8" fmla="*/ 58221 w 94808"/>
                <a:gd name="connsiteY8" fmla="*/ 202752 h 323095"/>
                <a:gd name="connsiteX9" fmla="*/ 295 w 94808"/>
                <a:gd name="connsiteY9" fmla="*/ 148964 h 323095"/>
                <a:gd name="connsiteX10" fmla="*/ 37533 w 94808"/>
                <a:gd name="connsiteY10" fmla="*/ 12 h 323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808" h="323095">
                  <a:moveTo>
                    <a:pt x="37533" y="12"/>
                  </a:moveTo>
                  <a:cubicBezTo>
                    <a:pt x="38223" y="-1367"/>
                    <a:pt x="985" y="108968"/>
                    <a:pt x="4433" y="140689"/>
                  </a:cubicBezTo>
                  <a:cubicBezTo>
                    <a:pt x="7881" y="172410"/>
                    <a:pt x="55463" y="185513"/>
                    <a:pt x="58221" y="190340"/>
                  </a:cubicBezTo>
                  <a:cubicBezTo>
                    <a:pt x="60979" y="195167"/>
                    <a:pt x="16156" y="167583"/>
                    <a:pt x="20983" y="169652"/>
                  </a:cubicBezTo>
                  <a:cubicBezTo>
                    <a:pt x="25810" y="171721"/>
                    <a:pt x="76840" y="177237"/>
                    <a:pt x="87184" y="202752"/>
                  </a:cubicBezTo>
                  <a:cubicBezTo>
                    <a:pt x="97528" y="228267"/>
                    <a:pt x="82357" y="316535"/>
                    <a:pt x="83047" y="322741"/>
                  </a:cubicBezTo>
                  <a:cubicBezTo>
                    <a:pt x="83737" y="328947"/>
                    <a:pt x="102356" y="251713"/>
                    <a:pt x="91322" y="239990"/>
                  </a:cubicBezTo>
                  <a:cubicBezTo>
                    <a:pt x="80288" y="228267"/>
                    <a:pt x="22363" y="258609"/>
                    <a:pt x="16846" y="252403"/>
                  </a:cubicBezTo>
                  <a:cubicBezTo>
                    <a:pt x="11329" y="246197"/>
                    <a:pt x="60979" y="219992"/>
                    <a:pt x="58221" y="202752"/>
                  </a:cubicBezTo>
                  <a:cubicBezTo>
                    <a:pt x="55463" y="185512"/>
                    <a:pt x="4433" y="179306"/>
                    <a:pt x="295" y="148964"/>
                  </a:cubicBezTo>
                  <a:cubicBezTo>
                    <a:pt x="-3843" y="118622"/>
                    <a:pt x="36843" y="1391"/>
                    <a:pt x="37533" y="1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フリーフォーム 279">
              <a:extLst>
                <a:ext uri="{FF2B5EF4-FFF2-40B4-BE49-F238E27FC236}">
                  <a16:creationId xmlns:a16="http://schemas.microsoft.com/office/drawing/2014/main" id="{7E661B1E-F7C5-D829-17CC-58090775C387}"/>
                </a:ext>
              </a:extLst>
            </p:cNvPr>
            <p:cNvSpPr/>
            <p:nvPr/>
          </p:nvSpPr>
          <p:spPr>
            <a:xfrm>
              <a:off x="3377952" y="7654850"/>
              <a:ext cx="883296" cy="299357"/>
            </a:xfrm>
            <a:custGeom>
              <a:avLst/>
              <a:gdLst>
                <a:gd name="connsiteX0" fmla="*/ 248 w 883296"/>
                <a:gd name="connsiteY0" fmla="*/ 75 h 299357"/>
                <a:gd name="connsiteX1" fmla="*/ 184398 w 883296"/>
                <a:gd name="connsiteY1" fmla="*/ 136600 h 299357"/>
                <a:gd name="connsiteX2" fmla="*/ 162173 w 883296"/>
                <a:gd name="connsiteY2" fmla="*/ 114375 h 299357"/>
                <a:gd name="connsiteX3" fmla="*/ 384423 w 883296"/>
                <a:gd name="connsiteY3" fmla="*/ 222325 h 299357"/>
                <a:gd name="connsiteX4" fmla="*/ 359023 w 883296"/>
                <a:gd name="connsiteY4" fmla="*/ 190575 h 299357"/>
                <a:gd name="connsiteX5" fmla="*/ 584448 w 883296"/>
                <a:gd name="connsiteY5" fmla="*/ 276300 h 299357"/>
                <a:gd name="connsiteX6" fmla="*/ 546348 w 883296"/>
                <a:gd name="connsiteY6" fmla="*/ 276300 h 299357"/>
                <a:gd name="connsiteX7" fmla="*/ 635248 w 883296"/>
                <a:gd name="connsiteY7" fmla="*/ 257250 h 299357"/>
                <a:gd name="connsiteX8" fmla="*/ 736848 w 883296"/>
                <a:gd name="connsiteY8" fmla="*/ 295350 h 299357"/>
                <a:gd name="connsiteX9" fmla="*/ 882898 w 883296"/>
                <a:gd name="connsiteY9" fmla="*/ 295350 h 299357"/>
                <a:gd name="connsiteX10" fmla="*/ 689223 w 883296"/>
                <a:gd name="connsiteY10" fmla="*/ 269950 h 299357"/>
                <a:gd name="connsiteX11" fmla="*/ 355848 w 883296"/>
                <a:gd name="connsiteY11" fmla="*/ 162000 h 299357"/>
                <a:gd name="connsiteX12" fmla="*/ 454273 w 883296"/>
                <a:gd name="connsiteY12" fmla="*/ 219150 h 299357"/>
                <a:gd name="connsiteX13" fmla="*/ 238373 w 883296"/>
                <a:gd name="connsiteY13" fmla="*/ 158825 h 299357"/>
                <a:gd name="connsiteX14" fmla="*/ 146298 w 883296"/>
                <a:gd name="connsiteY14" fmla="*/ 117550 h 299357"/>
                <a:gd name="connsiteX15" fmla="*/ 248 w 883296"/>
                <a:gd name="connsiteY15" fmla="*/ 75 h 299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3296" h="299357">
                  <a:moveTo>
                    <a:pt x="248" y="75"/>
                  </a:moveTo>
                  <a:cubicBezTo>
                    <a:pt x="6598" y="3250"/>
                    <a:pt x="184398" y="136600"/>
                    <a:pt x="184398" y="136600"/>
                  </a:cubicBezTo>
                  <a:cubicBezTo>
                    <a:pt x="211385" y="155650"/>
                    <a:pt x="128836" y="100088"/>
                    <a:pt x="162173" y="114375"/>
                  </a:cubicBezTo>
                  <a:cubicBezTo>
                    <a:pt x="195510" y="128662"/>
                    <a:pt x="351615" y="209625"/>
                    <a:pt x="384423" y="222325"/>
                  </a:cubicBezTo>
                  <a:cubicBezTo>
                    <a:pt x="417231" y="235025"/>
                    <a:pt x="325686" y="181579"/>
                    <a:pt x="359023" y="190575"/>
                  </a:cubicBezTo>
                  <a:cubicBezTo>
                    <a:pt x="392360" y="199571"/>
                    <a:pt x="553227" y="262013"/>
                    <a:pt x="584448" y="276300"/>
                  </a:cubicBezTo>
                  <a:cubicBezTo>
                    <a:pt x="615669" y="290588"/>
                    <a:pt x="537881" y="279475"/>
                    <a:pt x="546348" y="276300"/>
                  </a:cubicBezTo>
                  <a:cubicBezTo>
                    <a:pt x="554815" y="273125"/>
                    <a:pt x="603498" y="254075"/>
                    <a:pt x="635248" y="257250"/>
                  </a:cubicBezTo>
                  <a:cubicBezTo>
                    <a:pt x="666998" y="260425"/>
                    <a:pt x="695573" y="289000"/>
                    <a:pt x="736848" y="295350"/>
                  </a:cubicBezTo>
                  <a:cubicBezTo>
                    <a:pt x="778123" y="301700"/>
                    <a:pt x="890835" y="299583"/>
                    <a:pt x="882898" y="295350"/>
                  </a:cubicBezTo>
                  <a:cubicBezTo>
                    <a:pt x="874961" y="291117"/>
                    <a:pt x="777065" y="292175"/>
                    <a:pt x="689223" y="269950"/>
                  </a:cubicBezTo>
                  <a:cubicBezTo>
                    <a:pt x="601381" y="247725"/>
                    <a:pt x="395006" y="170467"/>
                    <a:pt x="355848" y="162000"/>
                  </a:cubicBezTo>
                  <a:cubicBezTo>
                    <a:pt x="316690" y="153533"/>
                    <a:pt x="473852" y="219679"/>
                    <a:pt x="454273" y="219150"/>
                  </a:cubicBezTo>
                  <a:cubicBezTo>
                    <a:pt x="434694" y="218621"/>
                    <a:pt x="289702" y="175758"/>
                    <a:pt x="238373" y="158825"/>
                  </a:cubicBezTo>
                  <a:cubicBezTo>
                    <a:pt x="187044" y="141892"/>
                    <a:pt x="181752" y="140833"/>
                    <a:pt x="146298" y="117550"/>
                  </a:cubicBezTo>
                  <a:cubicBezTo>
                    <a:pt x="110844" y="94267"/>
                    <a:pt x="-6102" y="-3100"/>
                    <a:pt x="248" y="7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 280">
              <a:extLst>
                <a:ext uri="{FF2B5EF4-FFF2-40B4-BE49-F238E27FC236}">
                  <a16:creationId xmlns:a16="http://schemas.microsoft.com/office/drawing/2014/main" id="{7941594D-F07B-B9B8-5C7E-99711DA994D8}"/>
                </a:ext>
              </a:extLst>
            </p:cNvPr>
            <p:cNvSpPr/>
            <p:nvPr/>
          </p:nvSpPr>
          <p:spPr>
            <a:xfrm>
              <a:off x="3398042" y="7584981"/>
              <a:ext cx="741319" cy="426765"/>
            </a:xfrm>
            <a:custGeom>
              <a:avLst/>
              <a:gdLst>
                <a:gd name="connsiteX0" fmla="*/ 88108 w 741319"/>
                <a:gd name="connsiteY0" fmla="*/ 108044 h 426765"/>
                <a:gd name="connsiteX1" fmla="*/ 72233 w 741319"/>
                <a:gd name="connsiteY1" fmla="*/ 38194 h 426765"/>
                <a:gd name="connsiteX2" fmla="*/ 5558 w 741319"/>
                <a:gd name="connsiteY2" fmla="*/ 57244 h 426765"/>
                <a:gd name="connsiteX3" fmla="*/ 43658 w 741319"/>
                <a:gd name="connsiteY3" fmla="*/ 193769 h 426765"/>
                <a:gd name="connsiteX4" fmla="*/ 5558 w 741319"/>
                <a:gd name="connsiteY4" fmla="*/ 174719 h 426765"/>
                <a:gd name="connsiteX5" fmla="*/ 310358 w 741319"/>
                <a:gd name="connsiteY5" fmla="*/ 311244 h 426765"/>
                <a:gd name="connsiteX6" fmla="*/ 246858 w 741319"/>
                <a:gd name="connsiteY6" fmla="*/ 295369 h 426765"/>
                <a:gd name="connsiteX7" fmla="*/ 472283 w 741319"/>
                <a:gd name="connsiteY7" fmla="*/ 323944 h 426765"/>
                <a:gd name="connsiteX8" fmla="*/ 738983 w 741319"/>
                <a:gd name="connsiteY8" fmla="*/ 425544 h 426765"/>
                <a:gd name="connsiteX9" fmla="*/ 583408 w 741319"/>
                <a:gd name="connsiteY9" fmla="*/ 374744 h 426765"/>
                <a:gd name="connsiteX10" fmla="*/ 265908 w 741319"/>
                <a:gd name="connsiteY10" fmla="*/ 295369 h 426765"/>
                <a:gd name="connsiteX11" fmla="*/ 24608 w 741319"/>
                <a:gd name="connsiteY11" fmla="*/ 206469 h 426765"/>
                <a:gd name="connsiteX12" fmla="*/ 8733 w 741319"/>
                <a:gd name="connsiteY12" fmla="*/ 35019 h 426765"/>
                <a:gd name="connsiteX13" fmla="*/ 30958 w 741319"/>
                <a:gd name="connsiteY13" fmla="*/ 57244 h 426765"/>
                <a:gd name="connsiteX14" fmla="*/ 30958 w 741319"/>
                <a:gd name="connsiteY14" fmla="*/ 94 h 426765"/>
                <a:gd name="connsiteX15" fmla="*/ 88108 w 741319"/>
                <a:gd name="connsiteY15" fmla="*/ 108044 h 426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41319" h="426765">
                  <a:moveTo>
                    <a:pt x="88108" y="108044"/>
                  </a:moveTo>
                  <a:cubicBezTo>
                    <a:pt x="94987" y="114394"/>
                    <a:pt x="85991" y="46661"/>
                    <a:pt x="72233" y="38194"/>
                  </a:cubicBezTo>
                  <a:cubicBezTo>
                    <a:pt x="58475" y="29727"/>
                    <a:pt x="10320" y="31315"/>
                    <a:pt x="5558" y="57244"/>
                  </a:cubicBezTo>
                  <a:cubicBezTo>
                    <a:pt x="796" y="83173"/>
                    <a:pt x="43658" y="174190"/>
                    <a:pt x="43658" y="193769"/>
                  </a:cubicBezTo>
                  <a:cubicBezTo>
                    <a:pt x="43658" y="213348"/>
                    <a:pt x="5558" y="174719"/>
                    <a:pt x="5558" y="174719"/>
                  </a:cubicBezTo>
                  <a:lnTo>
                    <a:pt x="310358" y="311244"/>
                  </a:lnTo>
                  <a:cubicBezTo>
                    <a:pt x="350575" y="331352"/>
                    <a:pt x="219871" y="293252"/>
                    <a:pt x="246858" y="295369"/>
                  </a:cubicBezTo>
                  <a:cubicBezTo>
                    <a:pt x="273846" y="297486"/>
                    <a:pt x="390262" y="302248"/>
                    <a:pt x="472283" y="323944"/>
                  </a:cubicBezTo>
                  <a:cubicBezTo>
                    <a:pt x="554304" y="345640"/>
                    <a:pt x="720462" y="417077"/>
                    <a:pt x="738983" y="425544"/>
                  </a:cubicBezTo>
                  <a:cubicBezTo>
                    <a:pt x="757504" y="434011"/>
                    <a:pt x="662254" y="396440"/>
                    <a:pt x="583408" y="374744"/>
                  </a:cubicBezTo>
                  <a:cubicBezTo>
                    <a:pt x="504562" y="353048"/>
                    <a:pt x="359041" y="323415"/>
                    <a:pt x="265908" y="295369"/>
                  </a:cubicBezTo>
                  <a:cubicBezTo>
                    <a:pt x="172775" y="267323"/>
                    <a:pt x="67470" y="249860"/>
                    <a:pt x="24608" y="206469"/>
                  </a:cubicBezTo>
                  <a:cubicBezTo>
                    <a:pt x="-18254" y="163078"/>
                    <a:pt x="7675" y="59890"/>
                    <a:pt x="8733" y="35019"/>
                  </a:cubicBezTo>
                  <a:cubicBezTo>
                    <a:pt x="9791" y="10148"/>
                    <a:pt x="27254" y="63065"/>
                    <a:pt x="30958" y="57244"/>
                  </a:cubicBezTo>
                  <a:cubicBezTo>
                    <a:pt x="34662" y="51423"/>
                    <a:pt x="21433" y="-2552"/>
                    <a:pt x="30958" y="94"/>
                  </a:cubicBezTo>
                  <a:cubicBezTo>
                    <a:pt x="40483" y="2740"/>
                    <a:pt x="81229" y="101694"/>
                    <a:pt x="88108" y="10804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フリーフォーム 281">
              <a:extLst>
                <a:ext uri="{FF2B5EF4-FFF2-40B4-BE49-F238E27FC236}">
                  <a16:creationId xmlns:a16="http://schemas.microsoft.com/office/drawing/2014/main" id="{22699618-02D8-79A5-6175-D81CAB7D8945}"/>
                </a:ext>
              </a:extLst>
            </p:cNvPr>
            <p:cNvSpPr/>
            <p:nvPr/>
          </p:nvSpPr>
          <p:spPr>
            <a:xfrm>
              <a:off x="3412341" y="7619560"/>
              <a:ext cx="143659" cy="143398"/>
            </a:xfrm>
            <a:custGeom>
              <a:avLst/>
              <a:gdLst>
                <a:gd name="connsiteX0" fmla="*/ 784 w 143659"/>
                <a:gd name="connsiteY0" fmla="*/ 440 h 143398"/>
                <a:gd name="connsiteX1" fmla="*/ 48409 w 143659"/>
                <a:gd name="connsiteY1" fmla="*/ 67115 h 143398"/>
                <a:gd name="connsiteX2" fmla="*/ 86509 w 143659"/>
                <a:gd name="connsiteY2" fmla="*/ 114740 h 143398"/>
                <a:gd name="connsiteX3" fmla="*/ 89684 w 143659"/>
                <a:gd name="connsiteY3" fmla="*/ 92515 h 143398"/>
                <a:gd name="connsiteX4" fmla="*/ 143659 w 143659"/>
                <a:gd name="connsiteY4" fmla="*/ 143315 h 143398"/>
                <a:gd name="connsiteX5" fmla="*/ 89684 w 143659"/>
                <a:gd name="connsiteY5" fmla="*/ 102040 h 143398"/>
                <a:gd name="connsiteX6" fmla="*/ 784 w 143659"/>
                <a:gd name="connsiteY6" fmla="*/ 440 h 14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659" h="143398">
                  <a:moveTo>
                    <a:pt x="784" y="440"/>
                  </a:moveTo>
                  <a:cubicBezTo>
                    <a:pt x="-6095" y="-5381"/>
                    <a:pt x="34122" y="48065"/>
                    <a:pt x="48409" y="67115"/>
                  </a:cubicBezTo>
                  <a:cubicBezTo>
                    <a:pt x="62697" y="86165"/>
                    <a:pt x="79630" y="110507"/>
                    <a:pt x="86509" y="114740"/>
                  </a:cubicBezTo>
                  <a:cubicBezTo>
                    <a:pt x="93388" y="118973"/>
                    <a:pt x="80159" y="87752"/>
                    <a:pt x="89684" y="92515"/>
                  </a:cubicBezTo>
                  <a:cubicBezTo>
                    <a:pt x="99209" y="97278"/>
                    <a:pt x="143659" y="141728"/>
                    <a:pt x="143659" y="143315"/>
                  </a:cubicBezTo>
                  <a:cubicBezTo>
                    <a:pt x="143659" y="144902"/>
                    <a:pt x="110322" y="123736"/>
                    <a:pt x="89684" y="102040"/>
                  </a:cubicBezTo>
                  <a:cubicBezTo>
                    <a:pt x="69047" y="80344"/>
                    <a:pt x="7663" y="6261"/>
                    <a:pt x="784" y="44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フリーフォーム 282">
              <a:extLst>
                <a:ext uri="{FF2B5EF4-FFF2-40B4-BE49-F238E27FC236}">
                  <a16:creationId xmlns:a16="http://schemas.microsoft.com/office/drawing/2014/main" id="{D8871FB7-C1D7-E5C7-B38A-1E12354D50D6}"/>
                </a:ext>
              </a:extLst>
            </p:cNvPr>
            <p:cNvSpPr/>
            <p:nvPr/>
          </p:nvSpPr>
          <p:spPr>
            <a:xfrm>
              <a:off x="3488252" y="7663178"/>
              <a:ext cx="775386" cy="292788"/>
            </a:xfrm>
            <a:custGeom>
              <a:avLst/>
              <a:gdLst>
                <a:gd name="connsiteX0" fmla="*/ 4248 w 775386"/>
                <a:gd name="connsiteY0" fmla="*/ 1272 h 292788"/>
                <a:gd name="connsiteX1" fmla="*/ 337623 w 775386"/>
                <a:gd name="connsiteY1" fmla="*/ 163197 h 292788"/>
                <a:gd name="connsiteX2" fmla="*/ 286823 w 775386"/>
                <a:gd name="connsiteY2" fmla="*/ 137797 h 292788"/>
                <a:gd name="connsiteX3" fmla="*/ 740848 w 775386"/>
                <a:gd name="connsiteY3" fmla="*/ 271147 h 292788"/>
                <a:gd name="connsiteX4" fmla="*/ 709098 w 775386"/>
                <a:gd name="connsiteY4" fmla="*/ 283847 h 292788"/>
                <a:gd name="connsiteX5" fmla="*/ 432873 w 775386"/>
                <a:gd name="connsiteY5" fmla="*/ 182247 h 292788"/>
                <a:gd name="connsiteX6" fmla="*/ 159823 w 775386"/>
                <a:gd name="connsiteY6" fmla="*/ 96522 h 292788"/>
                <a:gd name="connsiteX7" fmla="*/ 70923 w 775386"/>
                <a:gd name="connsiteY7" fmla="*/ 86997 h 292788"/>
                <a:gd name="connsiteX8" fmla="*/ 143948 w 775386"/>
                <a:gd name="connsiteY8" fmla="*/ 86997 h 292788"/>
                <a:gd name="connsiteX9" fmla="*/ 4248 w 775386"/>
                <a:gd name="connsiteY9" fmla="*/ 1272 h 29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5386" h="292788">
                  <a:moveTo>
                    <a:pt x="4248" y="1272"/>
                  </a:moveTo>
                  <a:cubicBezTo>
                    <a:pt x="36527" y="13972"/>
                    <a:pt x="290527" y="140443"/>
                    <a:pt x="337623" y="163197"/>
                  </a:cubicBezTo>
                  <a:cubicBezTo>
                    <a:pt x="384719" y="185951"/>
                    <a:pt x="219619" y="119805"/>
                    <a:pt x="286823" y="137797"/>
                  </a:cubicBezTo>
                  <a:cubicBezTo>
                    <a:pt x="354027" y="155789"/>
                    <a:pt x="670469" y="246805"/>
                    <a:pt x="740848" y="271147"/>
                  </a:cubicBezTo>
                  <a:cubicBezTo>
                    <a:pt x="811227" y="295489"/>
                    <a:pt x="760427" y="298664"/>
                    <a:pt x="709098" y="283847"/>
                  </a:cubicBezTo>
                  <a:cubicBezTo>
                    <a:pt x="657769" y="269030"/>
                    <a:pt x="524419" y="213468"/>
                    <a:pt x="432873" y="182247"/>
                  </a:cubicBezTo>
                  <a:cubicBezTo>
                    <a:pt x="341327" y="151026"/>
                    <a:pt x="220148" y="112397"/>
                    <a:pt x="159823" y="96522"/>
                  </a:cubicBezTo>
                  <a:cubicBezTo>
                    <a:pt x="99498" y="80647"/>
                    <a:pt x="73569" y="88585"/>
                    <a:pt x="70923" y="86997"/>
                  </a:cubicBezTo>
                  <a:cubicBezTo>
                    <a:pt x="68277" y="85410"/>
                    <a:pt x="154002" y="99168"/>
                    <a:pt x="143948" y="86997"/>
                  </a:cubicBezTo>
                  <a:cubicBezTo>
                    <a:pt x="133894" y="74826"/>
                    <a:pt x="-28031" y="-11428"/>
                    <a:pt x="4248" y="127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フリーフォーム 283">
              <a:extLst>
                <a:ext uri="{FF2B5EF4-FFF2-40B4-BE49-F238E27FC236}">
                  <a16:creationId xmlns:a16="http://schemas.microsoft.com/office/drawing/2014/main" id="{5A867F94-25D0-F85A-3249-DDF9D75B9AEC}"/>
                </a:ext>
              </a:extLst>
            </p:cNvPr>
            <p:cNvSpPr/>
            <p:nvPr/>
          </p:nvSpPr>
          <p:spPr>
            <a:xfrm>
              <a:off x="3628083" y="7590593"/>
              <a:ext cx="249637" cy="45316"/>
            </a:xfrm>
            <a:custGeom>
              <a:avLst/>
              <a:gdLst>
                <a:gd name="connsiteX0" fmla="*/ 248592 w 249637"/>
                <a:gd name="connsiteY0" fmla="*/ 32582 h 45316"/>
                <a:gd name="connsiteX1" fmla="*/ 153342 w 249637"/>
                <a:gd name="connsiteY1" fmla="*/ 32582 h 45316"/>
                <a:gd name="connsiteX2" fmla="*/ 48567 w 249637"/>
                <a:gd name="connsiteY2" fmla="*/ 42107 h 45316"/>
                <a:gd name="connsiteX3" fmla="*/ 134292 w 249637"/>
                <a:gd name="connsiteY3" fmla="*/ 42107 h 45316"/>
                <a:gd name="connsiteX4" fmla="*/ 48567 w 249637"/>
                <a:gd name="connsiteY4" fmla="*/ 4007 h 45316"/>
                <a:gd name="connsiteX5" fmla="*/ 942 w 249637"/>
                <a:gd name="connsiteY5" fmla="*/ 4007 h 45316"/>
                <a:gd name="connsiteX6" fmla="*/ 89842 w 249637"/>
                <a:gd name="connsiteY6" fmla="*/ 29407 h 45316"/>
                <a:gd name="connsiteX7" fmla="*/ 248592 w 249637"/>
                <a:gd name="connsiteY7" fmla="*/ 32582 h 4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637" h="45316">
                  <a:moveTo>
                    <a:pt x="248592" y="32582"/>
                  </a:moveTo>
                  <a:cubicBezTo>
                    <a:pt x="259175" y="33111"/>
                    <a:pt x="186679" y="30995"/>
                    <a:pt x="153342" y="32582"/>
                  </a:cubicBezTo>
                  <a:cubicBezTo>
                    <a:pt x="120005" y="34169"/>
                    <a:pt x="51742" y="40520"/>
                    <a:pt x="48567" y="42107"/>
                  </a:cubicBezTo>
                  <a:cubicBezTo>
                    <a:pt x="45392" y="43694"/>
                    <a:pt x="134292" y="48457"/>
                    <a:pt x="134292" y="42107"/>
                  </a:cubicBezTo>
                  <a:cubicBezTo>
                    <a:pt x="134292" y="35757"/>
                    <a:pt x="70792" y="10357"/>
                    <a:pt x="48567" y="4007"/>
                  </a:cubicBezTo>
                  <a:cubicBezTo>
                    <a:pt x="26342" y="-2343"/>
                    <a:pt x="-5937" y="-226"/>
                    <a:pt x="942" y="4007"/>
                  </a:cubicBezTo>
                  <a:cubicBezTo>
                    <a:pt x="7821" y="8240"/>
                    <a:pt x="55975" y="25174"/>
                    <a:pt x="89842" y="29407"/>
                  </a:cubicBezTo>
                  <a:cubicBezTo>
                    <a:pt x="123709" y="33640"/>
                    <a:pt x="238009" y="32053"/>
                    <a:pt x="248592" y="3258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フリーフォーム 284">
              <a:extLst>
                <a:ext uri="{FF2B5EF4-FFF2-40B4-BE49-F238E27FC236}">
                  <a16:creationId xmlns:a16="http://schemas.microsoft.com/office/drawing/2014/main" id="{AA164702-68E6-1EFF-D598-19A077B376A9}"/>
                </a:ext>
              </a:extLst>
            </p:cNvPr>
            <p:cNvSpPr/>
            <p:nvPr/>
          </p:nvSpPr>
          <p:spPr>
            <a:xfrm>
              <a:off x="3476369" y="7559157"/>
              <a:ext cx="178058" cy="122356"/>
            </a:xfrm>
            <a:custGeom>
              <a:avLst/>
              <a:gdLst>
                <a:gd name="connsiteX0" fmla="*/ 178056 w 178058"/>
                <a:gd name="connsiteY0" fmla="*/ 35443 h 122356"/>
                <a:gd name="connsiteX1" fmla="*/ 76456 w 178058"/>
                <a:gd name="connsiteY1" fmla="*/ 3693 h 122356"/>
                <a:gd name="connsiteX2" fmla="*/ 35181 w 178058"/>
                <a:gd name="connsiteY2" fmla="*/ 13218 h 122356"/>
                <a:gd name="connsiteX3" fmla="*/ 6606 w 178058"/>
                <a:gd name="connsiteY3" fmla="*/ 41793 h 122356"/>
                <a:gd name="connsiteX4" fmla="*/ 38356 w 178058"/>
                <a:gd name="connsiteY4" fmla="*/ 121168 h 122356"/>
                <a:gd name="connsiteX5" fmla="*/ 22481 w 178058"/>
                <a:gd name="connsiteY5" fmla="*/ 86243 h 122356"/>
                <a:gd name="connsiteX6" fmla="*/ 256 w 178058"/>
                <a:gd name="connsiteY6" fmla="*/ 41793 h 122356"/>
                <a:gd name="connsiteX7" fmla="*/ 38356 w 178058"/>
                <a:gd name="connsiteY7" fmla="*/ 6868 h 122356"/>
                <a:gd name="connsiteX8" fmla="*/ 79631 w 178058"/>
                <a:gd name="connsiteY8" fmla="*/ 3693 h 122356"/>
                <a:gd name="connsiteX9" fmla="*/ 178056 w 178058"/>
                <a:gd name="connsiteY9" fmla="*/ 35443 h 122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8058" h="122356">
                  <a:moveTo>
                    <a:pt x="178056" y="35443"/>
                  </a:moveTo>
                  <a:cubicBezTo>
                    <a:pt x="177527" y="35443"/>
                    <a:pt x="100268" y="7397"/>
                    <a:pt x="76456" y="3693"/>
                  </a:cubicBezTo>
                  <a:cubicBezTo>
                    <a:pt x="52643" y="-11"/>
                    <a:pt x="46823" y="6868"/>
                    <a:pt x="35181" y="13218"/>
                  </a:cubicBezTo>
                  <a:cubicBezTo>
                    <a:pt x="23539" y="19568"/>
                    <a:pt x="6077" y="23801"/>
                    <a:pt x="6606" y="41793"/>
                  </a:cubicBezTo>
                  <a:cubicBezTo>
                    <a:pt x="7135" y="59785"/>
                    <a:pt x="35710" y="113760"/>
                    <a:pt x="38356" y="121168"/>
                  </a:cubicBezTo>
                  <a:cubicBezTo>
                    <a:pt x="41002" y="128576"/>
                    <a:pt x="28831" y="99472"/>
                    <a:pt x="22481" y="86243"/>
                  </a:cubicBezTo>
                  <a:cubicBezTo>
                    <a:pt x="16131" y="73014"/>
                    <a:pt x="-2390" y="55022"/>
                    <a:pt x="256" y="41793"/>
                  </a:cubicBezTo>
                  <a:cubicBezTo>
                    <a:pt x="2902" y="28564"/>
                    <a:pt x="25127" y="13218"/>
                    <a:pt x="38356" y="6868"/>
                  </a:cubicBezTo>
                  <a:cubicBezTo>
                    <a:pt x="51585" y="518"/>
                    <a:pt x="52114" y="-3186"/>
                    <a:pt x="79631" y="3693"/>
                  </a:cubicBezTo>
                  <a:cubicBezTo>
                    <a:pt x="107148" y="10572"/>
                    <a:pt x="178585" y="35443"/>
                    <a:pt x="178056" y="3544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フリーフォーム 285">
              <a:extLst>
                <a:ext uri="{FF2B5EF4-FFF2-40B4-BE49-F238E27FC236}">
                  <a16:creationId xmlns:a16="http://schemas.microsoft.com/office/drawing/2014/main" id="{96D227DD-7E5A-45AA-1357-4C3AC8F7BE2E}"/>
                </a:ext>
              </a:extLst>
            </p:cNvPr>
            <p:cNvSpPr/>
            <p:nvPr/>
          </p:nvSpPr>
          <p:spPr>
            <a:xfrm>
              <a:off x="3523982" y="7591293"/>
              <a:ext cx="98779" cy="93096"/>
            </a:xfrm>
            <a:custGeom>
              <a:avLst/>
              <a:gdLst>
                <a:gd name="connsiteX0" fmla="*/ 98693 w 98779"/>
                <a:gd name="connsiteY0" fmla="*/ 132 h 93096"/>
                <a:gd name="connsiteX1" fmla="*/ 32018 w 98779"/>
                <a:gd name="connsiteY1" fmla="*/ 6482 h 93096"/>
                <a:gd name="connsiteX2" fmla="*/ 35193 w 98779"/>
                <a:gd name="connsiteY2" fmla="*/ 35057 h 93096"/>
                <a:gd name="connsiteX3" fmla="*/ 57418 w 98779"/>
                <a:gd name="connsiteY3" fmla="*/ 92207 h 93096"/>
                <a:gd name="connsiteX4" fmla="*/ 44718 w 98779"/>
                <a:gd name="connsiteY4" fmla="*/ 66807 h 93096"/>
                <a:gd name="connsiteX5" fmla="*/ 268 w 98779"/>
                <a:gd name="connsiteY5" fmla="*/ 25532 h 93096"/>
                <a:gd name="connsiteX6" fmla="*/ 25668 w 98779"/>
                <a:gd name="connsiteY6" fmla="*/ 19182 h 93096"/>
                <a:gd name="connsiteX7" fmla="*/ 16143 w 98779"/>
                <a:gd name="connsiteY7" fmla="*/ 3307 h 93096"/>
                <a:gd name="connsiteX8" fmla="*/ 98693 w 98779"/>
                <a:gd name="connsiteY8" fmla="*/ 132 h 9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779" h="93096">
                  <a:moveTo>
                    <a:pt x="98693" y="132"/>
                  </a:moveTo>
                  <a:cubicBezTo>
                    <a:pt x="101339" y="661"/>
                    <a:pt x="42601" y="661"/>
                    <a:pt x="32018" y="6482"/>
                  </a:cubicBezTo>
                  <a:cubicBezTo>
                    <a:pt x="21435" y="12303"/>
                    <a:pt x="30960" y="20770"/>
                    <a:pt x="35193" y="35057"/>
                  </a:cubicBezTo>
                  <a:cubicBezTo>
                    <a:pt x="39426" y="49344"/>
                    <a:pt x="55831" y="86915"/>
                    <a:pt x="57418" y="92207"/>
                  </a:cubicBezTo>
                  <a:cubicBezTo>
                    <a:pt x="59005" y="97499"/>
                    <a:pt x="54243" y="77920"/>
                    <a:pt x="44718" y="66807"/>
                  </a:cubicBezTo>
                  <a:cubicBezTo>
                    <a:pt x="35193" y="55695"/>
                    <a:pt x="3443" y="33470"/>
                    <a:pt x="268" y="25532"/>
                  </a:cubicBezTo>
                  <a:cubicBezTo>
                    <a:pt x="-2907" y="17594"/>
                    <a:pt x="23022" y="22886"/>
                    <a:pt x="25668" y="19182"/>
                  </a:cubicBezTo>
                  <a:cubicBezTo>
                    <a:pt x="28314" y="15478"/>
                    <a:pt x="4501" y="5953"/>
                    <a:pt x="16143" y="3307"/>
                  </a:cubicBezTo>
                  <a:cubicBezTo>
                    <a:pt x="27785" y="661"/>
                    <a:pt x="96047" y="-397"/>
                    <a:pt x="98693" y="13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フリーフォーム 286">
              <a:extLst>
                <a:ext uri="{FF2B5EF4-FFF2-40B4-BE49-F238E27FC236}">
                  <a16:creationId xmlns:a16="http://schemas.microsoft.com/office/drawing/2014/main" id="{87C10F98-C54E-65D4-2CA8-2FF4CDE887DA}"/>
                </a:ext>
              </a:extLst>
            </p:cNvPr>
            <p:cNvSpPr/>
            <p:nvPr/>
          </p:nvSpPr>
          <p:spPr>
            <a:xfrm>
              <a:off x="3498833" y="7559471"/>
              <a:ext cx="181463" cy="42928"/>
            </a:xfrm>
            <a:custGeom>
              <a:avLst/>
              <a:gdLst>
                <a:gd name="connsiteX0" fmla="*/ 17 w 181463"/>
                <a:gd name="connsiteY0" fmla="*/ 16079 h 42928"/>
                <a:gd name="connsiteX1" fmla="*/ 130192 w 181463"/>
                <a:gd name="connsiteY1" fmla="*/ 31954 h 42928"/>
                <a:gd name="connsiteX2" fmla="*/ 180992 w 181463"/>
                <a:gd name="connsiteY2" fmla="*/ 41479 h 42928"/>
                <a:gd name="connsiteX3" fmla="*/ 104792 w 181463"/>
                <a:gd name="connsiteY3" fmla="*/ 204 h 42928"/>
                <a:gd name="connsiteX4" fmla="*/ 120667 w 181463"/>
                <a:gd name="connsiteY4" fmla="*/ 25604 h 42928"/>
                <a:gd name="connsiteX5" fmla="*/ 17 w 181463"/>
                <a:gd name="connsiteY5" fmla="*/ 16079 h 4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463" h="42928">
                  <a:moveTo>
                    <a:pt x="17" y="16079"/>
                  </a:moveTo>
                  <a:cubicBezTo>
                    <a:pt x="1605" y="17137"/>
                    <a:pt x="100030" y="27721"/>
                    <a:pt x="130192" y="31954"/>
                  </a:cubicBezTo>
                  <a:cubicBezTo>
                    <a:pt x="160354" y="36187"/>
                    <a:pt x="185225" y="46771"/>
                    <a:pt x="180992" y="41479"/>
                  </a:cubicBezTo>
                  <a:cubicBezTo>
                    <a:pt x="176759" y="36187"/>
                    <a:pt x="114846" y="2850"/>
                    <a:pt x="104792" y="204"/>
                  </a:cubicBezTo>
                  <a:cubicBezTo>
                    <a:pt x="94738" y="-2442"/>
                    <a:pt x="134954" y="21371"/>
                    <a:pt x="120667" y="25604"/>
                  </a:cubicBezTo>
                  <a:cubicBezTo>
                    <a:pt x="106380" y="29837"/>
                    <a:pt x="-1571" y="15021"/>
                    <a:pt x="17" y="1607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フリーフォーム 287">
              <a:extLst>
                <a:ext uri="{FF2B5EF4-FFF2-40B4-BE49-F238E27FC236}">
                  <a16:creationId xmlns:a16="http://schemas.microsoft.com/office/drawing/2014/main" id="{D001562D-0894-FE29-B4D8-5962A2064E66}"/>
                </a:ext>
              </a:extLst>
            </p:cNvPr>
            <p:cNvSpPr/>
            <p:nvPr/>
          </p:nvSpPr>
          <p:spPr>
            <a:xfrm>
              <a:off x="3593932" y="7640437"/>
              <a:ext cx="424535" cy="167722"/>
            </a:xfrm>
            <a:custGeom>
              <a:avLst/>
              <a:gdLst>
                <a:gd name="connsiteX0" fmla="*/ 28743 w 424535"/>
                <a:gd name="connsiteY0" fmla="*/ 1788 h 167722"/>
                <a:gd name="connsiteX1" fmla="*/ 127168 w 424535"/>
                <a:gd name="connsiteY1" fmla="*/ 11313 h 167722"/>
                <a:gd name="connsiteX2" fmla="*/ 171618 w 424535"/>
                <a:gd name="connsiteY2" fmla="*/ 81163 h 167722"/>
                <a:gd name="connsiteX3" fmla="*/ 165268 w 424535"/>
                <a:gd name="connsiteY3" fmla="*/ 58938 h 167722"/>
                <a:gd name="connsiteX4" fmla="*/ 295443 w 424535"/>
                <a:gd name="connsiteY4" fmla="*/ 144663 h 167722"/>
                <a:gd name="connsiteX5" fmla="*/ 257343 w 424535"/>
                <a:gd name="connsiteY5" fmla="*/ 157363 h 167722"/>
                <a:gd name="connsiteX6" fmla="*/ 422443 w 424535"/>
                <a:gd name="connsiteY6" fmla="*/ 163713 h 167722"/>
                <a:gd name="connsiteX7" fmla="*/ 343068 w 424535"/>
                <a:gd name="connsiteY7" fmla="*/ 163713 h 167722"/>
                <a:gd name="connsiteX8" fmla="*/ 235118 w 424535"/>
                <a:gd name="connsiteY8" fmla="*/ 112913 h 167722"/>
                <a:gd name="connsiteX9" fmla="*/ 187493 w 424535"/>
                <a:gd name="connsiteY9" fmla="*/ 87513 h 167722"/>
                <a:gd name="connsiteX10" fmla="*/ 123993 w 424535"/>
                <a:gd name="connsiteY10" fmla="*/ 71638 h 167722"/>
                <a:gd name="connsiteX11" fmla="*/ 168 w 424535"/>
                <a:gd name="connsiteY11" fmla="*/ 74813 h 167722"/>
                <a:gd name="connsiteX12" fmla="*/ 152568 w 424535"/>
                <a:gd name="connsiteY12" fmla="*/ 62113 h 167722"/>
                <a:gd name="connsiteX13" fmla="*/ 143043 w 424535"/>
                <a:gd name="connsiteY13" fmla="*/ 4963 h 167722"/>
                <a:gd name="connsiteX14" fmla="*/ 28743 w 424535"/>
                <a:gd name="connsiteY14" fmla="*/ 1788 h 16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4535" h="167722">
                  <a:moveTo>
                    <a:pt x="28743" y="1788"/>
                  </a:moveTo>
                  <a:cubicBezTo>
                    <a:pt x="26097" y="2846"/>
                    <a:pt x="103356" y="-1916"/>
                    <a:pt x="127168" y="11313"/>
                  </a:cubicBezTo>
                  <a:cubicBezTo>
                    <a:pt x="150980" y="24542"/>
                    <a:pt x="165268" y="73226"/>
                    <a:pt x="171618" y="81163"/>
                  </a:cubicBezTo>
                  <a:cubicBezTo>
                    <a:pt x="177968" y="89100"/>
                    <a:pt x="144631" y="48355"/>
                    <a:pt x="165268" y="58938"/>
                  </a:cubicBezTo>
                  <a:cubicBezTo>
                    <a:pt x="185906" y="69521"/>
                    <a:pt x="280097" y="128259"/>
                    <a:pt x="295443" y="144663"/>
                  </a:cubicBezTo>
                  <a:cubicBezTo>
                    <a:pt x="310789" y="161067"/>
                    <a:pt x="236176" y="154188"/>
                    <a:pt x="257343" y="157363"/>
                  </a:cubicBezTo>
                  <a:cubicBezTo>
                    <a:pt x="278510" y="160538"/>
                    <a:pt x="408156" y="162655"/>
                    <a:pt x="422443" y="163713"/>
                  </a:cubicBezTo>
                  <a:cubicBezTo>
                    <a:pt x="436730" y="164771"/>
                    <a:pt x="374289" y="172180"/>
                    <a:pt x="343068" y="163713"/>
                  </a:cubicBezTo>
                  <a:cubicBezTo>
                    <a:pt x="311847" y="155246"/>
                    <a:pt x="261047" y="125613"/>
                    <a:pt x="235118" y="112913"/>
                  </a:cubicBezTo>
                  <a:cubicBezTo>
                    <a:pt x="209189" y="100213"/>
                    <a:pt x="206014" y="94392"/>
                    <a:pt x="187493" y="87513"/>
                  </a:cubicBezTo>
                  <a:cubicBezTo>
                    <a:pt x="168972" y="80634"/>
                    <a:pt x="155214" y="73755"/>
                    <a:pt x="123993" y="71638"/>
                  </a:cubicBezTo>
                  <a:cubicBezTo>
                    <a:pt x="92772" y="69521"/>
                    <a:pt x="-4594" y="76400"/>
                    <a:pt x="168" y="74813"/>
                  </a:cubicBezTo>
                  <a:cubicBezTo>
                    <a:pt x="4930" y="73226"/>
                    <a:pt x="128755" y="73755"/>
                    <a:pt x="152568" y="62113"/>
                  </a:cubicBezTo>
                  <a:cubicBezTo>
                    <a:pt x="176381" y="50471"/>
                    <a:pt x="160505" y="12900"/>
                    <a:pt x="143043" y="4963"/>
                  </a:cubicBezTo>
                  <a:cubicBezTo>
                    <a:pt x="125581" y="-2974"/>
                    <a:pt x="31389" y="730"/>
                    <a:pt x="28743" y="178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フリーフォーム 288">
              <a:extLst>
                <a:ext uri="{FF2B5EF4-FFF2-40B4-BE49-F238E27FC236}">
                  <a16:creationId xmlns:a16="http://schemas.microsoft.com/office/drawing/2014/main" id="{D1766FB7-95F3-0DB5-34CD-CD8EEAE74B6E}"/>
                </a:ext>
              </a:extLst>
            </p:cNvPr>
            <p:cNvSpPr/>
            <p:nvPr/>
          </p:nvSpPr>
          <p:spPr>
            <a:xfrm>
              <a:off x="3938716" y="7724594"/>
              <a:ext cx="554455" cy="98762"/>
            </a:xfrm>
            <a:custGeom>
              <a:avLst/>
              <a:gdLst>
                <a:gd name="connsiteX0" fmla="*/ 1459 w 554455"/>
                <a:gd name="connsiteY0" fmla="*/ 54156 h 98762"/>
                <a:gd name="connsiteX1" fmla="*/ 185609 w 554455"/>
                <a:gd name="connsiteY1" fmla="*/ 6531 h 98762"/>
                <a:gd name="connsiteX2" fmla="*/ 207834 w 554455"/>
                <a:gd name="connsiteY2" fmla="*/ 16056 h 98762"/>
                <a:gd name="connsiteX3" fmla="*/ 284034 w 554455"/>
                <a:gd name="connsiteY3" fmla="*/ 63681 h 98762"/>
                <a:gd name="connsiteX4" fmla="*/ 417384 w 554455"/>
                <a:gd name="connsiteY4" fmla="*/ 63681 h 98762"/>
                <a:gd name="connsiteX5" fmla="*/ 391984 w 554455"/>
                <a:gd name="connsiteY5" fmla="*/ 98606 h 98762"/>
                <a:gd name="connsiteX6" fmla="*/ 553909 w 554455"/>
                <a:gd name="connsiteY6" fmla="*/ 47806 h 98762"/>
                <a:gd name="connsiteX7" fmla="*/ 439609 w 554455"/>
                <a:gd name="connsiteY7" fmla="*/ 66856 h 98762"/>
                <a:gd name="connsiteX8" fmla="*/ 303084 w 554455"/>
                <a:gd name="connsiteY8" fmla="*/ 50981 h 98762"/>
                <a:gd name="connsiteX9" fmla="*/ 201484 w 554455"/>
                <a:gd name="connsiteY9" fmla="*/ 181 h 98762"/>
                <a:gd name="connsiteX10" fmla="*/ 103059 w 554455"/>
                <a:gd name="connsiteY10" fmla="*/ 35106 h 98762"/>
                <a:gd name="connsiteX11" fmla="*/ 1459 w 554455"/>
                <a:gd name="connsiteY11" fmla="*/ 54156 h 9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4455" h="98762">
                  <a:moveTo>
                    <a:pt x="1459" y="54156"/>
                  </a:moveTo>
                  <a:cubicBezTo>
                    <a:pt x="15217" y="49394"/>
                    <a:pt x="151213" y="12881"/>
                    <a:pt x="185609" y="6531"/>
                  </a:cubicBezTo>
                  <a:cubicBezTo>
                    <a:pt x="220005" y="181"/>
                    <a:pt x="191430" y="6531"/>
                    <a:pt x="207834" y="16056"/>
                  </a:cubicBezTo>
                  <a:cubicBezTo>
                    <a:pt x="224238" y="25581"/>
                    <a:pt x="249109" y="55744"/>
                    <a:pt x="284034" y="63681"/>
                  </a:cubicBezTo>
                  <a:cubicBezTo>
                    <a:pt x="318959" y="71618"/>
                    <a:pt x="399392" y="57860"/>
                    <a:pt x="417384" y="63681"/>
                  </a:cubicBezTo>
                  <a:cubicBezTo>
                    <a:pt x="435376" y="69502"/>
                    <a:pt x="369230" y="101252"/>
                    <a:pt x="391984" y="98606"/>
                  </a:cubicBezTo>
                  <a:cubicBezTo>
                    <a:pt x="414738" y="95960"/>
                    <a:pt x="545972" y="53098"/>
                    <a:pt x="553909" y="47806"/>
                  </a:cubicBezTo>
                  <a:cubicBezTo>
                    <a:pt x="561846" y="42514"/>
                    <a:pt x="481413" y="66327"/>
                    <a:pt x="439609" y="66856"/>
                  </a:cubicBezTo>
                  <a:cubicBezTo>
                    <a:pt x="397805" y="67385"/>
                    <a:pt x="342772" y="62094"/>
                    <a:pt x="303084" y="50981"/>
                  </a:cubicBezTo>
                  <a:cubicBezTo>
                    <a:pt x="263397" y="39868"/>
                    <a:pt x="234822" y="2827"/>
                    <a:pt x="201484" y="181"/>
                  </a:cubicBezTo>
                  <a:cubicBezTo>
                    <a:pt x="168147" y="-2465"/>
                    <a:pt x="131105" y="24523"/>
                    <a:pt x="103059" y="35106"/>
                  </a:cubicBezTo>
                  <a:cubicBezTo>
                    <a:pt x="75013" y="45689"/>
                    <a:pt x="-12299" y="58918"/>
                    <a:pt x="1459" y="5415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フリーフォーム 289">
              <a:extLst>
                <a:ext uri="{FF2B5EF4-FFF2-40B4-BE49-F238E27FC236}">
                  <a16:creationId xmlns:a16="http://schemas.microsoft.com/office/drawing/2014/main" id="{5ADE5255-8782-BB00-80A8-4E9D320EED5D}"/>
                </a:ext>
              </a:extLst>
            </p:cNvPr>
            <p:cNvSpPr/>
            <p:nvPr/>
          </p:nvSpPr>
          <p:spPr>
            <a:xfrm>
              <a:off x="4054475" y="7493000"/>
              <a:ext cx="460375" cy="149225"/>
            </a:xfrm>
            <a:custGeom>
              <a:avLst/>
              <a:gdLst>
                <a:gd name="connsiteX0" fmla="*/ 0 w 460375"/>
                <a:gd name="connsiteY0" fmla="*/ 149225 h 149225"/>
                <a:gd name="connsiteX1" fmla="*/ 180975 w 460375"/>
                <a:gd name="connsiteY1" fmla="*/ 133350 h 149225"/>
                <a:gd name="connsiteX2" fmla="*/ 260350 w 460375"/>
                <a:gd name="connsiteY2" fmla="*/ 142875 h 149225"/>
                <a:gd name="connsiteX3" fmla="*/ 254000 w 460375"/>
                <a:gd name="connsiteY3" fmla="*/ 92075 h 149225"/>
                <a:gd name="connsiteX4" fmla="*/ 301625 w 460375"/>
                <a:gd name="connsiteY4" fmla="*/ 53975 h 149225"/>
                <a:gd name="connsiteX5" fmla="*/ 346075 w 460375"/>
                <a:gd name="connsiteY5" fmla="*/ 101600 h 149225"/>
                <a:gd name="connsiteX6" fmla="*/ 396875 w 460375"/>
                <a:gd name="connsiteY6" fmla="*/ 107950 h 149225"/>
                <a:gd name="connsiteX7" fmla="*/ 314325 w 460375"/>
                <a:gd name="connsiteY7" fmla="*/ 69850 h 149225"/>
                <a:gd name="connsiteX8" fmla="*/ 460375 w 460375"/>
                <a:gd name="connsiteY8" fmla="*/ 0 h 149225"/>
                <a:gd name="connsiteX9" fmla="*/ 460375 w 460375"/>
                <a:gd name="connsiteY9" fmla="*/ 0 h 149225"/>
                <a:gd name="connsiteX10" fmla="*/ 269875 w 460375"/>
                <a:gd name="connsiteY10" fmla="*/ 73025 h 149225"/>
                <a:gd name="connsiteX11" fmla="*/ 257175 w 460375"/>
                <a:gd name="connsiteY11" fmla="*/ 111125 h 149225"/>
                <a:gd name="connsiteX12" fmla="*/ 222250 w 460375"/>
                <a:gd name="connsiteY12" fmla="*/ 114300 h 149225"/>
                <a:gd name="connsiteX13" fmla="*/ 0 w 460375"/>
                <a:gd name="connsiteY13" fmla="*/ 149225 h 14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375" h="149225">
                  <a:moveTo>
                    <a:pt x="0" y="149225"/>
                  </a:moveTo>
                  <a:cubicBezTo>
                    <a:pt x="68791" y="141816"/>
                    <a:pt x="137583" y="134408"/>
                    <a:pt x="180975" y="133350"/>
                  </a:cubicBezTo>
                  <a:cubicBezTo>
                    <a:pt x="224367" y="132292"/>
                    <a:pt x="248179" y="149754"/>
                    <a:pt x="260350" y="142875"/>
                  </a:cubicBezTo>
                  <a:cubicBezTo>
                    <a:pt x="272521" y="135996"/>
                    <a:pt x="247121" y="106892"/>
                    <a:pt x="254000" y="92075"/>
                  </a:cubicBezTo>
                  <a:cubicBezTo>
                    <a:pt x="260879" y="77258"/>
                    <a:pt x="286279" y="52387"/>
                    <a:pt x="301625" y="53975"/>
                  </a:cubicBezTo>
                  <a:cubicBezTo>
                    <a:pt x="316971" y="55562"/>
                    <a:pt x="330200" y="92604"/>
                    <a:pt x="346075" y="101600"/>
                  </a:cubicBezTo>
                  <a:cubicBezTo>
                    <a:pt x="361950" y="110596"/>
                    <a:pt x="402167" y="113242"/>
                    <a:pt x="396875" y="107950"/>
                  </a:cubicBezTo>
                  <a:cubicBezTo>
                    <a:pt x="391583" y="102658"/>
                    <a:pt x="303742" y="87842"/>
                    <a:pt x="314325" y="69850"/>
                  </a:cubicBezTo>
                  <a:cubicBezTo>
                    <a:pt x="324908" y="51858"/>
                    <a:pt x="460375" y="0"/>
                    <a:pt x="460375" y="0"/>
                  </a:cubicBezTo>
                  <a:lnTo>
                    <a:pt x="460375" y="0"/>
                  </a:lnTo>
                  <a:cubicBezTo>
                    <a:pt x="428625" y="12171"/>
                    <a:pt x="303742" y="54504"/>
                    <a:pt x="269875" y="73025"/>
                  </a:cubicBezTo>
                  <a:cubicBezTo>
                    <a:pt x="236008" y="91546"/>
                    <a:pt x="265113" y="104246"/>
                    <a:pt x="257175" y="111125"/>
                  </a:cubicBezTo>
                  <a:cubicBezTo>
                    <a:pt x="249237" y="118004"/>
                    <a:pt x="222250" y="114300"/>
                    <a:pt x="222250" y="114300"/>
                  </a:cubicBezTo>
                  <a:lnTo>
                    <a:pt x="0" y="149225"/>
                  </a:ln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フリーフォーム 290">
              <a:extLst>
                <a:ext uri="{FF2B5EF4-FFF2-40B4-BE49-F238E27FC236}">
                  <a16:creationId xmlns:a16="http://schemas.microsoft.com/office/drawing/2014/main" id="{FFFDAE17-7F86-BB24-613B-D9B2E8A14609}"/>
                </a:ext>
              </a:extLst>
            </p:cNvPr>
            <p:cNvSpPr/>
            <p:nvPr/>
          </p:nvSpPr>
          <p:spPr>
            <a:xfrm>
              <a:off x="3842119" y="7632297"/>
              <a:ext cx="180841" cy="152829"/>
            </a:xfrm>
            <a:custGeom>
              <a:avLst/>
              <a:gdLst>
                <a:gd name="connsiteX0" fmla="*/ 44081 w 180841"/>
                <a:gd name="connsiteY0" fmla="*/ 403 h 152829"/>
                <a:gd name="connsiteX1" fmla="*/ 5981 w 180841"/>
                <a:gd name="connsiteY1" fmla="*/ 63903 h 152829"/>
                <a:gd name="connsiteX2" fmla="*/ 120281 w 180841"/>
                <a:gd name="connsiteY2" fmla="*/ 124228 h 152829"/>
                <a:gd name="connsiteX3" fmla="*/ 75831 w 180841"/>
                <a:gd name="connsiteY3" fmla="*/ 117878 h 152829"/>
                <a:gd name="connsiteX4" fmla="*/ 180606 w 180841"/>
                <a:gd name="connsiteY4" fmla="*/ 152803 h 152829"/>
                <a:gd name="connsiteX5" fmla="*/ 101231 w 180841"/>
                <a:gd name="connsiteY5" fmla="*/ 111528 h 152829"/>
                <a:gd name="connsiteX6" fmla="*/ 2806 w 180841"/>
                <a:gd name="connsiteY6" fmla="*/ 95653 h 152829"/>
                <a:gd name="connsiteX7" fmla="*/ 44081 w 180841"/>
                <a:gd name="connsiteY7" fmla="*/ 403 h 15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841" h="152829">
                  <a:moveTo>
                    <a:pt x="44081" y="403"/>
                  </a:moveTo>
                  <a:cubicBezTo>
                    <a:pt x="44610" y="-4889"/>
                    <a:pt x="-6719" y="43266"/>
                    <a:pt x="5981" y="63903"/>
                  </a:cubicBezTo>
                  <a:cubicBezTo>
                    <a:pt x="18681" y="84540"/>
                    <a:pt x="108639" y="115232"/>
                    <a:pt x="120281" y="124228"/>
                  </a:cubicBezTo>
                  <a:cubicBezTo>
                    <a:pt x="131923" y="133224"/>
                    <a:pt x="65777" y="113116"/>
                    <a:pt x="75831" y="117878"/>
                  </a:cubicBezTo>
                  <a:cubicBezTo>
                    <a:pt x="85885" y="122641"/>
                    <a:pt x="176373" y="153861"/>
                    <a:pt x="180606" y="152803"/>
                  </a:cubicBezTo>
                  <a:cubicBezTo>
                    <a:pt x="184839" y="151745"/>
                    <a:pt x="130864" y="121053"/>
                    <a:pt x="101231" y="111528"/>
                  </a:cubicBezTo>
                  <a:cubicBezTo>
                    <a:pt x="71598" y="102003"/>
                    <a:pt x="18681" y="109411"/>
                    <a:pt x="2806" y="95653"/>
                  </a:cubicBezTo>
                  <a:cubicBezTo>
                    <a:pt x="-13069" y="81895"/>
                    <a:pt x="43552" y="5695"/>
                    <a:pt x="44081" y="40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フリーフォーム 291">
              <a:extLst>
                <a:ext uri="{FF2B5EF4-FFF2-40B4-BE49-F238E27FC236}">
                  <a16:creationId xmlns:a16="http://schemas.microsoft.com/office/drawing/2014/main" id="{BC8FA95A-FF46-34F1-7470-280A609B5E77}"/>
                </a:ext>
              </a:extLst>
            </p:cNvPr>
            <p:cNvSpPr/>
            <p:nvPr/>
          </p:nvSpPr>
          <p:spPr>
            <a:xfrm>
              <a:off x="3690255" y="7607087"/>
              <a:ext cx="247807" cy="41819"/>
            </a:xfrm>
            <a:custGeom>
              <a:avLst/>
              <a:gdLst>
                <a:gd name="connsiteX0" fmla="*/ 2270 w 247807"/>
                <a:gd name="connsiteY0" fmla="*/ 213 h 41819"/>
                <a:gd name="connsiteX1" fmla="*/ 107045 w 247807"/>
                <a:gd name="connsiteY1" fmla="*/ 38313 h 41819"/>
                <a:gd name="connsiteX2" fmla="*/ 240395 w 247807"/>
                <a:gd name="connsiteY2" fmla="*/ 38313 h 41819"/>
                <a:gd name="connsiteX3" fmla="*/ 208645 w 247807"/>
                <a:gd name="connsiteY3" fmla="*/ 22438 h 41819"/>
                <a:gd name="connsiteX4" fmla="*/ 2270 w 247807"/>
                <a:gd name="connsiteY4" fmla="*/ 213 h 41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807" h="41819">
                  <a:moveTo>
                    <a:pt x="2270" y="213"/>
                  </a:moveTo>
                  <a:cubicBezTo>
                    <a:pt x="-14663" y="2859"/>
                    <a:pt x="67358" y="31963"/>
                    <a:pt x="107045" y="38313"/>
                  </a:cubicBezTo>
                  <a:cubicBezTo>
                    <a:pt x="146732" y="44663"/>
                    <a:pt x="223462" y="40959"/>
                    <a:pt x="240395" y="38313"/>
                  </a:cubicBezTo>
                  <a:cubicBezTo>
                    <a:pt x="257328" y="35667"/>
                    <a:pt x="244628" y="24555"/>
                    <a:pt x="208645" y="22438"/>
                  </a:cubicBezTo>
                  <a:cubicBezTo>
                    <a:pt x="172662" y="20321"/>
                    <a:pt x="19203" y="-2433"/>
                    <a:pt x="2270" y="21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フリーフォーム 292">
              <a:extLst>
                <a:ext uri="{FF2B5EF4-FFF2-40B4-BE49-F238E27FC236}">
                  <a16:creationId xmlns:a16="http://schemas.microsoft.com/office/drawing/2014/main" id="{93559772-EF16-A905-C126-8E30DA81C042}"/>
                </a:ext>
              </a:extLst>
            </p:cNvPr>
            <p:cNvSpPr/>
            <p:nvPr/>
          </p:nvSpPr>
          <p:spPr>
            <a:xfrm>
              <a:off x="3870046" y="7599706"/>
              <a:ext cx="411114" cy="140949"/>
            </a:xfrm>
            <a:custGeom>
              <a:avLst/>
              <a:gdLst>
                <a:gd name="connsiteX0" fmla="*/ 279 w 411114"/>
                <a:gd name="connsiteY0" fmla="*/ 32994 h 140949"/>
                <a:gd name="connsiteX1" fmla="*/ 165379 w 411114"/>
                <a:gd name="connsiteY1" fmla="*/ 10769 h 140949"/>
                <a:gd name="connsiteX2" fmla="*/ 346354 w 411114"/>
                <a:gd name="connsiteY2" fmla="*/ 17119 h 140949"/>
                <a:gd name="connsiteX3" fmla="*/ 270154 w 411114"/>
                <a:gd name="connsiteY3" fmla="*/ 4419 h 140949"/>
                <a:gd name="connsiteX4" fmla="*/ 409854 w 411114"/>
                <a:gd name="connsiteY4" fmla="*/ 23469 h 140949"/>
                <a:gd name="connsiteX5" fmla="*/ 333654 w 411114"/>
                <a:gd name="connsiteY5" fmla="*/ 23469 h 140949"/>
                <a:gd name="connsiteX6" fmla="*/ 241579 w 411114"/>
                <a:gd name="connsiteY6" fmla="*/ 29819 h 140949"/>
                <a:gd name="connsiteX7" fmla="*/ 95529 w 411114"/>
                <a:gd name="connsiteY7" fmla="*/ 42519 h 140949"/>
                <a:gd name="connsiteX8" fmla="*/ 63779 w 411114"/>
                <a:gd name="connsiteY8" fmla="*/ 58394 h 140949"/>
                <a:gd name="connsiteX9" fmla="*/ 76479 w 411114"/>
                <a:gd name="connsiteY9" fmla="*/ 86969 h 140949"/>
                <a:gd name="connsiteX10" fmla="*/ 76479 w 411114"/>
                <a:gd name="connsiteY10" fmla="*/ 93319 h 140949"/>
                <a:gd name="connsiteX11" fmla="*/ 63779 w 411114"/>
                <a:gd name="connsiteY11" fmla="*/ 140944 h 140949"/>
                <a:gd name="connsiteX12" fmla="*/ 76479 w 411114"/>
                <a:gd name="connsiteY12" fmla="*/ 90144 h 140949"/>
                <a:gd name="connsiteX13" fmla="*/ 98704 w 411114"/>
                <a:gd name="connsiteY13" fmla="*/ 45694 h 140949"/>
                <a:gd name="connsiteX14" fmla="*/ 352704 w 411114"/>
                <a:gd name="connsiteY14" fmla="*/ 29819 h 140949"/>
                <a:gd name="connsiteX15" fmla="*/ 187604 w 411114"/>
                <a:gd name="connsiteY15" fmla="*/ 7594 h 140949"/>
                <a:gd name="connsiteX16" fmla="*/ 127279 w 411114"/>
                <a:gd name="connsiteY16" fmla="*/ 1244 h 140949"/>
                <a:gd name="connsiteX17" fmla="*/ 279 w 411114"/>
                <a:gd name="connsiteY17" fmla="*/ 32994 h 14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11114" h="140949">
                  <a:moveTo>
                    <a:pt x="279" y="32994"/>
                  </a:moveTo>
                  <a:cubicBezTo>
                    <a:pt x="6629" y="34582"/>
                    <a:pt x="107700" y="13415"/>
                    <a:pt x="165379" y="10769"/>
                  </a:cubicBezTo>
                  <a:cubicBezTo>
                    <a:pt x="223058" y="8123"/>
                    <a:pt x="328892" y="18177"/>
                    <a:pt x="346354" y="17119"/>
                  </a:cubicBezTo>
                  <a:cubicBezTo>
                    <a:pt x="363816" y="16061"/>
                    <a:pt x="259571" y="3361"/>
                    <a:pt x="270154" y="4419"/>
                  </a:cubicBezTo>
                  <a:cubicBezTo>
                    <a:pt x="280737" y="5477"/>
                    <a:pt x="399271" y="20294"/>
                    <a:pt x="409854" y="23469"/>
                  </a:cubicBezTo>
                  <a:cubicBezTo>
                    <a:pt x="420437" y="26644"/>
                    <a:pt x="361700" y="22411"/>
                    <a:pt x="333654" y="23469"/>
                  </a:cubicBezTo>
                  <a:cubicBezTo>
                    <a:pt x="305608" y="24527"/>
                    <a:pt x="241579" y="29819"/>
                    <a:pt x="241579" y="29819"/>
                  </a:cubicBezTo>
                  <a:cubicBezTo>
                    <a:pt x="201892" y="32994"/>
                    <a:pt x="125162" y="37757"/>
                    <a:pt x="95529" y="42519"/>
                  </a:cubicBezTo>
                  <a:cubicBezTo>
                    <a:pt x="65896" y="47281"/>
                    <a:pt x="63779" y="58394"/>
                    <a:pt x="63779" y="58394"/>
                  </a:cubicBezTo>
                  <a:cubicBezTo>
                    <a:pt x="60604" y="65802"/>
                    <a:pt x="76479" y="86969"/>
                    <a:pt x="76479" y="86969"/>
                  </a:cubicBezTo>
                  <a:cubicBezTo>
                    <a:pt x="78596" y="92790"/>
                    <a:pt x="78596" y="84323"/>
                    <a:pt x="76479" y="93319"/>
                  </a:cubicBezTo>
                  <a:cubicBezTo>
                    <a:pt x="74362" y="102315"/>
                    <a:pt x="63779" y="141473"/>
                    <a:pt x="63779" y="140944"/>
                  </a:cubicBezTo>
                  <a:cubicBezTo>
                    <a:pt x="63779" y="140415"/>
                    <a:pt x="70658" y="106019"/>
                    <a:pt x="76479" y="90144"/>
                  </a:cubicBezTo>
                  <a:cubicBezTo>
                    <a:pt x="82300" y="74269"/>
                    <a:pt x="52667" y="55748"/>
                    <a:pt x="98704" y="45694"/>
                  </a:cubicBezTo>
                  <a:cubicBezTo>
                    <a:pt x="144742" y="35640"/>
                    <a:pt x="337887" y="36169"/>
                    <a:pt x="352704" y="29819"/>
                  </a:cubicBezTo>
                  <a:cubicBezTo>
                    <a:pt x="367521" y="23469"/>
                    <a:pt x="225175" y="12356"/>
                    <a:pt x="187604" y="7594"/>
                  </a:cubicBezTo>
                  <a:cubicBezTo>
                    <a:pt x="150033" y="2832"/>
                    <a:pt x="156912" y="-2460"/>
                    <a:pt x="127279" y="1244"/>
                  </a:cubicBezTo>
                  <a:cubicBezTo>
                    <a:pt x="97646" y="4948"/>
                    <a:pt x="-6071" y="31406"/>
                    <a:pt x="279" y="3299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フリーフォーム 293">
              <a:extLst>
                <a:ext uri="{FF2B5EF4-FFF2-40B4-BE49-F238E27FC236}">
                  <a16:creationId xmlns:a16="http://schemas.microsoft.com/office/drawing/2014/main" id="{581A7EE2-8FF9-06D2-1C01-6E1B6252783F}"/>
                </a:ext>
              </a:extLst>
            </p:cNvPr>
            <p:cNvSpPr/>
            <p:nvPr/>
          </p:nvSpPr>
          <p:spPr>
            <a:xfrm>
              <a:off x="4111022" y="7464391"/>
              <a:ext cx="470998" cy="160238"/>
            </a:xfrm>
            <a:custGeom>
              <a:avLst/>
              <a:gdLst>
                <a:gd name="connsiteX0" fmla="*/ 603 w 470998"/>
                <a:gd name="connsiteY0" fmla="*/ 158784 h 160238"/>
                <a:gd name="connsiteX1" fmla="*/ 219678 w 470998"/>
                <a:gd name="connsiteY1" fmla="*/ 66709 h 160238"/>
                <a:gd name="connsiteX2" fmla="*/ 362553 w 470998"/>
                <a:gd name="connsiteY2" fmla="*/ 12734 h 160238"/>
                <a:gd name="connsiteX3" fmla="*/ 343503 w 470998"/>
                <a:gd name="connsiteY3" fmla="*/ 3209 h 160238"/>
                <a:gd name="connsiteX4" fmla="*/ 470503 w 470998"/>
                <a:gd name="connsiteY4" fmla="*/ 57184 h 160238"/>
                <a:gd name="connsiteX5" fmla="*/ 381603 w 470998"/>
                <a:gd name="connsiteY5" fmla="*/ 41309 h 160238"/>
                <a:gd name="connsiteX6" fmla="*/ 235553 w 470998"/>
                <a:gd name="connsiteY6" fmla="*/ 66709 h 160238"/>
                <a:gd name="connsiteX7" fmla="*/ 140303 w 470998"/>
                <a:gd name="connsiteY7" fmla="*/ 111159 h 160238"/>
                <a:gd name="connsiteX8" fmla="*/ 187928 w 470998"/>
                <a:gd name="connsiteY8" fmla="*/ 139734 h 160238"/>
                <a:gd name="connsiteX9" fmla="*/ 156178 w 470998"/>
                <a:gd name="connsiteY9" fmla="*/ 123859 h 160238"/>
                <a:gd name="connsiteX10" fmla="*/ 603 w 470998"/>
                <a:gd name="connsiteY10" fmla="*/ 158784 h 16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0998" h="160238">
                  <a:moveTo>
                    <a:pt x="603" y="158784"/>
                  </a:moveTo>
                  <a:cubicBezTo>
                    <a:pt x="11186" y="149259"/>
                    <a:pt x="159353" y="91051"/>
                    <a:pt x="219678" y="66709"/>
                  </a:cubicBezTo>
                  <a:cubicBezTo>
                    <a:pt x="280003" y="42367"/>
                    <a:pt x="362553" y="12734"/>
                    <a:pt x="362553" y="12734"/>
                  </a:cubicBezTo>
                  <a:cubicBezTo>
                    <a:pt x="383191" y="2151"/>
                    <a:pt x="325511" y="-4199"/>
                    <a:pt x="343503" y="3209"/>
                  </a:cubicBezTo>
                  <a:cubicBezTo>
                    <a:pt x="361495" y="10617"/>
                    <a:pt x="464153" y="50834"/>
                    <a:pt x="470503" y="57184"/>
                  </a:cubicBezTo>
                  <a:cubicBezTo>
                    <a:pt x="476853" y="63534"/>
                    <a:pt x="420761" y="39722"/>
                    <a:pt x="381603" y="41309"/>
                  </a:cubicBezTo>
                  <a:cubicBezTo>
                    <a:pt x="342445" y="42896"/>
                    <a:pt x="275770" y="55067"/>
                    <a:pt x="235553" y="66709"/>
                  </a:cubicBezTo>
                  <a:cubicBezTo>
                    <a:pt x="195336" y="78351"/>
                    <a:pt x="148240" y="98988"/>
                    <a:pt x="140303" y="111159"/>
                  </a:cubicBezTo>
                  <a:cubicBezTo>
                    <a:pt x="132366" y="123330"/>
                    <a:pt x="185282" y="137617"/>
                    <a:pt x="187928" y="139734"/>
                  </a:cubicBezTo>
                  <a:cubicBezTo>
                    <a:pt x="190574" y="141851"/>
                    <a:pt x="190574" y="119626"/>
                    <a:pt x="156178" y="123859"/>
                  </a:cubicBezTo>
                  <a:cubicBezTo>
                    <a:pt x="121782" y="128092"/>
                    <a:pt x="-9980" y="168309"/>
                    <a:pt x="603" y="15878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フリーフォーム 294">
              <a:extLst>
                <a:ext uri="{FF2B5EF4-FFF2-40B4-BE49-F238E27FC236}">
                  <a16:creationId xmlns:a16="http://schemas.microsoft.com/office/drawing/2014/main" id="{935955B8-12E6-DCC7-4FCB-82B90EBFF5CD}"/>
                </a:ext>
              </a:extLst>
            </p:cNvPr>
            <p:cNvSpPr/>
            <p:nvPr/>
          </p:nvSpPr>
          <p:spPr>
            <a:xfrm>
              <a:off x="3987757" y="7639025"/>
              <a:ext cx="54213" cy="107997"/>
            </a:xfrm>
            <a:custGeom>
              <a:avLst/>
              <a:gdLst>
                <a:gd name="connsiteX0" fmla="*/ 43 w 54213"/>
                <a:gd name="connsiteY0" fmla="*/ 25 h 107997"/>
                <a:gd name="connsiteX1" fmla="*/ 54018 w 54213"/>
                <a:gd name="connsiteY1" fmla="*/ 54000 h 107997"/>
                <a:gd name="connsiteX2" fmla="*/ 19093 w 54213"/>
                <a:gd name="connsiteY2" fmla="*/ 107975 h 107997"/>
                <a:gd name="connsiteX3" fmla="*/ 44493 w 54213"/>
                <a:gd name="connsiteY3" fmla="*/ 47650 h 107997"/>
                <a:gd name="connsiteX4" fmla="*/ 43 w 54213"/>
                <a:gd name="connsiteY4" fmla="*/ 25 h 10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13" h="107997">
                  <a:moveTo>
                    <a:pt x="43" y="25"/>
                  </a:moveTo>
                  <a:cubicBezTo>
                    <a:pt x="1631" y="1083"/>
                    <a:pt x="50843" y="36008"/>
                    <a:pt x="54018" y="54000"/>
                  </a:cubicBezTo>
                  <a:cubicBezTo>
                    <a:pt x="57193" y="71992"/>
                    <a:pt x="20681" y="109033"/>
                    <a:pt x="19093" y="107975"/>
                  </a:cubicBezTo>
                  <a:cubicBezTo>
                    <a:pt x="17505" y="106917"/>
                    <a:pt x="47668" y="64583"/>
                    <a:pt x="44493" y="47650"/>
                  </a:cubicBezTo>
                  <a:cubicBezTo>
                    <a:pt x="41318" y="30717"/>
                    <a:pt x="-1545" y="-1033"/>
                    <a:pt x="43" y="2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フリーフォーム 295">
              <a:extLst>
                <a:ext uri="{FF2B5EF4-FFF2-40B4-BE49-F238E27FC236}">
                  <a16:creationId xmlns:a16="http://schemas.microsoft.com/office/drawing/2014/main" id="{C9EDEF17-1816-2CF4-79E0-97DD37BF169A}"/>
                </a:ext>
              </a:extLst>
            </p:cNvPr>
            <p:cNvSpPr/>
            <p:nvPr/>
          </p:nvSpPr>
          <p:spPr>
            <a:xfrm>
              <a:off x="4031263" y="7610467"/>
              <a:ext cx="407644" cy="73039"/>
            </a:xfrm>
            <a:custGeom>
              <a:avLst/>
              <a:gdLst>
                <a:gd name="connsiteX0" fmla="*/ 987 w 407644"/>
                <a:gd name="connsiteY0" fmla="*/ 73033 h 73039"/>
                <a:gd name="connsiteX1" fmla="*/ 220062 w 407644"/>
                <a:gd name="connsiteY1" fmla="*/ 38108 h 73039"/>
                <a:gd name="connsiteX2" fmla="*/ 331187 w 407644"/>
                <a:gd name="connsiteY2" fmla="*/ 57158 h 73039"/>
                <a:gd name="connsiteX3" fmla="*/ 296262 w 407644"/>
                <a:gd name="connsiteY3" fmla="*/ 38108 h 73039"/>
                <a:gd name="connsiteX4" fmla="*/ 407387 w 407644"/>
                <a:gd name="connsiteY4" fmla="*/ 8 h 73039"/>
                <a:gd name="connsiteX5" fmla="*/ 315312 w 407644"/>
                <a:gd name="connsiteY5" fmla="*/ 34933 h 73039"/>
                <a:gd name="connsiteX6" fmla="*/ 987 w 407644"/>
                <a:gd name="connsiteY6" fmla="*/ 73033 h 7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644" h="73039">
                  <a:moveTo>
                    <a:pt x="987" y="73033"/>
                  </a:moveTo>
                  <a:cubicBezTo>
                    <a:pt x="-14888" y="73562"/>
                    <a:pt x="165029" y="40754"/>
                    <a:pt x="220062" y="38108"/>
                  </a:cubicBezTo>
                  <a:cubicBezTo>
                    <a:pt x="275095" y="35462"/>
                    <a:pt x="318487" y="57158"/>
                    <a:pt x="331187" y="57158"/>
                  </a:cubicBezTo>
                  <a:cubicBezTo>
                    <a:pt x="343887" y="57158"/>
                    <a:pt x="283562" y="47633"/>
                    <a:pt x="296262" y="38108"/>
                  </a:cubicBezTo>
                  <a:cubicBezTo>
                    <a:pt x="308962" y="28583"/>
                    <a:pt x="404212" y="537"/>
                    <a:pt x="407387" y="8"/>
                  </a:cubicBezTo>
                  <a:cubicBezTo>
                    <a:pt x="410562" y="-521"/>
                    <a:pt x="384633" y="23821"/>
                    <a:pt x="315312" y="34933"/>
                  </a:cubicBezTo>
                  <a:cubicBezTo>
                    <a:pt x="245991" y="46045"/>
                    <a:pt x="16862" y="72504"/>
                    <a:pt x="987" y="7303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フリーフォーム 296">
              <a:extLst>
                <a:ext uri="{FF2B5EF4-FFF2-40B4-BE49-F238E27FC236}">
                  <a16:creationId xmlns:a16="http://schemas.microsoft.com/office/drawing/2014/main" id="{1B3313F4-5EBB-AEAF-8F67-F69DCA3D9934}"/>
                </a:ext>
              </a:extLst>
            </p:cNvPr>
            <p:cNvSpPr/>
            <p:nvPr/>
          </p:nvSpPr>
          <p:spPr>
            <a:xfrm>
              <a:off x="4085907" y="7648572"/>
              <a:ext cx="365844" cy="88812"/>
            </a:xfrm>
            <a:custGeom>
              <a:avLst/>
              <a:gdLst>
                <a:gd name="connsiteX0" fmla="*/ 318 w 365844"/>
                <a:gd name="connsiteY0" fmla="*/ 76203 h 88812"/>
                <a:gd name="connsiteX1" fmla="*/ 117793 w 365844"/>
                <a:gd name="connsiteY1" fmla="*/ 57153 h 88812"/>
                <a:gd name="connsiteX2" fmla="*/ 301943 w 365844"/>
                <a:gd name="connsiteY2" fmla="*/ 73028 h 88812"/>
                <a:gd name="connsiteX3" fmla="*/ 365443 w 365844"/>
                <a:gd name="connsiteY3" fmla="*/ 69853 h 88812"/>
                <a:gd name="connsiteX4" fmla="*/ 330518 w 365844"/>
                <a:gd name="connsiteY4" fmla="*/ 3 h 88812"/>
                <a:gd name="connsiteX5" fmla="*/ 362268 w 365844"/>
                <a:gd name="connsiteY5" fmla="*/ 66678 h 88812"/>
                <a:gd name="connsiteX6" fmla="*/ 314643 w 365844"/>
                <a:gd name="connsiteY6" fmla="*/ 85728 h 88812"/>
                <a:gd name="connsiteX7" fmla="*/ 140018 w 365844"/>
                <a:gd name="connsiteY7" fmla="*/ 9528 h 88812"/>
                <a:gd name="connsiteX8" fmla="*/ 200343 w 365844"/>
                <a:gd name="connsiteY8" fmla="*/ 50803 h 88812"/>
                <a:gd name="connsiteX9" fmla="*/ 82868 w 365844"/>
                <a:gd name="connsiteY9" fmla="*/ 28578 h 88812"/>
                <a:gd name="connsiteX10" fmla="*/ 76518 w 365844"/>
                <a:gd name="connsiteY10" fmla="*/ 22228 h 88812"/>
                <a:gd name="connsiteX11" fmla="*/ 82868 w 365844"/>
                <a:gd name="connsiteY11" fmla="*/ 60328 h 88812"/>
                <a:gd name="connsiteX12" fmla="*/ 318 w 365844"/>
                <a:gd name="connsiteY12" fmla="*/ 76203 h 8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5844" h="88812">
                  <a:moveTo>
                    <a:pt x="318" y="76203"/>
                  </a:moveTo>
                  <a:cubicBezTo>
                    <a:pt x="6139" y="75674"/>
                    <a:pt x="67522" y="57682"/>
                    <a:pt x="117793" y="57153"/>
                  </a:cubicBezTo>
                  <a:cubicBezTo>
                    <a:pt x="168064" y="56624"/>
                    <a:pt x="260668" y="70911"/>
                    <a:pt x="301943" y="73028"/>
                  </a:cubicBezTo>
                  <a:cubicBezTo>
                    <a:pt x="343218" y="75145"/>
                    <a:pt x="360681" y="82024"/>
                    <a:pt x="365443" y="69853"/>
                  </a:cubicBezTo>
                  <a:cubicBezTo>
                    <a:pt x="370205" y="57682"/>
                    <a:pt x="331047" y="532"/>
                    <a:pt x="330518" y="3"/>
                  </a:cubicBezTo>
                  <a:cubicBezTo>
                    <a:pt x="329989" y="-526"/>
                    <a:pt x="364914" y="52391"/>
                    <a:pt x="362268" y="66678"/>
                  </a:cubicBezTo>
                  <a:cubicBezTo>
                    <a:pt x="359622" y="80965"/>
                    <a:pt x="351685" y="95253"/>
                    <a:pt x="314643" y="85728"/>
                  </a:cubicBezTo>
                  <a:cubicBezTo>
                    <a:pt x="277601" y="76203"/>
                    <a:pt x="159068" y="15349"/>
                    <a:pt x="140018" y="9528"/>
                  </a:cubicBezTo>
                  <a:cubicBezTo>
                    <a:pt x="120968" y="3707"/>
                    <a:pt x="209868" y="47628"/>
                    <a:pt x="200343" y="50803"/>
                  </a:cubicBezTo>
                  <a:cubicBezTo>
                    <a:pt x="190818" y="53978"/>
                    <a:pt x="103505" y="33340"/>
                    <a:pt x="82868" y="28578"/>
                  </a:cubicBezTo>
                  <a:cubicBezTo>
                    <a:pt x="62231" y="23816"/>
                    <a:pt x="76518" y="16936"/>
                    <a:pt x="76518" y="22228"/>
                  </a:cubicBezTo>
                  <a:cubicBezTo>
                    <a:pt x="76518" y="27520"/>
                    <a:pt x="95568" y="51861"/>
                    <a:pt x="82868" y="60328"/>
                  </a:cubicBezTo>
                  <a:cubicBezTo>
                    <a:pt x="70168" y="68795"/>
                    <a:pt x="-5503" y="76732"/>
                    <a:pt x="318" y="7620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フリーフォーム 298">
              <a:extLst>
                <a:ext uri="{FF2B5EF4-FFF2-40B4-BE49-F238E27FC236}">
                  <a16:creationId xmlns:a16="http://schemas.microsoft.com/office/drawing/2014/main" id="{251343C4-F34E-B614-7C1B-903FF579ABB7}"/>
                </a:ext>
              </a:extLst>
            </p:cNvPr>
            <p:cNvSpPr/>
            <p:nvPr/>
          </p:nvSpPr>
          <p:spPr>
            <a:xfrm>
              <a:off x="4501590" y="7502446"/>
              <a:ext cx="280317" cy="69963"/>
            </a:xfrm>
            <a:custGeom>
              <a:avLst/>
              <a:gdLst>
                <a:gd name="connsiteX0" fmla="*/ 560 w 280317"/>
                <a:gd name="connsiteY0" fmla="*/ 69929 h 69963"/>
                <a:gd name="connsiteX1" fmla="*/ 152960 w 280317"/>
                <a:gd name="connsiteY1" fmla="*/ 28654 h 69963"/>
                <a:gd name="connsiteX2" fmla="*/ 279960 w 280317"/>
                <a:gd name="connsiteY2" fmla="*/ 25479 h 69963"/>
                <a:gd name="connsiteX3" fmla="*/ 187885 w 280317"/>
                <a:gd name="connsiteY3" fmla="*/ 25479 h 69963"/>
                <a:gd name="connsiteX4" fmla="*/ 92635 w 280317"/>
                <a:gd name="connsiteY4" fmla="*/ 79 h 69963"/>
                <a:gd name="connsiteX5" fmla="*/ 102160 w 280317"/>
                <a:gd name="connsiteY5" fmla="*/ 35004 h 69963"/>
                <a:gd name="connsiteX6" fmla="*/ 560 w 280317"/>
                <a:gd name="connsiteY6" fmla="*/ 69929 h 69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317" h="69963">
                  <a:moveTo>
                    <a:pt x="560" y="69929"/>
                  </a:moveTo>
                  <a:cubicBezTo>
                    <a:pt x="9027" y="68871"/>
                    <a:pt x="106393" y="36062"/>
                    <a:pt x="152960" y="28654"/>
                  </a:cubicBezTo>
                  <a:cubicBezTo>
                    <a:pt x="199527" y="21246"/>
                    <a:pt x="274139" y="26008"/>
                    <a:pt x="279960" y="25479"/>
                  </a:cubicBezTo>
                  <a:cubicBezTo>
                    <a:pt x="285781" y="24950"/>
                    <a:pt x="219106" y="29712"/>
                    <a:pt x="187885" y="25479"/>
                  </a:cubicBezTo>
                  <a:cubicBezTo>
                    <a:pt x="156664" y="21246"/>
                    <a:pt x="106922" y="-1508"/>
                    <a:pt x="92635" y="79"/>
                  </a:cubicBezTo>
                  <a:cubicBezTo>
                    <a:pt x="78348" y="1666"/>
                    <a:pt x="122268" y="22833"/>
                    <a:pt x="102160" y="35004"/>
                  </a:cubicBezTo>
                  <a:cubicBezTo>
                    <a:pt x="82052" y="47175"/>
                    <a:pt x="-7907" y="70987"/>
                    <a:pt x="560" y="6992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フリーフォーム 299">
              <a:extLst>
                <a:ext uri="{FF2B5EF4-FFF2-40B4-BE49-F238E27FC236}">
                  <a16:creationId xmlns:a16="http://schemas.microsoft.com/office/drawing/2014/main" id="{171BD77B-F7EA-7457-9EC4-7AE397372BFD}"/>
                </a:ext>
              </a:extLst>
            </p:cNvPr>
            <p:cNvSpPr/>
            <p:nvPr/>
          </p:nvSpPr>
          <p:spPr>
            <a:xfrm>
              <a:off x="4244724" y="7562830"/>
              <a:ext cx="247912" cy="197161"/>
            </a:xfrm>
            <a:custGeom>
              <a:avLst/>
              <a:gdLst>
                <a:gd name="connsiteX0" fmla="*/ 228851 w 247912"/>
                <a:gd name="connsiteY0" fmla="*/ 20 h 197161"/>
                <a:gd name="connsiteX1" fmla="*/ 247901 w 247912"/>
                <a:gd name="connsiteY1" fmla="*/ 117495 h 197161"/>
                <a:gd name="connsiteX2" fmla="*/ 225676 w 247912"/>
                <a:gd name="connsiteY2" fmla="*/ 158770 h 197161"/>
                <a:gd name="connsiteX3" fmla="*/ 200276 w 247912"/>
                <a:gd name="connsiteY3" fmla="*/ 193695 h 197161"/>
                <a:gd name="connsiteX4" fmla="*/ 143126 w 247912"/>
                <a:gd name="connsiteY4" fmla="*/ 187345 h 197161"/>
                <a:gd name="connsiteX5" fmla="*/ 251 w 247912"/>
                <a:gd name="connsiteY5" fmla="*/ 187345 h 197161"/>
                <a:gd name="connsiteX6" fmla="*/ 181226 w 247912"/>
                <a:gd name="connsiteY6" fmla="*/ 196870 h 197161"/>
                <a:gd name="connsiteX7" fmla="*/ 225676 w 247912"/>
                <a:gd name="connsiteY7" fmla="*/ 174645 h 197161"/>
                <a:gd name="connsiteX8" fmla="*/ 197101 w 247912"/>
                <a:gd name="connsiteY8" fmla="*/ 85745 h 197161"/>
                <a:gd name="connsiteX9" fmla="*/ 235201 w 247912"/>
                <a:gd name="connsiteY9" fmla="*/ 127020 h 197161"/>
                <a:gd name="connsiteX10" fmla="*/ 228851 w 247912"/>
                <a:gd name="connsiteY10" fmla="*/ 20 h 19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912" h="197161">
                  <a:moveTo>
                    <a:pt x="228851" y="20"/>
                  </a:moveTo>
                  <a:cubicBezTo>
                    <a:pt x="230968" y="-1568"/>
                    <a:pt x="248430" y="91037"/>
                    <a:pt x="247901" y="117495"/>
                  </a:cubicBezTo>
                  <a:cubicBezTo>
                    <a:pt x="247372" y="143953"/>
                    <a:pt x="233613" y="146070"/>
                    <a:pt x="225676" y="158770"/>
                  </a:cubicBezTo>
                  <a:cubicBezTo>
                    <a:pt x="217739" y="171470"/>
                    <a:pt x="214034" y="188933"/>
                    <a:pt x="200276" y="193695"/>
                  </a:cubicBezTo>
                  <a:cubicBezTo>
                    <a:pt x="186518" y="198457"/>
                    <a:pt x="176463" y="188403"/>
                    <a:pt x="143126" y="187345"/>
                  </a:cubicBezTo>
                  <a:cubicBezTo>
                    <a:pt x="109789" y="186287"/>
                    <a:pt x="-6099" y="185758"/>
                    <a:pt x="251" y="187345"/>
                  </a:cubicBezTo>
                  <a:cubicBezTo>
                    <a:pt x="6601" y="188933"/>
                    <a:pt x="143655" y="198987"/>
                    <a:pt x="181226" y="196870"/>
                  </a:cubicBezTo>
                  <a:cubicBezTo>
                    <a:pt x="218797" y="194753"/>
                    <a:pt x="223030" y="193166"/>
                    <a:pt x="225676" y="174645"/>
                  </a:cubicBezTo>
                  <a:cubicBezTo>
                    <a:pt x="228322" y="156124"/>
                    <a:pt x="195513" y="93683"/>
                    <a:pt x="197101" y="85745"/>
                  </a:cubicBezTo>
                  <a:cubicBezTo>
                    <a:pt x="198689" y="77807"/>
                    <a:pt x="228322" y="139191"/>
                    <a:pt x="235201" y="127020"/>
                  </a:cubicBezTo>
                  <a:cubicBezTo>
                    <a:pt x="242080" y="114849"/>
                    <a:pt x="226734" y="1608"/>
                    <a:pt x="228851" y="2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フリーフォーム 300">
              <a:extLst>
                <a:ext uri="{FF2B5EF4-FFF2-40B4-BE49-F238E27FC236}">
                  <a16:creationId xmlns:a16="http://schemas.microsoft.com/office/drawing/2014/main" id="{D79ADEB3-2B96-63E8-AFD2-3C4C3AB993AF}"/>
                </a:ext>
              </a:extLst>
            </p:cNvPr>
            <p:cNvSpPr/>
            <p:nvPr/>
          </p:nvSpPr>
          <p:spPr>
            <a:xfrm>
              <a:off x="4354900" y="7488213"/>
              <a:ext cx="682715" cy="225341"/>
            </a:xfrm>
            <a:custGeom>
              <a:avLst/>
              <a:gdLst>
                <a:gd name="connsiteX0" fmla="*/ 172650 w 682715"/>
                <a:gd name="connsiteY0" fmla="*/ 27012 h 225341"/>
                <a:gd name="connsiteX1" fmla="*/ 423475 w 682715"/>
                <a:gd name="connsiteY1" fmla="*/ 7962 h 225341"/>
                <a:gd name="connsiteX2" fmla="*/ 588575 w 682715"/>
                <a:gd name="connsiteY2" fmla="*/ 163537 h 225341"/>
                <a:gd name="connsiteX3" fmla="*/ 560000 w 682715"/>
                <a:gd name="connsiteY3" fmla="*/ 100037 h 225341"/>
                <a:gd name="connsiteX4" fmla="*/ 680650 w 682715"/>
                <a:gd name="connsiteY4" fmla="*/ 223862 h 225341"/>
                <a:gd name="connsiteX5" fmla="*/ 626675 w 682715"/>
                <a:gd name="connsiteY5" fmla="*/ 160362 h 225341"/>
                <a:gd name="connsiteX6" fmla="*/ 506025 w 682715"/>
                <a:gd name="connsiteY6" fmla="*/ 42887 h 225341"/>
                <a:gd name="connsiteX7" fmla="*/ 420300 w 682715"/>
                <a:gd name="connsiteY7" fmla="*/ 20662 h 225341"/>
                <a:gd name="connsiteX8" fmla="*/ 398075 w 682715"/>
                <a:gd name="connsiteY8" fmla="*/ 14312 h 225341"/>
                <a:gd name="connsiteX9" fmla="*/ 4375 w 682715"/>
                <a:gd name="connsiteY9" fmla="*/ 65112 h 225341"/>
                <a:gd name="connsiteX10" fmla="*/ 172650 w 682715"/>
                <a:gd name="connsiteY10" fmla="*/ 27012 h 225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2715" h="225341">
                  <a:moveTo>
                    <a:pt x="172650" y="27012"/>
                  </a:moveTo>
                  <a:cubicBezTo>
                    <a:pt x="242500" y="17487"/>
                    <a:pt x="354154" y="-14792"/>
                    <a:pt x="423475" y="7962"/>
                  </a:cubicBezTo>
                  <a:cubicBezTo>
                    <a:pt x="492796" y="30716"/>
                    <a:pt x="565821" y="148191"/>
                    <a:pt x="588575" y="163537"/>
                  </a:cubicBezTo>
                  <a:cubicBezTo>
                    <a:pt x="611329" y="178883"/>
                    <a:pt x="544654" y="89983"/>
                    <a:pt x="560000" y="100037"/>
                  </a:cubicBezTo>
                  <a:cubicBezTo>
                    <a:pt x="575346" y="110091"/>
                    <a:pt x="669538" y="213808"/>
                    <a:pt x="680650" y="223862"/>
                  </a:cubicBezTo>
                  <a:cubicBezTo>
                    <a:pt x="691762" y="233916"/>
                    <a:pt x="655779" y="190524"/>
                    <a:pt x="626675" y="160362"/>
                  </a:cubicBezTo>
                  <a:cubicBezTo>
                    <a:pt x="597571" y="130200"/>
                    <a:pt x="540421" y="66170"/>
                    <a:pt x="506025" y="42887"/>
                  </a:cubicBezTo>
                  <a:cubicBezTo>
                    <a:pt x="471629" y="19604"/>
                    <a:pt x="438292" y="25424"/>
                    <a:pt x="420300" y="20662"/>
                  </a:cubicBezTo>
                  <a:cubicBezTo>
                    <a:pt x="402308" y="15899"/>
                    <a:pt x="467396" y="6904"/>
                    <a:pt x="398075" y="14312"/>
                  </a:cubicBezTo>
                  <a:cubicBezTo>
                    <a:pt x="328754" y="21720"/>
                    <a:pt x="34008" y="64583"/>
                    <a:pt x="4375" y="65112"/>
                  </a:cubicBezTo>
                  <a:cubicBezTo>
                    <a:pt x="-25258" y="65641"/>
                    <a:pt x="102800" y="36537"/>
                    <a:pt x="172650" y="2701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フリーフォーム 301">
              <a:extLst>
                <a:ext uri="{FF2B5EF4-FFF2-40B4-BE49-F238E27FC236}">
                  <a16:creationId xmlns:a16="http://schemas.microsoft.com/office/drawing/2014/main" id="{0F195E72-D6EF-3225-E73F-7FAB4E3BA0BC}"/>
                </a:ext>
              </a:extLst>
            </p:cNvPr>
            <p:cNvSpPr/>
            <p:nvPr/>
          </p:nvSpPr>
          <p:spPr>
            <a:xfrm>
              <a:off x="4406832" y="7559466"/>
              <a:ext cx="362123" cy="238787"/>
            </a:xfrm>
            <a:custGeom>
              <a:avLst/>
              <a:gdLst>
                <a:gd name="connsiteX0" fmla="*/ 362018 w 362123"/>
                <a:gd name="connsiteY0" fmla="*/ 3384 h 238787"/>
                <a:gd name="connsiteX1" fmla="*/ 168343 w 362123"/>
                <a:gd name="connsiteY1" fmla="*/ 25609 h 238787"/>
                <a:gd name="connsiteX2" fmla="*/ 120718 w 362123"/>
                <a:gd name="connsiteY2" fmla="*/ 70059 h 238787"/>
                <a:gd name="connsiteX3" fmla="*/ 114368 w 362123"/>
                <a:gd name="connsiteY3" fmla="*/ 168484 h 238787"/>
                <a:gd name="connsiteX4" fmla="*/ 101668 w 362123"/>
                <a:gd name="connsiteY4" fmla="*/ 184359 h 238787"/>
                <a:gd name="connsiteX5" fmla="*/ 68 w 362123"/>
                <a:gd name="connsiteY5" fmla="*/ 238334 h 238787"/>
                <a:gd name="connsiteX6" fmla="*/ 85793 w 362123"/>
                <a:gd name="connsiteY6" fmla="*/ 200234 h 238787"/>
                <a:gd name="connsiteX7" fmla="*/ 79443 w 362123"/>
                <a:gd name="connsiteY7" fmla="*/ 44659 h 238787"/>
                <a:gd name="connsiteX8" fmla="*/ 108018 w 362123"/>
                <a:gd name="connsiteY8" fmla="*/ 130384 h 238787"/>
                <a:gd name="connsiteX9" fmla="*/ 139768 w 362123"/>
                <a:gd name="connsiteY9" fmla="*/ 12909 h 238787"/>
                <a:gd name="connsiteX10" fmla="*/ 362018 w 362123"/>
                <a:gd name="connsiteY10" fmla="*/ 3384 h 23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2123" h="238787">
                  <a:moveTo>
                    <a:pt x="362018" y="3384"/>
                  </a:moveTo>
                  <a:cubicBezTo>
                    <a:pt x="366780" y="5501"/>
                    <a:pt x="208560" y="14497"/>
                    <a:pt x="168343" y="25609"/>
                  </a:cubicBezTo>
                  <a:cubicBezTo>
                    <a:pt x="128126" y="36722"/>
                    <a:pt x="129714" y="46247"/>
                    <a:pt x="120718" y="70059"/>
                  </a:cubicBezTo>
                  <a:cubicBezTo>
                    <a:pt x="111722" y="93871"/>
                    <a:pt x="117543" y="149434"/>
                    <a:pt x="114368" y="168484"/>
                  </a:cubicBezTo>
                  <a:cubicBezTo>
                    <a:pt x="111193" y="187534"/>
                    <a:pt x="120718" y="172717"/>
                    <a:pt x="101668" y="184359"/>
                  </a:cubicBezTo>
                  <a:cubicBezTo>
                    <a:pt x="82618" y="196001"/>
                    <a:pt x="2714" y="235688"/>
                    <a:pt x="68" y="238334"/>
                  </a:cubicBezTo>
                  <a:cubicBezTo>
                    <a:pt x="-2578" y="240980"/>
                    <a:pt x="72564" y="232513"/>
                    <a:pt x="85793" y="200234"/>
                  </a:cubicBezTo>
                  <a:cubicBezTo>
                    <a:pt x="99022" y="167955"/>
                    <a:pt x="75739" y="56301"/>
                    <a:pt x="79443" y="44659"/>
                  </a:cubicBezTo>
                  <a:cubicBezTo>
                    <a:pt x="83147" y="33017"/>
                    <a:pt x="97964" y="135676"/>
                    <a:pt x="108018" y="130384"/>
                  </a:cubicBezTo>
                  <a:cubicBezTo>
                    <a:pt x="118072" y="125092"/>
                    <a:pt x="94260" y="32488"/>
                    <a:pt x="139768" y="12909"/>
                  </a:cubicBezTo>
                  <a:cubicBezTo>
                    <a:pt x="185276" y="-6670"/>
                    <a:pt x="357256" y="1267"/>
                    <a:pt x="362018" y="338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フリーフォーム 302">
              <a:extLst>
                <a:ext uri="{FF2B5EF4-FFF2-40B4-BE49-F238E27FC236}">
                  <a16:creationId xmlns:a16="http://schemas.microsoft.com/office/drawing/2014/main" id="{9776040D-2723-8879-510F-14539920FA0B}"/>
                </a:ext>
              </a:extLst>
            </p:cNvPr>
            <p:cNvSpPr/>
            <p:nvPr/>
          </p:nvSpPr>
          <p:spPr>
            <a:xfrm>
              <a:off x="4539842" y="7562820"/>
              <a:ext cx="321687" cy="158838"/>
            </a:xfrm>
            <a:custGeom>
              <a:avLst/>
              <a:gdLst>
                <a:gd name="connsiteX0" fmla="*/ 408 w 321687"/>
                <a:gd name="connsiteY0" fmla="*/ 158780 h 158838"/>
                <a:gd name="connsiteX1" fmla="*/ 89308 w 321687"/>
                <a:gd name="connsiteY1" fmla="*/ 54005 h 158838"/>
                <a:gd name="connsiteX2" fmla="*/ 222658 w 321687"/>
                <a:gd name="connsiteY2" fmla="*/ 41305 h 158838"/>
                <a:gd name="connsiteX3" fmla="*/ 200433 w 321687"/>
                <a:gd name="connsiteY3" fmla="*/ 6380 h 158838"/>
                <a:gd name="connsiteX4" fmla="*/ 302033 w 321687"/>
                <a:gd name="connsiteY4" fmla="*/ 95280 h 158838"/>
                <a:gd name="connsiteX5" fmla="*/ 317908 w 321687"/>
                <a:gd name="connsiteY5" fmla="*/ 149255 h 158838"/>
                <a:gd name="connsiteX6" fmla="*/ 254408 w 321687"/>
                <a:gd name="connsiteY6" fmla="*/ 50830 h 158838"/>
                <a:gd name="connsiteX7" fmla="*/ 175033 w 321687"/>
                <a:gd name="connsiteY7" fmla="*/ 30 h 158838"/>
                <a:gd name="connsiteX8" fmla="*/ 28983 w 321687"/>
                <a:gd name="connsiteY8" fmla="*/ 57180 h 158838"/>
                <a:gd name="connsiteX9" fmla="*/ 124233 w 321687"/>
                <a:gd name="connsiteY9" fmla="*/ 38130 h 158838"/>
                <a:gd name="connsiteX10" fmla="*/ 408 w 321687"/>
                <a:gd name="connsiteY10" fmla="*/ 158780 h 15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1687" h="158838">
                  <a:moveTo>
                    <a:pt x="408" y="158780"/>
                  </a:moveTo>
                  <a:cubicBezTo>
                    <a:pt x="-5413" y="161426"/>
                    <a:pt x="52266" y="73584"/>
                    <a:pt x="89308" y="54005"/>
                  </a:cubicBezTo>
                  <a:cubicBezTo>
                    <a:pt x="126350" y="34426"/>
                    <a:pt x="204137" y="49242"/>
                    <a:pt x="222658" y="41305"/>
                  </a:cubicBezTo>
                  <a:cubicBezTo>
                    <a:pt x="241179" y="33368"/>
                    <a:pt x="187204" y="-2616"/>
                    <a:pt x="200433" y="6380"/>
                  </a:cubicBezTo>
                  <a:cubicBezTo>
                    <a:pt x="213662" y="15376"/>
                    <a:pt x="282454" y="71468"/>
                    <a:pt x="302033" y="95280"/>
                  </a:cubicBezTo>
                  <a:cubicBezTo>
                    <a:pt x="321612" y="119092"/>
                    <a:pt x="325846" y="156663"/>
                    <a:pt x="317908" y="149255"/>
                  </a:cubicBezTo>
                  <a:cubicBezTo>
                    <a:pt x="309971" y="141847"/>
                    <a:pt x="278220" y="75701"/>
                    <a:pt x="254408" y="50830"/>
                  </a:cubicBezTo>
                  <a:cubicBezTo>
                    <a:pt x="230596" y="25959"/>
                    <a:pt x="212604" y="-1028"/>
                    <a:pt x="175033" y="30"/>
                  </a:cubicBezTo>
                  <a:cubicBezTo>
                    <a:pt x="137462" y="1088"/>
                    <a:pt x="37450" y="50830"/>
                    <a:pt x="28983" y="57180"/>
                  </a:cubicBezTo>
                  <a:cubicBezTo>
                    <a:pt x="20516" y="63530"/>
                    <a:pt x="130054" y="20668"/>
                    <a:pt x="124233" y="38130"/>
                  </a:cubicBezTo>
                  <a:cubicBezTo>
                    <a:pt x="118412" y="55592"/>
                    <a:pt x="6229" y="156134"/>
                    <a:pt x="408" y="15878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フリーフォーム 303">
              <a:extLst>
                <a:ext uri="{FF2B5EF4-FFF2-40B4-BE49-F238E27FC236}">
                  <a16:creationId xmlns:a16="http://schemas.microsoft.com/office/drawing/2014/main" id="{AE0D8ED8-A53C-3D93-358F-40DED2067B13}"/>
                </a:ext>
              </a:extLst>
            </p:cNvPr>
            <p:cNvSpPr/>
            <p:nvPr/>
          </p:nvSpPr>
          <p:spPr>
            <a:xfrm>
              <a:off x="4495794" y="7664044"/>
              <a:ext cx="264788" cy="105314"/>
            </a:xfrm>
            <a:custGeom>
              <a:avLst/>
              <a:gdLst>
                <a:gd name="connsiteX0" fmla="*/ 6 w 264788"/>
                <a:gd name="connsiteY0" fmla="*/ 76606 h 105314"/>
                <a:gd name="connsiteX1" fmla="*/ 171456 w 264788"/>
                <a:gd name="connsiteY1" fmla="*/ 48031 h 105314"/>
                <a:gd name="connsiteX2" fmla="*/ 241306 w 264788"/>
                <a:gd name="connsiteY2" fmla="*/ 60731 h 105314"/>
                <a:gd name="connsiteX3" fmla="*/ 263531 w 264788"/>
                <a:gd name="connsiteY3" fmla="*/ 105181 h 105314"/>
                <a:gd name="connsiteX4" fmla="*/ 209556 w 264788"/>
                <a:gd name="connsiteY4" fmla="*/ 44856 h 105314"/>
                <a:gd name="connsiteX5" fmla="*/ 171456 w 264788"/>
                <a:gd name="connsiteY5" fmla="*/ 406 h 105314"/>
                <a:gd name="connsiteX6" fmla="*/ 92081 w 264788"/>
                <a:gd name="connsiteY6" fmla="*/ 22631 h 105314"/>
                <a:gd name="connsiteX7" fmla="*/ 177806 w 264788"/>
                <a:gd name="connsiteY7" fmla="*/ 19456 h 105314"/>
                <a:gd name="connsiteX8" fmla="*/ 6 w 264788"/>
                <a:gd name="connsiteY8" fmla="*/ 76606 h 10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788" h="105314">
                  <a:moveTo>
                    <a:pt x="6" y="76606"/>
                  </a:moveTo>
                  <a:cubicBezTo>
                    <a:pt x="-1052" y="81368"/>
                    <a:pt x="131239" y="50677"/>
                    <a:pt x="171456" y="48031"/>
                  </a:cubicBezTo>
                  <a:cubicBezTo>
                    <a:pt x="211673" y="45385"/>
                    <a:pt x="225960" y="51206"/>
                    <a:pt x="241306" y="60731"/>
                  </a:cubicBezTo>
                  <a:cubicBezTo>
                    <a:pt x="256652" y="70256"/>
                    <a:pt x="268823" y="107827"/>
                    <a:pt x="263531" y="105181"/>
                  </a:cubicBezTo>
                  <a:cubicBezTo>
                    <a:pt x="258239" y="102535"/>
                    <a:pt x="224902" y="62318"/>
                    <a:pt x="209556" y="44856"/>
                  </a:cubicBezTo>
                  <a:cubicBezTo>
                    <a:pt x="194210" y="27394"/>
                    <a:pt x="191035" y="4110"/>
                    <a:pt x="171456" y="406"/>
                  </a:cubicBezTo>
                  <a:cubicBezTo>
                    <a:pt x="151877" y="-3298"/>
                    <a:pt x="91023" y="19456"/>
                    <a:pt x="92081" y="22631"/>
                  </a:cubicBezTo>
                  <a:cubicBezTo>
                    <a:pt x="93139" y="25806"/>
                    <a:pt x="189977" y="10989"/>
                    <a:pt x="177806" y="19456"/>
                  </a:cubicBezTo>
                  <a:cubicBezTo>
                    <a:pt x="165635" y="27923"/>
                    <a:pt x="1064" y="71844"/>
                    <a:pt x="6" y="7660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フリーフォーム 304">
              <a:extLst>
                <a:ext uri="{FF2B5EF4-FFF2-40B4-BE49-F238E27FC236}">
                  <a16:creationId xmlns:a16="http://schemas.microsoft.com/office/drawing/2014/main" id="{29651B64-7413-5C0D-8F85-6025024D34A4}"/>
                </a:ext>
              </a:extLst>
            </p:cNvPr>
            <p:cNvSpPr/>
            <p:nvPr/>
          </p:nvSpPr>
          <p:spPr>
            <a:xfrm>
              <a:off x="4619454" y="7641746"/>
              <a:ext cx="260543" cy="207782"/>
            </a:xfrm>
            <a:custGeom>
              <a:avLst/>
              <a:gdLst>
                <a:gd name="connsiteX0" fmla="*/ 162096 w 260543"/>
                <a:gd name="connsiteY0" fmla="*/ 479 h 207782"/>
                <a:gd name="connsiteX1" fmla="*/ 200196 w 260543"/>
                <a:gd name="connsiteY1" fmla="*/ 140179 h 207782"/>
                <a:gd name="connsiteX2" fmla="*/ 212896 w 260543"/>
                <a:gd name="connsiteY2" fmla="*/ 156054 h 207782"/>
                <a:gd name="connsiteX3" fmla="*/ 158921 w 260543"/>
                <a:gd name="connsiteY3" fmla="*/ 152879 h 207782"/>
                <a:gd name="connsiteX4" fmla="*/ 139871 w 260543"/>
                <a:gd name="connsiteY4" fmla="*/ 190979 h 207782"/>
                <a:gd name="connsiteX5" fmla="*/ 171 w 260543"/>
                <a:gd name="connsiteY5" fmla="*/ 206854 h 207782"/>
                <a:gd name="connsiteX6" fmla="*/ 171621 w 260543"/>
                <a:gd name="connsiteY6" fmla="*/ 165579 h 207782"/>
                <a:gd name="connsiteX7" fmla="*/ 209721 w 260543"/>
                <a:gd name="connsiteY7" fmla="*/ 143354 h 207782"/>
                <a:gd name="connsiteX8" fmla="*/ 260521 w 260543"/>
                <a:gd name="connsiteY8" fmla="*/ 48104 h 207782"/>
                <a:gd name="connsiteX9" fmla="*/ 216071 w 260543"/>
                <a:gd name="connsiteY9" fmla="*/ 121129 h 207782"/>
                <a:gd name="connsiteX10" fmla="*/ 206546 w 260543"/>
                <a:gd name="connsiteY10" fmla="*/ 73504 h 207782"/>
                <a:gd name="connsiteX11" fmla="*/ 200196 w 260543"/>
                <a:gd name="connsiteY11" fmla="*/ 38579 h 207782"/>
                <a:gd name="connsiteX12" fmla="*/ 200196 w 260543"/>
                <a:gd name="connsiteY12" fmla="*/ 92554 h 207782"/>
                <a:gd name="connsiteX13" fmla="*/ 162096 w 260543"/>
                <a:gd name="connsiteY13" fmla="*/ 479 h 207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0543" h="207782">
                  <a:moveTo>
                    <a:pt x="162096" y="479"/>
                  </a:moveTo>
                  <a:cubicBezTo>
                    <a:pt x="162096" y="8416"/>
                    <a:pt x="191729" y="114250"/>
                    <a:pt x="200196" y="140179"/>
                  </a:cubicBezTo>
                  <a:cubicBezTo>
                    <a:pt x="208663" y="166108"/>
                    <a:pt x="219775" y="153937"/>
                    <a:pt x="212896" y="156054"/>
                  </a:cubicBezTo>
                  <a:cubicBezTo>
                    <a:pt x="206017" y="158171"/>
                    <a:pt x="171092" y="147058"/>
                    <a:pt x="158921" y="152879"/>
                  </a:cubicBezTo>
                  <a:cubicBezTo>
                    <a:pt x="146750" y="158700"/>
                    <a:pt x="166329" y="181983"/>
                    <a:pt x="139871" y="190979"/>
                  </a:cubicBezTo>
                  <a:cubicBezTo>
                    <a:pt x="113413" y="199975"/>
                    <a:pt x="-5121" y="211087"/>
                    <a:pt x="171" y="206854"/>
                  </a:cubicBezTo>
                  <a:cubicBezTo>
                    <a:pt x="5463" y="202621"/>
                    <a:pt x="136696" y="176162"/>
                    <a:pt x="171621" y="165579"/>
                  </a:cubicBezTo>
                  <a:cubicBezTo>
                    <a:pt x="206546" y="154996"/>
                    <a:pt x="194904" y="162933"/>
                    <a:pt x="209721" y="143354"/>
                  </a:cubicBezTo>
                  <a:cubicBezTo>
                    <a:pt x="224538" y="123775"/>
                    <a:pt x="259463" y="51808"/>
                    <a:pt x="260521" y="48104"/>
                  </a:cubicBezTo>
                  <a:cubicBezTo>
                    <a:pt x="261579" y="44400"/>
                    <a:pt x="225067" y="116896"/>
                    <a:pt x="216071" y="121129"/>
                  </a:cubicBezTo>
                  <a:cubicBezTo>
                    <a:pt x="207075" y="125362"/>
                    <a:pt x="209192" y="87262"/>
                    <a:pt x="206546" y="73504"/>
                  </a:cubicBezTo>
                  <a:cubicBezTo>
                    <a:pt x="203900" y="59746"/>
                    <a:pt x="201254" y="35404"/>
                    <a:pt x="200196" y="38579"/>
                  </a:cubicBezTo>
                  <a:cubicBezTo>
                    <a:pt x="199138" y="41754"/>
                    <a:pt x="209721" y="99433"/>
                    <a:pt x="200196" y="92554"/>
                  </a:cubicBezTo>
                  <a:cubicBezTo>
                    <a:pt x="190671" y="85675"/>
                    <a:pt x="162096" y="-7458"/>
                    <a:pt x="162096" y="47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フリーフォーム 305">
              <a:extLst>
                <a:ext uri="{FF2B5EF4-FFF2-40B4-BE49-F238E27FC236}">
                  <a16:creationId xmlns:a16="http://schemas.microsoft.com/office/drawing/2014/main" id="{FA1F1D41-52B1-EDBF-6A22-987C4D0CC336}"/>
                </a:ext>
              </a:extLst>
            </p:cNvPr>
            <p:cNvSpPr/>
            <p:nvPr/>
          </p:nvSpPr>
          <p:spPr>
            <a:xfrm>
              <a:off x="4417654" y="7714934"/>
              <a:ext cx="151533" cy="178134"/>
            </a:xfrm>
            <a:custGeom>
              <a:avLst/>
              <a:gdLst>
                <a:gd name="connsiteX0" fmla="*/ 132121 w 151533"/>
                <a:gd name="connsiteY0" fmla="*/ 316 h 178134"/>
                <a:gd name="connsiteX1" fmla="*/ 141646 w 151533"/>
                <a:gd name="connsiteY1" fmla="*/ 89216 h 178134"/>
                <a:gd name="connsiteX2" fmla="*/ 33696 w 151533"/>
                <a:gd name="connsiteY2" fmla="*/ 117791 h 178134"/>
                <a:gd name="connsiteX3" fmla="*/ 14646 w 151533"/>
                <a:gd name="connsiteY3" fmla="*/ 178116 h 178134"/>
                <a:gd name="connsiteX4" fmla="*/ 8296 w 151533"/>
                <a:gd name="connsiteY4" fmla="*/ 124141 h 178134"/>
                <a:gd name="connsiteX5" fmla="*/ 135296 w 151533"/>
                <a:gd name="connsiteY5" fmla="*/ 114616 h 178134"/>
                <a:gd name="connsiteX6" fmla="*/ 151171 w 151533"/>
                <a:gd name="connsiteY6" fmla="*/ 60641 h 178134"/>
                <a:gd name="connsiteX7" fmla="*/ 132121 w 151533"/>
                <a:gd name="connsiteY7" fmla="*/ 316 h 17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533" h="178134">
                  <a:moveTo>
                    <a:pt x="132121" y="316"/>
                  </a:moveTo>
                  <a:cubicBezTo>
                    <a:pt x="130534" y="5078"/>
                    <a:pt x="158050" y="69637"/>
                    <a:pt x="141646" y="89216"/>
                  </a:cubicBezTo>
                  <a:cubicBezTo>
                    <a:pt x="125242" y="108795"/>
                    <a:pt x="54863" y="102974"/>
                    <a:pt x="33696" y="117791"/>
                  </a:cubicBezTo>
                  <a:cubicBezTo>
                    <a:pt x="12529" y="132608"/>
                    <a:pt x="18879" y="177058"/>
                    <a:pt x="14646" y="178116"/>
                  </a:cubicBezTo>
                  <a:cubicBezTo>
                    <a:pt x="10413" y="179174"/>
                    <a:pt x="-11812" y="134724"/>
                    <a:pt x="8296" y="124141"/>
                  </a:cubicBezTo>
                  <a:cubicBezTo>
                    <a:pt x="28404" y="113558"/>
                    <a:pt x="111484" y="125199"/>
                    <a:pt x="135296" y="114616"/>
                  </a:cubicBezTo>
                  <a:cubicBezTo>
                    <a:pt x="159108" y="104033"/>
                    <a:pt x="149054" y="75458"/>
                    <a:pt x="151171" y="60641"/>
                  </a:cubicBezTo>
                  <a:cubicBezTo>
                    <a:pt x="153288" y="45824"/>
                    <a:pt x="133708" y="-4446"/>
                    <a:pt x="132121" y="31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フリーフォーム 306">
              <a:extLst>
                <a:ext uri="{FF2B5EF4-FFF2-40B4-BE49-F238E27FC236}">
                  <a16:creationId xmlns:a16="http://schemas.microsoft.com/office/drawing/2014/main" id="{A77C19F1-A4EF-F375-80CA-2D23F32D550D}"/>
                </a:ext>
              </a:extLst>
            </p:cNvPr>
            <p:cNvSpPr/>
            <p:nvPr/>
          </p:nvSpPr>
          <p:spPr>
            <a:xfrm>
              <a:off x="4393987" y="7724324"/>
              <a:ext cx="157398" cy="121426"/>
            </a:xfrm>
            <a:custGeom>
              <a:avLst/>
              <a:gdLst>
                <a:gd name="connsiteX0" fmla="*/ 213 w 157398"/>
                <a:gd name="connsiteY0" fmla="*/ 121101 h 121426"/>
                <a:gd name="connsiteX1" fmla="*/ 114513 w 157398"/>
                <a:gd name="connsiteY1" fmla="*/ 67126 h 121426"/>
                <a:gd name="connsiteX2" fmla="*/ 149438 w 157398"/>
                <a:gd name="connsiteY2" fmla="*/ 451 h 121426"/>
                <a:gd name="connsiteX3" fmla="*/ 146263 w 157398"/>
                <a:gd name="connsiteY3" fmla="*/ 41726 h 121426"/>
                <a:gd name="connsiteX4" fmla="*/ 213 w 157398"/>
                <a:gd name="connsiteY4" fmla="*/ 121101 h 12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398" h="121426">
                  <a:moveTo>
                    <a:pt x="213" y="121101"/>
                  </a:moveTo>
                  <a:cubicBezTo>
                    <a:pt x="-5079" y="125334"/>
                    <a:pt x="89642" y="87234"/>
                    <a:pt x="114513" y="67126"/>
                  </a:cubicBezTo>
                  <a:cubicBezTo>
                    <a:pt x="139384" y="47018"/>
                    <a:pt x="144146" y="4684"/>
                    <a:pt x="149438" y="451"/>
                  </a:cubicBezTo>
                  <a:cubicBezTo>
                    <a:pt x="154730" y="-3782"/>
                    <a:pt x="165842" y="22676"/>
                    <a:pt x="146263" y="41726"/>
                  </a:cubicBezTo>
                  <a:cubicBezTo>
                    <a:pt x="126684" y="60776"/>
                    <a:pt x="5505" y="116868"/>
                    <a:pt x="213" y="12110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フリーフォーム 307">
              <a:extLst>
                <a:ext uri="{FF2B5EF4-FFF2-40B4-BE49-F238E27FC236}">
                  <a16:creationId xmlns:a16="http://schemas.microsoft.com/office/drawing/2014/main" id="{A8D3301A-C914-C14C-0332-01A165E2868C}"/>
                </a:ext>
              </a:extLst>
            </p:cNvPr>
            <p:cNvSpPr/>
            <p:nvPr/>
          </p:nvSpPr>
          <p:spPr>
            <a:xfrm>
              <a:off x="4407341" y="7810327"/>
              <a:ext cx="241233" cy="130871"/>
            </a:xfrm>
            <a:custGeom>
              <a:avLst/>
              <a:gdLst>
                <a:gd name="connsiteX0" fmla="*/ 37659 w 241233"/>
                <a:gd name="connsiteY0" fmla="*/ 173 h 130871"/>
                <a:gd name="connsiteX1" fmla="*/ 2734 w 241233"/>
                <a:gd name="connsiteY1" fmla="*/ 70023 h 130871"/>
                <a:gd name="connsiteX2" fmla="*/ 9084 w 241233"/>
                <a:gd name="connsiteY2" fmla="*/ 101773 h 130871"/>
                <a:gd name="connsiteX3" fmla="*/ 63059 w 241233"/>
                <a:gd name="connsiteY3" fmla="*/ 104948 h 130871"/>
                <a:gd name="connsiteX4" fmla="*/ 183709 w 241233"/>
                <a:gd name="connsiteY4" fmla="*/ 76373 h 130871"/>
                <a:gd name="connsiteX5" fmla="*/ 240859 w 241233"/>
                <a:gd name="connsiteY5" fmla="*/ 31923 h 130871"/>
                <a:gd name="connsiteX6" fmla="*/ 199584 w 241233"/>
                <a:gd name="connsiteY6" fmla="*/ 66848 h 130871"/>
                <a:gd name="connsiteX7" fmla="*/ 44009 w 241233"/>
                <a:gd name="connsiteY7" fmla="*/ 130348 h 130871"/>
                <a:gd name="connsiteX8" fmla="*/ 2734 w 241233"/>
                <a:gd name="connsiteY8" fmla="*/ 92248 h 130871"/>
                <a:gd name="connsiteX9" fmla="*/ 37659 w 241233"/>
                <a:gd name="connsiteY9" fmla="*/ 173 h 13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233" h="130871">
                  <a:moveTo>
                    <a:pt x="37659" y="173"/>
                  </a:moveTo>
                  <a:cubicBezTo>
                    <a:pt x="37659" y="-3531"/>
                    <a:pt x="7496" y="53090"/>
                    <a:pt x="2734" y="70023"/>
                  </a:cubicBezTo>
                  <a:cubicBezTo>
                    <a:pt x="-2028" y="86956"/>
                    <a:pt x="-970" y="95952"/>
                    <a:pt x="9084" y="101773"/>
                  </a:cubicBezTo>
                  <a:cubicBezTo>
                    <a:pt x="19138" y="107594"/>
                    <a:pt x="33955" y="109181"/>
                    <a:pt x="63059" y="104948"/>
                  </a:cubicBezTo>
                  <a:cubicBezTo>
                    <a:pt x="92163" y="100715"/>
                    <a:pt x="154076" y="88544"/>
                    <a:pt x="183709" y="76373"/>
                  </a:cubicBezTo>
                  <a:cubicBezTo>
                    <a:pt x="213342" y="64202"/>
                    <a:pt x="238213" y="33511"/>
                    <a:pt x="240859" y="31923"/>
                  </a:cubicBezTo>
                  <a:cubicBezTo>
                    <a:pt x="243505" y="30336"/>
                    <a:pt x="232392" y="50444"/>
                    <a:pt x="199584" y="66848"/>
                  </a:cubicBezTo>
                  <a:cubicBezTo>
                    <a:pt x="166776" y="83252"/>
                    <a:pt x="76817" y="126115"/>
                    <a:pt x="44009" y="130348"/>
                  </a:cubicBezTo>
                  <a:cubicBezTo>
                    <a:pt x="11201" y="134581"/>
                    <a:pt x="4321" y="112356"/>
                    <a:pt x="2734" y="92248"/>
                  </a:cubicBezTo>
                  <a:cubicBezTo>
                    <a:pt x="1146" y="72140"/>
                    <a:pt x="37659" y="3877"/>
                    <a:pt x="37659" y="17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フリーフォーム 308">
              <a:extLst>
                <a:ext uri="{FF2B5EF4-FFF2-40B4-BE49-F238E27FC236}">
                  <a16:creationId xmlns:a16="http://schemas.microsoft.com/office/drawing/2014/main" id="{EDD577EF-92F1-DA61-B163-EBFF01AE54B5}"/>
                </a:ext>
              </a:extLst>
            </p:cNvPr>
            <p:cNvSpPr/>
            <p:nvPr/>
          </p:nvSpPr>
          <p:spPr>
            <a:xfrm>
              <a:off x="4390900" y="7816850"/>
              <a:ext cx="292225" cy="79418"/>
            </a:xfrm>
            <a:custGeom>
              <a:avLst/>
              <a:gdLst>
                <a:gd name="connsiteX0" fmla="*/ 125 w 292225"/>
                <a:gd name="connsiteY0" fmla="*/ 34925 h 79418"/>
                <a:gd name="connsiteX1" fmla="*/ 111250 w 292225"/>
                <a:gd name="connsiteY1" fmla="*/ 60325 h 79418"/>
                <a:gd name="connsiteX2" fmla="*/ 212850 w 292225"/>
                <a:gd name="connsiteY2" fmla="*/ 41275 h 79418"/>
                <a:gd name="connsiteX3" fmla="*/ 292225 w 292225"/>
                <a:gd name="connsiteY3" fmla="*/ 0 h 79418"/>
                <a:gd name="connsiteX4" fmla="*/ 212850 w 292225"/>
                <a:gd name="connsiteY4" fmla="*/ 41275 h 79418"/>
                <a:gd name="connsiteX5" fmla="*/ 133475 w 292225"/>
                <a:gd name="connsiteY5" fmla="*/ 79375 h 79418"/>
                <a:gd name="connsiteX6" fmla="*/ 125 w 292225"/>
                <a:gd name="connsiteY6" fmla="*/ 34925 h 7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225" h="79418">
                  <a:moveTo>
                    <a:pt x="125" y="34925"/>
                  </a:moveTo>
                  <a:cubicBezTo>
                    <a:pt x="-3579" y="31750"/>
                    <a:pt x="75796" y="59267"/>
                    <a:pt x="111250" y="60325"/>
                  </a:cubicBezTo>
                  <a:cubicBezTo>
                    <a:pt x="146704" y="61383"/>
                    <a:pt x="182688" y="51329"/>
                    <a:pt x="212850" y="41275"/>
                  </a:cubicBezTo>
                  <a:cubicBezTo>
                    <a:pt x="243012" y="31221"/>
                    <a:pt x="292225" y="0"/>
                    <a:pt x="292225" y="0"/>
                  </a:cubicBezTo>
                  <a:lnTo>
                    <a:pt x="212850" y="41275"/>
                  </a:lnTo>
                  <a:cubicBezTo>
                    <a:pt x="186392" y="54504"/>
                    <a:pt x="164167" y="77788"/>
                    <a:pt x="133475" y="79375"/>
                  </a:cubicBezTo>
                  <a:cubicBezTo>
                    <a:pt x="102783" y="80963"/>
                    <a:pt x="3829" y="38100"/>
                    <a:pt x="125" y="3492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フリーフォーム 309">
              <a:extLst>
                <a:ext uri="{FF2B5EF4-FFF2-40B4-BE49-F238E27FC236}">
                  <a16:creationId xmlns:a16="http://schemas.microsoft.com/office/drawing/2014/main" id="{29ED71F6-9452-58BC-ACAD-E12C9DBED781}"/>
                </a:ext>
              </a:extLst>
            </p:cNvPr>
            <p:cNvSpPr/>
            <p:nvPr/>
          </p:nvSpPr>
          <p:spPr>
            <a:xfrm>
              <a:off x="4687368" y="7626127"/>
              <a:ext cx="71994" cy="130419"/>
            </a:xfrm>
            <a:custGeom>
              <a:avLst/>
              <a:gdLst>
                <a:gd name="connsiteX0" fmla="*/ 71957 w 71994"/>
                <a:gd name="connsiteY0" fmla="*/ 223 h 130419"/>
                <a:gd name="connsiteX1" fmla="*/ 14807 w 71994"/>
                <a:gd name="connsiteY1" fmla="*/ 73248 h 130419"/>
                <a:gd name="connsiteX2" fmla="*/ 14807 w 71994"/>
                <a:gd name="connsiteY2" fmla="*/ 130398 h 130419"/>
                <a:gd name="connsiteX3" fmla="*/ 11632 w 71994"/>
                <a:gd name="connsiteY3" fmla="*/ 79598 h 130419"/>
                <a:gd name="connsiteX4" fmla="*/ 5282 w 71994"/>
                <a:gd name="connsiteY4" fmla="*/ 51023 h 130419"/>
                <a:gd name="connsiteX5" fmla="*/ 71957 w 71994"/>
                <a:gd name="connsiteY5" fmla="*/ 223 h 13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994" h="130419">
                  <a:moveTo>
                    <a:pt x="71957" y="223"/>
                  </a:moveTo>
                  <a:cubicBezTo>
                    <a:pt x="73544" y="3927"/>
                    <a:pt x="24332" y="51552"/>
                    <a:pt x="14807" y="73248"/>
                  </a:cubicBezTo>
                  <a:cubicBezTo>
                    <a:pt x="5282" y="94944"/>
                    <a:pt x="15336" y="129340"/>
                    <a:pt x="14807" y="130398"/>
                  </a:cubicBezTo>
                  <a:cubicBezTo>
                    <a:pt x="14278" y="131456"/>
                    <a:pt x="13219" y="92827"/>
                    <a:pt x="11632" y="79598"/>
                  </a:cubicBezTo>
                  <a:cubicBezTo>
                    <a:pt x="10045" y="66369"/>
                    <a:pt x="-9006" y="62136"/>
                    <a:pt x="5282" y="51023"/>
                  </a:cubicBezTo>
                  <a:cubicBezTo>
                    <a:pt x="19569" y="39911"/>
                    <a:pt x="70370" y="-3481"/>
                    <a:pt x="71957" y="22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フリーフォーム 310">
              <a:extLst>
                <a:ext uri="{FF2B5EF4-FFF2-40B4-BE49-F238E27FC236}">
                  <a16:creationId xmlns:a16="http://schemas.microsoft.com/office/drawing/2014/main" id="{D518481C-EDEA-E89C-BAC9-BCB5DCDED81D}"/>
                </a:ext>
              </a:extLst>
            </p:cNvPr>
            <p:cNvSpPr/>
            <p:nvPr/>
          </p:nvSpPr>
          <p:spPr>
            <a:xfrm>
              <a:off x="4540202" y="7744078"/>
              <a:ext cx="163137" cy="117551"/>
            </a:xfrm>
            <a:custGeom>
              <a:avLst/>
              <a:gdLst>
                <a:gd name="connsiteX0" fmla="*/ 57198 w 163137"/>
                <a:gd name="connsiteY0" fmla="*/ 6097 h 117551"/>
                <a:gd name="connsiteX1" fmla="*/ 161973 w 163137"/>
                <a:gd name="connsiteY1" fmla="*/ 2922 h 117551"/>
                <a:gd name="connsiteX2" fmla="*/ 114348 w 163137"/>
                <a:gd name="connsiteY2" fmla="*/ 34672 h 117551"/>
                <a:gd name="connsiteX3" fmla="*/ 130223 w 163137"/>
                <a:gd name="connsiteY3" fmla="*/ 56897 h 117551"/>
                <a:gd name="connsiteX4" fmla="*/ 47673 w 163137"/>
                <a:gd name="connsiteY4" fmla="*/ 69597 h 117551"/>
                <a:gd name="connsiteX5" fmla="*/ 44498 w 163137"/>
                <a:gd name="connsiteY5" fmla="*/ 91822 h 117551"/>
                <a:gd name="connsiteX6" fmla="*/ 48 w 163137"/>
                <a:gd name="connsiteY6" fmla="*/ 117222 h 117551"/>
                <a:gd name="connsiteX7" fmla="*/ 54023 w 163137"/>
                <a:gd name="connsiteY7" fmla="*/ 72772 h 117551"/>
                <a:gd name="connsiteX8" fmla="*/ 133398 w 163137"/>
                <a:gd name="connsiteY8" fmla="*/ 44197 h 117551"/>
                <a:gd name="connsiteX9" fmla="*/ 57198 w 163137"/>
                <a:gd name="connsiteY9" fmla="*/ 6097 h 11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137" h="117551">
                  <a:moveTo>
                    <a:pt x="57198" y="6097"/>
                  </a:moveTo>
                  <a:cubicBezTo>
                    <a:pt x="61960" y="-782"/>
                    <a:pt x="152448" y="-1841"/>
                    <a:pt x="161973" y="2922"/>
                  </a:cubicBezTo>
                  <a:cubicBezTo>
                    <a:pt x="171498" y="7685"/>
                    <a:pt x="119640" y="25676"/>
                    <a:pt x="114348" y="34672"/>
                  </a:cubicBezTo>
                  <a:cubicBezTo>
                    <a:pt x="109056" y="43668"/>
                    <a:pt x="141335" y="51076"/>
                    <a:pt x="130223" y="56897"/>
                  </a:cubicBezTo>
                  <a:cubicBezTo>
                    <a:pt x="119111" y="62718"/>
                    <a:pt x="47673" y="69597"/>
                    <a:pt x="47673" y="69597"/>
                  </a:cubicBezTo>
                  <a:cubicBezTo>
                    <a:pt x="33386" y="75418"/>
                    <a:pt x="52435" y="83885"/>
                    <a:pt x="44498" y="91822"/>
                  </a:cubicBezTo>
                  <a:cubicBezTo>
                    <a:pt x="36561" y="99759"/>
                    <a:pt x="-1539" y="120397"/>
                    <a:pt x="48" y="117222"/>
                  </a:cubicBezTo>
                  <a:cubicBezTo>
                    <a:pt x="1635" y="114047"/>
                    <a:pt x="31798" y="84943"/>
                    <a:pt x="54023" y="72772"/>
                  </a:cubicBezTo>
                  <a:cubicBezTo>
                    <a:pt x="76248" y="60601"/>
                    <a:pt x="132340" y="55839"/>
                    <a:pt x="133398" y="44197"/>
                  </a:cubicBezTo>
                  <a:cubicBezTo>
                    <a:pt x="134456" y="32555"/>
                    <a:pt x="52436" y="12976"/>
                    <a:pt x="57198" y="609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フリーフォーム 311">
              <a:extLst>
                <a:ext uri="{FF2B5EF4-FFF2-40B4-BE49-F238E27FC236}">
                  <a16:creationId xmlns:a16="http://schemas.microsoft.com/office/drawing/2014/main" id="{94E453C2-D471-80AC-29F0-18D93EDC1E99}"/>
                </a:ext>
              </a:extLst>
            </p:cNvPr>
            <p:cNvSpPr/>
            <p:nvPr/>
          </p:nvSpPr>
          <p:spPr>
            <a:xfrm>
              <a:off x="4647853" y="7765163"/>
              <a:ext cx="159133" cy="92974"/>
            </a:xfrm>
            <a:custGeom>
              <a:avLst/>
              <a:gdLst>
                <a:gd name="connsiteX0" fmla="*/ 347 w 159133"/>
                <a:gd name="connsiteY0" fmla="*/ 92962 h 92974"/>
                <a:gd name="connsiteX1" fmla="*/ 82897 w 159133"/>
                <a:gd name="connsiteY1" fmla="*/ 7237 h 92974"/>
                <a:gd name="connsiteX2" fmla="*/ 159097 w 159133"/>
                <a:gd name="connsiteY2" fmla="*/ 4062 h 92974"/>
                <a:gd name="connsiteX3" fmla="*/ 92422 w 159133"/>
                <a:gd name="connsiteY3" fmla="*/ 887 h 92974"/>
                <a:gd name="connsiteX4" fmla="*/ 54322 w 159133"/>
                <a:gd name="connsiteY4" fmla="*/ 13587 h 92974"/>
                <a:gd name="connsiteX5" fmla="*/ 347 w 159133"/>
                <a:gd name="connsiteY5" fmla="*/ 92962 h 92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133" h="92974">
                  <a:moveTo>
                    <a:pt x="347" y="92962"/>
                  </a:moveTo>
                  <a:cubicBezTo>
                    <a:pt x="5109" y="91904"/>
                    <a:pt x="56439" y="22054"/>
                    <a:pt x="82897" y="7237"/>
                  </a:cubicBezTo>
                  <a:cubicBezTo>
                    <a:pt x="109355" y="-7580"/>
                    <a:pt x="157509" y="5120"/>
                    <a:pt x="159097" y="4062"/>
                  </a:cubicBezTo>
                  <a:cubicBezTo>
                    <a:pt x="160685" y="3004"/>
                    <a:pt x="109884" y="-700"/>
                    <a:pt x="92422" y="887"/>
                  </a:cubicBezTo>
                  <a:cubicBezTo>
                    <a:pt x="74960" y="2474"/>
                    <a:pt x="67551" y="358"/>
                    <a:pt x="54322" y="13587"/>
                  </a:cubicBezTo>
                  <a:cubicBezTo>
                    <a:pt x="41093" y="26816"/>
                    <a:pt x="-4415" y="94020"/>
                    <a:pt x="347" y="9296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フリーフォーム 312">
              <a:extLst>
                <a:ext uri="{FF2B5EF4-FFF2-40B4-BE49-F238E27FC236}">
                  <a16:creationId xmlns:a16="http://schemas.microsoft.com/office/drawing/2014/main" id="{E7BB83F6-77AB-D470-1113-A15812E27782}"/>
                </a:ext>
              </a:extLst>
            </p:cNvPr>
            <p:cNvSpPr/>
            <p:nvPr/>
          </p:nvSpPr>
          <p:spPr>
            <a:xfrm>
              <a:off x="5000411" y="7775555"/>
              <a:ext cx="234028" cy="289324"/>
            </a:xfrm>
            <a:custGeom>
              <a:avLst/>
              <a:gdLst>
                <a:gd name="connsiteX0" fmla="*/ 31964 w 234028"/>
                <a:gd name="connsiteY0" fmla="*/ 20 h 289324"/>
                <a:gd name="connsiteX1" fmla="*/ 12914 w 234028"/>
                <a:gd name="connsiteY1" fmla="*/ 123845 h 289324"/>
                <a:gd name="connsiteX2" fmla="*/ 57364 w 234028"/>
                <a:gd name="connsiteY2" fmla="*/ 209570 h 289324"/>
                <a:gd name="connsiteX3" fmla="*/ 19264 w 234028"/>
                <a:gd name="connsiteY3" fmla="*/ 206395 h 289324"/>
                <a:gd name="connsiteX4" fmla="*/ 228814 w 234028"/>
                <a:gd name="connsiteY4" fmla="*/ 288945 h 289324"/>
                <a:gd name="connsiteX5" fmla="*/ 158964 w 234028"/>
                <a:gd name="connsiteY5" fmla="*/ 234970 h 289324"/>
                <a:gd name="connsiteX6" fmla="*/ 31964 w 234028"/>
                <a:gd name="connsiteY6" fmla="*/ 184170 h 289324"/>
                <a:gd name="connsiteX7" fmla="*/ 214 w 234028"/>
                <a:gd name="connsiteY7" fmla="*/ 133370 h 289324"/>
                <a:gd name="connsiteX8" fmla="*/ 31964 w 234028"/>
                <a:gd name="connsiteY8" fmla="*/ 20 h 289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028" h="289324">
                  <a:moveTo>
                    <a:pt x="31964" y="20"/>
                  </a:moveTo>
                  <a:cubicBezTo>
                    <a:pt x="34081" y="-1568"/>
                    <a:pt x="8681" y="88920"/>
                    <a:pt x="12914" y="123845"/>
                  </a:cubicBezTo>
                  <a:cubicBezTo>
                    <a:pt x="17147" y="158770"/>
                    <a:pt x="56306" y="195812"/>
                    <a:pt x="57364" y="209570"/>
                  </a:cubicBezTo>
                  <a:cubicBezTo>
                    <a:pt x="58422" y="223328"/>
                    <a:pt x="-9311" y="193166"/>
                    <a:pt x="19264" y="206395"/>
                  </a:cubicBezTo>
                  <a:cubicBezTo>
                    <a:pt x="47839" y="219624"/>
                    <a:pt x="205531" y="284183"/>
                    <a:pt x="228814" y="288945"/>
                  </a:cubicBezTo>
                  <a:cubicBezTo>
                    <a:pt x="252097" y="293708"/>
                    <a:pt x="191772" y="252432"/>
                    <a:pt x="158964" y="234970"/>
                  </a:cubicBezTo>
                  <a:cubicBezTo>
                    <a:pt x="126156" y="217508"/>
                    <a:pt x="58422" y="201103"/>
                    <a:pt x="31964" y="184170"/>
                  </a:cubicBezTo>
                  <a:cubicBezTo>
                    <a:pt x="5506" y="167237"/>
                    <a:pt x="-1373" y="162474"/>
                    <a:pt x="214" y="133370"/>
                  </a:cubicBezTo>
                  <a:cubicBezTo>
                    <a:pt x="1801" y="104266"/>
                    <a:pt x="29847" y="1608"/>
                    <a:pt x="31964" y="2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フリーフォーム 313">
              <a:extLst>
                <a:ext uri="{FF2B5EF4-FFF2-40B4-BE49-F238E27FC236}">
                  <a16:creationId xmlns:a16="http://schemas.microsoft.com/office/drawing/2014/main" id="{87320500-5F89-794D-4142-AB25477D5257}"/>
                </a:ext>
              </a:extLst>
            </p:cNvPr>
            <p:cNvSpPr/>
            <p:nvPr/>
          </p:nvSpPr>
          <p:spPr>
            <a:xfrm>
              <a:off x="4983729" y="7708845"/>
              <a:ext cx="198709" cy="83476"/>
            </a:xfrm>
            <a:custGeom>
              <a:avLst/>
              <a:gdLst>
                <a:gd name="connsiteX0" fmla="*/ 1021 w 198709"/>
                <a:gd name="connsiteY0" fmla="*/ 55 h 83476"/>
                <a:gd name="connsiteX1" fmla="*/ 194696 w 198709"/>
                <a:gd name="connsiteY1" fmla="*/ 79430 h 83476"/>
                <a:gd name="connsiteX2" fmla="*/ 121671 w 198709"/>
                <a:gd name="connsiteY2" fmla="*/ 66730 h 83476"/>
                <a:gd name="connsiteX3" fmla="*/ 1021 w 198709"/>
                <a:gd name="connsiteY3" fmla="*/ 55 h 83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709" h="83476">
                  <a:moveTo>
                    <a:pt x="1021" y="55"/>
                  </a:moveTo>
                  <a:cubicBezTo>
                    <a:pt x="13192" y="2172"/>
                    <a:pt x="174588" y="68318"/>
                    <a:pt x="194696" y="79430"/>
                  </a:cubicBezTo>
                  <a:cubicBezTo>
                    <a:pt x="214804" y="90542"/>
                    <a:pt x="154479" y="76255"/>
                    <a:pt x="121671" y="66730"/>
                  </a:cubicBezTo>
                  <a:cubicBezTo>
                    <a:pt x="88863" y="57205"/>
                    <a:pt x="-11150" y="-2062"/>
                    <a:pt x="1021" y="5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フリーフォーム 314">
              <a:extLst>
                <a:ext uri="{FF2B5EF4-FFF2-40B4-BE49-F238E27FC236}">
                  <a16:creationId xmlns:a16="http://schemas.microsoft.com/office/drawing/2014/main" id="{B4BE709D-8BB7-C60B-9A80-7FDC7401972D}"/>
                </a:ext>
              </a:extLst>
            </p:cNvPr>
            <p:cNvSpPr/>
            <p:nvPr/>
          </p:nvSpPr>
          <p:spPr>
            <a:xfrm>
              <a:off x="5051397" y="7736663"/>
              <a:ext cx="349848" cy="188152"/>
            </a:xfrm>
            <a:custGeom>
              <a:avLst/>
              <a:gdLst>
                <a:gd name="connsiteX0" fmla="*/ 28 w 349848"/>
                <a:gd name="connsiteY0" fmla="*/ 92887 h 188152"/>
                <a:gd name="connsiteX1" fmla="*/ 215928 w 349848"/>
                <a:gd name="connsiteY1" fmla="*/ 32562 h 188152"/>
                <a:gd name="connsiteX2" fmla="*/ 206403 w 349848"/>
                <a:gd name="connsiteY2" fmla="*/ 812 h 188152"/>
                <a:gd name="connsiteX3" fmla="*/ 323878 w 349848"/>
                <a:gd name="connsiteY3" fmla="*/ 64312 h 188152"/>
                <a:gd name="connsiteX4" fmla="*/ 342928 w 349848"/>
                <a:gd name="connsiteY4" fmla="*/ 105587 h 188152"/>
                <a:gd name="connsiteX5" fmla="*/ 260378 w 349848"/>
                <a:gd name="connsiteY5" fmla="*/ 188137 h 188152"/>
                <a:gd name="connsiteX6" fmla="*/ 349278 w 349848"/>
                <a:gd name="connsiteY6" fmla="*/ 111937 h 188152"/>
                <a:gd name="connsiteX7" fmla="*/ 295303 w 349848"/>
                <a:gd name="connsiteY7" fmla="*/ 42087 h 188152"/>
                <a:gd name="connsiteX8" fmla="*/ 231803 w 349848"/>
                <a:gd name="connsiteY8" fmla="*/ 23037 h 188152"/>
                <a:gd name="connsiteX9" fmla="*/ 28 w 349848"/>
                <a:gd name="connsiteY9" fmla="*/ 92887 h 18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9848" h="188152">
                  <a:moveTo>
                    <a:pt x="28" y="92887"/>
                  </a:moveTo>
                  <a:cubicBezTo>
                    <a:pt x="-2618" y="94475"/>
                    <a:pt x="181532" y="47908"/>
                    <a:pt x="215928" y="32562"/>
                  </a:cubicBezTo>
                  <a:cubicBezTo>
                    <a:pt x="250324" y="17216"/>
                    <a:pt x="188411" y="-4480"/>
                    <a:pt x="206403" y="812"/>
                  </a:cubicBezTo>
                  <a:cubicBezTo>
                    <a:pt x="224395" y="6104"/>
                    <a:pt x="301124" y="46849"/>
                    <a:pt x="323878" y="64312"/>
                  </a:cubicBezTo>
                  <a:cubicBezTo>
                    <a:pt x="346632" y="81774"/>
                    <a:pt x="353511" y="84949"/>
                    <a:pt x="342928" y="105587"/>
                  </a:cubicBezTo>
                  <a:cubicBezTo>
                    <a:pt x="332345" y="126225"/>
                    <a:pt x="259320" y="187079"/>
                    <a:pt x="260378" y="188137"/>
                  </a:cubicBezTo>
                  <a:cubicBezTo>
                    <a:pt x="261436" y="189195"/>
                    <a:pt x="343457" y="136279"/>
                    <a:pt x="349278" y="111937"/>
                  </a:cubicBezTo>
                  <a:cubicBezTo>
                    <a:pt x="355099" y="87595"/>
                    <a:pt x="314882" y="56904"/>
                    <a:pt x="295303" y="42087"/>
                  </a:cubicBezTo>
                  <a:cubicBezTo>
                    <a:pt x="275724" y="27270"/>
                    <a:pt x="277311" y="19862"/>
                    <a:pt x="231803" y="23037"/>
                  </a:cubicBezTo>
                  <a:cubicBezTo>
                    <a:pt x="186295" y="26212"/>
                    <a:pt x="2674" y="91299"/>
                    <a:pt x="28" y="9288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フリーフォーム 315">
              <a:extLst>
                <a:ext uri="{FF2B5EF4-FFF2-40B4-BE49-F238E27FC236}">
                  <a16:creationId xmlns:a16="http://schemas.microsoft.com/office/drawing/2014/main" id="{DC4DC88D-58D8-07A1-5357-8FF2527DC6D7}"/>
                </a:ext>
              </a:extLst>
            </p:cNvPr>
            <p:cNvSpPr/>
            <p:nvPr/>
          </p:nvSpPr>
          <p:spPr>
            <a:xfrm>
              <a:off x="5048829" y="7778189"/>
              <a:ext cx="294467" cy="118079"/>
            </a:xfrm>
            <a:custGeom>
              <a:avLst/>
              <a:gdLst>
                <a:gd name="connsiteX0" fmla="*/ 5771 w 294467"/>
                <a:gd name="connsiteY0" fmla="*/ 79936 h 118079"/>
                <a:gd name="connsiteX1" fmla="*/ 256596 w 294467"/>
                <a:gd name="connsiteY1" fmla="*/ 3736 h 118079"/>
                <a:gd name="connsiteX2" fmla="*/ 291521 w 294467"/>
                <a:gd name="connsiteY2" fmla="*/ 22786 h 118079"/>
                <a:gd name="connsiteX3" fmla="*/ 237546 w 294467"/>
                <a:gd name="connsiteY3" fmla="*/ 118036 h 118079"/>
                <a:gd name="connsiteX4" fmla="*/ 269296 w 294467"/>
                <a:gd name="connsiteY4" fmla="*/ 35486 h 118079"/>
                <a:gd name="connsiteX5" fmla="*/ 97846 w 294467"/>
                <a:gd name="connsiteY5" fmla="*/ 60886 h 118079"/>
                <a:gd name="connsiteX6" fmla="*/ 5771 w 294467"/>
                <a:gd name="connsiteY6" fmla="*/ 79936 h 118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467" h="118079">
                  <a:moveTo>
                    <a:pt x="5771" y="79936"/>
                  </a:moveTo>
                  <a:cubicBezTo>
                    <a:pt x="32229" y="70411"/>
                    <a:pt x="208971" y="13261"/>
                    <a:pt x="256596" y="3736"/>
                  </a:cubicBezTo>
                  <a:cubicBezTo>
                    <a:pt x="304221" y="-5789"/>
                    <a:pt x="294696" y="3736"/>
                    <a:pt x="291521" y="22786"/>
                  </a:cubicBezTo>
                  <a:cubicBezTo>
                    <a:pt x="288346" y="41836"/>
                    <a:pt x="241250" y="115919"/>
                    <a:pt x="237546" y="118036"/>
                  </a:cubicBezTo>
                  <a:cubicBezTo>
                    <a:pt x="233842" y="120153"/>
                    <a:pt x="292579" y="45011"/>
                    <a:pt x="269296" y="35486"/>
                  </a:cubicBezTo>
                  <a:cubicBezTo>
                    <a:pt x="246013" y="25961"/>
                    <a:pt x="146000" y="49773"/>
                    <a:pt x="97846" y="60886"/>
                  </a:cubicBezTo>
                  <a:cubicBezTo>
                    <a:pt x="49692" y="71998"/>
                    <a:pt x="-20687" y="89461"/>
                    <a:pt x="5771" y="7993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フリーフォーム 316">
              <a:extLst>
                <a:ext uri="{FF2B5EF4-FFF2-40B4-BE49-F238E27FC236}">
                  <a16:creationId xmlns:a16="http://schemas.microsoft.com/office/drawing/2014/main" id="{4C17CDD6-8A47-C3A4-F5B2-B536B43AAD74}"/>
                </a:ext>
              </a:extLst>
            </p:cNvPr>
            <p:cNvSpPr/>
            <p:nvPr/>
          </p:nvSpPr>
          <p:spPr>
            <a:xfrm>
              <a:off x="4822353" y="7585040"/>
              <a:ext cx="102074" cy="397783"/>
            </a:xfrm>
            <a:custGeom>
              <a:avLst/>
              <a:gdLst>
                <a:gd name="connsiteX0" fmla="*/ 472 w 102074"/>
                <a:gd name="connsiteY0" fmla="*/ 35 h 397783"/>
                <a:gd name="connsiteX1" fmla="*/ 89372 w 102074"/>
                <a:gd name="connsiteY1" fmla="*/ 139735 h 397783"/>
                <a:gd name="connsiteX2" fmla="*/ 19522 w 102074"/>
                <a:gd name="connsiteY2" fmla="*/ 285785 h 397783"/>
                <a:gd name="connsiteX3" fmla="*/ 60797 w 102074"/>
                <a:gd name="connsiteY3" fmla="*/ 396910 h 397783"/>
                <a:gd name="connsiteX4" fmla="*/ 3647 w 102074"/>
                <a:gd name="connsiteY4" fmla="*/ 333410 h 397783"/>
                <a:gd name="connsiteX5" fmla="*/ 16347 w 102074"/>
                <a:gd name="connsiteY5" fmla="*/ 257210 h 397783"/>
                <a:gd name="connsiteX6" fmla="*/ 102072 w 102074"/>
                <a:gd name="connsiteY6" fmla="*/ 152435 h 397783"/>
                <a:gd name="connsiteX7" fmla="*/ 472 w 102074"/>
                <a:gd name="connsiteY7" fmla="*/ 35 h 39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074" h="397783">
                  <a:moveTo>
                    <a:pt x="472" y="35"/>
                  </a:moveTo>
                  <a:cubicBezTo>
                    <a:pt x="-1645" y="-2082"/>
                    <a:pt x="86197" y="92110"/>
                    <a:pt x="89372" y="139735"/>
                  </a:cubicBezTo>
                  <a:cubicBezTo>
                    <a:pt x="92547" y="187360"/>
                    <a:pt x="24285" y="242923"/>
                    <a:pt x="19522" y="285785"/>
                  </a:cubicBezTo>
                  <a:cubicBezTo>
                    <a:pt x="14760" y="328648"/>
                    <a:pt x="63443" y="388973"/>
                    <a:pt x="60797" y="396910"/>
                  </a:cubicBezTo>
                  <a:cubicBezTo>
                    <a:pt x="58151" y="404847"/>
                    <a:pt x="11055" y="356693"/>
                    <a:pt x="3647" y="333410"/>
                  </a:cubicBezTo>
                  <a:cubicBezTo>
                    <a:pt x="-3761" y="310127"/>
                    <a:pt x="-57" y="287372"/>
                    <a:pt x="16347" y="257210"/>
                  </a:cubicBezTo>
                  <a:cubicBezTo>
                    <a:pt x="32751" y="227048"/>
                    <a:pt x="102601" y="192122"/>
                    <a:pt x="102072" y="152435"/>
                  </a:cubicBezTo>
                  <a:cubicBezTo>
                    <a:pt x="101543" y="112748"/>
                    <a:pt x="2589" y="2152"/>
                    <a:pt x="472" y="3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フリーフォーム 317">
              <a:extLst>
                <a:ext uri="{FF2B5EF4-FFF2-40B4-BE49-F238E27FC236}">
                  <a16:creationId xmlns:a16="http://schemas.microsoft.com/office/drawing/2014/main" id="{34886263-0CEF-BEC9-6026-804465AAC3DD}"/>
                </a:ext>
              </a:extLst>
            </p:cNvPr>
            <p:cNvSpPr/>
            <p:nvPr/>
          </p:nvSpPr>
          <p:spPr>
            <a:xfrm>
              <a:off x="4796247" y="7530090"/>
              <a:ext cx="151500" cy="152674"/>
            </a:xfrm>
            <a:custGeom>
              <a:avLst/>
              <a:gdLst>
                <a:gd name="connsiteX0" fmla="*/ 1178 w 151500"/>
                <a:gd name="connsiteY0" fmla="*/ 1010 h 152674"/>
                <a:gd name="connsiteX1" fmla="*/ 144053 w 151500"/>
                <a:gd name="connsiteY1" fmla="*/ 147060 h 152674"/>
                <a:gd name="connsiteX2" fmla="*/ 125003 w 151500"/>
                <a:gd name="connsiteY2" fmla="*/ 118485 h 152674"/>
                <a:gd name="connsiteX3" fmla="*/ 71028 w 151500"/>
                <a:gd name="connsiteY3" fmla="*/ 80385 h 152674"/>
                <a:gd name="connsiteX4" fmla="*/ 74203 w 151500"/>
                <a:gd name="connsiteY4" fmla="*/ 134360 h 152674"/>
                <a:gd name="connsiteX5" fmla="*/ 74203 w 151500"/>
                <a:gd name="connsiteY5" fmla="*/ 83560 h 152674"/>
                <a:gd name="connsiteX6" fmla="*/ 1178 w 151500"/>
                <a:gd name="connsiteY6" fmla="*/ 1010 h 152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500" h="152674">
                  <a:moveTo>
                    <a:pt x="1178" y="1010"/>
                  </a:moveTo>
                  <a:cubicBezTo>
                    <a:pt x="12820" y="11593"/>
                    <a:pt x="123416" y="127481"/>
                    <a:pt x="144053" y="147060"/>
                  </a:cubicBezTo>
                  <a:cubicBezTo>
                    <a:pt x="164690" y="166639"/>
                    <a:pt x="137174" y="129598"/>
                    <a:pt x="125003" y="118485"/>
                  </a:cubicBezTo>
                  <a:cubicBezTo>
                    <a:pt x="112832" y="107372"/>
                    <a:pt x="79495" y="77739"/>
                    <a:pt x="71028" y="80385"/>
                  </a:cubicBezTo>
                  <a:cubicBezTo>
                    <a:pt x="62561" y="83031"/>
                    <a:pt x="73674" y="133831"/>
                    <a:pt x="74203" y="134360"/>
                  </a:cubicBezTo>
                  <a:cubicBezTo>
                    <a:pt x="74732" y="134889"/>
                    <a:pt x="80553" y="101022"/>
                    <a:pt x="74203" y="83560"/>
                  </a:cubicBezTo>
                  <a:cubicBezTo>
                    <a:pt x="67853" y="66098"/>
                    <a:pt x="-10464" y="-9573"/>
                    <a:pt x="1178" y="101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9" name="フリーフォーム 318">
              <a:extLst>
                <a:ext uri="{FF2B5EF4-FFF2-40B4-BE49-F238E27FC236}">
                  <a16:creationId xmlns:a16="http://schemas.microsoft.com/office/drawing/2014/main" id="{4C1D26B6-AFE6-4C86-9ACC-25CF034421DD}"/>
                </a:ext>
              </a:extLst>
            </p:cNvPr>
            <p:cNvSpPr/>
            <p:nvPr/>
          </p:nvSpPr>
          <p:spPr>
            <a:xfrm>
              <a:off x="4867082" y="7834971"/>
              <a:ext cx="89445" cy="227373"/>
            </a:xfrm>
            <a:custGeom>
              <a:avLst/>
              <a:gdLst>
                <a:gd name="connsiteX0" fmla="*/ 47818 w 89445"/>
                <a:gd name="connsiteY0" fmla="*/ 929 h 227373"/>
                <a:gd name="connsiteX1" fmla="*/ 31943 w 89445"/>
                <a:gd name="connsiteY1" fmla="*/ 121579 h 227373"/>
                <a:gd name="connsiteX2" fmla="*/ 89093 w 89445"/>
                <a:gd name="connsiteY2" fmla="*/ 226354 h 227373"/>
                <a:gd name="connsiteX3" fmla="*/ 54168 w 89445"/>
                <a:gd name="connsiteY3" fmla="*/ 169204 h 227373"/>
                <a:gd name="connsiteX4" fmla="*/ 16068 w 89445"/>
                <a:gd name="connsiteY4" fmla="*/ 77129 h 227373"/>
                <a:gd name="connsiteX5" fmla="*/ 193 w 89445"/>
                <a:gd name="connsiteY5" fmla="*/ 51729 h 227373"/>
                <a:gd name="connsiteX6" fmla="*/ 25593 w 89445"/>
                <a:gd name="connsiteY6" fmla="*/ 64429 h 227373"/>
                <a:gd name="connsiteX7" fmla="*/ 47818 w 89445"/>
                <a:gd name="connsiteY7" fmla="*/ 929 h 22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445" h="227373">
                  <a:moveTo>
                    <a:pt x="47818" y="929"/>
                  </a:moveTo>
                  <a:cubicBezTo>
                    <a:pt x="48876" y="10454"/>
                    <a:pt x="25064" y="84008"/>
                    <a:pt x="31943" y="121579"/>
                  </a:cubicBezTo>
                  <a:cubicBezTo>
                    <a:pt x="38822" y="159150"/>
                    <a:pt x="85389" y="218417"/>
                    <a:pt x="89093" y="226354"/>
                  </a:cubicBezTo>
                  <a:cubicBezTo>
                    <a:pt x="92797" y="234291"/>
                    <a:pt x="66339" y="194075"/>
                    <a:pt x="54168" y="169204"/>
                  </a:cubicBezTo>
                  <a:cubicBezTo>
                    <a:pt x="41997" y="144333"/>
                    <a:pt x="25064" y="96708"/>
                    <a:pt x="16068" y="77129"/>
                  </a:cubicBezTo>
                  <a:cubicBezTo>
                    <a:pt x="7072" y="57550"/>
                    <a:pt x="-1395" y="53846"/>
                    <a:pt x="193" y="51729"/>
                  </a:cubicBezTo>
                  <a:cubicBezTo>
                    <a:pt x="1781" y="49612"/>
                    <a:pt x="20831" y="70779"/>
                    <a:pt x="25593" y="64429"/>
                  </a:cubicBezTo>
                  <a:cubicBezTo>
                    <a:pt x="30355" y="58079"/>
                    <a:pt x="46760" y="-8596"/>
                    <a:pt x="47818" y="92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フリーフォーム 319">
              <a:extLst>
                <a:ext uri="{FF2B5EF4-FFF2-40B4-BE49-F238E27FC236}">
                  <a16:creationId xmlns:a16="http://schemas.microsoft.com/office/drawing/2014/main" id="{8E1862EC-4538-9B7D-5127-745C6ABC7FC5}"/>
                </a:ext>
              </a:extLst>
            </p:cNvPr>
            <p:cNvSpPr/>
            <p:nvPr/>
          </p:nvSpPr>
          <p:spPr>
            <a:xfrm>
              <a:off x="3538746" y="7592965"/>
              <a:ext cx="194658" cy="108700"/>
            </a:xfrm>
            <a:custGeom>
              <a:avLst/>
              <a:gdLst>
                <a:gd name="connsiteX0" fmla="*/ 1379 w 194658"/>
                <a:gd name="connsiteY0" fmla="*/ 1635 h 108700"/>
                <a:gd name="connsiteX1" fmla="*/ 185529 w 194658"/>
                <a:gd name="connsiteY1" fmla="*/ 106410 h 108700"/>
                <a:gd name="connsiteX2" fmla="*/ 160129 w 194658"/>
                <a:gd name="connsiteY2" fmla="*/ 71485 h 108700"/>
                <a:gd name="connsiteX3" fmla="*/ 102979 w 194658"/>
                <a:gd name="connsiteY3" fmla="*/ 42910 h 108700"/>
                <a:gd name="connsiteX4" fmla="*/ 1379 w 194658"/>
                <a:gd name="connsiteY4" fmla="*/ 1635 h 10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58" h="108700">
                  <a:moveTo>
                    <a:pt x="1379" y="1635"/>
                  </a:moveTo>
                  <a:cubicBezTo>
                    <a:pt x="15137" y="12218"/>
                    <a:pt x="159071" y="94768"/>
                    <a:pt x="185529" y="106410"/>
                  </a:cubicBezTo>
                  <a:cubicBezTo>
                    <a:pt x="211987" y="118052"/>
                    <a:pt x="173887" y="82068"/>
                    <a:pt x="160129" y="71485"/>
                  </a:cubicBezTo>
                  <a:cubicBezTo>
                    <a:pt x="146371" y="60902"/>
                    <a:pt x="125204" y="50848"/>
                    <a:pt x="102979" y="42910"/>
                  </a:cubicBezTo>
                  <a:cubicBezTo>
                    <a:pt x="80754" y="34973"/>
                    <a:pt x="-12379" y="-8948"/>
                    <a:pt x="1379" y="163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フリーフォーム 320">
              <a:extLst>
                <a:ext uri="{FF2B5EF4-FFF2-40B4-BE49-F238E27FC236}">
                  <a16:creationId xmlns:a16="http://schemas.microsoft.com/office/drawing/2014/main" id="{DE3037CA-1452-1EA9-71C0-196361ADBD21}"/>
                </a:ext>
              </a:extLst>
            </p:cNvPr>
            <p:cNvSpPr/>
            <p:nvPr/>
          </p:nvSpPr>
          <p:spPr>
            <a:xfrm>
              <a:off x="4955988" y="7756522"/>
              <a:ext cx="59393" cy="179207"/>
            </a:xfrm>
            <a:custGeom>
              <a:avLst/>
              <a:gdLst>
                <a:gd name="connsiteX0" fmla="*/ 57337 w 59393"/>
                <a:gd name="connsiteY0" fmla="*/ 3 h 179207"/>
                <a:gd name="connsiteX1" fmla="*/ 6537 w 59393"/>
                <a:gd name="connsiteY1" fmla="*/ 79378 h 179207"/>
                <a:gd name="connsiteX2" fmla="*/ 57337 w 59393"/>
                <a:gd name="connsiteY2" fmla="*/ 177803 h 179207"/>
                <a:gd name="connsiteX3" fmla="*/ 44637 w 59393"/>
                <a:gd name="connsiteY3" fmla="*/ 133353 h 179207"/>
                <a:gd name="connsiteX4" fmla="*/ 187 w 59393"/>
                <a:gd name="connsiteY4" fmla="*/ 76203 h 179207"/>
                <a:gd name="connsiteX5" fmla="*/ 57337 w 59393"/>
                <a:gd name="connsiteY5" fmla="*/ 3 h 1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393" h="179207">
                  <a:moveTo>
                    <a:pt x="57337" y="3"/>
                  </a:moveTo>
                  <a:cubicBezTo>
                    <a:pt x="58395" y="532"/>
                    <a:pt x="6537" y="49745"/>
                    <a:pt x="6537" y="79378"/>
                  </a:cubicBezTo>
                  <a:cubicBezTo>
                    <a:pt x="6537" y="109011"/>
                    <a:pt x="50987" y="168807"/>
                    <a:pt x="57337" y="177803"/>
                  </a:cubicBezTo>
                  <a:cubicBezTo>
                    <a:pt x="63687" y="186799"/>
                    <a:pt x="54162" y="150286"/>
                    <a:pt x="44637" y="133353"/>
                  </a:cubicBezTo>
                  <a:cubicBezTo>
                    <a:pt x="35112" y="116420"/>
                    <a:pt x="-2988" y="94195"/>
                    <a:pt x="187" y="76203"/>
                  </a:cubicBezTo>
                  <a:cubicBezTo>
                    <a:pt x="3362" y="58211"/>
                    <a:pt x="56279" y="-526"/>
                    <a:pt x="57337" y="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フリーフォーム 321">
              <a:extLst>
                <a:ext uri="{FF2B5EF4-FFF2-40B4-BE49-F238E27FC236}">
                  <a16:creationId xmlns:a16="http://schemas.microsoft.com/office/drawing/2014/main" id="{6200D14C-69CA-0E7B-9CDC-C7275EBF8351}"/>
                </a:ext>
              </a:extLst>
            </p:cNvPr>
            <p:cNvSpPr/>
            <p:nvPr/>
          </p:nvSpPr>
          <p:spPr>
            <a:xfrm>
              <a:off x="4924253" y="7648572"/>
              <a:ext cx="45163" cy="212728"/>
            </a:xfrm>
            <a:custGeom>
              <a:avLst/>
              <a:gdLst>
                <a:gd name="connsiteX0" fmla="*/ 172 w 45163"/>
                <a:gd name="connsiteY0" fmla="*/ 3 h 212728"/>
                <a:gd name="connsiteX1" fmla="*/ 28747 w 45163"/>
                <a:gd name="connsiteY1" fmla="*/ 88903 h 212728"/>
                <a:gd name="connsiteX2" fmla="*/ 16047 w 45163"/>
                <a:gd name="connsiteY2" fmla="*/ 149228 h 212728"/>
                <a:gd name="connsiteX3" fmla="*/ 12872 w 45163"/>
                <a:gd name="connsiteY3" fmla="*/ 212728 h 212728"/>
                <a:gd name="connsiteX4" fmla="*/ 16047 w 45163"/>
                <a:gd name="connsiteY4" fmla="*/ 149228 h 212728"/>
                <a:gd name="connsiteX5" fmla="*/ 44622 w 45163"/>
                <a:gd name="connsiteY5" fmla="*/ 85728 h 212728"/>
                <a:gd name="connsiteX6" fmla="*/ 172 w 45163"/>
                <a:gd name="connsiteY6" fmla="*/ 3 h 21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163" h="212728">
                  <a:moveTo>
                    <a:pt x="172" y="3"/>
                  </a:moveTo>
                  <a:cubicBezTo>
                    <a:pt x="-2474" y="532"/>
                    <a:pt x="26101" y="64032"/>
                    <a:pt x="28747" y="88903"/>
                  </a:cubicBezTo>
                  <a:cubicBezTo>
                    <a:pt x="31393" y="113774"/>
                    <a:pt x="18693" y="128591"/>
                    <a:pt x="16047" y="149228"/>
                  </a:cubicBezTo>
                  <a:cubicBezTo>
                    <a:pt x="13401" y="169865"/>
                    <a:pt x="12872" y="212728"/>
                    <a:pt x="12872" y="212728"/>
                  </a:cubicBezTo>
                  <a:lnTo>
                    <a:pt x="16047" y="149228"/>
                  </a:lnTo>
                  <a:cubicBezTo>
                    <a:pt x="21339" y="128062"/>
                    <a:pt x="49384" y="106895"/>
                    <a:pt x="44622" y="85728"/>
                  </a:cubicBezTo>
                  <a:cubicBezTo>
                    <a:pt x="39860" y="64561"/>
                    <a:pt x="2818" y="-526"/>
                    <a:pt x="172" y="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フリーフォーム 322">
              <a:extLst>
                <a:ext uri="{FF2B5EF4-FFF2-40B4-BE49-F238E27FC236}">
                  <a16:creationId xmlns:a16="http://schemas.microsoft.com/office/drawing/2014/main" id="{EA124E27-2DAE-41DF-7791-A54D153915B3}"/>
                </a:ext>
              </a:extLst>
            </p:cNvPr>
            <p:cNvSpPr/>
            <p:nvPr/>
          </p:nvSpPr>
          <p:spPr>
            <a:xfrm>
              <a:off x="4958902" y="7839937"/>
              <a:ext cx="368748" cy="193058"/>
            </a:xfrm>
            <a:custGeom>
              <a:avLst/>
              <a:gdLst>
                <a:gd name="connsiteX0" fmla="*/ 448 w 368748"/>
                <a:gd name="connsiteY0" fmla="*/ 192813 h 193058"/>
                <a:gd name="connsiteX1" fmla="*/ 108398 w 368748"/>
                <a:gd name="connsiteY1" fmla="*/ 40413 h 193058"/>
                <a:gd name="connsiteX2" fmla="*/ 276673 w 368748"/>
                <a:gd name="connsiteY2" fmla="*/ 37238 h 193058"/>
                <a:gd name="connsiteX3" fmla="*/ 251273 w 368748"/>
                <a:gd name="connsiteY3" fmla="*/ 15013 h 193058"/>
                <a:gd name="connsiteX4" fmla="*/ 368748 w 368748"/>
                <a:gd name="connsiteY4" fmla="*/ 18188 h 193058"/>
                <a:gd name="connsiteX5" fmla="*/ 289373 w 368748"/>
                <a:gd name="connsiteY5" fmla="*/ 11838 h 193058"/>
                <a:gd name="connsiteX6" fmla="*/ 184598 w 368748"/>
                <a:gd name="connsiteY6" fmla="*/ 2313 h 193058"/>
                <a:gd name="connsiteX7" fmla="*/ 111573 w 368748"/>
                <a:gd name="connsiteY7" fmla="*/ 59463 h 193058"/>
                <a:gd name="connsiteX8" fmla="*/ 70298 w 368748"/>
                <a:gd name="connsiteY8" fmla="*/ 75338 h 193058"/>
                <a:gd name="connsiteX9" fmla="*/ 448 w 368748"/>
                <a:gd name="connsiteY9" fmla="*/ 192813 h 19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748" h="193058">
                  <a:moveTo>
                    <a:pt x="448" y="192813"/>
                  </a:moveTo>
                  <a:cubicBezTo>
                    <a:pt x="6798" y="186992"/>
                    <a:pt x="62361" y="66342"/>
                    <a:pt x="108398" y="40413"/>
                  </a:cubicBezTo>
                  <a:cubicBezTo>
                    <a:pt x="154436" y="14484"/>
                    <a:pt x="252861" y="41471"/>
                    <a:pt x="276673" y="37238"/>
                  </a:cubicBezTo>
                  <a:cubicBezTo>
                    <a:pt x="300485" y="33005"/>
                    <a:pt x="235927" y="18188"/>
                    <a:pt x="251273" y="15013"/>
                  </a:cubicBezTo>
                  <a:cubicBezTo>
                    <a:pt x="266619" y="11838"/>
                    <a:pt x="362398" y="18717"/>
                    <a:pt x="368748" y="18188"/>
                  </a:cubicBezTo>
                  <a:lnTo>
                    <a:pt x="289373" y="11838"/>
                  </a:lnTo>
                  <a:cubicBezTo>
                    <a:pt x="258681" y="9192"/>
                    <a:pt x="214231" y="-5624"/>
                    <a:pt x="184598" y="2313"/>
                  </a:cubicBezTo>
                  <a:cubicBezTo>
                    <a:pt x="154965" y="10250"/>
                    <a:pt x="130623" y="47292"/>
                    <a:pt x="111573" y="59463"/>
                  </a:cubicBezTo>
                  <a:cubicBezTo>
                    <a:pt x="92523" y="71634"/>
                    <a:pt x="83527" y="51526"/>
                    <a:pt x="70298" y="75338"/>
                  </a:cubicBezTo>
                  <a:cubicBezTo>
                    <a:pt x="57069" y="99150"/>
                    <a:pt x="-5902" y="198634"/>
                    <a:pt x="448" y="19281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フリーフォーム 323">
              <a:extLst>
                <a:ext uri="{FF2B5EF4-FFF2-40B4-BE49-F238E27FC236}">
                  <a16:creationId xmlns:a16="http://schemas.microsoft.com/office/drawing/2014/main" id="{B7C3B57F-D1A0-D23C-BC36-58D9F32E38F7}"/>
                </a:ext>
              </a:extLst>
            </p:cNvPr>
            <p:cNvSpPr/>
            <p:nvPr/>
          </p:nvSpPr>
          <p:spPr>
            <a:xfrm>
              <a:off x="4955634" y="7793724"/>
              <a:ext cx="41816" cy="274096"/>
            </a:xfrm>
            <a:custGeom>
              <a:avLst/>
              <a:gdLst>
                <a:gd name="connsiteX0" fmla="*/ 41816 w 41816"/>
                <a:gd name="connsiteY0" fmla="*/ 901 h 274096"/>
                <a:gd name="connsiteX1" fmla="*/ 541 w 41816"/>
                <a:gd name="connsiteY1" fmla="*/ 181876 h 274096"/>
                <a:gd name="connsiteX2" fmla="*/ 19591 w 41816"/>
                <a:gd name="connsiteY2" fmla="*/ 273951 h 274096"/>
                <a:gd name="connsiteX3" fmla="*/ 16416 w 41816"/>
                <a:gd name="connsiteY3" fmla="*/ 200926 h 274096"/>
                <a:gd name="connsiteX4" fmla="*/ 541 w 41816"/>
                <a:gd name="connsiteY4" fmla="*/ 115201 h 274096"/>
                <a:gd name="connsiteX5" fmla="*/ 41816 w 41816"/>
                <a:gd name="connsiteY5" fmla="*/ 901 h 27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16" h="274096">
                  <a:moveTo>
                    <a:pt x="41816" y="901"/>
                  </a:moveTo>
                  <a:cubicBezTo>
                    <a:pt x="41816" y="12013"/>
                    <a:pt x="4245" y="136368"/>
                    <a:pt x="541" y="181876"/>
                  </a:cubicBezTo>
                  <a:cubicBezTo>
                    <a:pt x="-3163" y="227384"/>
                    <a:pt x="16945" y="270776"/>
                    <a:pt x="19591" y="273951"/>
                  </a:cubicBezTo>
                  <a:cubicBezTo>
                    <a:pt x="22237" y="277126"/>
                    <a:pt x="19591" y="227384"/>
                    <a:pt x="16416" y="200926"/>
                  </a:cubicBezTo>
                  <a:cubicBezTo>
                    <a:pt x="13241" y="174468"/>
                    <a:pt x="-3163" y="145893"/>
                    <a:pt x="541" y="115201"/>
                  </a:cubicBezTo>
                  <a:cubicBezTo>
                    <a:pt x="4245" y="84509"/>
                    <a:pt x="41816" y="-10211"/>
                    <a:pt x="41816" y="90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フリーフォーム 324">
              <a:extLst>
                <a:ext uri="{FF2B5EF4-FFF2-40B4-BE49-F238E27FC236}">
                  <a16:creationId xmlns:a16="http://schemas.microsoft.com/office/drawing/2014/main" id="{E220583E-8661-07FD-43C0-F48FE9618CB2}"/>
                </a:ext>
              </a:extLst>
            </p:cNvPr>
            <p:cNvSpPr/>
            <p:nvPr/>
          </p:nvSpPr>
          <p:spPr>
            <a:xfrm>
              <a:off x="4996534" y="7746997"/>
              <a:ext cx="160727" cy="95594"/>
            </a:xfrm>
            <a:custGeom>
              <a:avLst/>
              <a:gdLst>
                <a:gd name="connsiteX0" fmla="*/ 80291 w 160727"/>
                <a:gd name="connsiteY0" fmla="*/ 3 h 95594"/>
                <a:gd name="connsiteX1" fmla="*/ 10441 w 160727"/>
                <a:gd name="connsiteY1" fmla="*/ 69853 h 95594"/>
                <a:gd name="connsiteX2" fmla="*/ 159666 w 160727"/>
                <a:gd name="connsiteY2" fmla="*/ 38103 h 95594"/>
                <a:gd name="connsiteX3" fmla="*/ 73941 w 160727"/>
                <a:gd name="connsiteY3" fmla="*/ 57153 h 95594"/>
                <a:gd name="connsiteX4" fmla="*/ 10441 w 160727"/>
                <a:gd name="connsiteY4" fmla="*/ 95253 h 95594"/>
                <a:gd name="connsiteX5" fmla="*/ 4091 w 160727"/>
                <a:gd name="connsiteY5" fmla="*/ 73028 h 95594"/>
                <a:gd name="connsiteX6" fmla="*/ 80291 w 160727"/>
                <a:gd name="connsiteY6" fmla="*/ 3 h 9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727" h="95594">
                  <a:moveTo>
                    <a:pt x="80291" y="3"/>
                  </a:moveTo>
                  <a:cubicBezTo>
                    <a:pt x="81349" y="-526"/>
                    <a:pt x="-2788" y="63503"/>
                    <a:pt x="10441" y="69853"/>
                  </a:cubicBezTo>
                  <a:cubicBezTo>
                    <a:pt x="23670" y="76203"/>
                    <a:pt x="149083" y="40220"/>
                    <a:pt x="159666" y="38103"/>
                  </a:cubicBezTo>
                  <a:cubicBezTo>
                    <a:pt x="170249" y="35986"/>
                    <a:pt x="98812" y="47628"/>
                    <a:pt x="73941" y="57153"/>
                  </a:cubicBezTo>
                  <a:cubicBezTo>
                    <a:pt x="49070" y="66678"/>
                    <a:pt x="10441" y="95253"/>
                    <a:pt x="10441" y="95253"/>
                  </a:cubicBezTo>
                  <a:cubicBezTo>
                    <a:pt x="-1201" y="97899"/>
                    <a:pt x="-2788" y="84670"/>
                    <a:pt x="4091" y="73028"/>
                  </a:cubicBezTo>
                  <a:cubicBezTo>
                    <a:pt x="10970" y="61386"/>
                    <a:pt x="79233" y="532"/>
                    <a:pt x="80291" y="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フリーフォーム 325">
              <a:extLst>
                <a:ext uri="{FF2B5EF4-FFF2-40B4-BE49-F238E27FC236}">
                  <a16:creationId xmlns:a16="http://schemas.microsoft.com/office/drawing/2014/main" id="{81899C1B-4612-9DBF-19F8-A799595FE54F}"/>
                </a:ext>
              </a:extLst>
            </p:cNvPr>
            <p:cNvSpPr/>
            <p:nvPr/>
          </p:nvSpPr>
          <p:spPr>
            <a:xfrm>
              <a:off x="3981360" y="7746913"/>
              <a:ext cx="203290" cy="76369"/>
            </a:xfrm>
            <a:custGeom>
              <a:avLst/>
              <a:gdLst>
                <a:gd name="connsiteX0" fmla="*/ 90 w 203290"/>
                <a:gd name="connsiteY0" fmla="*/ 31837 h 76369"/>
                <a:gd name="connsiteX1" fmla="*/ 158840 w 203290"/>
                <a:gd name="connsiteY1" fmla="*/ 69937 h 76369"/>
                <a:gd name="connsiteX2" fmla="*/ 139790 w 203290"/>
                <a:gd name="connsiteY2" fmla="*/ 15962 h 76369"/>
                <a:gd name="connsiteX3" fmla="*/ 203290 w 203290"/>
                <a:gd name="connsiteY3" fmla="*/ 76287 h 76369"/>
                <a:gd name="connsiteX4" fmla="*/ 139790 w 203290"/>
                <a:gd name="connsiteY4" fmla="*/ 87 h 76369"/>
                <a:gd name="connsiteX5" fmla="*/ 136615 w 203290"/>
                <a:gd name="connsiteY5" fmla="*/ 60412 h 76369"/>
                <a:gd name="connsiteX6" fmla="*/ 90 w 203290"/>
                <a:gd name="connsiteY6" fmla="*/ 31837 h 7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290" h="76369">
                  <a:moveTo>
                    <a:pt x="90" y="31837"/>
                  </a:moveTo>
                  <a:cubicBezTo>
                    <a:pt x="3794" y="33424"/>
                    <a:pt x="135557" y="72583"/>
                    <a:pt x="158840" y="69937"/>
                  </a:cubicBezTo>
                  <a:cubicBezTo>
                    <a:pt x="182123" y="67291"/>
                    <a:pt x="132382" y="14904"/>
                    <a:pt x="139790" y="15962"/>
                  </a:cubicBezTo>
                  <a:cubicBezTo>
                    <a:pt x="147198" y="17020"/>
                    <a:pt x="203290" y="78933"/>
                    <a:pt x="203290" y="76287"/>
                  </a:cubicBezTo>
                  <a:cubicBezTo>
                    <a:pt x="203290" y="73641"/>
                    <a:pt x="150903" y="2733"/>
                    <a:pt x="139790" y="87"/>
                  </a:cubicBezTo>
                  <a:cubicBezTo>
                    <a:pt x="128677" y="-2559"/>
                    <a:pt x="165190" y="55650"/>
                    <a:pt x="136615" y="60412"/>
                  </a:cubicBezTo>
                  <a:cubicBezTo>
                    <a:pt x="108040" y="65174"/>
                    <a:pt x="-3614" y="30250"/>
                    <a:pt x="90" y="3183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フリーフォーム 326">
              <a:extLst>
                <a:ext uri="{FF2B5EF4-FFF2-40B4-BE49-F238E27FC236}">
                  <a16:creationId xmlns:a16="http://schemas.microsoft.com/office/drawing/2014/main" id="{DC74EE12-8E75-FA37-A0EA-8773172E94CB}"/>
                </a:ext>
              </a:extLst>
            </p:cNvPr>
            <p:cNvSpPr/>
            <p:nvPr/>
          </p:nvSpPr>
          <p:spPr>
            <a:xfrm>
              <a:off x="4048105" y="7759652"/>
              <a:ext cx="389098" cy="93751"/>
            </a:xfrm>
            <a:custGeom>
              <a:avLst/>
              <a:gdLst>
                <a:gd name="connsiteX0" fmla="*/ 20 w 389098"/>
                <a:gd name="connsiteY0" fmla="*/ 48 h 93751"/>
                <a:gd name="connsiteX1" fmla="*/ 215920 w 389098"/>
                <a:gd name="connsiteY1" fmla="*/ 92123 h 93751"/>
                <a:gd name="connsiteX2" fmla="*/ 387370 w 389098"/>
                <a:gd name="connsiteY2" fmla="*/ 60373 h 93751"/>
                <a:gd name="connsiteX3" fmla="*/ 298470 w 389098"/>
                <a:gd name="connsiteY3" fmla="*/ 79423 h 93751"/>
                <a:gd name="connsiteX4" fmla="*/ 203220 w 389098"/>
                <a:gd name="connsiteY4" fmla="*/ 79423 h 93751"/>
                <a:gd name="connsiteX5" fmla="*/ 20 w 389098"/>
                <a:gd name="connsiteY5" fmla="*/ 48 h 9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098" h="93751">
                  <a:moveTo>
                    <a:pt x="20" y="48"/>
                  </a:moveTo>
                  <a:cubicBezTo>
                    <a:pt x="2137" y="2165"/>
                    <a:pt x="151362" y="82069"/>
                    <a:pt x="215920" y="92123"/>
                  </a:cubicBezTo>
                  <a:cubicBezTo>
                    <a:pt x="280478" y="102177"/>
                    <a:pt x="373612" y="62490"/>
                    <a:pt x="387370" y="60373"/>
                  </a:cubicBezTo>
                  <a:cubicBezTo>
                    <a:pt x="401128" y="58256"/>
                    <a:pt x="329162" y="76248"/>
                    <a:pt x="298470" y="79423"/>
                  </a:cubicBezTo>
                  <a:cubicBezTo>
                    <a:pt x="267778" y="82598"/>
                    <a:pt x="249258" y="93181"/>
                    <a:pt x="203220" y="79423"/>
                  </a:cubicBezTo>
                  <a:cubicBezTo>
                    <a:pt x="157183" y="65665"/>
                    <a:pt x="-2097" y="-2069"/>
                    <a:pt x="20" y="4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フリーフォーム 327">
              <a:extLst>
                <a:ext uri="{FF2B5EF4-FFF2-40B4-BE49-F238E27FC236}">
                  <a16:creationId xmlns:a16="http://schemas.microsoft.com/office/drawing/2014/main" id="{F5AD87E3-C704-8067-7BB5-A33347C299F6}"/>
                </a:ext>
              </a:extLst>
            </p:cNvPr>
            <p:cNvSpPr/>
            <p:nvPr/>
          </p:nvSpPr>
          <p:spPr>
            <a:xfrm>
              <a:off x="4580274" y="7737389"/>
              <a:ext cx="793668" cy="438441"/>
            </a:xfrm>
            <a:custGeom>
              <a:avLst/>
              <a:gdLst>
                <a:gd name="connsiteX0" fmla="*/ 404476 w 793668"/>
                <a:gd name="connsiteY0" fmla="*/ 273136 h 438441"/>
                <a:gd name="connsiteX1" fmla="*/ 607676 w 793668"/>
                <a:gd name="connsiteY1" fmla="*/ 130261 h 438441"/>
                <a:gd name="connsiteX2" fmla="*/ 629901 w 793668"/>
                <a:gd name="connsiteY2" fmla="*/ 152486 h 438441"/>
                <a:gd name="connsiteX3" fmla="*/ 747376 w 793668"/>
                <a:gd name="connsiteY3" fmla="*/ 114386 h 438441"/>
                <a:gd name="connsiteX4" fmla="*/ 791826 w 793668"/>
                <a:gd name="connsiteY4" fmla="*/ 79461 h 438441"/>
                <a:gd name="connsiteX5" fmla="*/ 769601 w 793668"/>
                <a:gd name="connsiteY5" fmla="*/ 142961 h 438441"/>
                <a:gd name="connsiteX6" fmla="*/ 633076 w 793668"/>
                <a:gd name="connsiteY6" fmla="*/ 285836 h 438441"/>
                <a:gd name="connsiteX7" fmla="*/ 487026 w 793668"/>
                <a:gd name="connsiteY7" fmla="*/ 400136 h 438441"/>
                <a:gd name="connsiteX8" fmla="*/ 287001 w 793668"/>
                <a:gd name="connsiteY8" fmla="*/ 435061 h 438441"/>
                <a:gd name="connsiteX9" fmla="*/ 26651 w 793668"/>
                <a:gd name="connsiteY9" fmla="*/ 393786 h 438441"/>
                <a:gd name="connsiteX10" fmla="*/ 160001 w 793668"/>
                <a:gd name="connsiteY10" fmla="*/ 438236 h 438441"/>
                <a:gd name="connsiteX11" fmla="*/ 26651 w 793668"/>
                <a:gd name="connsiteY11" fmla="*/ 371561 h 438441"/>
                <a:gd name="connsiteX12" fmla="*/ 166351 w 793668"/>
                <a:gd name="connsiteY12" fmla="*/ 396961 h 438441"/>
                <a:gd name="connsiteX13" fmla="*/ 96501 w 793668"/>
                <a:gd name="connsiteY13" fmla="*/ 295361 h 438441"/>
                <a:gd name="connsiteX14" fmla="*/ 1251 w 793668"/>
                <a:gd name="connsiteY14" fmla="*/ 219161 h 438441"/>
                <a:gd name="connsiteX15" fmla="*/ 169526 w 793668"/>
                <a:gd name="connsiteY15" fmla="*/ 149311 h 438441"/>
                <a:gd name="connsiteX16" fmla="*/ 283826 w 793668"/>
                <a:gd name="connsiteY16" fmla="*/ 86 h 438441"/>
                <a:gd name="connsiteX17" fmla="*/ 223501 w 793668"/>
                <a:gd name="connsiteY17" fmla="*/ 171536 h 438441"/>
                <a:gd name="connsiteX18" fmla="*/ 334626 w 793668"/>
                <a:gd name="connsiteY18" fmla="*/ 292186 h 438441"/>
                <a:gd name="connsiteX19" fmla="*/ 309226 w 793668"/>
                <a:gd name="connsiteY19" fmla="*/ 403311 h 438441"/>
                <a:gd name="connsiteX20" fmla="*/ 515601 w 793668"/>
                <a:gd name="connsiteY20" fmla="*/ 323936 h 438441"/>
                <a:gd name="connsiteX21" fmla="*/ 306051 w 793668"/>
                <a:gd name="connsiteY21" fmla="*/ 349336 h 438441"/>
                <a:gd name="connsiteX22" fmla="*/ 433051 w 793668"/>
                <a:gd name="connsiteY22" fmla="*/ 320761 h 438441"/>
                <a:gd name="connsiteX23" fmla="*/ 433051 w 793668"/>
                <a:gd name="connsiteY23" fmla="*/ 225511 h 438441"/>
                <a:gd name="connsiteX24" fmla="*/ 404476 w 793668"/>
                <a:gd name="connsiteY24" fmla="*/ 273136 h 43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93668" h="438441">
                  <a:moveTo>
                    <a:pt x="404476" y="273136"/>
                  </a:moveTo>
                  <a:cubicBezTo>
                    <a:pt x="433580" y="257261"/>
                    <a:pt x="570105" y="150369"/>
                    <a:pt x="607676" y="130261"/>
                  </a:cubicBezTo>
                  <a:cubicBezTo>
                    <a:pt x="645247" y="110153"/>
                    <a:pt x="606618" y="155132"/>
                    <a:pt x="629901" y="152486"/>
                  </a:cubicBezTo>
                  <a:cubicBezTo>
                    <a:pt x="653184" y="149840"/>
                    <a:pt x="720389" y="126557"/>
                    <a:pt x="747376" y="114386"/>
                  </a:cubicBezTo>
                  <a:cubicBezTo>
                    <a:pt x="774364" y="102215"/>
                    <a:pt x="788122" y="74699"/>
                    <a:pt x="791826" y="79461"/>
                  </a:cubicBezTo>
                  <a:cubicBezTo>
                    <a:pt x="795530" y="84223"/>
                    <a:pt x="796059" y="108565"/>
                    <a:pt x="769601" y="142961"/>
                  </a:cubicBezTo>
                  <a:cubicBezTo>
                    <a:pt x="743143" y="177357"/>
                    <a:pt x="680172" y="242973"/>
                    <a:pt x="633076" y="285836"/>
                  </a:cubicBezTo>
                  <a:cubicBezTo>
                    <a:pt x="585980" y="328699"/>
                    <a:pt x="544705" y="375265"/>
                    <a:pt x="487026" y="400136"/>
                  </a:cubicBezTo>
                  <a:cubicBezTo>
                    <a:pt x="429347" y="425007"/>
                    <a:pt x="363730" y="436119"/>
                    <a:pt x="287001" y="435061"/>
                  </a:cubicBezTo>
                  <a:cubicBezTo>
                    <a:pt x="210272" y="434003"/>
                    <a:pt x="47818" y="393257"/>
                    <a:pt x="26651" y="393786"/>
                  </a:cubicBezTo>
                  <a:cubicBezTo>
                    <a:pt x="5484" y="394315"/>
                    <a:pt x="160001" y="441940"/>
                    <a:pt x="160001" y="438236"/>
                  </a:cubicBezTo>
                  <a:cubicBezTo>
                    <a:pt x="160001" y="434532"/>
                    <a:pt x="25593" y="378440"/>
                    <a:pt x="26651" y="371561"/>
                  </a:cubicBezTo>
                  <a:cubicBezTo>
                    <a:pt x="27709" y="364682"/>
                    <a:pt x="154709" y="409661"/>
                    <a:pt x="166351" y="396961"/>
                  </a:cubicBezTo>
                  <a:cubicBezTo>
                    <a:pt x="177993" y="384261"/>
                    <a:pt x="124018" y="324994"/>
                    <a:pt x="96501" y="295361"/>
                  </a:cubicBezTo>
                  <a:cubicBezTo>
                    <a:pt x="68984" y="265728"/>
                    <a:pt x="-10920" y="243503"/>
                    <a:pt x="1251" y="219161"/>
                  </a:cubicBezTo>
                  <a:cubicBezTo>
                    <a:pt x="13422" y="194819"/>
                    <a:pt x="122430" y="185823"/>
                    <a:pt x="169526" y="149311"/>
                  </a:cubicBezTo>
                  <a:cubicBezTo>
                    <a:pt x="216622" y="112798"/>
                    <a:pt x="274830" y="-3618"/>
                    <a:pt x="283826" y="86"/>
                  </a:cubicBezTo>
                  <a:cubicBezTo>
                    <a:pt x="292822" y="3790"/>
                    <a:pt x="215034" y="122853"/>
                    <a:pt x="223501" y="171536"/>
                  </a:cubicBezTo>
                  <a:cubicBezTo>
                    <a:pt x="231968" y="220219"/>
                    <a:pt x="320339" y="253557"/>
                    <a:pt x="334626" y="292186"/>
                  </a:cubicBezTo>
                  <a:cubicBezTo>
                    <a:pt x="348913" y="330815"/>
                    <a:pt x="279064" y="398019"/>
                    <a:pt x="309226" y="403311"/>
                  </a:cubicBezTo>
                  <a:cubicBezTo>
                    <a:pt x="339388" y="408603"/>
                    <a:pt x="516130" y="332932"/>
                    <a:pt x="515601" y="323936"/>
                  </a:cubicBezTo>
                  <a:cubicBezTo>
                    <a:pt x="515072" y="314940"/>
                    <a:pt x="319809" y="349865"/>
                    <a:pt x="306051" y="349336"/>
                  </a:cubicBezTo>
                  <a:cubicBezTo>
                    <a:pt x="292293" y="348807"/>
                    <a:pt x="411884" y="341399"/>
                    <a:pt x="433051" y="320761"/>
                  </a:cubicBezTo>
                  <a:cubicBezTo>
                    <a:pt x="454218" y="300124"/>
                    <a:pt x="434109" y="236623"/>
                    <a:pt x="433051" y="225511"/>
                  </a:cubicBezTo>
                  <a:cubicBezTo>
                    <a:pt x="431993" y="214399"/>
                    <a:pt x="375372" y="289011"/>
                    <a:pt x="404476" y="27313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フリーフォーム 328">
              <a:extLst>
                <a:ext uri="{FF2B5EF4-FFF2-40B4-BE49-F238E27FC236}">
                  <a16:creationId xmlns:a16="http://schemas.microsoft.com/office/drawing/2014/main" id="{CD8152D0-A34E-77E3-8435-4CC6C0F8EEBF}"/>
                </a:ext>
              </a:extLst>
            </p:cNvPr>
            <p:cNvSpPr/>
            <p:nvPr/>
          </p:nvSpPr>
          <p:spPr>
            <a:xfrm>
              <a:off x="3944625" y="7780858"/>
              <a:ext cx="834442" cy="527461"/>
            </a:xfrm>
            <a:custGeom>
              <a:avLst/>
              <a:gdLst>
                <a:gd name="connsiteX0" fmla="*/ 220975 w 834442"/>
                <a:gd name="connsiteY0" fmla="*/ 1067 h 527461"/>
                <a:gd name="connsiteX1" fmla="*/ 398775 w 834442"/>
                <a:gd name="connsiteY1" fmla="*/ 89967 h 527461"/>
                <a:gd name="connsiteX2" fmla="*/ 452750 w 834442"/>
                <a:gd name="connsiteY2" fmla="*/ 172517 h 527461"/>
                <a:gd name="connsiteX3" fmla="*/ 601975 w 834442"/>
                <a:gd name="connsiteY3" fmla="*/ 169342 h 527461"/>
                <a:gd name="connsiteX4" fmla="*/ 833750 w 834442"/>
                <a:gd name="connsiteY4" fmla="*/ 64567 h 527461"/>
                <a:gd name="connsiteX5" fmla="*/ 678175 w 834442"/>
                <a:gd name="connsiteY5" fmla="*/ 166167 h 527461"/>
                <a:gd name="connsiteX6" fmla="*/ 821050 w 834442"/>
                <a:gd name="connsiteY6" fmla="*/ 363017 h 527461"/>
                <a:gd name="connsiteX7" fmla="*/ 659125 w 834442"/>
                <a:gd name="connsiteY7" fmla="*/ 321742 h 527461"/>
                <a:gd name="connsiteX8" fmla="*/ 484500 w 834442"/>
                <a:gd name="connsiteY8" fmla="*/ 470967 h 527461"/>
                <a:gd name="connsiteX9" fmla="*/ 294000 w 834442"/>
                <a:gd name="connsiteY9" fmla="*/ 518592 h 527461"/>
                <a:gd name="connsiteX10" fmla="*/ 84450 w 834442"/>
                <a:gd name="connsiteY10" fmla="*/ 305867 h 527461"/>
                <a:gd name="connsiteX11" fmla="*/ 8250 w 834442"/>
                <a:gd name="connsiteY11" fmla="*/ 201092 h 527461"/>
                <a:gd name="connsiteX12" fmla="*/ 265425 w 834442"/>
                <a:gd name="connsiteY12" fmla="*/ 267767 h 527461"/>
                <a:gd name="connsiteX13" fmla="*/ 344800 w 834442"/>
                <a:gd name="connsiteY13" fmla="*/ 229667 h 527461"/>
                <a:gd name="connsiteX14" fmla="*/ 411475 w 834442"/>
                <a:gd name="connsiteY14" fmla="*/ 216967 h 527461"/>
                <a:gd name="connsiteX15" fmla="*/ 338450 w 834442"/>
                <a:gd name="connsiteY15" fmla="*/ 153467 h 527461"/>
                <a:gd name="connsiteX16" fmla="*/ 52700 w 834442"/>
                <a:gd name="connsiteY16" fmla="*/ 51867 h 527461"/>
                <a:gd name="connsiteX17" fmla="*/ 335275 w 834442"/>
                <a:gd name="connsiteY17" fmla="*/ 153467 h 527461"/>
                <a:gd name="connsiteX18" fmla="*/ 220975 w 834442"/>
                <a:gd name="connsiteY18" fmla="*/ 1067 h 52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34442" h="527461">
                  <a:moveTo>
                    <a:pt x="220975" y="1067"/>
                  </a:moveTo>
                  <a:cubicBezTo>
                    <a:pt x="231558" y="-9516"/>
                    <a:pt x="360146" y="61392"/>
                    <a:pt x="398775" y="89967"/>
                  </a:cubicBezTo>
                  <a:cubicBezTo>
                    <a:pt x="437404" y="118542"/>
                    <a:pt x="418883" y="159288"/>
                    <a:pt x="452750" y="172517"/>
                  </a:cubicBezTo>
                  <a:cubicBezTo>
                    <a:pt x="486617" y="185746"/>
                    <a:pt x="538475" y="187334"/>
                    <a:pt x="601975" y="169342"/>
                  </a:cubicBezTo>
                  <a:cubicBezTo>
                    <a:pt x="665475" y="151350"/>
                    <a:pt x="821050" y="65096"/>
                    <a:pt x="833750" y="64567"/>
                  </a:cubicBezTo>
                  <a:cubicBezTo>
                    <a:pt x="846450" y="64038"/>
                    <a:pt x="680292" y="116425"/>
                    <a:pt x="678175" y="166167"/>
                  </a:cubicBezTo>
                  <a:cubicBezTo>
                    <a:pt x="676058" y="215909"/>
                    <a:pt x="824225" y="337088"/>
                    <a:pt x="821050" y="363017"/>
                  </a:cubicBezTo>
                  <a:cubicBezTo>
                    <a:pt x="817875" y="388946"/>
                    <a:pt x="715217" y="303750"/>
                    <a:pt x="659125" y="321742"/>
                  </a:cubicBezTo>
                  <a:cubicBezTo>
                    <a:pt x="603033" y="339734"/>
                    <a:pt x="545354" y="438159"/>
                    <a:pt x="484500" y="470967"/>
                  </a:cubicBezTo>
                  <a:cubicBezTo>
                    <a:pt x="423646" y="503775"/>
                    <a:pt x="360675" y="546109"/>
                    <a:pt x="294000" y="518592"/>
                  </a:cubicBezTo>
                  <a:cubicBezTo>
                    <a:pt x="227325" y="491075"/>
                    <a:pt x="132075" y="358784"/>
                    <a:pt x="84450" y="305867"/>
                  </a:cubicBezTo>
                  <a:cubicBezTo>
                    <a:pt x="36825" y="252950"/>
                    <a:pt x="-21912" y="207442"/>
                    <a:pt x="8250" y="201092"/>
                  </a:cubicBezTo>
                  <a:cubicBezTo>
                    <a:pt x="38412" y="194742"/>
                    <a:pt x="209334" y="263005"/>
                    <a:pt x="265425" y="267767"/>
                  </a:cubicBezTo>
                  <a:cubicBezTo>
                    <a:pt x="321516" y="272529"/>
                    <a:pt x="320458" y="238134"/>
                    <a:pt x="344800" y="229667"/>
                  </a:cubicBezTo>
                  <a:cubicBezTo>
                    <a:pt x="369142" y="221200"/>
                    <a:pt x="412533" y="229667"/>
                    <a:pt x="411475" y="216967"/>
                  </a:cubicBezTo>
                  <a:cubicBezTo>
                    <a:pt x="410417" y="204267"/>
                    <a:pt x="398246" y="180984"/>
                    <a:pt x="338450" y="153467"/>
                  </a:cubicBezTo>
                  <a:cubicBezTo>
                    <a:pt x="278654" y="125950"/>
                    <a:pt x="53229" y="51867"/>
                    <a:pt x="52700" y="51867"/>
                  </a:cubicBezTo>
                  <a:cubicBezTo>
                    <a:pt x="52171" y="51867"/>
                    <a:pt x="304054" y="159288"/>
                    <a:pt x="335275" y="153467"/>
                  </a:cubicBezTo>
                  <a:cubicBezTo>
                    <a:pt x="366496" y="147646"/>
                    <a:pt x="210392" y="11650"/>
                    <a:pt x="220975" y="106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フリーフォーム 329">
              <a:extLst>
                <a:ext uri="{FF2B5EF4-FFF2-40B4-BE49-F238E27FC236}">
                  <a16:creationId xmlns:a16="http://schemas.microsoft.com/office/drawing/2014/main" id="{4572E35E-5E41-8B30-3DC8-2798BCFEF47A}"/>
                </a:ext>
              </a:extLst>
            </p:cNvPr>
            <p:cNvSpPr/>
            <p:nvPr/>
          </p:nvSpPr>
          <p:spPr>
            <a:xfrm>
              <a:off x="4460630" y="6637399"/>
              <a:ext cx="184467" cy="687329"/>
            </a:xfrm>
            <a:custGeom>
              <a:avLst/>
              <a:gdLst>
                <a:gd name="connsiteX0" fmla="*/ 41520 w 184467"/>
                <a:gd name="connsiteY0" fmla="*/ 1526 h 687329"/>
                <a:gd name="connsiteX1" fmla="*/ 35170 w 184467"/>
                <a:gd name="connsiteY1" fmla="*/ 344426 h 687329"/>
                <a:gd name="connsiteX2" fmla="*/ 143120 w 184467"/>
                <a:gd name="connsiteY2" fmla="*/ 446026 h 687329"/>
                <a:gd name="connsiteX3" fmla="*/ 143120 w 184467"/>
                <a:gd name="connsiteY3" fmla="*/ 458726 h 687329"/>
                <a:gd name="connsiteX4" fmla="*/ 146295 w 184467"/>
                <a:gd name="connsiteY4" fmla="*/ 515876 h 687329"/>
                <a:gd name="connsiteX5" fmla="*/ 143120 w 184467"/>
                <a:gd name="connsiteY5" fmla="*/ 601601 h 687329"/>
                <a:gd name="connsiteX6" fmla="*/ 184395 w 184467"/>
                <a:gd name="connsiteY6" fmla="*/ 687326 h 687329"/>
                <a:gd name="connsiteX7" fmla="*/ 152645 w 184467"/>
                <a:gd name="connsiteY7" fmla="*/ 598426 h 687329"/>
                <a:gd name="connsiteX8" fmla="*/ 133595 w 184467"/>
                <a:gd name="connsiteY8" fmla="*/ 487301 h 687329"/>
                <a:gd name="connsiteX9" fmla="*/ 16120 w 184467"/>
                <a:gd name="connsiteY9" fmla="*/ 341251 h 687329"/>
                <a:gd name="connsiteX10" fmla="*/ 12945 w 184467"/>
                <a:gd name="connsiteY10" fmla="*/ 141226 h 687329"/>
                <a:gd name="connsiteX11" fmla="*/ 245 w 184467"/>
                <a:gd name="connsiteY11" fmla="*/ 214251 h 687329"/>
                <a:gd name="connsiteX12" fmla="*/ 41520 w 184467"/>
                <a:gd name="connsiteY12" fmla="*/ 1526 h 68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4467" h="687329">
                  <a:moveTo>
                    <a:pt x="41520" y="1526"/>
                  </a:moveTo>
                  <a:cubicBezTo>
                    <a:pt x="47341" y="23222"/>
                    <a:pt x="18237" y="270343"/>
                    <a:pt x="35170" y="344426"/>
                  </a:cubicBezTo>
                  <a:cubicBezTo>
                    <a:pt x="52103" y="418509"/>
                    <a:pt x="143120" y="446026"/>
                    <a:pt x="143120" y="446026"/>
                  </a:cubicBezTo>
                  <a:cubicBezTo>
                    <a:pt x="161112" y="465076"/>
                    <a:pt x="142591" y="447084"/>
                    <a:pt x="143120" y="458726"/>
                  </a:cubicBezTo>
                  <a:cubicBezTo>
                    <a:pt x="143649" y="470368"/>
                    <a:pt x="146295" y="492064"/>
                    <a:pt x="146295" y="515876"/>
                  </a:cubicBezTo>
                  <a:cubicBezTo>
                    <a:pt x="146295" y="539688"/>
                    <a:pt x="136770" y="573026"/>
                    <a:pt x="143120" y="601601"/>
                  </a:cubicBezTo>
                  <a:cubicBezTo>
                    <a:pt x="149470" y="630176"/>
                    <a:pt x="182808" y="687855"/>
                    <a:pt x="184395" y="687326"/>
                  </a:cubicBezTo>
                  <a:cubicBezTo>
                    <a:pt x="185982" y="686797"/>
                    <a:pt x="161112" y="631763"/>
                    <a:pt x="152645" y="598426"/>
                  </a:cubicBezTo>
                  <a:cubicBezTo>
                    <a:pt x="144178" y="565089"/>
                    <a:pt x="156349" y="530163"/>
                    <a:pt x="133595" y="487301"/>
                  </a:cubicBezTo>
                  <a:cubicBezTo>
                    <a:pt x="110841" y="444439"/>
                    <a:pt x="36228" y="398930"/>
                    <a:pt x="16120" y="341251"/>
                  </a:cubicBezTo>
                  <a:cubicBezTo>
                    <a:pt x="-3988" y="283572"/>
                    <a:pt x="15591" y="162393"/>
                    <a:pt x="12945" y="141226"/>
                  </a:cubicBezTo>
                  <a:cubicBezTo>
                    <a:pt x="10299" y="120059"/>
                    <a:pt x="-1872" y="232243"/>
                    <a:pt x="245" y="214251"/>
                  </a:cubicBezTo>
                  <a:cubicBezTo>
                    <a:pt x="2362" y="196259"/>
                    <a:pt x="35699" y="-20170"/>
                    <a:pt x="41520" y="152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フリーフォーム 330">
              <a:extLst>
                <a:ext uri="{FF2B5EF4-FFF2-40B4-BE49-F238E27FC236}">
                  <a16:creationId xmlns:a16="http://schemas.microsoft.com/office/drawing/2014/main" id="{05FFAEED-5604-EC14-62AC-1371DD96A735}"/>
                </a:ext>
              </a:extLst>
            </p:cNvPr>
            <p:cNvSpPr/>
            <p:nvPr/>
          </p:nvSpPr>
          <p:spPr>
            <a:xfrm>
              <a:off x="4526913" y="6929945"/>
              <a:ext cx="176880" cy="557161"/>
            </a:xfrm>
            <a:custGeom>
              <a:avLst/>
              <a:gdLst>
                <a:gd name="connsiteX0" fmla="*/ 637 w 176880"/>
                <a:gd name="connsiteY0" fmla="*/ 4255 h 557161"/>
                <a:gd name="connsiteX1" fmla="*/ 172087 w 176880"/>
                <a:gd name="connsiteY1" fmla="*/ 58230 h 557161"/>
                <a:gd name="connsiteX2" fmla="*/ 130812 w 176880"/>
                <a:gd name="connsiteY2" fmla="*/ 188405 h 557161"/>
                <a:gd name="connsiteX3" fmla="*/ 146687 w 176880"/>
                <a:gd name="connsiteY3" fmla="*/ 305880 h 557161"/>
                <a:gd name="connsiteX4" fmla="*/ 133987 w 176880"/>
                <a:gd name="connsiteY4" fmla="*/ 407480 h 557161"/>
                <a:gd name="connsiteX5" fmla="*/ 133987 w 176880"/>
                <a:gd name="connsiteY5" fmla="*/ 556705 h 557161"/>
                <a:gd name="connsiteX6" fmla="*/ 137162 w 176880"/>
                <a:gd name="connsiteY6" fmla="*/ 448755 h 557161"/>
                <a:gd name="connsiteX7" fmla="*/ 137162 w 176880"/>
                <a:gd name="connsiteY7" fmla="*/ 302705 h 557161"/>
                <a:gd name="connsiteX8" fmla="*/ 102237 w 176880"/>
                <a:gd name="connsiteY8" fmla="*/ 343980 h 557161"/>
                <a:gd name="connsiteX9" fmla="*/ 156212 w 176880"/>
                <a:gd name="connsiteY9" fmla="*/ 175705 h 557161"/>
                <a:gd name="connsiteX10" fmla="*/ 172087 w 176880"/>
                <a:gd name="connsiteY10" fmla="*/ 112205 h 557161"/>
                <a:gd name="connsiteX11" fmla="*/ 159387 w 176880"/>
                <a:gd name="connsiteY11" fmla="*/ 39180 h 557161"/>
                <a:gd name="connsiteX12" fmla="*/ 114937 w 176880"/>
                <a:gd name="connsiteY12" fmla="*/ 7430 h 557161"/>
                <a:gd name="connsiteX13" fmla="*/ 637 w 176880"/>
                <a:gd name="connsiteY13" fmla="*/ 4255 h 55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880" h="557161">
                  <a:moveTo>
                    <a:pt x="637" y="4255"/>
                  </a:moveTo>
                  <a:cubicBezTo>
                    <a:pt x="10162" y="12722"/>
                    <a:pt x="150391" y="27538"/>
                    <a:pt x="172087" y="58230"/>
                  </a:cubicBezTo>
                  <a:cubicBezTo>
                    <a:pt x="193783" y="88922"/>
                    <a:pt x="135045" y="147130"/>
                    <a:pt x="130812" y="188405"/>
                  </a:cubicBezTo>
                  <a:cubicBezTo>
                    <a:pt x="126579" y="229680"/>
                    <a:pt x="146158" y="269368"/>
                    <a:pt x="146687" y="305880"/>
                  </a:cubicBezTo>
                  <a:cubicBezTo>
                    <a:pt x="147216" y="342392"/>
                    <a:pt x="136104" y="365676"/>
                    <a:pt x="133987" y="407480"/>
                  </a:cubicBezTo>
                  <a:cubicBezTo>
                    <a:pt x="131870" y="449284"/>
                    <a:pt x="133458" y="549826"/>
                    <a:pt x="133987" y="556705"/>
                  </a:cubicBezTo>
                  <a:cubicBezTo>
                    <a:pt x="134516" y="563584"/>
                    <a:pt x="136633" y="491088"/>
                    <a:pt x="137162" y="448755"/>
                  </a:cubicBezTo>
                  <a:cubicBezTo>
                    <a:pt x="137691" y="406422"/>
                    <a:pt x="142983" y="320167"/>
                    <a:pt x="137162" y="302705"/>
                  </a:cubicBezTo>
                  <a:cubicBezTo>
                    <a:pt x="131341" y="285243"/>
                    <a:pt x="99062" y="365147"/>
                    <a:pt x="102237" y="343980"/>
                  </a:cubicBezTo>
                  <a:cubicBezTo>
                    <a:pt x="105412" y="322813"/>
                    <a:pt x="144570" y="214334"/>
                    <a:pt x="156212" y="175705"/>
                  </a:cubicBezTo>
                  <a:cubicBezTo>
                    <a:pt x="167854" y="137076"/>
                    <a:pt x="171558" y="134959"/>
                    <a:pt x="172087" y="112205"/>
                  </a:cubicBezTo>
                  <a:cubicBezTo>
                    <a:pt x="172616" y="89451"/>
                    <a:pt x="168912" y="56643"/>
                    <a:pt x="159387" y="39180"/>
                  </a:cubicBezTo>
                  <a:cubicBezTo>
                    <a:pt x="149862" y="21718"/>
                    <a:pt x="138750" y="13251"/>
                    <a:pt x="114937" y="7430"/>
                  </a:cubicBezTo>
                  <a:cubicBezTo>
                    <a:pt x="91124" y="1609"/>
                    <a:pt x="-8888" y="-4212"/>
                    <a:pt x="637" y="425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フリーフォーム 331">
              <a:extLst>
                <a:ext uri="{FF2B5EF4-FFF2-40B4-BE49-F238E27FC236}">
                  <a16:creationId xmlns:a16="http://schemas.microsoft.com/office/drawing/2014/main" id="{B410A91C-4C84-54C3-E1A0-60073B3AF6D7}"/>
                </a:ext>
              </a:extLst>
            </p:cNvPr>
            <p:cNvSpPr/>
            <p:nvPr/>
          </p:nvSpPr>
          <p:spPr>
            <a:xfrm>
              <a:off x="4448174" y="6937597"/>
              <a:ext cx="243891" cy="184111"/>
            </a:xfrm>
            <a:custGeom>
              <a:avLst/>
              <a:gdLst>
                <a:gd name="connsiteX0" fmla="*/ 1 w 243891"/>
                <a:gd name="connsiteY0" fmla="*/ 41053 h 184111"/>
                <a:gd name="connsiteX1" fmla="*/ 180976 w 243891"/>
                <a:gd name="connsiteY1" fmla="*/ 44228 h 184111"/>
                <a:gd name="connsiteX2" fmla="*/ 215901 w 243891"/>
                <a:gd name="connsiteY2" fmla="*/ 110903 h 184111"/>
                <a:gd name="connsiteX3" fmla="*/ 212726 w 243891"/>
                <a:gd name="connsiteY3" fmla="*/ 183928 h 184111"/>
                <a:gd name="connsiteX4" fmla="*/ 234951 w 243891"/>
                <a:gd name="connsiteY4" fmla="*/ 88678 h 184111"/>
                <a:gd name="connsiteX5" fmla="*/ 241301 w 243891"/>
                <a:gd name="connsiteY5" fmla="*/ 2953 h 184111"/>
                <a:gd name="connsiteX6" fmla="*/ 193676 w 243891"/>
                <a:gd name="connsiteY6" fmla="*/ 18828 h 184111"/>
                <a:gd name="connsiteX7" fmla="*/ 60326 w 243891"/>
                <a:gd name="connsiteY7" fmla="*/ 9303 h 184111"/>
                <a:gd name="connsiteX8" fmla="*/ 177801 w 243891"/>
                <a:gd name="connsiteY8" fmla="*/ 41053 h 184111"/>
                <a:gd name="connsiteX9" fmla="*/ 1 w 243891"/>
                <a:gd name="connsiteY9" fmla="*/ 41053 h 18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891" h="184111">
                  <a:moveTo>
                    <a:pt x="1" y="41053"/>
                  </a:moveTo>
                  <a:cubicBezTo>
                    <a:pt x="530" y="41582"/>
                    <a:pt x="144993" y="32586"/>
                    <a:pt x="180976" y="44228"/>
                  </a:cubicBezTo>
                  <a:cubicBezTo>
                    <a:pt x="216959" y="55870"/>
                    <a:pt x="210609" y="87620"/>
                    <a:pt x="215901" y="110903"/>
                  </a:cubicBezTo>
                  <a:cubicBezTo>
                    <a:pt x="221193" y="134186"/>
                    <a:pt x="209551" y="187632"/>
                    <a:pt x="212726" y="183928"/>
                  </a:cubicBezTo>
                  <a:cubicBezTo>
                    <a:pt x="215901" y="180224"/>
                    <a:pt x="230189" y="118841"/>
                    <a:pt x="234951" y="88678"/>
                  </a:cubicBezTo>
                  <a:cubicBezTo>
                    <a:pt x="239714" y="58516"/>
                    <a:pt x="248180" y="14595"/>
                    <a:pt x="241301" y="2953"/>
                  </a:cubicBezTo>
                  <a:cubicBezTo>
                    <a:pt x="234422" y="-8689"/>
                    <a:pt x="223838" y="17770"/>
                    <a:pt x="193676" y="18828"/>
                  </a:cubicBezTo>
                  <a:cubicBezTo>
                    <a:pt x="163514" y="19886"/>
                    <a:pt x="62972" y="5599"/>
                    <a:pt x="60326" y="9303"/>
                  </a:cubicBezTo>
                  <a:cubicBezTo>
                    <a:pt x="57680" y="13007"/>
                    <a:pt x="190501" y="34703"/>
                    <a:pt x="177801" y="41053"/>
                  </a:cubicBezTo>
                  <a:cubicBezTo>
                    <a:pt x="165101" y="47403"/>
                    <a:pt x="-528" y="40524"/>
                    <a:pt x="1" y="4105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フリーフォーム 332">
              <a:extLst>
                <a:ext uri="{FF2B5EF4-FFF2-40B4-BE49-F238E27FC236}">
                  <a16:creationId xmlns:a16="http://schemas.microsoft.com/office/drawing/2014/main" id="{2632B4BE-6C68-3BC4-B5ED-B3E4D614C800}"/>
                </a:ext>
              </a:extLst>
            </p:cNvPr>
            <p:cNvSpPr/>
            <p:nvPr/>
          </p:nvSpPr>
          <p:spPr>
            <a:xfrm>
              <a:off x="4479897" y="6980296"/>
              <a:ext cx="181045" cy="93736"/>
            </a:xfrm>
            <a:custGeom>
              <a:avLst/>
              <a:gdLst>
                <a:gd name="connsiteX0" fmla="*/ 28 w 181045"/>
                <a:gd name="connsiteY0" fmla="*/ 23754 h 93736"/>
                <a:gd name="connsiteX1" fmla="*/ 149253 w 181045"/>
                <a:gd name="connsiteY1" fmla="*/ 30104 h 93736"/>
                <a:gd name="connsiteX2" fmla="*/ 181003 w 181045"/>
                <a:gd name="connsiteY2" fmla="*/ 93604 h 93736"/>
                <a:gd name="connsiteX3" fmla="*/ 155603 w 181045"/>
                <a:gd name="connsiteY3" fmla="*/ 11054 h 93736"/>
                <a:gd name="connsiteX4" fmla="*/ 136553 w 181045"/>
                <a:gd name="connsiteY4" fmla="*/ 1529 h 93736"/>
                <a:gd name="connsiteX5" fmla="*/ 28 w 181045"/>
                <a:gd name="connsiteY5" fmla="*/ 23754 h 9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045" h="93736">
                  <a:moveTo>
                    <a:pt x="28" y="23754"/>
                  </a:moveTo>
                  <a:cubicBezTo>
                    <a:pt x="2145" y="28516"/>
                    <a:pt x="119091" y="18462"/>
                    <a:pt x="149253" y="30104"/>
                  </a:cubicBezTo>
                  <a:cubicBezTo>
                    <a:pt x="179415" y="41746"/>
                    <a:pt x="179945" y="96779"/>
                    <a:pt x="181003" y="93604"/>
                  </a:cubicBezTo>
                  <a:cubicBezTo>
                    <a:pt x="182061" y="90429"/>
                    <a:pt x="163011" y="26400"/>
                    <a:pt x="155603" y="11054"/>
                  </a:cubicBezTo>
                  <a:cubicBezTo>
                    <a:pt x="148195" y="-4292"/>
                    <a:pt x="158778" y="471"/>
                    <a:pt x="136553" y="1529"/>
                  </a:cubicBezTo>
                  <a:cubicBezTo>
                    <a:pt x="114328" y="2587"/>
                    <a:pt x="-2089" y="18992"/>
                    <a:pt x="28" y="2375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フリーフォーム 333">
              <a:extLst>
                <a:ext uri="{FF2B5EF4-FFF2-40B4-BE49-F238E27FC236}">
                  <a16:creationId xmlns:a16="http://schemas.microsoft.com/office/drawing/2014/main" id="{11B2A312-194B-04CD-E622-84BB468AFC09}"/>
                </a:ext>
              </a:extLst>
            </p:cNvPr>
            <p:cNvSpPr/>
            <p:nvPr/>
          </p:nvSpPr>
          <p:spPr>
            <a:xfrm>
              <a:off x="4822825" y="7016750"/>
              <a:ext cx="1148012" cy="279400"/>
            </a:xfrm>
            <a:custGeom>
              <a:avLst/>
              <a:gdLst>
                <a:gd name="connsiteX0" fmla="*/ 0 w 1148012"/>
                <a:gd name="connsiteY0" fmla="*/ 0 h 279400"/>
                <a:gd name="connsiteX1" fmla="*/ 628650 w 1148012"/>
                <a:gd name="connsiteY1" fmla="*/ 149225 h 279400"/>
                <a:gd name="connsiteX2" fmla="*/ 168275 w 1148012"/>
                <a:gd name="connsiteY2" fmla="*/ 44450 h 279400"/>
                <a:gd name="connsiteX3" fmla="*/ 962025 w 1148012"/>
                <a:gd name="connsiteY3" fmla="*/ 231775 h 279400"/>
                <a:gd name="connsiteX4" fmla="*/ 1146175 w 1148012"/>
                <a:gd name="connsiteY4" fmla="*/ 279400 h 279400"/>
                <a:gd name="connsiteX5" fmla="*/ 898525 w 1148012"/>
                <a:gd name="connsiteY5" fmla="*/ 231775 h 279400"/>
                <a:gd name="connsiteX6" fmla="*/ 501650 w 1148012"/>
                <a:gd name="connsiteY6" fmla="*/ 120650 h 279400"/>
                <a:gd name="connsiteX7" fmla="*/ 168275 w 1148012"/>
                <a:gd name="connsiteY7" fmla="*/ 41275 h 279400"/>
                <a:gd name="connsiteX8" fmla="*/ 485775 w 1148012"/>
                <a:gd name="connsiteY8" fmla="*/ 104775 h 279400"/>
                <a:gd name="connsiteX9" fmla="*/ 0 w 1148012"/>
                <a:gd name="connsiteY9" fmla="*/ 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8012" h="279400">
                  <a:moveTo>
                    <a:pt x="0" y="0"/>
                  </a:moveTo>
                  <a:lnTo>
                    <a:pt x="628650" y="149225"/>
                  </a:lnTo>
                  <a:cubicBezTo>
                    <a:pt x="656696" y="156633"/>
                    <a:pt x="112713" y="30692"/>
                    <a:pt x="168275" y="44450"/>
                  </a:cubicBezTo>
                  <a:cubicBezTo>
                    <a:pt x="223838" y="58208"/>
                    <a:pt x="799042" y="192617"/>
                    <a:pt x="962025" y="231775"/>
                  </a:cubicBezTo>
                  <a:cubicBezTo>
                    <a:pt x="1125008" y="270933"/>
                    <a:pt x="1156758" y="279400"/>
                    <a:pt x="1146175" y="279400"/>
                  </a:cubicBezTo>
                  <a:cubicBezTo>
                    <a:pt x="1135592" y="279400"/>
                    <a:pt x="1005946" y="258233"/>
                    <a:pt x="898525" y="231775"/>
                  </a:cubicBezTo>
                  <a:cubicBezTo>
                    <a:pt x="791104" y="205317"/>
                    <a:pt x="623358" y="152400"/>
                    <a:pt x="501650" y="120650"/>
                  </a:cubicBezTo>
                  <a:cubicBezTo>
                    <a:pt x="379942" y="88900"/>
                    <a:pt x="170921" y="43921"/>
                    <a:pt x="168275" y="41275"/>
                  </a:cubicBezTo>
                  <a:cubicBezTo>
                    <a:pt x="165629" y="38629"/>
                    <a:pt x="485775" y="104775"/>
                    <a:pt x="485775" y="1047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フリーフォーム 334">
              <a:extLst>
                <a:ext uri="{FF2B5EF4-FFF2-40B4-BE49-F238E27FC236}">
                  <a16:creationId xmlns:a16="http://schemas.microsoft.com/office/drawing/2014/main" id="{B883E110-FBC4-B663-8374-96F971AE9614}"/>
                </a:ext>
              </a:extLst>
            </p:cNvPr>
            <p:cNvSpPr/>
            <p:nvPr/>
          </p:nvSpPr>
          <p:spPr>
            <a:xfrm>
              <a:off x="4848225" y="7058025"/>
              <a:ext cx="1073150" cy="254000"/>
            </a:xfrm>
            <a:custGeom>
              <a:avLst/>
              <a:gdLst>
                <a:gd name="connsiteX0" fmla="*/ 0 w 1073150"/>
                <a:gd name="connsiteY0" fmla="*/ 0 h 254000"/>
                <a:gd name="connsiteX1" fmla="*/ 1073150 w 1073150"/>
                <a:gd name="connsiteY1" fmla="*/ 254000 h 254000"/>
                <a:gd name="connsiteX2" fmla="*/ 965200 w 1073150"/>
                <a:gd name="connsiteY2" fmla="*/ 228600 h 254000"/>
                <a:gd name="connsiteX3" fmla="*/ 460375 w 1073150"/>
                <a:gd name="connsiteY3" fmla="*/ 98425 h 254000"/>
                <a:gd name="connsiteX4" fmla="*/ 0 w 1073150"/>
                <a:gd name="connsiteY4" fmla="*/ 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3150" h="254000">
                  <a:moveTo>
                    <a:pt x="0" y="0"/>
                  </a:moveTo>
                  <a:lnTo>
                    <a:pt x="1073150" y="254000"/>
                  </a:lnTo>
                  <a:lnTo>
                    <a:pt x="965200" y="228600"/>
                  </a:lnTo>
                  <a:lnTo>
                    <a:pt x="460375" y="98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フリーフォーム 335">
              <a:extLst>
                <a:ext uri="{FF2B5EF4-FFF2-40B4-BE49-F238E27FC236}">
                  <a16:creationId xmlns:a16="http://schemas.microsoft.com/office/drawing/2014/main" id="{8D0DDB9B-2290-78C6-8190-522A55B48CD8}"/>
                </a:ext>
              </a:extLst>
            </p:cNvPr>
            <p:cNvSpPr/>
            <p:nvPr/>
          </p:nvSpPr>
          <p:spPr>
            <a:xfrm>
              <a:off x="5718168" y="7292932"/>
              <a:ext cx="222279" cy="1346295"/>
            </a:xfrm>
            <a:custGeom>
              <a:avLst/>
              <a:gdLst>
                <a:gd name="connsiteX0" fmla="*/ 222257 w 222279"/>
                <a:gd name="connsiteY0" fmla="*/ 43 h 1346295"/>
                <a:gd name="connsiteX1" fmla="*/ 149232 w 222279"/>
                <a:gd name="connsiteY1" fmla="*/ 733468 h 1346295"/>
                <a:gd name="connsiteX2" fmla="*/ 7 w 222279"/>
                <a:gd name="connsiteY2" fmla="*/ 1346243 h 1346295"/>
                <a:gd name="connsiteX3" fmla="*/ 142882 w 222279"/>
                <a:gd name="connsiteY3" fmla="*/ 701718 h 1346295"/>
                <a:gd name="connsiteX4" fmla="*/ 222257 w 222279"/>
                <a:gd name="connsiteY4" fmla="*/ 43 h 1346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279" h="1346295">
                  <a:moveTo>
                    <a:pt x="222257" y="43"/>
                  </a:moveTo>
                  <a:cubicBezTo>
                    <a:pt x="223315" y="5334"/>
                    <a:pt x="186274" y="509101"/>
                    <a:pt x="149232" y="733468"/>
                  </a:cubicBezTo>
                  <a:cubicBezTo>
                    <a:pt x="112190" y="957835"/>
                    <a:pt x="1065" y="1351534"/>
                    <a:pt x="7" y="1346243"/>
                  </a:cubicBezTo>
                  <a:cubicBezTo>
                    <a:pt x="-1051" y="1340952"/>
                    <a:pt x="103724" y="929789"/>
                    <a:pt x="142882" y="701718"/>
                  </a:cubicBezTo>
                  <a:cubicBezTo>
                    <a:pt x="182040" y="473647"/>
                    <a:pt x="221199" y="-5248"/>
                    <a:pt x="222257" y="4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フリーフォーム 336">
              <a:extLst>
                <a:ext uri="{FF2B5EF4-FFF2-40B4-BE49-F238E27FC236}">
                  <a16:creationId xmlns:a16="http://schemas.microsoft.com/office/drawing/2014/main" id="{33B2689B-BEC5-C9AD-7163-60E07F6B49B1}"/>
                </a:ext>
              </a:extLst>
            </p:cNvPr>
            <p:cNvSpPr/>
            <p:nvPr/>
          </p:nvSpPr>
          <p:spPr>
            <a:xfrm>
              <a:off x="3987643" y="8098910"/>
              <a:ext cx="651191" cy="1134758"/>
            </a:xfrm>
            <a:custGeom>
              <a:avLst/>
              <a:gdLst>
                <a:gd name="connsiteX0" fmla="*/ 651032 w 651191"/>
                <a:gd name="connsiteY0" fmla="*/ 515 h 1134758"/>
                <a:gd name="connsiteX1" fmla="*/ 508157 w 651191"/>
                <a:gd name="connsiteY1" fmla="*/ 422790 h 1134758"/>
                <a:gd name="connsiteX2" fmla="*/ 158907 w 651191"/>
                <a:gd name="connsiteY2" fmla="*/ 959365 h 1134758"/>
                <a:gd name="connsiteX3" fmla="*/ 168432 w 651191"/>
                <a:gd name="connsiteY3" fmla="*/ 930790 h 1134758"/>
                <a:gd name="connsiteX4" fmla="*/ 157 w 651191"/>
                <a:gd name="connsiteY4" fmla="*/ 1133990 h 1134758"/>
                <a:gd name="connsiteX5" fmla="*/ 146207 w 651191"/>
                <a:gd name="connsiteY5" fmla="*/ 972065 h 1134758"/>
                <a:gd name="connsiteX6" fmla="*/ 527207 w 651191"/>
                <a:gd name="connsiteY6" fmla="*/ 349765 h 1134758"/>
                <a:gd name="connsiteX7" fmla="*/ 651032 w 651191"/>
                <a:gd name="connsiteY7" fmla="*/ 515 h 113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1191" h="1134758">
                  <a:moveTo>
                    <a:pt x="651032" y="515"/>
                  </a:moveTo>
                  <a:cubicBezTo>
                    <a:pt x="647857" y="12686"/>
                    <a:pt x="590178" y="262982"/>
                    <a:pt x="508157" y="422790"/>
                  </a:cubicBezTo>
                  <a:cubicBezTo>
                    <a:pt x="426136" y="582598"/>
                    <a:pt x="215528" y="874698"/>
                    <a:pt x="158907" y="959365"/>
                  </a:cubicBezTo>
                  <a:cubicBezTo>
                    <a:pt x="102286" y="1044032"/>
                    <a:pt x="194890" y="901686"/>
                    <a:pt x="168432" y="930790"/>
                  </a:cubicBezTo>
                  <a:cubicBezTo>
                    <a:pt x="141974" y="959894"/>
                    <a:pt x="3861" y="1127111"/>
                    <a:pt x="157" y="1133990"/>
                  </a:cubicBezTo>
                  <a:cubicBezTo>
                    <a:pt x="-3547" y="1140869"/>
                    <a:pt x="58365" y="1102769"/>
                    <a:pt x="146207" y="972065"/>
                  </a:cubicBezTo>
                  <a:cubicBezTo>
                    <a:pt x="234049" y="841361"/>
                    <a:pt x="444657" y="505340"/>
                    <a:pt x="527207" y="349765"/>
                  </a:cubicBezTo>
                  <a:cubicBezTo>
                    <a:pt x="609757" y="194190"/>
                    <a:pt x="654207" y="-11656"/>
                    <a:pt x="651032" y="51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フリーフォーム 337">
              <a:extLst>
                <a:ext uri="{FF2B5EF4-FFF2-40B4-BE49-F238E27FC236}">
                  <a16:creationId xmlns:a16="http://schemas.microsoft.com/office/drawing/2014/main" id="{267EDC6D-9373-5550-831E-BDF827B1183B}"/>
                </a:ext>
              </a:extLst>
            </p:cNvPr>
            <p:cNvSpPr/>
            <p:nvPr/>
          </p:nvSpPr>
          <p:spPr>
            <a:xfrm>
              <a:off x="4034170" y="8127670"/>
              <a:ext cx="633205" cy="1116813"/>
            </a:xfrm>
            <a:custGeom>
              <a:avLst/>
              <a:gdLst>
                <a:gd name="connsiteX0" fmla="*/ 633080 w 633205"/>
                <a:gd name="connsiteY0" fmla="*/ 330 h 1116813"/>
                <a:gd name="connsiteX1" fmla="*/ 458455 w 633205"/>
                <a:gd name="connsiteY1" fmla="*/ 470230 h 1116813"/>
                <a:gd name="connsiteX2" fmla="*/ 506080 w 633205"/>
                <a:gd name="connsiteY2" fmla="*/ 406730 h 1116813"/>
                <a:gd name="connsiteX3" fmla="*/ 223505 w 633205"/>
                <a:gd name="connsiteY3" fmla="*/ 822655 h 1116813"/>
                <a:gd name="connsiteX4" fmla="*/ 252080 w 633205"/>
                <a:gd name="connsiteY4" fmla="*/ 784555 h 1116813"/>
                <a:gd name="connsiteX5" fmla="*/ 1255 w 633205"/>
                <a:gd name="connsiteY5" fmla="*/ 1114755 h 1116813"/>
                <a:gd name="connsiteX6" fmla="*/ 169530 w 633205"/>
                <a:gd name="connsiteY6" fmla="*/ 898855 h 1116813"/>
                <a:gd name="connsiteX7" fmla="*/ 480680 w 633205"/>
                <a:gd name="connsiteY7" fmla="*/ 403555 h 1116813"/>
                <a:gd name="connsiteX8" fmla="*/ 633080 w 633205"/>
                <a:gd name="connsiteY8" fmla="*/ 330 h 111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3205" h="1116813">
                  <a:moveTo>
                    <a:pt x="633080" y="330"/>
                  </a:moveTo>
                  <a:cubicBezTo>
                    <a:pt x="629376" y="11442"/>
                    <a:pt x="479622" y="402497"/>
                    <a:pt x="458455" y="470230"/>
                  </a:cubicBezTo>
                  <a:cubicBezTo>
                    <a:pt x="437288" y="537963"/>
                    <a:pt x="545238" y="347993"/>
                    <a:pt x="506080" y="406730"/>
                  </a:cubicBezTo>
                  <a:cubicBezTo>
                    <a:pt x="466922" y="465467"/>
                    <a:pt x="265838" y="759684"/>
                    <a:pt x="223505" y="822655"/>
                  </a:cubicBezTo>
                  <a:cubicBezTo>
                    <a:pt x="181172" y="885626"/>
                    <a:pt x="252080" y="784555"/>
                    <a:pt x="252080" y="784555"/>
                  </a:cubicBezTo>
                  <a:lnTo>
                    <a:pt x="1255" y="1114755"/>
                  </a:lnTo>
                  <a:cubicBezTo>
                    <a:pt x="-12503" y="1133805"/>
                    <a:pt x="89626" y="1017388"/>
                    <a:pt x="169530" y="898855"/>
                  </a:cubicBezTo>
                  <a:cubicBezTo>
                    <a:pt x="249434" y="780322"/>
                    <a:pt x="403422" y="546430"/>
                    <a:pt x="480680" y="403555"/>
                  </a:cubicBezTo>
                  <a:cubicBezTo>
                    <a:pt x="557938" y="260680"/>
                    <a:pt x="636784" y="-10782"/>
                    <a:pt x="633080" y="33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フリーフォーム 338">
              <a:extLst>
                <a:ext uri="{FF2B5EF4-FFF2-40B4-BE49-F238E27FC236}">
                  <a16:creationId xmlns:a16="http://schemas.microsoft.com/office/drawing/2014/main" id="{398FFD45-98E6-7BE7-047B-9023376F1A1D}"/>
                </a:ext>
              </a:extLst>
            </p:cNvPr>
            <p:cNvSpPr/>
            <p:nvPr/>
          </p:nvSpPr>
          <p:spPr>
            <a:xfrm>
              <a:off x="5111888" y="8467606"/>
              <a:ext cx="649690" cy="1241562"/>
            </a:xfrm>
            <a:custGeom>
              <a:avLst/>
              <a:gdLst>
                <a:gd name="connsiteX0" fmla="*/ 647562 w 649690"/>
                <a:gd name="connsiteY0" fmla="*/ 3294 h 1241562"/>
                <a:gd name="connsiteX1" fmla="*/ 418962 w 649690"/>
                <a:gd name="connsiteY1" fmla="*/ 736719 h 1241562"/>
                <a:gd name="connsiteX2" fmla="*/ 434837 w 649690"/>
                <a:gd name="connsiteY2" fmla="*/ 717669 h 1241562"/>
                <a:gd name="connsiteX3" fmla="*/ 285612 w 649690"/>
                <a:gd name="connsiteY3" fmla="*/ 943094 h 1241562"/>
                <a:gd name="connsiteX4" fmla="*/ 311012 w 649690"/>
                <a:gd name="connsiteY4" fmla="*/ 863719 h 1241562"/>
                <a:gd name="connsiteX5" fmla="*/ 161787 w 649690"/>
                <a:gd name="connsiteY5" fmla="*/ 1009769 h 1241562"/>
                <a:gd name="connsiteX6" fmla="*/ 196712 w 649690"/>
                <a:gd name="connsiteY6" fmla="*/ 873244 h 1241562"/>
                <a:gd name="connsiteX7" fmla="*/ 15737 w 649690"/>
                <a:gd name="connsiteY7" fmla="*/ 1212969 h 1241562"/>
                <a:gd name="connsiteX8" fmla="*/ 9387 w 649690"/>
                <a:gd name="connsiteY8" fmla="*/ 1222494 h 1241562"/>
                <a:gd name="connsiteX9" fmla="*/ 203062 w 649690"/>
                <a:gd name="connsiteY9" fmla="*/ 955794 h 1241562"/>
                <a:gd name="connsiteX10" fmla="*/ 431662 w 649690"/>
                <a:gd name="connsiteY10" fmla="*/ 679569 h 1241562"/>
                <a:gd name="connsiteX11" fmla="*/ 590412 w 649690"/>
                <a:gd name="connsiteY11" fmla="*/ 308094 h 1241562"/>
                <a:gd name="connsiteX12" fmla="*/ 536437 w 649690"/>
                <a:gd name="connsiteY12" fmla="*/ 460494 h 1241562"/>
                <a:gd name="connsiteX13" fmla="*/ 647562 w 649690"/>
                <a:gd name="connsiteY13" fmla="*/ 3294 h 1241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9690" h="1241562">
                  <a:moveTo>
                    <a:pt x="647562" y="3294"/>
                  </a:moveTo>
                  <a:cubicBezTo>
                    <a:pt x="627983" y="49332"/>
                    <a:pt x="454416" y="617656"/>
                    <a:pt x="418962" y="736719"/>
                  </a:cubicBezTo>
                  <a:cubicBezTo>
                    <a:pt x="383508" y="855782"/>
                    <a:pt x="457062" y="683273"/>
                    <a:pt x="434837" y="717669"/>
                  </a:cubicBezTo>
                  <a:cubicBezTo>
                    <a:pt x="412612" y="752065"/>
                    <a:pt x="306249" y="918752"/>
                    <a:pt x="285612" y="943094"/>
                  </a:cubicBezTo>
                  <a:cubicBezTo>
                    <a:pt x="264975" y="967436"/>
                    <a:pt x="331649" y="852607"/>
                    <a:pt x="311012" y="863719"/>
                  </a:cubicBezTo>
                  <a:cubicBezTo>
                    <a:pt x="290375" y="874831"/>
                    <a:pt x="180837" y="1008182"/>
                    <a:pt x="161787" y="1009769"/>
                  </a:cubicBezTo>
                  <a:cubicBezTo>
                    <a:pt x="142737" y="1011356"/>
                    <a:pt x="221054" y="839377"/>
                    <a:pt x="196712" y="873244"/>
                  </a:cubicBezTo>
                  <a:cubicBezTo>
                    <a:pt x="172370" y="907111"/>
                    <a:pt x="46958" y="1154761"/>
                    <a:pt x="15737" y="1212969"/>
                  </a:cubicBezTo>
                  <a:cubicBezTo>
                    <a:pt x="-15484" y="1271177"/>
                    <a:pt x="9387" y="1222494"/>
                    <a:pt x="9387" y="1222494"/>
                  </a:cubicBezTo>
                  <a:cubicBezTo>
                    <a:pt x="40608" y="1179632"/>
                    <a:pt x="132683" y="1046282"/>
                    <a:pt x="203062" y="955794"/>
                  </a:cubicBezTo>
                  <a:cubicBezTo>
                    <a:pt x="273441" y="865307"/>
                    <a:pt x="367104" y="787519"/>
                    <a:pt x="431662" y="679569"/>
                  </a:cubicBezTo>
                  <a:cubicBezTo>
                    <a:pt x="496220" y="571619"/>
                    <a:pt x="572950" y="344606"/>
                    <a:pt x="590412" y="308094"/>
                  </a:cubicBezTo>
                  <a:cubicBezTo>
                    <a:pt x="607874" y="271582"/>
                    <a:pt x="527441" y="512881"/>
                    <a:pt x="536437" y="460494"/>
                  </a:cubicBezTo>
                  <a:cubicBezTo>
                    <a:pt x="545433" y="408107"/>
                    <a:pt x="667141" y="-42744"/>
                    <a:pt x="647562" y="329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フリーフォーム 339">
              <a:extLst>
                <a:ext uri="{FF2B5EF4-FFF2-40B4-BE49-F238E27FC236}">
                  <a16:creationId xmlns:a16="http://schemas.microsoft.com/office/drawing/2014/main" id="{CFC2EFDD-2D9A-011A-FC35-2C822587BE47}"/>
                </a:ext>
              </a:extLst>
            </p:cNvPr>
            <p:cNvSpPr/>
            <p:nvPr/>
          </p:nvSpPr>
          <p:spPr>
            <a:xfrm>
              <a:off x="4706067" y="8105716"/>
              <a:ext cx="456635" cy="111471"/>
            </a:xfrm>
            <a:custGeom>
              <a:avLst/>
              <a:gdLst>
                <a:gd name="connsiteX0" fmla="*/ 15158 w 456635"/>
                <a:gd name="connsiteY0" fmla="*/ 73084 h 111471"/>
                <a:gd name="connsiteX1" fmla="*/ 78658 w 456635"/>
                <a:gd name="connsiteY1" fmla="*/ 82609 h 111471"/>
                <a:gd name="connsiteX2" fmla="*/ 332658 w 456635"/>
                <a:gd name="connsiteY2" fmla="*/ 66734 h 111471"/>
                <a:gd name="connsiteX3" fmla="*/ 456483 w 456635"/>
                <a:gd name="connsiteY3" fmla="*/ 59 h 111471"/>
                <a:gd name="connsiteX4" fmla="*/ 310433 w 456635"/>
                <a:gd name="connsiteY4" fmla="*/ 79434 h 111471"/>
                <a:gd name="connsiteX5" fmla="*/ 129458 w 456635"/>
                <a:gd name="connsiteY5" fmla="*/ 111184 h 111471"/>
                <a:gd name="connsiteX6" fmla="*/ 329483 w 456635"/>
                <a:gd name="connsiteY6" fmla="*/ 95309 h 111471"/>
                <a:gd name="connsiteX7" fmla="*/ 15158 w 456635"/>
                <a:gd name="connsiteY7" fmla="*/ 73084 h 11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635" h="111471">
                  <a:moveTo>
                    <a:pt x="15158" y="73084"/>
                  </a:moveTo>
                  <a:cubicBezTo>
                    <a:pt x="-26646" y="70967"/>
                    <a:pt x="25741" y="83667"/>
                    <a:pt x="78658" y="82609"/>
                  </a:cubicBezTo>
                  <a:cubicBezTo>
                    <a:pt x="131575" y="81551"/>
                    <a:pt x="269687" y="80492"/>
                    <a:pt x="332658" y="66734"/>
                  </a:cubicBezTo>
                  <a:cubicBezTo>
                    <a:pt x="395629" y="52976"/>
                    <a:pt x="460187" y="-2058"/>
                    <a:pt x="456483" y="59"/>
                  </a:cubicBezTo>
                  <a:cubicBezTo>
                    <a:pt x="452779" y="2176"/>
                    <a:pt x="364937" y="60913"/>
                    <a:pt x="310433" y="79434"/>
                  </a:cubicBezTo>
                  <a:cubicBezTo>
                    <a:pt x="255929" y="97955"/>
                    <a:pt x="126283" y="108538"/>
                    <a:pt x="129458" y="111184"/>
                  </a:cubicBezTo>
                  <a:cubicBezTo>
                    <a:pt x="132633" y="113830"/>
                    <a:pt x="353296" y="97426"/>
                    <a:pt x="329483" y="95309"/>
                  </a:cubicBezTo>
                  <a:cubicBezTo>
                    <a:pt x="305670" y="93192"/>
                    <a:pt x="56962" y="75201"/>
                    <a:pt x="15158" y="7308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フリーフォーム 340">
              <a:extLst>
                <a:ext uri="{FF2B5EF4-FFF2-40B4-BE49-F238E27FC236}">
                  <a16:creationId xmlns:a16="http://schemas.microsoft.com/office/drawing/2014/main" id="{AEDCD979-56E7-A7E0-4D1F-EB23A7C0C9A1}"/>
                </a:ext>
              </a:extLst>
            </p:cNvPr>
            <p:cNvSpPr/>
            <p:nvPr/>
          </p:nvSpPr>
          <p:spPr>
            <a:xfrm>
              <a:off x="4317293" y="8194460"/>
              <a:ext cx="499183" cy="1163901"/>
            </a:xfrm>
            <a:custGeom>
              <a:avLst/>
              <a:gdLst>
                <a:gd name="connsiteX0" fmla="*/ 499182 w 499183"/>
                <a:gd name="connsiteY0" fmla="*/ 215 h 1163901"/>
                <a:gd name="connsiteX1" fmla="*/ 327732 w 499183"/>
                <a:gd name="connsiteY1" fmla="*/ 600290 h 1163901"/>
                <a:gd name="connsiteX2" fmla="*/ 254707 w 499183"/>
                <a:gd name="connsiteY2" fmla="*/ 746340 h 1163901"/>
                <a:gd name="connsiteX3" fmla="*/ 707 w 499183"/>
                <a:gd name="connsiteY3" fmla="*/ 1162265 h 1163901"/>
                <a:gd name="connsiteX4" fmla="*/ 184857 w 499183"/>
                <a:gd name="connsiteY4" fmla="*/ 873340 h 1163901"/>
                <a:gd name="connsiteX5" fmla="*/ 365832 w 499183"/>
                <a:gd name="connsiteY5" fmla="*/ 435190 h 1163901"/>
                <a:gd name="connsiteX6" fmla="*/ 324557 w 499183"/>
                <a:gd name="connsiteY6" fmla="*/ 530440 h 1163901"/>
                <a:gd name="connsiteX7" fmla="*/ 499182 w 499183"/>
                <a:gd name="connsiteY7" fmla="*/ 215 h 1163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183" h="1163901">
                  <a:moveTo>
                    <a:pt x="499182" y="215"/>
                  </a:moveTo>
                  <a:cubicBezTo>
                    <a:pt x="499711" y="11857"/>
                    <a:pt x="368478" y="475936"/>
                    <a:pt x="327732" y="600290"/>
                  </a:cubicBezTo>
                  <a:cubicBezTo>
                    <a:pt x="286986" y="724644"/>
                    <a:pt x="309211" y="652678"/>
                    <a:pt x="254707" y="746340"/>
                  </a:cubicBezTo>
                  <a:cubicBezTo>
                    <a:pt x="200203" y="840002"/>
                    <a:pt x="12349" y="1141098"/>
                    <a:pt x="707" y="1162265"/>
                  </a:cubicBezTo>
                  <a:cubicBezTo>
                    <a:pt x="-10935" y="1183432"/>
                    <a:pt x="124003" y="994519"/>
                    <a:pt x="184857" y="873340"/>
                  </a:cubicBezTo>
                  <a:cubicBezTo>
                    <a:pt x="245711" y="752161"/>
                    <a:pt x="342549" y="492340"/>
                    <a:pt x="365832" y="435190"/>
                  </a:cubicBezTo>
                  <a:cubicBezTo>
                    <a:pt x="389115" y="378040"/>
                    <a:pt x="304449" y="608757"/>
                    <a:pt x="324557" y="530440"/>
                  </a:cubicBezTo>
                  <a:cubicBezTo>
                    <a:pt x="344665" y="452123"/>
                    <a:pt x="498653" y="-11427"/>
                    <a:pt x="499182" y="21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フリーフォーム 341">
              <a:extLst>
                <a:ext uri="{FF2B5EF4-FFF2-40B4-BE49-F238E27FC236}">
                  <a16:creationId xmlns:a16="http://schemas.microsoft.com/office/drawing/2014/main" id="{90A852C0-BECE-EF78-AF3C-FB6A74750DF1}"/>
                </a:ext>
              </a:extLst>
            </p:cNvPr>
            <p:cNvSpPr/>
            <p:nvPr/>
          </p:nvSpPr>
          <p:spPr>
            <a:xfrm>
              <a:off x="5021458" y="7704189"/>
              <a:ext cx="504024" cy="1691545"/>
            </a:xfrm>
            <a:custGeom>
              <a:avLst/>
              <a:gdLst>
                <a:gd name="connsiteX0" fmla="*/ 1392 w 504024"/>
                <a:gd name="connsiteY0" fmla="*/ 1684286 h 1691545"/>
                <a:gd name="connsiteX1" fmla="*/ 347467 w 504024"/>
                <a:gd name="connsiteY1" fmla="*/ 617486 h 1691545"/>
                <a:gd name="connsiteX2" fmla="*/ 490342 w 504024"/>
                <a:gd name="connsiteY2" fmla="*/ 39636 h 1691545"/>
                <a:gd name="connsiteX3" fmla="*/ 1392 w 504024"/>
                <a:gd name="connsiteY3" fmla="*/ 1684286 h 169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024" h="1691545">
                  <a:moveTo>
                    <a:pt x="1392" y="1684286"/>
                  </a:moveTo>
                  <a:cubicBezTo>
                    <a:pt x="-22420" y="1780594"/>
                    <a:pt x="265975" y="891594"/>
                    <a:pt x="347467" y="617486"/>
                  </a:cubicBezTo>
                  <a:cubicBezTo>
                    <a:pt x="428959" y="343378"/>
                    <a:pt x="543788" y="-141868"/>
                    <a:pt x="490342" y="39636"/>
                  </a:cubicBezTo>
                  <a:cubicBezTo>
                    <a:pt x="436896" y="221140"/>
                    <a:pt x="25204" y="1587978"/>
                    <a:pt x="1392" y="168428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フリーフォーム 342">
              <a:extLst>
                <a:ext uri="{FF2B5EF4-FFF2-40B4-BE49-F238E27FC236}">
                  <a16:creationId xmlns:a16="http://schemas.microsoft.com/office/drawing/2014/main" id="{CFC264E0-9E47-D047-E2C2-6C6EA4EDD40A}"/>
                </a:ext>
              </a:extLst>
            </p:cNvPr>
            <p:cNvSpPr/>
            <p:nvPr/>
          </p:nvSpPr>
          <p:spPr>
            <a:xfrm>
              <a:off x="5540802" y="5832340"/>
              <a:ext cx="142672" cy="427267"/>
            </a:xfrm>
            <a:custGeom>
              <a:avLst/>
              <a:gdLst>
                <a:gd name="connsiteX0" fmla="*/ 142448 w 142672"/>
                <a:gd name="connsiteY0" fmla="*/ 135 h 427267"/>
                <a:gd name="connsiteX1" fmla="*/ 37673 w 142672"/>
                <a:gd name="connsiteY1" fmla="*/ 133485 h 427267"/>
                <a:gd name="connsiteX2" fmla="*/ 21798 w 142672"/>
                <a:gd name="connsiteY2" fmla="*/ 247785 h 427267"/>
                <a:gd name="connsiteX3" fmla="*/ 18623 w 142672"/>
                <a:gd name="connsiteY3" fmla="*/ 231910 h 427267"/>
                <a:gd name="connsiteX4" fmla="*/ 40848 w 142672"/>
                <a:gd name="connsiteY4" fmla="*/ 422410 h 427267"/>
                <a:gd name="connsiteX5" fmla="*/ 34498 w 142672"/>
                <a:gd name="connsiteY5" fmla="*/ 352560 h 427267"/>
                <a:gd name="connsiteX6" fmla="*/ 5923 w 142672"/>
                <a:gd name="connsiteY6" fmla="*/ 158885 h 427267"/>
                <a:gd name="connsiteX7" fmla="*/ 142448 w 142672"/>
                <a:gd name="connsiteY7" fmla="*/ 135 h 42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672" h="427267">
                  <a:moveTo>
                    <a:pt x="142448" y="135"/>
                  </a:moveTo>
                  <a:cubicBezTo>
                    <a:pt x="147740" y="-4098"/>
                    <a:pt x="57781" y="92210"/>
                    <a:pt x="37673" y="133485"/>
                  </a:cubicBezTo>
                  <a:cubicBezTo>
                    <a:pt x="17565" y="174760"/>
                    <a:pt x="24973" y="231381"/>
                    <a:pt x="21798" y="247785"/>
                  </a:cubicBezTo>
                  <a:cubicBezTo>
                    <a:pt x="18623" y="264189"/>
                    <a:pt x="15448" y="202806"/>
                    <a:pt x="18623" y="231910"/>
                  </a:cubicBezTo>
                  <a:cubicBezTo>
                    <a:pt x="21798" y="261014"/>
                    <a:pt x="38202" y="402302"/>
                    <a:pt x="40848" y="422410"/>
                  </a:cubicBezTo>
                  <a:cubicBezTo>
                    <a:pt x="43494" y="442518"/>
                    <a:pt x="40319" y="396481"/>
                    <a:pt x="34498" y="352560"/>
                  </a:cubicBezTo>
                  <a:cubicBezTo>
                    <a:pt x="28677" y="308639"/>
                    <a:pt x="-15773" y="216564"/>
                    <a:pt x="5923" y="158885"/>
                  </a:cubicBezTo>
                  <a:cubicBezTo>
                    <a:pt x="27619" y="101206"/>
                    <a:pt x="137156" y="4368"/>
                    <a:pt x="142448" y="13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フリーフォーム 343">
              <a:extLst>
                <a:ext uri="{FF2B5EF4-FFF2-40B4-BE49-F238E27FC236}">
                  <a16:creationId xmlns:a16="http://schemas.microsoft.com/office/drawing/2014/main" id="{8E73A12B-8589-1DA0-F7C2-80A48FDD7DB0}"/>
                </a:ext>
              </a:extLst>
            </p:cNvPr>
            <p:cNvSpPr/>
            <p:nvPr/>
          </p:nvSpPr>
          <p:spPr>
            <a:xfrm>
              <a:off x="5573904" y="5846730"/>
              <a:ext cx="106538" cy="418216"/>
            </a:xfrm>
            <a:custGeom>
              <a:avLst/>
              <a:gdLst>
                <a:gd name="connsiteX0" fmla="*/ 106171 w 106538"/>
                <a:gd name="connsiteY0" fmla="*/ 1620 h 418216"/>
                <a:gd name="connsiteX1" fmla="*/ 14096 w 106538"/>
                <a:gd name="connsiteY1" fmla="*/ 163545 h 418216"/>
                <a:gd name="connsiteX2" fmla="*/ 1396 w 106538"/>
                <a:gd name="connsiteY2" fmla="*/ 354045 h 418216"/>
                <a:gd name="connsiteX3" fmla="*/ 1396 w 106538"/>
                <a:gd name="connsiteY3" fmla="*/ 417545 h 418216"/>
                <a:gd name="connsiteX4" fmla="*/ 10921 w 106538"/>
                <a:gd name="connsiteY4" fmla="*/ 322295 h 418216"/>
                <a:gd name="connsiteX5" fmla="*/ 36321 w 106538"/>
                <a:gd name="connsiteY5" fmla="*/ 163545 h 418216"/>
                <a:gd name="connsiteX6" fmla="*/ 23621 w 106538"/>
                <a:gd name="connsiteY6" fmla="*/ 214345 h 418216"/>
                <a:gd name="connsiteX7" fmla="*/ 45846 w 106538"/>
                <a:gd name="connsiteY7" fmla="*/ 87345 h 418216"/>
                <a:gd name="connsiteX8" fmla="*/ 106171 w 106538"/>
                <a:gd name="connsiteY8" fmla="*/ 1620 h 41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38" h="418216">
                  <a:moveTo>
                    <a:pt x="106171" y="1620"/>
                  </a:moveTo>
                  <a:cubicBezTo>
                    <a:pt x="100879" y="14320"/>
                    <a:pt x="31558" y="104808"/>
                    <a:pt x="14096" y="163545"/>
                  </a:cubicBezTo>
                  <a:cubicBezTo>
                    <a:pt x="-3366" y="222282"/>
                    <a:pt x="3513" y="311712"/>
                    <a:pt x="1396" y="354045"/>
                  </a:cubicBezTo>
                  <a:cubicBezTo>
                    <a:pt x="-721" y="396378"/>
                    <a:pt x="-191" y="422837"/>
                    <a:pt x="1396" y="417545"/>
                  </a:cubicBezTo>
                  <a:cubicBezTo>
                    <a:pt x="2983" y="412253"/>
                    <a:pt x="5100" y="364628"/>
                    <a:pt x="10921" y="322295"/>
                  </a:cubicBezTo>
                  <a:cubicBezTo>
                    <a:pt x="16742" y="279962"/>
                    <a:pt x="34204" y="181537"/>
                    <a:pt x="36321" y="163545"/>
                  </a:cubicBezTo>
                  <a:cubicBezTo>
                    <a:pt x="38438" y="145553"/>
                    <a:pt x="22034" y="227045"/>
                    <a:pt x="23621" y="214345"/>
                  </a:cubicBezTo>
                  <a:cubicBezTo>
                    <a:pt x="25208" y="201645"/>
                    <a:pt x="33675" y="120682"/>
                    <a:pt x="45846" y="87345"/>
                  </a:cubicBezTo>
                  <a:cubicBezTo>
                    <a:pt x="58017" y="54008"/>
                    <a:pt x="111463" y="-11080"/>
                    <a:pt x="106171" y="162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フリーフォーム 344">
              <a:extLst>
                <a:ext uri="{FF2B5EF4-FFF2-40B4-BE49-F238E27FC236}">
                  <a16:creationId xmlns:a16="http://schemas.microsoft.com/office/drawing/2014/main" id="{16BE2186-9C75-2FEF-391F-5B6F8D73C6B4}"/>
                </a:ext>
              </a:extLst>
            </p:cNvPr>
            <p:cNvSpPr/>
            <p:nvPr/>
          </p:nvSpPr>
          <p:spPr>
            <a:xfrm>
              <a:off x="5695848" y="5793796"/>
              <a:ext cx="314365" cy="109375"/>
            </a:xfrm>
            <a:custGeom>
              <a:avLst/>
              <a:gdLst>
                <a:gd name="connsiteX0" fmla="*/ 102 w 314365"/>
                <a:gd name="connsiteY0" fmla="*/ 41854 h 109375"/>
                <a:gd name="connsiteX1" fmla="*/ 171552 w 314365"/>
                <a:gd name="connsiteY1" fmla="*/ 45029 h 109375"/>
                <a:gd name="connsiteX2" fmla="*/ 285852 w 314365"/>
                <a:gd name="connsiteY2" fmla="*/ 86304 h 109375"/>
                <a:gd name="connsiteX3" fmla="*/ 311252 w 314365"/>
                <a:gd name="connsiteY3" fmla="*/ 108529 h 109375"/>
                <a:gd name="connsiteX4" fmla="*/ 231877 w 314365"/>
                <a:gd name="connsiteY4" fmla="*/ 57729 h 109375"/>
                <a:gd name="connsiteX5" fmla="*/ 165202 w 314365"/>
                <a:gd name="connsiteY5" fmla="*/ 579 h 109375"/>
                <a:gd name="connsiteX6" fmla="*/ 196952 w 314365"/>
                <a:gd name="connsiteY6" fmla="*/ 29154 h 109375"/>
                <a:gd name="connsiteX7" fmla="*/ 102 w 314365"/>
                <a:gd name="connsiteY7" fmla="*/ 41854 h 10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365" h="109375">
                  <a:moveTo>
                    <a:pt x="102" y="41854"/>
                  </a:moveTo>
                  <a:cubicBezTo>
                    <a:pt x="-4131" y="44500"/>
                    <a:pt x="123927" y="37621"/>
                    <a:pt x="171552" y="45029"/>
                  </a:cubicBezTo>
                  <a:cubicBezTo>
                    <a:pt x="219177" y="52437"/>
                    <a:pt x="262569" y="75721"/>
                    <a:pt x="285852" y="86304"/>
                  </a:cubicBezTo>
                  <a:cubicBezTo>
                    <a:pt x="309135" y="96887"/>
                    <a:pt x="320248" y="113291"/>
                    <a:pt x="311252" y="108529"/>
                  </a:cubicBezTo>
                  <a:cubicBezTo>
                    <a:pt x="302256" y="103767"/>
                    <a:pt x="256219" y="75721"/>
                    <a:pt x="231877" y="57729"/>
                  </a:cubicBezTo>
                  <a:cubicBezTo>
                    <a:pt x="207535" y="39737"/>
                    <a:pt x="171023" y="5341"/>
                    <a:pt x="165202" y="579"/>
                  </a:cubicBezTo>
                  <a:cubicBezTo>
                    <a:pt x="159381" y="-4183"/>
                    <a:pt x="219706" y="21746"/>
                    <a:pt x="196952" y="29154"/>
                  </a:cubicBezTo>
                  <a:cubicBezTo>
                    <a:pt x="174198" y="36562"/>
                    <a:pt x="4335" y="39208"/>
                    <a:pt x="102" y="4185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フリーフォーム 345">
              <a:extLst>
                <a:ext uri="{FF2B5EF4-FFF2-40B4-BE49-F238E27FC236}">
                  <a16:creationId xmlns:a16="http://schemas.microsoft.com/office/drawing/2014/main" id="{1E1F5C66-FEBB-3571-3F91-FC4AA6E2E934}"/>
                </a:ext>
              </a:extLst>
            </p:cNvPr>
            <p:cNvSpPr/>
            <p:nvPr/>
          </p:nvSpPr>
          <p:spPr>
            <a:xfrm>
              <a:off x="5689599" y="5799386"/>
              <a:ext cx="285283" cy="75289"/>
            </a:xfrm>
            <a:custGeom>
              <a:avLst/>
              <a:gdLst>
                <a:gd name="connsiteX0" fmla="*/ 1 w 285283"/>
                <a:gd name="connsiteY0" fmla="*/ 7689 h 75289"/>
                <a:gd name="connsiteX1" fmla="*/ 177801 w 285283"/>
                <a:gd name="connsiteY1" fmla="*/ 4514 h 75289"/>
                <a:gd name="connsiteX2" fmla="*/ 282576 w 285283"/>
                <a:gd name="connsiteY2" fmla="*/ 74364 h 75289"/>
                <a:gd name="connsiteX3" fmla="*/ 247651 w 285283"/>
                <a:gd name="connsiteY3" fmla="*/ 42614 h 75289"/>
                <a:gd name="connsiteX4" fmla="*/ 174626 w 285283"/>
                <a:gd name="connsiteY4" fmla="*/ 14039 h 75289"/>
                <a:gd name="connsiteX5" fmla="*/ 1 w 285283"/>
                <a:gd name="connsiteY5" fmla="*/ 7689 h 75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283" h="75289">
                  <a:moveTo>
                    <a:pt x="1" y="7689"/>
                  </a:moveTo>
                  <a:cubicBezTo>
                    <a:pt x="530" y="6102"/>
                    <a:pt x="130705" y="-6598"/>
                    <a:pt x="177801" y="4514"/>
                  </a:cubicBezTo>
                  <a:cubicBezTo>
                    <a:pt x="224897" y="15626"/>
                    <a:pt x="270934" y="68014"/>
                    <a:pt x="282576" y="74364"/>
                  </a:cubicBezTo>
                  <a:cubicBezTo>
                    <a:pt x="294218" y="80714"/>
                    <a:pt x="265643" y="52668"/>
                    <a:pt x="247651" y="42614"/>
                  </a:cubicBezTo>
                  <a:cubicBezTo>
                    <a:pt x="229659" y="32560"/>
                    <a:pt x="211138" y="17743"/>
                    <a:pt x="174626" y="14039"/>
                  </a:cubicBezTo>
                  <a:cubicBezTo>
                    <a:pt x="138114" y="10335"/>
                    <a:pt x="-528" y="9276"/>
                    <a:pt x="1" y="768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フリーフォーム 346">
              <a:extLst>
                <a:ext uri="{FF2B5EF4-FFF2-40B4-BE49-F238E27FC236}">
                  <a16:creationId xmlns:a16="http://schemas.microsoft.com/office/drawing/2014/main" id="{A937B61F-046C-48B8-B4E6-DC5A02D5F3FE}"/>
                </a:ext>
              </a:extLst>
            </p:cNvPr>
            <p:cNvSpPr/>
            <p:nvPr/>
          </p:nvSpPr>
          <p:spPr>
            <a:xfrm>
              <a:off x="5575244" y="5897034"/>
              <a:ext cx="432664" cy="361515"/>
            </a:xfrm>
            <a:custGeom>
              <a:avLst/>
              <a:gdLst>
                <a:gd name="connsiteX0" fmla="*/ 56 w 432664"/>
                <a:gd name="connsiteY0" fmla="*/ 360891 h 361515"/>
                <a:gd name="connsiteX1" fmla="*/ 63556 w 432664"/>
                <a:gd name="connsiteY1" fmla="*/ 186266 h 361515"/>
                <a:gd name="connsiteX2" fmla="*/ 193731 w 432664"/>
                <a:gd name="connsiteY2" fmla="*/ 68791 h 361515"/>
                <a:gd name="connsiteX3" fmla="*/ 263581 w 432664"/>
                <a:gd name="connsiteY3" fmla="*/ 17991 h 361515"/>
                <a:gd name="connsiteX4" fmla="*/ 415981 w 432664"/>
                <a:gd name="connsiteY4" fmla="*/ 2116 h 361515"/>
                <a:gd name="connsiteX5" fmla="*/ 428681 w 432664"/>
                <a:gd name="connsiteY5" fmla="*/ 2116 h 361515"/>
                <a:gd name="connsiteX6" fmla="*/ 330256 w 432664"/>
                <a:gd name="connsiteY6" fmla="*/ 2116 h 361515"/>
                <a:gd name="connsiteX7" fmla="*/ 219131 w 432664"/>
                <a:gd name="connsiteY7" fmla="*/ 30691 h 361515"/>
                <a:gd name="connsiteX8" fmla="*/ 152456 w 432664"/>
                <a:gd name="connsiteY8" fmla="*/ 106891 h 361515"/>
                <a:gd name="connsiteX9" fmla="*/ 54031 w 432664"/>
                <a:gd name="connsiteY9" fmla="*/ 240241 h 361515"/>
                <a:gd name="connsiteX10" fmla="*/ 56 w 432664"/>
                <a:gd name="connsiteY10" fmla="*/ 360891 h 36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2664" h="361515">
                  <a:moveTo>
                    <a:pt x="56" y="360891"/>
                  </a:moveTo>
                  <a:cubicBezTo>
                    <a:pt x="1643" y="351895"/>
                    <a:pt x="31277" y="234949"/>
                    <a:pt x="63556" y="186266"/>
                  </a:cubicBezTo>
                  <a:cubicBezTo>
                    <a:pt x="95835" y="137583"/>
                    <a:pt x="160393" y="96837"/>
                    <a:pt x="193731" y="68791"/>
                  </a:cubicBezTo>
                  <a:cubicBezTo>
                    <a:pt x="227069" y="40745"/>
                    <a:pt x="226539" y="29103"/>
                    <a:pt x="263581" y="17991"/>
                  </a:cubicBezTo>
                  <a:cubicBezTo>
                    <a:pt x="300623" y="6879"/>
                    <a:pt x="388464" y="4762"/>
                    <a:pt x="415981" y="2116"/>
                  </a:cubicBezTo>
                  <a:cubicBezTo>
                    <a:pt x="443498" y="-530"/>
                    <a:pt x="428681" y="2116"/>
                    <a:pt x="428681" y="2116"/>
                  </a:cubicBezTo>
                  <a:cubicBezTo>
                    <a:pt x="414394" y="2116"/>
                    <a:pt x="365181" y="-2647"/>
                    <a:pt x="330256" y="2116"/>
                  </a:cubicBezTo>
                  <a:cubicBezTo>
                    <a:pt x="295331" y="6878"/>
                    <a:pt x="248764" y="13229"/>
                    <a:pt x="219131" y="30691"/>
                  </a:cubicBezTo>
                  <a:cubicBezTo>
                    <a:pt x="189498" y="48153"/>
                    <a:pt x="179973" y="71966"/>
                    <a:pt x="152456" y="106891"/>
                  </a:cubicBezTo>
                  <a:cubicBezTo>
                    <a:pt x="124939" y="141816"/>
                    <a:pt x="77314" y="201083"/>
                    <a:pt x="54031" y="240241"/>
                  </a:cubicBezTo>
                  <a:cubicBezTo>
                    <a:pt x="30748" y="279399"/>
                    <a:pt x="-1531" y="369887"/>
                    <a:pt x="56" y="36089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8" name="フリーフォーム 347">
              <a:extLst>
                <a:ext uri="{FF2B5EF4-FFF2-40B4-BE49-F238E27FC236}">
                  <a16:creationId xmlns:a16="http://schemas.microsoft.com/office/drawing/2014/main" id="{571291F0-B401-E321-8253-E27B3D755BFD}"/>
                </a:ext>
              </a:extLst>
            </p:cNvPr>
            <p:cNvSpPr/>
            <p:nvPr/>
          </p:nvSpPr>
          <p:spPr>
            <a:xfrm>
              <a:off x="5567171" y="5851525"/>
              <a:ext cx="389181" cy="391948"/>
            </a:xfrm>
            <a:custGeom>
              <a:avLst/>
              <a:gdLst>
                <a:gd name="connsiteX0" fmla="*/ 1779 w 389181"/>
                <a:gd name="connsiteY0" fmla="*/ 390525 h 391948"/>
                <a:gd name="connsiteX1" fmla="*/ 144654 w 389181"/>
                <a:gd name="connsiteY1" fmla="*/ 111125 h 391948"/>
                <a:gd name="connsiteX2" fmla="*/ 236729 w 389181"/>
                <a:gd name="connsiteY2" fmla="*/ 53975 h 391948"/>
                <a:gd name="connsiteX3" fmla="*/ 338329 w 389181"/>
                <a:gd name="connsiteY3" fmla="*/ 25400 h 391948"/>
                <a:gd name="connsiteX4" fmla="*/ 389129 w 389181"/>
                <a:gd name="connsiteY4" fmla="*/ 0 h 391948"/>
                <a:gd name="connsiteX5" fmla="*/ 344679 w 389181"/>
                <a:gd name="connsiteY5" fmla="*/ 25400 h 391948"/>
                <a:gd name="connsiteX6" fmla="*/ 204979 w 389181"/>
                <a:gd name="connsiteY6" fmla="*/ 63500 h 391948"/>
                <a:gd name="connsiteX7" fmla="*/ 122429 w 389181"/>
                <a:gd name="connsiteY7" fmla="*/ 136525 h 391948"/>
                <a:gd name="connsiteX8" fmla="*/ 68454 w 389181"/>
                <a:gd name="connsiteY8" fmla="*/ 215900 h 391948"/>
                <a:gd name="connsiteX9" fmla="*/ 1779 w 389181"/>
                <a:gd name="connsiteY9" fmla="*/ 390525 h 39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181" h="391948">
                  <a:moveTo>
                    <a:pt x="1779" y="390525"/>
                  </a:moveTo>
                  <a:cubicBezTo>
                    <a:pt x="14479" y="373062"/>
                    <a:pt x="105496" y="167217"/>
                    <a:pt x="144654" y="111125"/>
                  </a:cubicBezTo>
                  <a:cubicBezTo>
                    <a:pt x="183812" y="55033"/>
                    <a:pt x="204450" y="68262"/>
                    <a:pt x="236729" y="53975"/>
                  </a:cubicBezTo>
                  <a:cubicBezTo>
                    <a:pt x="269008" y="39687"/>
                    <a:pt x="312929" y="34396"/>
                    <a:pt x="338329" y="25400"/>
                  </a:cubicBezTo>
                  <a:cubicBezTo>
                    <a:pt x="363729" y="16404"/>
                    <a:pt x="388071" y="0"/>
                    <a:pt x="389129" y="0"/>
                  </a:cubicBezTo>
                  <a:cubicBezTo>
                    <a:pt x="390187" y="0"/>
                    <a:pt x="375371" y="14817"/>
                    <a:pt x="344679" y="25400"/>
                  </a:cubicBezTo>
                  <a:cubicBezTo>
                    <a:pt x="313987" y="35983"/>
                    <a:pt x="242021" y="44979"/>
                    <a:pt x="204979" y="63500"/>
                  </a:cubicBezTo>
                  <a:cubicBezTo>
                    <a:pt x="167937" y="82021"/>
                    <a:pt x="145183" y="111125"/>
                    <a:pt x="122429" y="136525"/>
                  </a:cubicBezTo>
                  <a:cubicBezTo>
                    <a:pt x="99675" y="161925"/>
                    <a:pt x="89091" y="171979"/>
                    <a:pt x="68454" y="215900"/>
                  </a:cubicBezTo>
                  <a:cubicBezTo>
                    <a:pt x="47817" y="259821"/>
                    <a:pt x="-10921" y="407988"/>
                    <a:pt x="1779" y="39052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フリーフォーム 348">
              <a:extLst>
                <a:ext uri="{FF2B5EF4-FFF2-40B4-BE49-F238E27FC236}">
                  <a16:creationId xmlns:a16="http://schemas.microsoft.com/office/drawing/2014/main" id="{FB4CF19A-008C-97EF-C0A5-2F2641A4B1CE}"/>
                </a:ext>
              </a:extLst>
            </p:cNvPr>
            <p:cNvSpPr/>
            <p:nvPr/>
          </p:nvSpPr>
          <p:spPr>
            <a:xfrm>
              <a:off x="5978947" y="5877823"/>
              <a:ext cx="85376" cy="229382"/>
            </a:xfrm>
            <a:custGeom>
              <a:avLst/>
              <a:gdLst>
                <a:gd name="connsiteX0" fmla="*/ 2753 w 85376"/>
                <a:gd name="connsiteY0" fmla="*/ 2277 h 229382"/>
                <a:gd name="connsiteX1" fmla="*/ 18628 w 85376"/>
                <a:gd name="connsiteY1" fmla="*/ 59427 h 229382"/>
                <a:gd name="connsiteX2" fmla="*/ 72603 w 85376"/>
                <a:gd name="connsiteY2" fmla="*/ 183252 h 229382"/>
                <a:gd name="connsiteX3" fmla="*/ 85303 w 85376"/>
                <a:gd name="connsiteY3" fmla="*/ 227702 h 229382"/>
                <a:gd name="connsiteX4" fmla="*/ 69428 w 85376"/>
                <a:gd name="connsiteY4" fmla="*/ 132452 h 229382"/>
                <a:gd name="connsiteX5" fmla="*/ 2753 w 85376"/>
                <a:gd name="connsiteY5" fmla="*/ 2277 h 22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376" h="229382">
                  <a:moveTo>
                    <a:pt x="2753" y="2277"/>
                  </a:moveTo>
                  <a:cubicBezTo>
                    <a:pt x="-5714" y="-9894"/>
                    <a:pt x="6986" y="29265"/>
                    <a:pt x="18628" y="59427"/>
                  </a:cubicBezTo>
                  <a:cubicBezTo>
                    <a:pt x="30270" y="89589"/>
                    <a:pt x="61491" y="155206"/>
                    <a:pt x="72603" y="183252"/>
                  </a:cubicBezTo>
                  <a:cubicBezTo>
                    <a:pt x="83716" y="211298"/>
                    <a:pt x="85832" y="236169"/>
                    <a:pt x="85303" y="227702"/>
                  </a:cubicBezTo>
                  <a:cubicBezTo>
                    <a:pt x="84774" y="219235"/>
                    <a:pt x="83186" y="168964"/>
                    <a:pt x="69428" y="132452"/>
                  </a:cubicBezTo>
                  <a:cubicBezTo>
                    <a:pt x="55670" y="95940"/>
                    <a:pt x="11220" y="14448"/>
                    <a:pt x="2753" y="227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フリーフォーム 349">
              <a:extLst>
                <a:ext uri="{FF2B5EF4-FFF2-40B4-BE49-F238E27FC236}">
                  <a16:creationId xmlns:a16="http://schemas.microsoft.com/office/drawing/2014/main" id="{DFDE7B2D-E0EB-F4A0-74DD-9FB821E6D25C}"/>
                </a:ext>
              </a:extLst>
            </p:cNvPr>
            <p:cNvSpPr/>
            <p:nvPr/>
          </p:nvSpPr>
          <p:spPr>
            <a:xfrm>
              <a:off x="5978454" y="5851518"/>
              <a:ext cx="104412" cy="244971"/>
            </a:xfrm>
            <a:custGeom>
              <a:avLst/>
              <a:gdLst>
                <a:gd name="connsiteX0" fmla="*/ 71 w 104412"/>
                <a:gd name="connsiteY0" fmla="*/ 7 h 244971"/>
                <a:gd name="connsiteX1" fmla="*/ 82621 w 104412"/>
                <a:gd name="connsiteY1" fmla="*/ 136532 h 244971"/>
                <a:gd name="connsiteX2" fmla="*/ 82621 w 104412"/>
                <a:gd name="connsiteY2" fmla="*/ 244482 h 244971"/>
                <a:gd name="connsiteX3" fmla="*/ 92146 w 104412"/>
                <a:gd name="connsiteY3" fmla="*/ 174632 h 244971"/>
                <a:gd name="connsiteX4" fmla="*/ 98496 w 104412"/>
                <a:gd name="connsiteY4" fmla="*/ 130182 h 244971"/>
                <a:gd name="connsiteX5" fmla="*/ 71 w 104412"/>
                <a:gd name="connsiteY5" fmla="*/ 7 h 244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412" h="244971">
                  <a:moveTo>
                    <a:pt x="71" y="7"/>
                  </a:moveTo>
                  <a:cubicBezTo>
                    <a:pt x="-2575" y="1065"/>
                    <a:pt x="68863" y="95786"/>
                    <a:pt x="82621" y="136532"/>
                  </a:cubicBezTo>
                  <a:cubicBezTo>
                    <a:pt x="96379" y="177278"/>
                    <a:pt x="81034" y="238132"/>
                    <a:pt x="82621" y="244482"/>
                  </a:cubicBezTo>
                  <a:cubicBezTo>
                    <a:pt x="84209" y="250832"/>
                    <a:pt x="89500" y="193682"/>
                    <a:pt x="92146" y="174632"/>
                  </a:cubicBezTo>
                  <a:cubicBezTo>
                    <a:pt x="94792" y="155582"/>
                    <a:pt x="113842" y="153994"/>
                    <a:pt x="98496" y="130182"/>
                  </a:cubicBezTo>
                  <a:cubicBezTo>
                    <a:pt x="83150" y="106370"/>
                    <a:pt x="2717" y="-1051"/>
                    <a:pt x="71" y="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フリーフォーム 350">
              <a:extLst>
                <a:ext uri="{FF2B5EF4-FFF2-40B4-BE49-F238E27FC236}">
                  <a16:creationId xmlns:a16="http://schemas.microsoft.com/office/drawing/2014/main" id="{690E6D18-FF4E-9DA2-DFAD-35FA962DF8C3}"/>
                </a:ext>
              </a:extLst>
            </p:cNvPr>
            <p:cNvSpPr/>
            <p:nvPr/>
          </p:nvSpPr>
          <p:spPr>
            <a:xfrm>
              <a:off x="5601255" y="6076461"/>
              <a:ext cx="210795" cy="286555"/>
            </a:xfrm>
            <a:custGeom>
              <a:avLst/>
              <a:gdLst>
                <a:gd name="connsiteX0" fmla="*/ 31195 w 210795"/>
                <a:gd name="connsiteY0" fmla="*/ 489 h 286555"/>
                <a:gd name="connsiteX1" fmla="*/ 24845 w 210795"/>
                <a:gd name="connsiteY1" fmla="*/ 124314 h 286555"/>
                <a:gd name="connsiteX2" fmla="*/ 31195 w 210795"/>
                <a:gd name="connsiteY2" fmla="*/ 171939 h 286555"/>
                <a:gd name="connsiteX3" fmla="*/ 91520 w 210795"/>
                <a:gd name="connsiteY3" fmla="*/ 232264 h 286555"/>
                <a:gd name="connsiteX4" fmla="*/ 104220 w 210795"/>
                <a:gd name="connsiteY4" fmla="*/ 219564 h 286555"/>
                <a:gd name="connsiteX5" fmla="*/ 208995 w 210795"/>
                <a:gd name="connsiteY5" fmla="*/ 286239 h 286555"/>
                <a:gd name="connsiteX6" fmla="*/ 158195 w 210795"/>
                <a:gd name="connsiteY6" fmla="*/ 241789 h 286555"/>
                <a:gd name="connsiteX7" fmla="*/ 5795 w 210795"/>
                <a:gd name="connsiteY7" fmla="*/ 175114 h 286555"/>
                <a:gd name="connsiteX8" fmla="*/ 31195 w 210795"/>
                <a:gd name="connsiteY8" fmla="*/ 489 h 28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795" h="286555">
                  <a:moveTo>
                    <a:pt x="31195" y="489"/>
                  </a:moveTo>
                  <a:cubicBezTo>
                    <a:pt x="34370" y="-7978"/>
                    <a:pt x="24845" y="95739"/>
                    <a:pt x="24845" y="124314"/>
                  </a:cubicBezTo>
                  <a:cubicBezTo>
                    <a:pt x="24845" y="152889"/>
                    <a:pt x="20083" y="153948"/>
                    <a:pt x="31195" y="171939"/>
                  </a:cubicBezTo>
                  <a:cubicBezTo>
                    <a:pt x="42307" y="189930"/>
                    <a:pt x="79349" y="224327"/>
                    <a:pt x="91520" y="232264"/>
                  </a:cubicBezTo>
                  <a:cubicBezTo>
                    <a:pt x="103691" y="240201"/>
                    <a:pt x="84641" y="210568"/>
                    <a:pt x="104220" y="219564"/>
                  </a:cubicBezTo>
                  <a:cubicBezTo>
                    <a:pt x="123799" y="228560"/>
                    <a:pt x="199999" y="282535"/>
                    <a:pt x="208995" y="286239"/>
                  </a:cubicBezTo>
                  <a:cubicBezTo>
                    <a:pt x="217991" y="289943"/>
                    <a:pt x="192062" y="260310"/>
                    <a:pt x="158195" y="241789"/>
                  </a:cubicBezTo>
                  <a:cubicBezTo>
                    <a:pt x="124328" y="223268"/>
                    <a:pt x="26962" y="208981"/>
                    <a:pt x="5795" y="175114"/>
                  </a:cubicBezTo>
                  <a:cubicBezTo>
                    <a:pt x="-15372" y="141247"/>
                    <a:pt x="28020" y="8956"/>
                    <a:pt x="31195" y="48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フリーフォーム 351">
              <a:extLst>
                <a:ext uri="{FF2B5EF4-FFF2-40B4-BE49-F238E27FC236}">
                  <a16:creationId xmlns:a16="http://schemas.microsoft.com/office/drawing/2014/main" id="{40AA7906-0426-BB8F-1C71-8260873155D6}"/>
                </a:ext>
              </a:extLst>
            </p:cNvPr>
            <p:cNvSpPr/>
            <p:nvPr/>
          </p:nvSpPr>
          <p:spPr>
            <a:xfrm>
              <a:off x="5706260" y="6040818"/>
              <a:ext cx="341471" cy="246345"/>
            </a:xfrm>
            <a:custGeom>
              <a:avLst/>
              <a:gdLst>
                <a:gd name="connsiteX0" fmla="*/ 2390 w 341471"/>
                <a:gd name="connsiteY0" fmla="*/ 245682 h 246345"/>
                <a:gd name="connsiteX1" fmla="*/ 116690 w 341471"/>
                <a:gd name="connsiteY1" fmla="*/ 90107 h 246345"/>
                <a:gd name="connsiteX2" fmla="*/ 151615 w 341471"/>
                <a:gd name="connsiteY2" fmla="*/ 42482 h 246345"/>
                <a:gd name="connsiteX3" fmla="*/ 335765 w 341471"/>
                <a:gd name="connsiteY3" fmla="*/ 23432 h 246345"/>
                <a:gd name="connsiteX4" fmla="*/ 284965 w 341471"/>
                <a:gd name="connsiteY4" fmla="*/ 4382 h 246345"/>
                <a:gd name="connsiteX5" fmla="*/ 186540 w 341471"/>
                <a:gd name="connsiteY5" fmla="*/ 13907 h 246345"/>
                <a:gd name="connsiteX6" fmla="*/ 50015 w 341471"/>
                <a:gd name="connsiteY6" fmla="*/ 140907 h 246345"/>
                <a:gd name="connsiteX7" fmla="*/ 2390 w 341471"/>
                <a:gd name="connsiteY7" fmla="*/ 245682 h 24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1471" h="246345">
                  <a:moveTo>
                    <a:pt x="2390" y="245682"/>
                  </a:moveTo>
                  <a:cubicBezTo>
                    <a:pt x="13502" y="237215"/>
                    <a:pt x="116690" y="90107"/>
                    <a:pt x="116690" y="90107"/>
                  </a:cubicBezTo>
                  <a:cubicBezTo>
                    <a:pt x="141561" y="56240"/>
                    <a:pt x="115103" y="53594"/>
                    <a:pt x="151615" y="42482"/>
                  </a:cubicBezTo>
                  <a:cubicBezTo>
                    <a:pt x="188127" y="31370"/>
                    <a:pt x="313540" y="29782"/>
                    <a:pt x="335765" y="23432"/>
                  </a:cubicBezTo>
                  <a:cubicBezTo>
                    <a:pt x="357990" y="17082"/>
                    <a:pt x="309836" y="5969"/>
                    <a:pt x="284965" y="4382"/>
                  </a:cubicBezTo>
                  <a:cubicBezTo>
                    <a:pt x="260094" y="2794"/>
                    <a:pt x="225698" y="-8847"/>
                    <a:pt x="186540" y="13907"/>
                  </a:cubicBezTo>
                  <a:cubicBezTo>
                    <a:pt x="147382" y="36661"/>
                    <a:pt x="79119" y="102278"/>
                    <a:pt x="50015" y="140907"/>
                  </a:cubicBezTo>
                  <a:cubicBezTo>
                    <a:pt x="20911" y="179536"/>
                    <a:pt x="-8722" y="254149"/>
                    <a:pt x="2390" y="24568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フリーフォーム 352">
              <a:extLst>
                <a:ext uri="{FF2B5EF4-FFF2-40B4-BE49-F238E27FC236}">
                  <a16:creationId xmlns:a16="http://schemas.microsoft.com/office/drawing/2014/main" id="{CF36604C-992E-E365-C968-65FE0B4F37BD}"/>
                </a:ext>
              </a:extLst>
            </p:cNvPr>
            <p:cNvSpPr/>
            <p:nvPr/>
          </p:nvSpPr>
          <p:spPr>
            <a:xfrm>
              <a:off x="5733006" y="6053203"/>
              <a:ext cx="243537" cy="259064"/>
            </a:xfrm>
            <a:custGeom>
              <a:avLst/>
              <a:gdLst>
                <a:gd name="connsiteX0" fmla="*/ 1044 w 243537"/>
                <a:gd name="connsiteY0" fmla="*/ 258697 h 259064"/>
                <a:gd name="connsiteX1" fmla="*/ 115344 w 243537"/>
                <a:gd name="connsiteY1" fmla="*/ 103122 h 259064"/>
                <a:gd name="connsiteX2" fmla="*/ 242344 w 243537"/>
                <a:gd name="connsiteY2" fmla="*/ 1522 h 259064"/>
                <a:gd name="connsiteX3" fmla="*/ 172494 w 243537"/>
                <a:gd name="connsiteY3" fmla="*/ 49147 h 259064"/>
                <a:gd name="connsiteX4" fmla="*/ 64544 w 243537"/>
                <a:gd name="connsiteY4" fmla="*/ 144397 h 259064"/>
                <a:gd name="connsiteX5" fmla="*/ 1044 w 243537"/>
                <a:gd name="connsiteY5" fmla="*/ 258697 h 25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537" h="259064">
                  <a:moveTo>
                    <a:pt x="1044" y="258697"/>
                  </a:moveTo>
                  <a:cubicBezTo>
                    <a:pt x="9511" y="251818"/>
                    <a:pt x="75127" y="145984"/>
                    <a:pt x="115344" y="103122"/>
                  </a:cubicBezTo>
                  <a:cubicBezTo>
                    <a:pt x="155561" y="60260"/>
                    <a:pt x="232819" y="10518"/>
                    <a:pt x="242344" y="1522"/>
                  </a:cubicBezTo>
                  <a:cubicBezTo>
                    <a:pt x="251869" y="-7474"/>
                    <a:pt x="202127" y="25335"/>
                    <a:pt x="172494" y="49147"/>
                  </a:cubicBezTo>
                  <a:cubicBezTo>
                    <a:pt x="142861" y="72959"/>
                    <a:pt x="91532" y="114764"/>
                    <a:pt x="64544" y="144397"/>
                  </a:cubicBezTo>
                  <a:cubicBezTo>
                    <a:pt x="37557" y="174030"/>
                    <a:pt x="-7423" y="265576"/>
                    <a:pt x="1044" y="25869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フリーフォーム 353">
              <a:extLst>
                <a:ext uri="{FF2B5EF4-FFF2-40B4-BE49-F238E27FC236}">
                  <a16:creationId xmlns:a16="http://schemas.microsoft.com/office/drawing/2014/main" id="{3FA9E440-0C12-7F0B-33D5-59D0D32E040B}"/>
                </a:ext>
              </a:extLst>
            </p:cNvPr>
            <p:cNvSpPr/>
            <p:nvPr/>
          </p:nvSpPr>
          <p:spPr>
            <a:xfrm>
              <a:off x="5777725" y="6086177"/>
              <a:ext cx="288550" cy="238438"/>
            </a:xfrm>
            <a:custGeom>
              <a:avLst/>
              <a:gdLst>
                <a:gd name="connsiteX0" fmla="*/ 775 w 288550"/>
                <a:gd name="connsiteY0" fmla="*/ 238423 h 238438"/>
                <a:gd name="connsiteX1" fmla="*/ 96025 w 288550"/>
                <a:gd name="connsiteY1" fmla="*/ 76498 h 238438"/>
                <a:gd name="connsiteX2" fmla="*/ 286525 w 288550"/>
                <a:gd name="connsiteY2" fmla="*/ 3473 h 238438"/>
                <a:gd name="connsiteX3" fmla="*/ 188100 w 288550"/>
                <a:gd name="connsiteY3" fmla="*/ 19348 h 238438"/>
                <a:gd name="connsiteX4" fmla="*/ 57925 w 288550"/>
                <a:gd name="connsiteY4" fmla="*/ 86023 h 238438"/>
                <a:gd name="connsiteX5" fmla="*/ 775 w 288550"/>
                <a:gd name="connsiteY5" fmla="*/ 238423 h 23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550" h="238438">
                  <a:moveTo>
                    <a:pt x="775" y="238423"/>
                  </a:moveTo>
                  <a:cubicBezTo>
                    <a:pt x="7125" y="236835"/>
                    <a:pt x="48400" y="115656"/>
                    <a:pt x="96025" y="76498"/>
                  </a:cubicBezTo>
                  <a:cubicBezTo>
                    <a:pt x="143650" y="37340"/>
                    <a:pt x="271179" y="12998"/>
                    <a:pt x="286525" y="3473"/>
                  </a:cubicBezTo>
                  <a:cubicBezTo>
                    <a:pt x="301871" y="-6052"/>
                    <a:pt x="226200" y="5590"/>
                    <a:pt x="188100" y="19348"/>
                  </a:cubicBezTo>
                  <a:cubicBezTo>
                    <a:pt x="150000" y="33106"/>
                    <a:pt x="87558" y="52156"/>
                    <a:pt x="57925" y="86023"/>
                  </a:cubicBezTo>
                  <a:cubicBezTo>
                    <a:pt x="28292" y="119890"/>
                    <a:pt x="-5575" y="240011"/>
                    <a:pt x="775" y="23842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フリーフォーム 354">
              <a:extLst>
                <a:ext uri="{FF2B5EF4-FFF2-40B4-BE49-F238E27FC236}">
                  <a16:creationId xmlns:a16="http://schemas.microsoft.com/office/drawing/2014/main" id="{14A72873-5AEF-06EA-2258-27263F3C3E38}"/>
                </a:ext>
              </a:extLst>
            </p:cNvPr>
            <p:cNvSpPr/>
            <p:nvPr/>
          </p:nvSpPr>
          <p:spPr>
            <a:xfrm>
              <a:off x="6046191" y="6091318"/>
              <a:ext cx="107618" cy="165513"/>
            </a:xfrm>
            <a:custGeom>
              <a:avLst/>
              <a:gdLst>
                <a:gd name="connsiteX0" fmla="*/ 2184 w 107618"/>
                <a:gd name="connsiteY0" fmla="*/ 1507 h 165513"/>
                <a:gd name="connsiteX1" fmla="*/ 106959 w 107618"/>
                <a:gd name="connsiteY1" fmla="*/ 163432 h 165513"/>
                <a:gd name="connsiteX2" fmla="*/ 43459 w 107618"/>
                <a:gd name="connsiteY2" fmla="*/ 87232 h 165513"/>
                <a:gd name="connsiteX3" fmla="*/ 2184 w 107618"/>
                <a:gd name="connsiteY3" fmla="*/ 1507 h 16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618" h="165513">
                  <a:moveTo>
                    <a:pt x="2184" y="1507"/>
                  </a:moveTo>
                  <a:cubicBezTo>
                    <a:pt x="12767" y="14207"/>
                    <a:pt x="100080" y="149145"/>
                    <a:pt x="106959" y="163432"/>
                  </a:cubicBezTo>
                  <a:cubicBezTo>
                    <a:pt x="113838" y="177720"/>
                    <a:pt x="65155" y="114749"/>
                    <a:pt x="43459" y="87232"/>
                  </a:cubicBezTo>
                  <a:cubicBezTo>
                    <a:pt x="21763" y="59715"/>
                    <a:pt x="-8399" y="-11193"/>
                    <a:pt x="2184" y="150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フリーフォーム 355">
              <a:extLst>
                <a:ext uri="{FF2B5EF4-FFF2-40B4-BE49-F238E27FC236}">
                  <a16:creationId xmlns:a16="http://schemas.microsoft.com/office/drawing/2014/main" id="{F1153A06-BD89-CD13-3C6E-DD89859DF97C}"/>
                </a:ext>
              </a:extLst>
            </p:cNvPr>
            <p:cNvSpPr/>
            <p:nvPr/>
          </p:nvSpPr>
          <p:spPr>
            <a:xfrm>
              <a:off x="5843232" y="6217514"/>
              <a:ext cx="174265" cy="310286"/>
            </a:xfrm>
            <a:custGeom>
              <a:avLst/>
              <a:gdLst>
                <a:gd name="connsiteX0" fmla="*/ 1943 w 174265"/>
                <a:gd name="connsiteY0" fmla="*/ 2311 h 310286"/>
                <a:gd name="connsiteX1" fmla="*/ 163868 w 174265"/>
                <a:gd name="connsiteY1" fmla="*/ 297586 h 310286"/>
                <a:gd name="connsiteX2" fmla="*/ 144818 w 174265"/>
                <a:gd name="connsiteY2" fmla="*/ 243611 h 310286"/>
                <a:gd name="connsiteX3" fmla="*/ 36868 w 174265"/>
                <a:gd name="connsiteY3" fmla="*/ 126136 h 310286"/>
                <a:gd name="connsiteX4" fmla="*/ 71793 w 174265"/>
                <a:gd name="connsiteY4" fmla="*/ 157886 h 310286"/>
                <a:gd name="connsiteX5" fmla="*/ 1943 w 174265"/>
                <a:gd name="connsiteY5" fmla="*/ 2311 h 31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265" h="310286">
                  <a:moveTo>
                    <a:pt x="1943" y="2311"/>
                  </a:moveTo>
                  <a:cubicBezTo>
                    <a:pt x="17289" y="25594"/>
                    <a:pt x="140055" y="257369"/>
                    <a:pt x="163868" y="297586"/>
                  </a:cubicBezTo>
                  <a:cubicBezTo>
                    <a:pt x="187681" y="337803"/>
                    <a:pt x="165985" y="272186"/>
                    <a:pt x="144818" y="243611"/>
                  </a:cubicBezTo>
                  <a:cubicBezTo>
                    <a:pt x="123651" y="215036"/>
                    <a:pt x="49039" y="140423"/>
                    <a:pt x="36868" y="126136"/>
                  </a:cubicBezTo>
                  <a:cubicBezTo>
                    <a:pt x="24697" y="111849"/>
                    <a:pt x="76555" y="176936"/>
                    <a:pt x="71793" y="157886"/>
                  </a:cubicBezTo>
                  <a:cubicBezTo>
                    <a:pt x="67031" y="138836"/>
                    <a:pt x="-13403" y="-20972"/>
                    <a:pt x="1943" y="231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7" name="フリーフォーム 356">
              <a:extLst>
                <a:ext uri="{FF2B5EF4-FFF2-40B4-BE49-F238E27FC236}">
                  <a16:creationId xmlns:a16="http://schemas.microsoft.com/office/drawing/2014/main" id="{4BE6E6AF-B5D9-01CE-3642-C877A3B888FD}"/>
                </a:ext>
              </a:extLst>
            </p:cNvPr>
            <p:cNvSpPr/>
            <p:nvPr/>
          </p:nvSpPr>
          <p:spPr>
            <a:xfrm>
              <a:off x="5771826" y="6253913"/>
              <a:ext cx="236673" cy="290210"/>
            </a:xfrm>
            <a:custGeom>
              <a:avLst/>
              <a:gdLst>
                <a:gd name="connsiteX0" fmla="*/ 324 w 236673"/>
                <a:gd name="connsiteY0" fmla="*/ 64337 h 290210"/>
                <a:gd name="connsiteX1" fmla="*/ 171774 w 236673"/>
                <a:gd name="connsiteY1" fmla="*/ 204037 h 290210"/>
                <a:gd name="connsiteX2" fmla="*/ 235274 w 236673"/>
                <a:gd name="connsiteY2" fmla="*/ 289762 h 290210"/>
                <a:gd name="connsiteX3" fmla="*/ 203524 w 236673"/>
                <a:gd name="connsiteY3" fmla="*/ 226262 h 290210"/>
                <a:gd name="connsiteX4" fmla="*/ 70174 w 236673"/>
                <a:gd name="connsiteY4" fmla="*/ 837 h 290210"/>
                <a:gd name="connsiteX5" fmla="*/ 127324 w 236673"/>
                <a:gd name="connsiteY5" fmla="*/ 146887 h 290210"/>
                <a:gd name="connsiteX6" fmla="*/ 324 w 236673"/>
                <a:gd name="connsiteY6" fmla="*/ 64337 h 29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673" h="290210">
                  <a:moveTo>
                    <a:pt x="324" y="64337"/>
                  </a:moveTo>
                  <a:cubicBezTo>
                    <a:pt x="7732" y="73862"/>
                    <a:pt x="132616" y="166466"/>
                    <a:pt x="171774" y="204037"/>
                  </a:cubicBezTo>
                  <a:cubicBezTo>
                    <a:pt x="210932" y="241608"/>
                    <a:pt x="229982" y="286058"/>
                    <a:pt x="235274" y="289762"/>
                  </a:cubicBezTo>
                  <a:cubicBezTo>
                    <a:pt x="240566" y="293466"/>
                    <a:pt x="231041" y="274416"/>
                    <a:pt x="203524" y="226262"/>
                  </a:cubicBezTo>
                  <a:cubicBezTo>
                    <a:pt x="176007" y="178108"/>
                    <a:pt x="82874" y="14066"/>
                    <a:pt x="70174" y="837"/>
                  </a:cubicBezTo>
                  <a:cubicBezTo>
                    <a:pt x="57474" y="-12392"/>
                    <a:pt x="140024" y="135245"/>
                    <a:pt x="127324" y="146887"/>
                  </a:cubicBezTo>
                  <a:cubicBezTo>
                    <a:pt x="114624" y="158529"/>
                    <a:pt x="-7084" y="54812"/>
                    <a:pt x="324" y="6433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フリーフォーム 357">
              <a:extLst>
                <a:ext uri="{FF2B5EF4-FFF2-40B4-BE49-F238E27FC236}">
                  <a16:creationId xmlns:a16="http://schemas.microsoft.com/office/drawing/2014/main" id="{ECF81AFE-E0C0-21F6-7E08-F5F7D021D4B0}"/>
                </a:ext>
              </a:extLst>
            </p:cNvPr>
            <p:cNvSpPr/>
            <p:nvPr/>
          </p:nvSpPr>
          <p:spPr>
            <a:xfrm>
              <a:off x="5927708" y="6200755"/>
              <a:ext cx="121168" cy="181074"/>
            </a:xfrm>
            <a:custGeom>
              <a:avLst/>
              <a:gdLst>
                <a:gd name="connsiteX0" fmla="*/ 17 w 121168"/>
                <a:gd name="connsiteY0" fmla="*/ 20 h 181074"/>
                <a:gd name="connsiteX1" fmla="*/ 111142 w 121168"/>
                <a:gd name="connsiteY1" fmla="*/ 130195 h 181074"/>
                <a:gd name="connsiteX2" fmla="*/ 38117 w 121168"/>
                <a:gd name="connsiteY2" fmla="*/ 180995 h 181074"/>
                <a:gd name="connsiteX3" fmla="*/ 120667 w 121168"/>
                <a:gd name="connsiteY3" fmla="*/ 120670 h 181074"/>
                <a:gd name="connsiteX4" fmla="*/ 17 w 121168"/>
                <a:gd name="connsiteY4" fmla="*/ 20 h 18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168" h="181074">
                  <a:moveTo>
                    <a:pt x="17" y="20"/>
                  </a:moveTo>
                  <a:cubicBezTo>
                    <a:pt x="-1570" y="1607"/>
                    <a:pt x="104792" y="100033"/>
                    <a:pt x="111142" y="130195"/>
                  </a:cubicBezTo>
                  <a:cubicBezTo>
                    <a:pt x="117492" y="160357"/>
                    <a:pt x="36530" y="182582"/>
                    <a:pt x="38117" y="180995"/>
                  </a:cubicBezTo>
                  <a:cubicBezTo>
                    <a:pt x="39704" y="179408"/>
                    <a:pt x="128604" y="151891"/>
                    <a:pt x="120667" y="120670"/>
                  </a:cubicBezTo>
                  <a:cubicBezTo>
                    <a:pt x="112730" y="89449"/>
                    <a:pt x="1604" y="-1567"/>
                    <a:pt x="17" y="2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フリーフォーム 358">
              <a:extLst>
                <a:ext uri="{FF2B5EF4-FFF2-40B4-BE49-F238E27FC236}">
                  <a16:creationId xmlns:a16="http://schemas.microsoft.com/office/drawing/2014/main" id="{15E5090E-F926-8A25-AD65-9EC9615F8C88}"/>
                </a:ext>
              </a:extLst>
            </p:cNvPr>
            <p:cNvSpPr/>
            <p:nvPr/>
          </p:nvSpPr>
          <p:spPr>
            <a:xfrm>
              <a:off x="5953125" y="6134100"/>
              <a:ext cx="152416" cy="212729"/>
            </a:xfrm>
            <a:custGeom>
              <a:avLst/>
              <a:gdLst>
                <a:gd name="connsiteX0" fmla="*/ 0 w 152416"/>
                <a:gd name="connsiteY0" fmla="*/ 0 h 212729"/>
                <a:gd name="connsiteX1" fmla="*/ 79375 w 152416"/>
                <a:gd name="connsiteY1" fmla="*/ 79375 h 212729"/>
                <a:gd name="connsiteX2" fmla="*/ 98425 w 152416"/>
                <a:gd name="connsiteY2" fmla="*/ 133350 h 212729"/>
                <a:gd name="connsiteX3" fmla="*/ 139700 w 152416"/>
                <a:gd name="connsiteY3" fmla="*/ 76200 h 212729"/>
                <a:gd name="connsiteX4" fmla="*/ 146050 w 152416"/>
                <a:gd name="connsiteY4" fmla="*/ 139700 h 212729"/>
                <a:gd name="connsiteX5" fmla="*/ 98425 w 152416"/>
                <a:gd name="connsiteY5" fmla="*/ 212725 h 212729"/>
                <a:gd name="connsiteX6" fmla="*/ 152400 w 152416"/>
                <a:gd name="connsiteY6" fmla="*/ 136525 h 212729"/>
                <a:gd name="connsiteX7" fmla="*/ 104775 w 152416"/>
                <a:gd name="connsiteY7" fmla="*/ 95250 h 212729"/>
                <a:gd name="connsiteX8" fmla="*/ 0 w 152416"/>
                <a:gd name="connsiteY8" fmla="*/ 0 h 21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" h="212729">
                  <a:moveTo>
                    <a:pt x="0" y="0"/>
                  </a:moveTo>
                  <a:cubicBezTo>
                    <a:pt x="31485" y="28575"/>
                    <a:pt x="62971" y="57150"/>
                    <a:pt x="79375" y="79375"/>
                  </a:cubicBezTo>
                  <a:cubicBezTo>
                    <a:pt x="95779" y="101600"/>
                    <a:pt x="88371" y="133879"/>
                    <a:pt x="98425" y="133350"/>
                  </a:cubicBezTo>
                  <a:cubicBezTo>
                    <a:pt x="108479" y="132821"/>
                    <a:pt x="131763" y="75142"/>
                    <a:pt x="139700" y="76200"/>
                  </a:cubicBezTo>
                  <a:cubicBezTo>
                    <a:pt x="147637" y="77258"/>
                    <a:pt x="152929" y="116946"/>
                    <a:pt x="146050" y="139700"/>
                  </a:cubicBezTo>
                  <a:cubicBezTo>
                    <a:pt x="139171" y="162454"/>
                    <a:pt x="97367" y="213254"/>
                    <a:pt x="98425" y="212725"/>
                  </a:cubicBezTo>
                  <a:cubicBezTo>
                    <a:pt x="99483" y="212196"/>
                    <a:pt x="151342" y="156104"/>
                    <a:pt x="152400" y="136525"/>
                  </a:cubicBezTo>
                  <a:cubicBezTo>
                    <a:pt x="153458" y="116946"/>
                    <a:pt x="104775" y="95250"/>
                    <a:pt x="104775" y="952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フリーフォーム 359">
              <a:extLst>
                <a:ext uri="{FF2B5EF4-FFF2-40B4-BE49-F238E27FC236}">
                  <a16:creationId xmlns:a16="http://schemas.microsoft.com/office/drawing/2014/main" id="{FAA4D959-158F-5A76-1F0E-7B734CB7B472}"/>
                </a:ext>
              </a:extLst>
            </p:cNvPr>
            <p:cNvSpPr/>
            <p:nvPr/>
          </p:nvSpPr>
          <p:spPr>
            <a:xfrm>
              <a:off x="6036262" y="6060481"/>
              <a:ext cx="145616" cy="206979"/>
            </a:xfrm>
            <a:custGeom>
              <a:avLst/>
              <a:gdLst>
                <a:gd name="connsiteX0" fmla="*/ 2588 w 145616"/>
                <a:gd name="connsiteY0" fmla="*/ 6944 h 206979"/>
                <a:gd name="connsiteX1" fmla="*/ 139113 w 145616"/>
                <a:gd name="connsiteY1" fmla="*/ 194269 h 206979"/>
                <a:gd name="connsiteX2" fmla="*/ 116888 w 145616"/>
                <a:gd name="connsiteY2" fmla="*/ 175219 h 206979"/>
                <a:gd name="connsiteX3" fmla="*/ 56563 w 145616"/>
                <a:gd name="connsiteY3" fmla="*/ 54569 h 206979"/>
                <a:gd name="connsiteX4" fmla="*/ 2588 w 145616"/>
                <a:gd name="connsiteY4" fmla="*/ 6944 h 206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616" h="206979">
                  <a:moveTo>
                    <a:pt x="2588" y="6944"/>
                  </a:moveTo>
                  <a:cubicBezTo>
                    <a:pt x="16346" y="30227"/>
                    <a:pt x="120063" y="166223"/>
                    <a:pt x="139113" y="194269"/>
                  </a:cubicBezTo>
                  <a:cubicBezTo>
                    <a:pt x="158163" y="222315"/>
                    <a:pt x="130646" y="198502"/>
                    <a:pt x="116888" y="175219"/>
                  </a:cubicBezTo>
                  <a:cubicBezTo>
                    <a:pt x="103130" y="151936"/>
                    <a:pt x="79846" y="85261"/>
                    <a:pt x="56563" y="54569"/>
                  </a:cubicBezTo>
                  <a:cubicBezTo>
                    <a:pt x="33280" y="23877"/>
                    <a:pt x="-11170" y="-16339"/>
                    <a:pt x="2588" y="694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フリーフォーム 360">
              <a:extLst>
                <a:ext uri="{FF2B5EF4-FFF2-40B4-BE49-F238E27FC236}">
                  <a16:creationId xmlns:a16="http://schemas.microsoft.com/office/drawing/2014/main" id="{C002F2A2-7C47-2038-584E-890591303F06}"/>
                </a:ext>
              </a:extLst>
            </p:cNvPr>
            <p:cNvSpPr/>
            <p:nvPr/>
          </p:nvSpPr>
          <p:spPr>
            <a:xfrm>
              <a:off x="6010134" y="5864043"/>
              <a:ext cx="77355" cy="260941"/>
            </a:xfrm>
            <a:custGeom>
              <a:avLst/>
              <a:gdLst>
                <a:gd name="connsiteX0" fmla="*/ 141 w 77355"/>
                <a:gd name="connsiteY0" fmla="*/ 182 h 260941"/>
                <a:gd name="connsiteX1" fmla="*/ 57291 w 77355"/>
                <a:gd name="connsiteY1" fmla="*/ 149407 h 260941"/>
                <a:gd name="connsiteX2" fmla="*/ 54116 w 77355"/>
                <a:gd name="connsiteY2" fmla="*/ 260532 h 260941"/>
                <a:gd name="connsiteX3" fmla="*/ 76341 w 77355"/>
                <a:gd name="connsiteY3" fmla="*/ 181157 h 260941"/>
                <a:gd name="connsiteX4" fmla="*/ 141 w 77355"/>
                <a:gd name="connsiteY4" fmla="*/ 182 h 26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355" h="260941">
                  <a:moveTo>
                    <a:pt x="141" y="182"/>
                  </a:moveTo>
                  <a:cubicBezTo>
                    <a:pt x="-3034" y="-5110"/>
                    <a:pt x="48295" y="106015"/>
                    <a:pt x="57291" y="149407"/>
                  </a:cubicBezTo>
                  <a:cubicBezTo>
                    <a:pt x="66287" y="192799"/>
                    <a:pt x="50941" y="255240"/>
                    <a:pt x="54116" y="260532"/>
                  </a:cubicBezTo>
                  <a:cubicBezTo>
                    <a:pt x="57291" y="265824"/>
                    <a:pt x="82691" y="218728"/>
                    <a:pt x="76341" y="181157"/>
                  </a:cubicBezTo>
                  <a:cubicBezTo>
                    <a:pt x="69991" y="143586"/>
                    <a:pt x="3316" y="5474"/>
                    <a:pt x="141" y="18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フリーフォーム 361">
              <a:extLst>
                <a:ext uri="{FF2B5EF4-FFF2-40B4-BE49-F238E27FC236}">
                  <a16:creationId xmlns:a16="http://schemas.microsoft.com/office/drawing/2014/main" id="{8B1B93F9-093C-C14D-D4C8-F11E41D28CA4}"/>
                </a:ext>
              </a:extLst>
            </p:cNvPr>
            <p:cNvSpPr/>
            <p:nvPr/>
          </p:nvSpPr>
          <p:spPr>
            <a:xfrm>
              <a:off x="6014397" y="6541888"/>
              <a:ext cx="840451" cy="1111005"/>
            </a:xfrm>
            <a:custGeom>
              <a:avLst/>
              <a:gdLst>
                <a:gd name="connsiteX0" fmla="*/ 11753 w 840451"/>
                <a:gd name="connsiteY0" fmla="*/ 14487 h 1111005"/>
                <a:gd name="connsiteX1" fmla="*/ 830903 w 840451"/>
                <a:gd name="connsiteY1" fmla="*/ 1100337 h 1111005"/>
                <a:gd name="connsiteX2" fmla="*/ 443553 w 840451"/>
                <a:gd name="connsiteY2" fmla="*/ 547887 h 1111005"/>
                <a:gd name="connsiteX3" fmla="*/ 205428 w 840451"/>
                <a:gd name="connsiteY3" fmla="*/ 201812 h 1111005"/>
                <a:gd name="connsiteX4" fmla="*/ 335603 w 840451"/>
                <a:gd name="connsiteY4" fmla="*/ 458987 h 1111005"/>
                <a:gd name="connsiteX5" fmla="*/ 11753 w 840451"/>
                <a:gd name="connsiteY5" fmla="*/ 14487 h 111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0451" h="1111005">
                  <a:moveTo>
                    <a:pt x="11753" y="14487"/>
                  </a:moveTo>
                  <a:cubicBezTo>
                    <a:pt x="94303" y="121379"/>
                    <a:pt x="758936" y="1011437"/>
                    <a:pt x="830903" y="1100337"/>
                  </a:cubicBezTo>
                  <a:cubicBezTo>
                    <a:pt x="902870" y="1189237"/>
                    <a:pt x="547799" y="697641"/>
                    <a:pt x="443553" y="547887"/>
                  </a:cubicBezTo>
                  <a:cubicBezTo>
                    <a:pt x="339307" y="398133"/>
                    <a:pt x="223420" y="216629"/>
                    <a:pt x="205428" y="201812"/>
                  </a:cubicBezTo>
                  <a:cubicBezTo>
                    <a:pt x="187436" y="186995"/>
                    <a:pt x="363649" y="491795"/>
                    <a:pt x="335603" y="458987"/>
                  </a:cubicBezTo>
                  <a:cubicBezTo>
                    <a:pt x="307557" y="426179"/>
                    <a:pt x="-70797" y="-92405"/>
                    <a:pt x="11753" y="1448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フリーフォーム 362">
              <a:extLst>
                <a:ext uri="{FF2B5EF4-FFF2-40B4-BE49-F238E27FC236}">
                  <a16:creationId xmlns:a16="http://schemas.microsoft.com/office/drawing/2014/main" id="{F25C60B3-94C5-A1D6-8B26-5F6FAFCFCA65}"/>
                </a:ext>
              </a:extLst>
            </p:cNvPr>
            <p:cNvSpPr/>
            <p:nvPr/>
          </p:nvSpPr>
          <p:spPr>
            <a:xfrm>
              <a:off x="5989657" y="6512695"/>
              <a:ext cx="859295" cy="1199929"/>
            </a:xfrm>
            <a:custGeom>
              <a:avLst/>
              <a:gdLst>
                <a:gd name="connsiteX0" fmla="*/ 4743 w 859295"/>
                <a:gd name="connsiteY0" fmla="*/ 21455 h 1199929"/>
                <a:gd name="connsiteX1" fmla="*/ 87293 w 859295"/>
                <a:gd name="connsiteY1" fmla="*/ 104005 h 1199929"/>
                <a:gd name="connsiteX2" fmla="*/ 617518 w 859295"/>
                <a:gd name="connsiteY2" fmla="*/ 916805 h 1199929"/>
                <a:gd name="connsiteX3" fmla="*/ 617518 w 859295"/>
                <a:gd name="connsiteY3" fmla="*/ 894580 h 1199929"/>
                <a:gd name="connsiteX4" fmla="*/ 858818 w 859295"/>
                <a:gd name="connsiteY4" fmla="*/ 1199380 h 1199929"/>
                <a:gd name="connsiteX5" fmla="*/ 671493 w 859295"/>
                <a:gd name="connsiteY5" fmla="*/ 958080 h 1199929"/>
                <a:gd name="connsiteX6" fmla="*/ 401618 w 859295"/>
                <a:gd name="connsiteY6" fmla="*/ 554855 h 1199929"/>
                <a:gd name="connsiteX7" fmla="*/ 223818 w 859295"/>
                <a:gd name="connsiteY7" fmla="*/ 304030 h 1199929"/>
                <a:gd name="connsiteX8" fmla="*/ 122218 w 859295"/>
                <a:gd name="connsiteY8" fmla="*/ 183380 h 1199929"/>
                <a:gd name="connsiteX9" fmla="*/ 131743 w 859295"/>
                <a:gd name="connsiteY9" fmla="*/ 202430 h 1199929"/>
                <a:gd name="connsiteX10" fmla="*/ 4743 w 859295"/>
                <a:gd name="connsiteY10" fmla="*/ 21455 h 1199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9295" h="1199929">
                  <a:moveTo>
                    <a:pt x="4743" y="21455"/>
                  </a:moveTo>
                  <a:cubicBezTo>
                    <a:pt x="-2665" y="5051"/>
                    <a:pt x="-14836" y="-45220"/>
                    <a:pt x="87293" y="104005"/>
                  </a:cubicBezTo>
                  <a:cubicBezTo>
                    <a:pt x="189422" y="253230"/>
                    <a:pt x="529147" y="785043"/>
                    <a:pt x="617518" y="916805"/>
                  </a:cubicBezTo>
                  <a:cubicBezTo>
                    <a:pt x="705889" y="1048567"/>
                    <a:pt x="577301" y="847484"/>
                    <a:pt x="617518" y="894580"/>
                  </a:cubicBezTo>
                  <a:cubicBezTo>
                    <a:pt x="657735" y="941676"/>
                    <a:pt x="849822" y="1188797"/>
                    <a:pt x="858818" y="1199380"/>
                  </a:cubicBezTo>
                  <a:cubicBezTo>
                    <a:pt x="867814" y="1209963"/>
                    <a:pt x="747693" y="1065501"/>
                    <a:pt x="671493" y="958080"/>
                  </a:cubicBezTo>
                  <a:cubicBezTo>
                    <a:pt x="595293" y="850659"/>
                    <a:pt x="476230" y="663863"/>
                    <a:pt x="401618" y="554855"/>
                  </a:cubicBezTo>
                  <a:cubicBezTo>
                    <a:pt x="327006" y="445847"/>
                    <a:pt x="270385" y="365942"/>
                    <a:pt x="223818" y="304030"/>
                  </a:cubicBezTo>
                  <a:cubicBezTo>
                    <a:pt x="177251" y="242118"/>
                    <a:pt x="137564" y="200313"/>
                    <a:pt x="122218" y="183380"/>
                  </a:cubicBezTo>
                  <a:cubicBezTo>
                    <a:pt x="106872" y="166447"/>
                    <a:pt x="150264" y="230476"/>
                    <a:pt x="131743" y="202430"/>
                  </a:cubicBezTo>
                  <a:cubicBezTo>
                    <a:pt x="113222" y="174384"/>
                    <a:pt x="12151" y="37859"/>
                    <a:pt x="4743" y="2145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フリーフォーム 363">
              <a:extLst>
                <a:ext uri="{FF2B5EF4-FFF2-40B4-BE49-F238E27FC236}">
                  <a16:creationId xmlns:a16="http://schemas.microsoft.com/office/drawing/2014/main" id="{D05A540E-45E0-6210-55FB-546DCE2F948B}"/>
                </a:ext>
              </a:extLst>
            </p:cNvPr>
            <p:cNvSpPr/>
            <p:nvPr/>
          </p:nvSpPr>
          <p:spPr>
            <a:xfrm>
              <a:off x="6298068" y="6442883"/>
              <a:ext cx="336757" cy="400189"/>
            </a:xfrm>
            <a:custGeom>
              <a:avLst/>
              <a:gdLst>
                <a:gd name="connsiteX0" fmla="*/ 1132 w 336757"/>
                <a:gd name="connsiteY0" fmla="*/ 2367 h 400189"/>
                <a:gd name="connsiteX1" fmla="*/ 328157 w 336757"/>
                <a:gd name="connsiteY1" fmla="*/ 392892 h 400189"/>
                <a:gd name="connsiteX2" fmla="*/ 223382 w 336757"/>
                <a:gd name="connsiteY2" fmla="*/ 237317 h 400189"/>
                <a:gd name="connsiteX3" fmla="*/ 1132 w 336757"/>
                <a:gd name="connsiteY3" fmla="*/ 2367 h 40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757" h="400189">
                  <a:moveTo>
                    <a:pt x="1132" y="2367"/>
                  </a:moveTo>
                  <a:cubicBezTo>
                    <a:pt x="18594" y="28296"/>
                    <a:pt x="291115" y="353734"/>
                    <a:pt x="328157" y="392892"/>
                  </a:cubicBezTo>
                  <a:cubicBezTo>
                    <a:pt x="365199" y="432050"/>
                    <a:pt x="273653" y="303992"/>
                    <a:pt x="223382" y="237317"/>
                  </a:cubicBezTo>
                  <a:cubicBezTo>
                    <a:pt x="173111" y="170642"/>
                    <a:pt x="-16330" y="-23562"/>
                    <a:pt x="1132" y="236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フリーフォーム 364">
              <a:extLst>
                <a:ext uri="{FF2B5EF4-FFF2-40B4-BE49-F238E27FC236}">
                  <a16:creationId xmlns:a16="http://schemas.microsoft.com/office/drawing/2014/main" id="{3FDE34B7-6A0E-1B20-9287-1DCA0AD45678}"/>
                </a:ext>
              </a:extLst>
            </p:cNvPr>
            <p:cNvSpPr/>
            <p:nvPr/>
          </p:nvSpPr>
          <p:spPr>
            <a:xfrm>
              <a:off x="6770050" y="7022851"/>
              <a:ext cx="371190" cy="479921"/>
            </a:xfrm>
            <a:custGeom>
              <a:avLst/>
              <a:gdLst>
                <a:gd name="connsiteX0" fmla="*/ 5400 w 371190"/>
                <a:gd name="connsiteY0" fmla="*/ 3424 h 479921"/>
                <a:gd name="connsiteX1" fmla="*/ 335600 w 371190"/>
                <a:gd name="connsiteY1" fmla="*/ 400299 h 479921"/>
                <a:gd name="connsiteX2" fmla="*/ 361000 w 371190"/>
                <a:gd name="connsiteY2" fmla="*/ 479674 h 479921"/>
                <a:gd name="connsiteX3" fmla="*/ 326075 w 371190"/>
                <a:gd name="connsiteY3" fmla="*/ 412999 h 479921"/>
                <a:gd name="connsiteX4" fmla="*/ 81600 w 371190"/>
                <a:gd name="connsiteY4" fmla="*/ 130424 h 479921"/>
                <a:gd name="connsiteX5" fmla="*/ 126050 w 371190"/>
                <a:gd name="connsiteY5" fmla="*/ 203449 h 479921"/>
                <a:gd name="connsiteX6" fmla="*/ 5400 w 371190"/>
                <a:gd name="connsiteY6" fmla="*/ 3424 h 47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1190" h="479921">
                  <a:moveTo>
                    <a:pt x="5400" y="3424"/>
                  </a:moveTo>
                  <a:cubicBezTo>
                    <a:pt x="40325" y="36232"/>
                    <a:pt x="276333" y="320924"/>
                    <a:pt x="335600" y="400299"/>
                  </a:cubicBezTo>
                  <a:cubicBezTo>
                    <a:pt x="394867" y="479674"/>
                    <a:pt x="362588" y="477557"/>
                    <a:pt x="361000" y="479674"/>
                  </a:cubicBezTo>
                  <a:cubicBezTo>
                    <a:pt x="359412" y="481791"/>
                    <a:pt x="372642" y="471207"/>
                    <a:pt x="326075" y="412999"/>
                  </a:cubicBezTo>
                  <a:cubicBezTo>
                    <a:pt x="279508" y="354791"/>
                    <a:pt x="114938" y="165349"/>
                    <a:pt x="81600" y="130424"/>
                  </a:cubicBezTo>
                  <a:cubicBezTo>
                    <a:pt x="48263" y="95499"/>
                    <a:pt x="136104" y="223028"/>
                    <a:pt x="126050" y="203449"/>
                  </a:cubicBezTo>
                  <a:cubicBezTo>
                    <a:pt x="115996" y="183870"/>
                    <a:pt x="-29525" y="-29384"/>
                    <a:pt x="5400" y="342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6" name="フリーフォーム 365">
              <a:extLst>
                <a:ext uri="{FF2B5EF4-FFF2-40B4-BE49-F238E27FC236}">
                  <a16:creationId xmlns:a16="http://schemas.microsoft.com/office/drawing/2014/main" id="{D953B9F1-5379-E610-F9FA-D801A35B8F0C}"/>
                </a:ext>
              </a:extLst>
            </p:cNvPr>
            <p:cNvSpPr/>
            <p:nvPr/>
          </p:nvSpPr>
          <p:spPr>
            <a:xfrm>
              <a:off x="6797427" y="7137249"/>
              <a:ext cx="281312" cy="514541"/>
            </a:xfrm>
            <a:custGeom>
              <a:avLst/>
              <a:gdLst>
                <a:gd name="connsiteX0" fmla="*/ 70098 w 281312"/>
                <a:gd name="connsiteY0" fmla="*/ 514501 h 514541"/>
                <a:gd name="connsiteX1" fmla="*/ 146298 w 281312"/>
                <a:gd name="connsiteY1" fmla="*/ 400201 h 514541"/>
                <a:gd name="connsiteX2" fmla="*/ 244723 w 281312"/>
                <a:gd name="connsiteY2" fmla="*/ 352576 h 514541"/>
                <a:gd name="connsiteX3" fmla="*/ 193923 w 281312"/>
                <a:gd name="connsiteY3" fmla="*/ 247801 h 514541"/>
                <a:gd name="connsiteX4" fmla="*/ 248 w 281312"/>
                <a:gd name="connsiteY4" fmla="*/ 151 h 514541"/>
                <a:gd name="connsiteX5" fmla="*/ 238373 w 281312"/>
                <a:gd name="connsiteY5" fmla="*/ 285901 h 514541"/>
                <a:gd name="connsiteX6" fmla="*/ 270123 w 281312"/>
                <a:gd name="connsiteY6" fmla="*/ 343051 h 514541"/>
                <a:gd name="connsiteX7" fmla="*/ 111373 w 281312"/>
                <a:gd name="connsiteY7" fmla="*/ 365276 h 514541"/>
                <a:gd name="connsiteX8" fmla="*/ 28823 w 281312"/>
                <a:gd name="connsiteY8" fmla="*/ 365276 h 514541"/>
                <a:gd name="connsiteX9" fmla="*/ 111373 w 281312"/>
                <a:gd name="connsiteY9" fmla="*/ 412901 h 514541"/>
                <a:gd name="connsiteX10" fmla="*/ 70098 w 281312"/>
                <a:gd name="connsiteY10" fmla="*/ 514501 h 514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1312" h="514541">
                  <a:moveTo>
                    <a:pt x="70098" y="514501"/>
                  </a:moveTo>
                  <a:cubicBezTo>
                    <a:pt x="75919" y="512384"/>
                    <a:pt x="117194" y="427188"/>
                    <a:pt x="146298" y="400201"/>
                  </a:cubicBezTo>
                  <a:cubicBezTo>
                    <a:pt x="175402" y="373213"/>
                    <a:pt x="236786" y="377976"/>
                    <a:pt x="244723" y="352576"/>
                  </a:cubicBezTo>
                  <a:cubicBezTo>
                    <a:pt x="252660" y="327176"/>
                    <a:pt x="234669" y="306538"/>
                    <a:pt x="193923" y="247801"/>
                  </a:cubicBezTo>
                  <a:cubicBezTo>
                    <a:pt x="153177" y="189064"/>
                    <a:pt x="-7160" y="-6199"/>
                    <a:pt x="248" y="151"/>
                  </a:cubicBezTo>
                  <a:cubicBezTo>
                    <a:pt x="7656" y="6501"/>
                    <a:pt x="193394" y="228751"/>
                    <a:pt x="238373" y="285901"/>
                  </a:cubicBezTo>
                  <a:cubicBezTo>
                    <a:pt x="283352" y="343051"/>
                    <a:pt x="291290" y="329822"/>
                    <a:pt x="270123" y="343051"/>
                  </a:cubicBezTo>
                  <a:cubicBezTo>
                    <a:pt x="248956" y="356280"/>
                    <a:pt x="151590" y="361572"/>
                    <a:pt x="111373" y="365276"/>
                  </a:cubicBezTo>
                  <a:cubicBezTo>
                    <a:pt x="71156" y="368980"/>
                    <a:pt x="28823" y="357339"/>
                    <a:pt x="28823" y="365276"/>
                  </a:cubicBezTo>
                  <a:cubicBezTo>
                    <a:pt x="28823" y="373213"/>
                    <a:pt x="105552" y="391205"/>
                    <a:pt x="111373" y="412901"/>
                  </a:cubicBezTo>
                  <a:cubicBezTo>
                    <a:pt x="117194" y="434597"/>
                    <a:pt x="64277" y="516618"/>
                    <a:pt x="70098" y="51450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フリーフォーム 366">
              <a:extLst>
                <a:ext uri="{FF2B5EF4-FFF2-40B4-BE49-F238E27FC236}">
                  <a16:creationId xmlns:a16="http://schemas.microsoft.com/office/drawing/2014/main" id="{811D49FA-E282-3CF6-0C05-A81844F0441F}"/>
                </a:ext>
              </a:extLst>
            </p:cNvPr>
            <p:cNvSpPr/>
            <p:nvPr/>
          </p:nvSpPr>
          <p:spPr>
            <a:xfrm>
              <a:off x="6845063" y="7495940"/>
              <a:ext cx="293887" cy="255811"/>
            </a:xfrm>
            <a:custGeom>
              <a:avLst/>
              <a:gdLst>
                <a:gd name="connsiteX0" fmla="*/ 28812 w 293887"/>
                <a:gd name="connsiteY0" fmla="*/ 60560 h 255811"/>
                <a:gd name="connsiteX1" fmla="*/ 237 w 293887"/>
                <a:gd name="connsiteY1" fmla="*/ 200260 h 255811"/>
                <a:gd name="connsiteX2" fmla="*/ 47862 w 293887"/>
                <a:gd name="connsiteY2" fmla="*/ 241535 h 255811"/>
                <a:gd name="connsiteX3" fmla="*/ 187562 w 293887"/>
                <a:gd name="connsiteY3" fmla="*/ 254235 h 255811"/>
                <a:gd name="connsiteX4" fmla="*/ 260587 w 293887"/>
                <a:gd name="connsiteY4" fmla="*/ 209785 h 255811"/>
                <a:gd name="connsiteX5" fmla="*/ 282812 w 293887"/>
                <a:gd name="connsiteY5" fmla="*/ 152635 h 255811"/>
                <a:gd name="connsiteX6" fmla="*/ 292337 w 293887"/>
                <a:gd name="connsiteY6" fmla="*/ 235 h 255811"/>
                <a:gd name="connsiteX7" fmla="*/ 251062 w 293887"/>
                <a:gd name="connsiteY7" fmla="*/ 190735 h 255811"/>
                <a:gd name="connsiteX8" fmla="*/ 165337 w 293887"/>
                <a:gd name="connsiteY8" fmla="*/ 241535 h 255811"/>
                <a:gd name="connsiteX9" fmla="*/ 12937 w 293887"/>
                <a:gd name="connsiteY9" fmla="*/ 212960 h 255811"/>
                <a:gd name="connsiteX10" fmla="*/ 28812 w 293887"/>
                <a:gd name="connsiteY10" fmla="*/ 60560 h 25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887" h="255811">
                  <a:moveTo>
                    <a:pt x="28812" y="60560"/>
                  </a:moveTo>
                  <a:cubicBezTo>
                    <a:pt x="26695" y="58443"/>
                    <a:pt x="-2938" y="170097"/>
                    <a:pt x="237" y="200260"/>
                  </a:cubicBezTo>
                  <a:cubicBezTo>
                    <a:pt x="3412" y="230423"/>
                    <a:pt x="16641" y="232539"/>
                    <a:pt x="47862" y="241535"/>
                  </a:cubicBezTo>
                  <a:cubicBezTo>
                    <a:pt x="79083" y="250531"/>
                    <a:pt x="152108" y="259527"/>
                    <a:pt x="187562" y="254235"/>
                  </a:cubicBezTo>
                  <a:cubicBezTo>
                    <a:pt x="223016" y="248943"/>
                    <a:pt x="244712" y="226718"/>
                    <a:pt x="260587" y="209785"/>
                  </a:cubicBezTo>
                  <a:cubicBezTo>
                    <a:pt x="276462" y="192852"/>
                    <a:pt x="277520" y="187560"/>
                    <a:pt x="282812" y="152635"/>
                  </a:cubicBezTo>
                  <a:cubicBezTo>
                    <a:pt x="288104" y="117710"/>
                    <a:pt x="297629" y="-6115"/>
                    <a:pt x="292337" y="235"/>
                  </a:cubicBezTo>
                  <a:cubicBezTo>
                    <a:pt x="287045" y="6585"/>
                    <a:pt x="272229" y="150518"/>
                    <a:pt x="251062" y="190735"/>
                  </a:cubicBezTo>
                  <a:cubicBezTo>
                    <a:pt x="229895" y="230952"/>
                    <a:pt x="205024" y="237831"/>
                    <a:pt x="165337" y="241535"/>
                  </a:cubicBezTo>
                  <a:cubicBezTo>
                    <a:pt x="125650" y="245239"/>
                    <a:pt x="36220" y="243652"/>
                    <a:pt x="12937" y="212960"/>
                  </a:cubicBezTo>
                  <a:cubicBezTo>
                    <a:pt x="-10346" y="182268"/>
                    <a:pt x="30929" y="62677"/>
                    <a:pt x="28812" y="6056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8" name="フリーフォーム 367">
              <a:extLst>
                <a:ext uri="{FF2B5EF4-FFF2-40B4-BE49-F238E27FC236}">
                  <a16:creationId xmlns:a16="http://schemas.microsoft.com/office/drawing/2014/main" id="{6EF80AEE-56F4-983B-E37D-4DBF2AD1A975}"/>
                </a:ext>
              </a:extLst>
            </p:cNvPr>
            <p:cNvSpPr/>
            <p:nvPr/>
          </p:nvSpPr>
          <p:spPr>
            <a:xfrm>
              <a:off x="6892798" y="7508797"/>
              <a:ext cx="225868" cy="203298"/>
            </a:xfrm>
            <a:custGeom>
              <a:avLst/>
              <a:gdLst>
                <a:gd name="connsiteX0" fmla="*/ 225552 w 225868"/>
                <a:gd name="connsiteY0" fmla="*/ 78 h 203298"/>
                <a:gd name="connsiteX1" fmla="*/ 54102 w 225868"/>
                <a:gd name="connsiteY1" fmla="*/ 123903 h 203298"/>
                <a:gd name="connsiteX2" fmla="*/ 130302 w 225868"/>
                <a:gd name="connsiteY2" fmla="*/ 181053 h 203298"/>
                <a:gd name="connsiteX3" fmla="*/ 165227 w 225868"/>
                <a:gd name="connsiteY3" fmla="*/ 203278 h 203298"/>
                <a:gd name="connsiteX4" fmla="*/ 98552 w 225868"/>
                <a:gd name="connsiteY4" fmla="*/ 177878 h 203298"/>
                <a:gd name="connsiteX5" fmla="*/ 12827 w 225868"/>
                <a:gd name="connsiteY5" fmla="*/ 168353 h 203298"/>
                <a:gd name="connsiteX6" fmla="*/ 89027 w 225868"/>
                <a:gd name="connsiteY6" fmla="*/ 92153 h 203298"/>
                <a:gd name="connsiteX7" fmla="*/ 3302 w 225868"/>
                <a:gd name="connsiteY7" fmla="*/ 104853 h 203298"/>
                <a:gd name="connsiteX8" fmla="*/ 225552 w 225868"/>
                <a:gd name="connsiteY8" fmla="*/ 78 h 20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868" h="203298">
                  <a:moveTo>
                    <a:pt x="225552" y="78"/>
                  </a:moveTo>
                  <a:cubicBezTo>
                    <a:pt x="234019" y="3253"/>
                    <a:pt x="69977" y="93741"/>
                    <a:pt x="54102" y="123903"/>
                  </a:cubicBezTo>
                  <a:cubicBezTo>
                    <a:pt x="38227" y="154065"/>
                    <a:pt x="111781" y="167824"/>
                    <a:pt x="130302" y="181053"/>
                  </a:cubicBezTo>
                  <a:cubicBezTo>
                    <a:pt x="148823" y="194282"/>
                    <a:pt x="170519" y="203807"/>
                    <a:pt x="165227" y="203278"/>
                  </a:cubicBezTo>
                  <a:cubicBezTo>
                    <a:pt x="159935" y="202749"/>
                    <a:pt x="123952" y="183699"/>
                    <a:pt x="98552" y="177878"/>
                  </a:cubicBezTo>
                  <a:cubicBezTo>
                    <a:pt x="73152" y="172057"/>
                    <a:pt x="14414" y="182640"/>
                    <a:pt x="12827" y="168353"/>
                  </a:cubicBezTo>
                  <a:cubicBezTo>
                    <a:pt x="11240" y="154066"/>
                    <a:pt x="90614" y="102736"/>
                    <a:pt x="89027" y="92153"/>
                  </a:cubicBezTo>
                  <a:cubicBezTo>
                    <a:pt x="87439" y="81570"/>
                    <a:pt x="-19981" y="119140"/>
                    <a:pt x="3302" y="104853"/>
                  </a:cubicBezTo>
                  <a:cubicBezTo>
                    <a:pt x="26585" y="90566"/>
                    <a:pt x="217085" y="-3097"/>
                    <a:pt x="225552" y="7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9" name="フリーフォーム 368">
              <a:extLst>
                <a:ext uri="{FF2B5EF4-FFF2-40B4-BE49-F238E27FC236}">
                  <a16:creationId xmlns:a16="http://schemas.microsoft.com/office/drawing/2014/main" id="{4F763795-EF9D-464D-882F-021DF6846A4D}"/>
                </a:ext>
              </a:extLst>
            </p:cNvPr>
            <p:cNvSpPr/>
            <p:nvPr/>
          </p:nvSpPr>
          <p:spPr>
            <a:xfrm>
              <a:off x="6283502" y="6500004"/>
              <a:ext cx="238617" cy="319733"/>
            </a:xfrm>
            <a:custGeom>
              <a:avLst/>
              <a:gdLst>
                <a:gd name="connsiteX0" fmla="*/ 2998 w 238617"/>
                <a:gd name="connsiteY0" fmla="*/ 5571 h 319733"/>
                <a:gd name="connsiteX1" fmla="*/ 50623 w 238617"/>
                <a:gd name="connsiteY1" fmla="*/ 75421 h 319733"/>
                <a:gd name="connsiteX2" fmla="*/ 231598 w 238617"/>
                <a:gd name="connsiteY2" fmla="*/ 310371 h 319733"/>
                <a:gd name="connsiteX3" fmla="*/ 193498 w 238617"/>
                <a:gd name="connsiteY3" fmla="*/ 265921 h 319733"/>
                <a:gd name="connsiteX4" fmla="*/ 117298 w 238617"/>
                <a:gd name="connsiteY4" fmla="*/ 199246 h 319733"/>
                <a:gd name="connsiteX5" fmla="*/ 2998 w 238617"/>
                <a:gd name="connsiteY5" fmla="*/ 5571 h 319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617" h="319733">
                  <a:moveTo>
                    <a:pt x="2998" y="5571"/>
                  </a:moveTo>
                  <a:cubicBezTo>
                    <a:pt x="-8114" y="-15066"/>
                    <a:pt x="12523" y="24621"/>
                    <a:pt x="50623" y="75421"/>
                  </a:cubicBezTo>
                  <a:cubicBezTo>
                    <a:pt x="88723" y="126221"/>
                    <a:pt x="207786" y="278621"/>
                    <a:pt x="231598" y="310371"/>
                  </a:cubicBezTo>
                  <a:cubicBezTo>
                    <a:pt x="255410" y="342121"/>
                    <a:pt x="212548" y="284442"/>
                    <a:pt x="193498" y="265921"/>
                  </a:cubicBezTo>
                  <a:cubicBezTo>
                    <a:pt x="174448" y="247400"/>
                    <a:pt x="147990" y="242108"/>
                    <a:pt x="117298" y="199246"/>
                  </a:cubicBezTo>
                  <a:cubicBezTo>
                    <a:pt x="86606" y="156384"/>
                    <a:pt x="14110" y="26208"/>
                    <a:pt x="2998" y="557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0" name="フリーフォーム 369">
              <a:extLst>
                <a:ext uri="{FF2B5EF4-FFF2-40B4-BE49-F238E27FC236}">
                  <a16:creationId xmlns:a16="http://schemas.microsoft.com/office/drawing/2014/main" id="{F7342879-AEBC-91F1-B02F-BC5923BD080B}"/>
                </a:ext>
              </a:extLst>
            </p:cNvPr>
            <p:cNvSpPr/>
            <p:nvPr/>
          </p:nvSpPr>
          <p:spPr>
            <a:xfrm>
              <a:off x="6679124" y="7040498"/>
              <a:ext cx="350581" cy="428627"/>
            </a:xfrm>
            <a:custGeom>
              <a:avLst/>
              <a:gdLst>
                <a:gd name="connsiteX0" fmla="*/ 16951 w 350581"/>
                <a:gd name="connsiteY0" fmla="*/ 20702 h 428627"/>
                <a:gd name="connsiteX1" fmla="*/ 55051 w 350581"/>
                <a:gd name="connsiteY1" fmla="*/ 71502 h 428627"/>
                <a:gd name="connsiteX2" fmla="*/ 340801 w 350581"/>
                <a:gd name="connsiteY2" fmla="*/ 414402 h 428627"/>
                <a:gd name="connsiteX3" fmla="*/ 255076 w 350581"/>
                <a:gd name="connsiteY3" fmla="*/ 331852 h 428627"/>
                <a:gd name="connsiteX4" fmla="*/ 16951 w 350581"/>
                <a:gd name="connsiteY4" fmla="*/ 20702 h 42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581" h="428627">
                  <a:moveTo>
                    <a:pt x="16951" y="20702"/>
                  </a:moveTo>
                  <a:cubicBezTo>
                    <a:pt x="-16386" y="-22690"/>
                    <a:pt x="1076" y="5885"/>
                    <a:pt x="55051" y="71502"/>
                  </a:cubicBezTo>
                  <a:cubicBezTo>
                    <a:pt x="109026" y="137119"/>
                    <a:pt x="307464" y="371010"/>
                    <a:pt x="340801" y="414402"/>
                  </a:cubicBezTo>
                  <a:cubicBezTo>
                    <a:pt x="374138" y="457794"/>
                    <a:pt x="316459" y="393765"/>
                    <a:pt x="255076" y="331852"/>
                  </a:cubicBezTo>
                  <a:cubicBezTo>
                    <a:pt x="193693" y="269940"/>
                    <a:pt x="50288" y="64094"/>
                    <a:pt x="16951" y="2070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1" name="フリーフォーム 370">
              <a:extLst>
                <a:ext uri="{FF2B5EF4-FFF2-40B4-BE49-F238E27FC236}">
                  <a16:creationId xmlns:a16="http://schemas.microsoft.com/office/drawing/2014/main" id="{24E52362-22A2-F0C5-0674-D7DDDDDBD8E7}"/>
                </a:ext>
              </a:extLst>
            </p:cNvPr>
            <p:cNvSpPr/>
            <p:nvPr/>
          </p:nvSpPr>
          <p:spPr>
            <a:xfrm>
              <a:off x="6664253" y="7061188"/>
              <a:ext cx="298831" cy="406907"/>
            </a:xfrm>
            <a:custGeom>
              <a:avLst/>
              <a:gdLst>
                <a:gd name="connsiteX0" fmla="*/ 69922 w 298831"/>
                <a:gd name="connsiteY0" fmla="*/ 406412 h 406907"/>
                <a:gd name="connsiteX1" fmla="*/ 92147 w 298831"/>
                <a:gd name="connsiteY1" fmla="*/ 206387 h 406907"/>
                <a:gd name="connsiteX2" fmla="*/ 133422 w 298831"/>
                <a:gd name="connsiteY2" fmla="*/ 228612 h 406907"/>
                <a:gd name="connsiteX3" fmla="*/ 72 w 298831"/>
                <a:gd name="connsiteY3" fmla="*/ 12 h 406907"/>
                <a:gd name="connsiteX4" fmla="*/ 117547 w 298831"/>
                <a:gd name="connsiteY4" fmla="*/ 219087 h 406907"/>
                <a:gd name="connsiteX5" fmla="*/ 298522 w 298831"/>
                <a:gd name="connsiteY5" fmla="*/ 400062 h 406907"/>
                <a:gd name="connsiteX6" fmla="*/ 158822 w 298831"/>
                <a:gd name="connsiteY6" fmla="*/ 269887 h 406907"/>
                <a:gd name="connsiteX7" fmla="*/ 76272 w 298831"/>
                <a:gd name="connsiteY7" fmla="*/ 263537 h 406907"/>
                <a:gd name="connsiteX8" fmla="*/ 69922 w 298831"/>
                <a:gd name="connsiteY8" fmla="*/ 406412 h 40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831" h="406907">
                  <a:moveTo>
                    <a:pt x="69922" y="406412"/>
                  </a:moveTo>
                  <a:cubicBezTo>
                    <a:pt x="72568" y="396887"/>
                    <a:pt x="81564" y="236020"/>
                    <a:pt x="92147" y="206387"/>
                  </a:cubicBezTo>
                  <a:cubicBezTo>
                    <a:pt x="102730" y="176754"/>
                    <a:pt x="148768" y="263008"/>
                    <a:pt x="133422" y="228612"/>
                  </a:cubicBezTo>
                  <a:cubicBezTo>
                    <a:pt x="118076" y="194216"/>
                    <a:pt x="2718" y="1599"/>
                    <a:pt x="72" y="12"/>
                  </a:cubicBezTo>
                  <a:cubicBezTo>
                    <a:pt x="-2574" y="-1576"/>
                    <a:pt x="67805" y="152412"/>
                    <a:pt x="117547" y="219087"/>
                  </a:cubicBezTo>
                  <a:cubicBezTo>
                    <a:pt x="167289" y="285762"/>
                    <a:pt x="291643" y="391595"/>
                    <a:pt x="298522" y="400062"/>
                  </a:cubicBezTo>
                  <a:cubicBezTo>
                    <a:pt x="305401" y="408529"/>
                    <a:pt x="195864" y="292641"/>
                    <a:pt x="158822" y="269887"/>
                  </a:cubicBezTo>
                  <a:cubicBezTo>
                    <a:pt x="121780" y="247133"/>
                    <a:pt x="88443" y="241841"/>
                    <a:pt x="76272" y="263537"/>
                  </a:cubicBezTo>
                  <a:cubicBezTo>
                    <a:pt x="64101" y="285233"/>
                    <a:pt x="67276" y="415937"/>
                    <a:pt x="69922" y="40641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2" name="フリーフォーム 371">
              <a:extLst>
                <a:ext uri="{FF2B5EF4-FFF2-40B4-BE49-F238E27FC236}">
                  <a16:creationId xmlns:a16="http://schemas.microsoft.com/office/drawing/2014/main" id="{B87E361A-35A0-8FE8-C934-34400BBF98F5}"/>
                </a:ext>
              </a:extLst>
            </p:cNvPr>
            <p:cNvSpPr/>
            <p:nvPr/>
          </p:nvSpPr>
          <p:spPr>
            <a:xfrm>
              <a:off x="6221825" y="6505241"/>
              <a:ext cx="239341" cy="336921"/>
            </a:xfrm>
            <a:custGeom>
              <a:avLst/>
              <a:gdLst>
                <a:gd name="connsiteX0" fmla="*/ 1175 w 239341"/>
                <a:gd name="connsiteY0" fmla="*/ 334 h 336921"/>
                <a:gd name="connsiteX1" fmla="*/ 147225 w 239341"/>
                <a:gd name="connsiteY1" fmla="*/ 206709 h 336921"/>
                <a:gd name="connsiteX2" fmla="*/ 102775 w 239341"/>
                <a:gd name="connsiteY2" fmla="*/ 178134 h 336921"/>
                <a:gd name="connsiteX3" fmla="*/ 239300 w 239341"/>
                <a:gd name="connsiteY3" fmla="*/ 336884 h 336921"/>
                <a:gd name="connsiteX4" fmla="*/ 86900 w 239341"/>
                <a:gd name="connsiteY4" fmla="*/ 162259 h 336921"/>
                <a:gd name="connsiteX5" fmla="*/ 1175 w 239341"/>
                <a:gd name="connsiteY5" fmla="*/ 334 h 33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341" h="336921">
                  <a:moveTo>
                    <a:pt x="1175" y="334"/>
                  </a:moveTo>
                  <a:cubicBezTo>
                    <a:pt x="11229" y="7742"/>
                    <a:pt x="130292" y="177076"/>
                    <a:pt x="147225" y="206709"/>
                  </a:cubicBezTo>
                  <a:cubicBezTo>
                    <a:pt x="164158" y="236342"/>
                    <a:pt x="87429" y="156438"/>
                    <a:pt x="102775" y="178134"/>
                  </a:cubicBezTo>
                  <a:cubicBezTo>
                    <a:pt x="118121" y="199830"/>
                    <a:pt x="241946" y="339530"/>
                    <a:pt x="239300" y="336884"/>
                  </a:cubicBezTo>
                  <a:cubicBezTo>
                    <a:pt x="236654" y="334238"/>
                    <a:pt x="126058" y="214117"/>
                    <a:pt x="86900" y="162259"/>
                  </a:cubicBezTo>
                  <a:cubicBezTo>
                    <a:pt x="47742" y="110401"/>
                    <a:pt x="-8879" y="-7074"/>
                    <a:pt x="1175" y="33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3" name="フリーフォーム 372">
              <a:extLst>
                <a:ext uri="{FF2B5EF4-FFF2-40B4-BE49-F238E27FC236}">
                  <a16:creationId xmlns:a16="http://schemas.microsoft.com/office/drawing/2014/main" id="{C2FAAE09-2B4C-AE70-1602-4DDA249CBE83}"/>
                </a:ext>
              </a:extLst>
            </p:cNvPr>
            <p:cNvSpPr/>
            <p:nvPr/>
          </p:nvSpPr>
          <p:spPr>
            <a:xfrm>
              <a:off x="5713171" y="8301681"/>
              <a:ext cx="411640" cy="1074098"/>
            </a:xfrm>
            <a:custGeom>
              <a:avLst/>
              <a:gdLst>
                <a:gd name="connsiteX0" fmla="*/ 154229 w 411640"/>
                <a:gd name="connsiteY0" fmla="*/ 10469 h 1074098"/>
                <a:gd name="connsiteX1" fmla="*/ 87554 w 411640"/>
                <a:gd name="connsiteY1" fmla="*/ 616894 h 1074098"/>
                <a:gd name="connsiteX2" fmla="*/ 100254 w 411640"/>
                <a:gd name="connsiteY2" fmla="*/ 610544 h 1074098"/>
                <a:gd name="connsiteX3" fmla="*/ 170104 w 411640"/>
                <a:gd name="connsiteY3" fmla="*/ 810569 h 1074098"/>
                <a:gd name="connsiteX4" fmla="*/ 163754 w 411640"/>
                <a:gd name="connsiteY4" fmla="*/ 775644 h 1074098"/>
                <a:gd name="connsiteX5" fmla="*/ 316154 w 411640"/>
                <a:gd name="connsiteY5" fmla="*/ 889944 h 1074098"/>
                <a:gd name="connsiteX6" fmla="*/ 363779 w 411640"/>
                <a:gd name="connsiteY6" fmla="*/ 969319 h 1074098"/>
                <a:gd name="connsiteX7" fmla="*/ 411404 w 411640"/>
                <a:gd name="connsiteY7" fmla="*/ 1074094 h 1074098"/>
                <a:gd name="connsiteX8" fmla="*/ 366954 w 411640"/>
                <a:gd name="connsiteY8" fmla="*/ 972494 h 1074098"/>
                <a:gd name="connsiteX9" fmla="*/ 122479 w 411640"/>
                <a:gd name="connsiteY9" fmla="*/ 731194 h 1074098"/>
                <a:gd name="connsiteX10" fmla="*/ 103429 w 411640"/>
                <a:gd name="connsiteY10" fmla="*/ 591494 h 1074098"/>
                <a:gd name="connsiteX11" fmla="*/ 1829 w 411640"/>
                <a:gd name="connsiteY11" fmla="*/ 400994 h 1074098"/>
                <a:gd name="connsiteX12" fmla="*/ 43104 w 411640"/>
                <a:gd name="connsiteY12" fmla="*/ 442269 h 1074098"/>
                <a:gd name="connsiteX13" fmla="*/ 106604 w 411640"/>
                <a:gd name="connsiteY13" fmla="*/ 248594 h 1074098"/>
                <a:gd name="connsiteX14" fmla="*/ 154229 w 411640"/>
                <a:gd name="connsiteY14" fmla="*/ 10469 h 1074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1640" h="1074098">
                  <a:moveTo>
                    <a:pt x="154229" y="10469"/>
                  </a:moveTo>
                  <a:cubicBezTo>
                    <a:pt x="151054" y="71852"/>
                    <a:pt x="96550" y="516882"/>
                    <a:pt x="87554" y="616894"/>
                  </a:cubicBezTo>
                  <a:cubicBezTo>
                    <a:pt x="78558" y="716906"/>
                    <a:pt x="86496" y="578265"/>
                    <a:pt x="100254" y="610544"/>
                  </a:cubicBezTo>
                  <a:cubicBezTo>
                    <a:pt x="114012" y="642823"/>
                    <a:pt x="159521" y="783052"/>
                    <a:pt x="170104" y="810569"/>
                  </a:cubicBezTo>
                  <a:cubicBezTo>
                    <a:pt x="180687" y="838086"/>
                    <a:pt x="139412" y="762415"/>
                    <a:pt x="163754" y="775644"/>
                  </a:cubicBezTo>
                  <a:cubicBezTo>
                    <a:pt x="188096" y="788873"/>
                    <a:pt x="282817" y="857665"/>
                    <a:pt x="316154" y="889944"/>
                  </a:cubicBezTo>
                  <a:cubicBezTo>
                    <a:pt x="349491" y="922223"/>
                    <a:pt x="347904" y="938627"/>
                    <a:pt x="363779" y="969319"/>
                  </a:cubicBezTo>
                  <a:cubicBezTo>
                    <a:pt x="379654" y="1000011"/>
                    <a:pt x="410875" y="1073565"/>
                    <a:pt x="411404" y="1074094"/>
                  </a:cubicBezTo>
                  <a:cubicBezTo>
                    <a:pt x="411933" y="1074623"/>
                    <a:pt x="415108" y="1029644"/>
                    <a:pt x="366954" y="972494"/>
                  </a:cubicBezTo>
                  <a:cubicBezTo>
                    <a:pt x="318800" y="915344"/>
                    <a:pt x="166400" y="794694"/>
                    <a:pt x="122479" y="731194"/>
                  </a:cubicBezTo>
                  <a:cubicBezTo>
                    <a:pt x="78558" y="667694"/>
                    <a:pt x="123537" y="646527"/>
                    <a:pt x="103429" y="591494"/>
                  </a:cubicBezTo>
                  <a:cubicBezTo>
                    <a:pt x="83321" y="536461"/>
                    <a:pt x="11883" y="425865"/>
                    <a:pt x="1829" y="400994"/>
                  </a:cubicBezTo>
                  <a:cubicBezTo>
                    <a:pt x="-8225" y="376123"/>
                    <a:pt x="25641" y="467669"/>
                    <a:pt x="43104" y="442269"/>
                  </a:cubicBezTo>
                  <a:cubicBezTo>
                    <a:pt x="60567" y="416869"/>
                    <a:pt x="91258" y="322677"/>
                    <a:pt x="106604" y="248594"/>
                  </a:cubicBezTo>
                  <a:cubicBezTo>
                    <a:pt x="121950" y="174511"/>
                    <a:pt x="157404" y="-50914"/>
                    <a:pt x="154229" y="1046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4" name="フリーフォーム 373">
              <a:extLst>
                <a:ext uri="{FF2B5EF4-FFF2-40B4-BE49-F238E27FC236}">
                  <a16:creationId xmlns:a16="http://schemas.microsoft.com/office/drawing/2014/main" id="{E127BD9E-0BE9-FF36-CD11-368184F301CD}"/>
                </a:ext>
              </a:extLst>
            </p:cNvPr>
            <p:cNvSpPr/>
            <p:nvPr/>
          </p:nvSpPr>
          <p:spPr>
            <a:xfrm>
              <a:off x="6132523" y="8713564"/>
              <a:ext cx="346308" cy="619627"/>
            </a:xfrm>
            <a:custGeom>
              <a:avLst/>
              <a:gdLst>
                <a:gd name="connsiteX0" fmla="*/ 344477 w 346308"/>
                <a:gd name="connsiteY0" fmla="*/ 4986 h 619627"/>
                <a:gd name="connsiteX1" fmla="*/ 103177 w 346308"/>
                <a:gd name="connsiteY1" fmla="*/ 351061 h 619627"/>
                <a:gd name="connsiteX2" fmla="*/ 163502 w 346308"/>
                <a:gd name="connsiteY2" fmla="*/ 303436 h 619627"/>
                <a:gd name="connsiteX3" fmla="*/ 1577 w 346308"/>
                <a:gd name="connsiteY3" fmla="*/ 614586 h 619627"/>
                <a:gd name="connsiteX4" fmla="*/ 87302 w 346308"/>
                <a:gd name="connsiteY4" fmla="*/ 478061 h 619627"/>
                <a:gd name="connsiteX5" fmla="*/ 188902 w 346308"/>
                <a:gd name="connsiteY5" fmla="*/ 243111 h 619627"/>
                <a:gd name="connsiteX6" fmla="*/ 214302 w 346308"/>
                <a:gd name="connsiteY6" fmla="*/ 151036 h 619627"/>
                <a:gd name="connsiteX7" fmla="*/ 344477 w 346308"/>
                <a:gd name="connsiteY7" fmla="*/ 4986 h 619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308" h="619627">
                  <a:moveTo>
                    <a:pt x="344477" y="4986"/>
                  </a:moveTo>
                  <a:cubicBezTo>
                    <a:pt x="325956" y="38324"/>
                    <a:pt x="133339" y="301319"/>
                    <a:pt x="103177" y="351061"/>
                  </a:cubicBezTo>
                  <a:cubicBezTo>
                    <a:pt x="73014" y="400803"/>
                    <a:pt x="180435" y="259515"/>
                    <a:pt x="163502" y="303436"/>
                  </a:cubicBezTo>
                  <a:cubicBezTo>
                    <a:pt x="146569" y="347357"/>
                    <a:pt x="14277" y="585482"/>
                    <a:pt x="1577" y="614586"/>
                  </a:cubicBezTo>
                  <a:cubicBezTo>
                    <a:pt x="-11123" y="643690"/>
                    <a:pt x="56081" y="539974"/>
                    <a:pt x="87302" y="478061"/>
                  </a:cubicBezTo>
                  <a:cubicBezTo>
                    <a:pt x="118523" y="416149"/>
                    <a:pt x="167735" y="297615"/>
                    <a:pt x="188902" y="243111"/>
                  </a:cubicBezTo>
                  <a:cubicBezTo>
                    <a:pt x="210069" y="188607"/>
                    <a:pt x="193135" y="187019"/>
                    <a:pt x="214302" y="151036"/>
                  </a:cubicBezTo>
                  <a:cubicBezTo>
                    <a:pt x="235469" y="115053"/>
                    <a:pt x="362998" y="-28352"/>
                    <a:pt x="344477" y="498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5" name="フリーフォーム 374">
              <a:extLst>
                <a:ext uri="{FF2B5EF4-FFF2-40B4-BE49-F238E27FC236}">
                  <a16:creationId xmlns:a16="http://schemas.microsoft.com/office/drawing/2014/main" id="{44E0C81C-6D98-7B24-0343-FE0865795F0E}"/>
                </a:ext>
              </a:extLst>
            </p:cNvPr>
            <p:cNvSpPr/>
            <p:nvPr/>
          </p:nvSpPr>
          <p:spPr>
            <a:xfrm>
              <a:off x="5880601" y="9006954"/>
              <a:ext cx="253245" cy="321231"/>
            </a:xfrm>
            <a:custGeom>
              <a:avLst/>
              <a:gdLst>
                <a:gd name="connsiteX0" fmla="*/ 2674 w 253245"/>
                <a:gd name="connsiteY0" fmla="*/ 3696 h 321231"/>
                <a:gd name="connsiteX1" fmla="*/ 170949 w 253245"/>
                <a:gd name="connsiteY1" fmla="*/ 171971 h 321231"/>
                <a:gd name="connsiteX2" fmla="*/ 167774 w 253245"/>
                <a:gd name="connsiteY2" fmla="*/ 114821 h 321231"/>
                <a:gd name="connsiteX3" fmla="*/ 250324 w 253245"/>
                <a:gd name="connsiteY3" fmla="*/ 318021 h 321231"/>
                <a:gd name="connsiteX4" fmla="*/ 228099 w 253245"/>
                <a:gd name="connsiteY4" fmla="*/ 232296 h 321231"/>
                <a:gd name="connsiteX5" fmla="*/ 164599 w 253245"/>
                <a:gd name="connsiteY5" fmla="*/ 137046 h 321231"/>
                <a:gd name="connsiteX6" fmla="*/ 72524 w 253245"/>
                <a:gd name="connsiteY6" fmla="*/ 60846 h 321231"/>
                <a:gd name="connsiteX7" fmla="*/ 2674 w 253245"/>
                <a:gd name="connsiteY7" fmla="*/ 3696 h 321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245" h="321231">
                  <a:moveTo>
                    <a:pt x="2674" y="3696"/>
                  </a:moveTo>
                  <a:cubicBezTo>
                    <a:pt x="19078" y="22217"/>
                    <a:pt x="143432" y="153450"/>
                    <a:pt x="170949" y="171971"/>
                  </a:cubicBezTo>
                  <a:cubicBezTo>
                    <a:pt x="198466" y="190492"/>
                    <a:pt x="154545" y="90479"/>
                    <a:pt x="167774" y="114821"/>
                  </a:cubicBezTo>
                  <a:cubicBezTo>
                    <a:pt x="181003" y="139163"/>
                    <a:pt x="240270" y="298442"/>
                    <a:pt x="250324" y="318021"/>
                  </a:cubicBezTo>
                  <a:cubicBezTo>
                    <a:pt x="260378" y="337600"/>
                    <a:pt x="242386" y="262458"/>
                    <a:pt x="228099" y="232296"/>
                  </a:cubicBezTo>
                  <a:cubicBezTo>
                    <a:pt x="213812" y="202134"/>
                    <a:pt x="190528" y="165621"/>
                    <a:pt x="164599" y="137046"/>
                  </a:cubicBezTo>
                  <a:cubicBezTo>
                    <a:pt x="138670" y="108471"/>
                    <a:pt x="95278" y="80425"/>
                    <a:pt x="72524" y="60846"/>
                  </a:cubicBezTo>
                  <a:cubicBezTo>
                    <a:pt x="49770" y="41267"/>
                    <a:pt x="-13730" y="-14825"/>
                    <a:pt x="2674" y="369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6" name="フリーフォーム 375">
              <a:extLst>
                <a:ext uri="{FF2B5EF4-FFF2-40B4-BE49-F238E27FC236}">
                  <a16:creationId xmlns:a16="http://schemas.microsoft.com/office/drawing/2014/main" id="{AEC11F50-3321-BA59-2224-DD1CBD44984A}"/>
                </a:ext>
              </a:extLst>
            </p:cNvPr>
            <p:cNvSpPr/>
            <p:nvPr/>
          </p:nvSpPr>
          <p:spPr>
            <a:xfrm>
              <a:off x="6110151" y="8755000"/>
              <a:ext cx="379972" cy="616182"/>
            </a:xfrm>
            <a:custGeom>
              <a:avLst/>
              <a:gdLst>
                <a:gd name="connsiteX0" fmla="*/ 363674 w 379972"/>
                <a:gd name="connsiteY0" fmla="*/ 4825 h 616182"/>
                <a:gd name="connsiteX1" fmla="*/ 217624 w 379972"/>
                <a:gd name="connsiteY1" fmla="*/ 252475 h 616182"/>
                <a:gd name="connsiteX2" fmla="*/ 135074 w 379972"/>
                <a:gd name="connsiteY2" fmla="*/ 404875 h 616182"/>
                <a:gd name="connsiteX3" fmla="*/ 1724 w 379972"/>
                <a:gd name="connsiteY3" fmla="*/ 611250 h 616182"/>
                <a:gd name="connsiteX4" fmla="*/ 68399 w 379972"/>
                <a:gd name="connsiteY4" fmla="*/ 531875 h 616182"/>
                <a:gd name="connsiteX5" fmla="*/ 198574 w 379972"/>
                <a:gd name="connsiteY5" fmla="*/ 312800 h 616182"/>
                <a:gd name="connsiteX6" fmla="*/ 303349 w 379972"/>
                <a:gd name="connsiteY6" fmla="*/ 144525 h 616182"/>
                <a:gd name="connsiteX7" fmla="*/ 370024 w 379972"/>
                <a:gd name="connsiteY7" fmla="*/ 90550 h 616182"/>
                <a:gd name="connsiteX8" fmla="*/ 363674 w 379972"/>
                <a:gd name="connsiteY8" fmla="*/ 4825 h 61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9972" h="616182">
                  <a:moveTo>
                    <a:pt x="363674" y="4825"/>
                  </a:moveTo>
                  <a:cubicBezTo>
                    <a:pt x="338274" y="31813"/>
                    <a:pt x="255724" y="185800"/>
                    <a:pt x="217624" y="252475"/>
                  </a:cubicBezTo>
                  <a:cubicBezTo>
                    <a:pt x="179524" y="319150"/>
                    <a:pt x="171057" y="345079"/>
                    <a:pt x="135074" y="404875"/>
                  </a:cubicBezTo>
                  <a:cubicBezTo>
                    <a:pt x="99091" y="464671"/>
                    <a:pt x="12836" y="590083"/>
                    <a:pt x="1724" y="611250"/>
                  </a:cubicBezTo>
                  <a:cubicBezTo>
                    <a:pt x="-9389" y="632417"/>
                    <a:pt x="35591" y="581617"/>
                    <a:pt x="68399" y="531875"/>
                  </a:cubicBezTo>
                  <a:cubicBezTo>
                    <a:pt x="101207" y="482133"/>
                    <a:pt x="159416" y="377358"/>
                    <a:pt x="198574" y="312800"/>
                  </a:cubicBezTo>
                  <a:cubicBezTo>
                    <a:pt x="237732" y="248242"/>
                    <a:pt x="274774" y="181567"/>
                    <a:pt x="303349" y="144525"/>
                  </a:cubicBezTo>
                  <a:cubicBezTo>
                    <a:pt x="331924" y="107483"/>
                    <a:pt x="360499" y="109071"/>
                    <a:pt x="370024" y="90550"/>
                  </a:cubicBezTo>
                  <a:cubicBezTo>
                    <a:pt x="379549" y="72029"/>
                    <a:pt x="389074" y="-22163"/>
                    <a:pt x="363674" y="482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7" name="フリーフォーム 376">
              <a:extLst>
                <a:ext uri="{FF2B5EF4-FFF2-40B4-BE49-F238E27FC236}">
                  <a16:creationId xmlns:a16="http://schemas.microsoft.com/office/drawing/2014/main" id="{953C752C-52C2-5044-2ED3-17DCEE82B1A5}"/>
                </a:ext>
              </a:extLst>
            </p:cNvPr>
            <p:cNvSpPr/>
            <p:nvPr/>
          </p:nvSpPr>
          <p:spPr>
            <a:xfrm>
              <a:off x="6130361" y="9062888"/>
              <a:ext cx="340659" cy="452771"/>
            </a:xfrm>
            <a:custGeom>
              <a:avLst/>
              <a:gdLst>
                <a:gd name="connsiteX0" fmla="*/ 111689 w 340659"/>
                <a:gd name="connsiteY0" fmla="*/ 20787 h 452771"/>
                <a:gd name="connsiteX1" fmla="*/ 321239 w 340659"/>
                <a:gd name="connsiteY1" fmla="*/ 433537 h 452771"/>
                <a:gd name="connsiteX2" fmla="*/ 295839 w 340659"/>
                <a:gd name="connsiteY2" fmla="*/ 370037 h 452771"/>
                <a:gd name="connsiteX3" fmla="*/ 6914 w 340659"/>
                <a:gd name="connsiteY3" fmla="*/ 239862 h 452771"/>
                <a:gd name="connsiteX4" fmla="*/ 92639 w 340659"/>
                <a:gd name="connsiteY4" fmla="*/ 179537 h 452771"/>
                <a:gd name="connsiteX5" fmla="*/ 121214 w 340659"/>
                <a:gd name="connsiteY5" fmla="*/ 71587 h 452771"/>
                <a:gd name="connsiteX6" fmla="*/ 111689 w 340659"/>
                <a:gd name="connsiteY6" fmla="*/ 20787 h 45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0659" h="452771">
                  <a:moveTo>
                    <a:pt x="111689" y="20787"/>
                  </a:moveTo>
                  <a:cubicBezTo>
                    <a:pt x="145027" y="81112"/>
                    <a:pt x="290547" y="375329"/>
                    <a:pt x="321239" y="433537"/>
                  </a:cubicBezTo>
                  <a:cubicBezTo>
                    <a:pt x="351931" y="491745"/>
                    <a:pt x="348226" y="402316"/>
                    <a:pt x="295839" y="370037"/>
                  </a:cubicBezTo>
                  <a:cubicBezTo>
                    <a:pt x="243452" y="337758"/>
                    <a:pt x="40781" y="271612"/>
                    <a:pt x="6914" y="239862"/>
                  </a:cubicBezTo>
                  <a:cubicBezTo>
                    <a:pt x="-26953" y="208112"/>
                    <a:pt x="73589" y="207583"/>
                    <a:pt x="92639" y="179537"/>
                  </a:cubicBezTo>
                  <a:cubicBezTo>
                    <a:pt x="111689" y="151491"/>
                    <a:pt x="115922" y="94870"/>
                    <a:pt x="121214" y="71587"/>
                  </a:cubicBezTo>
                  <a:cubicBezTo>
                    <a:pt x="126506" y="48304"/>
                    <a:pt x="78351" y="-39538"/>
                    <a:pt x="111689" y="2078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8" name="フリーフォーム 377">
              <a:extLst>
                <a:ext uri="{FF2B5EF4-FFF2-40B4-BE49-F238E27FC236}">
                  <a16:creationId xmlns:a16="http://schemas.microsoft.com/office/drawing/2014/main" id="{15F6F1DD-64C6-8786-7659-E23D7588D119}"/>
                </a:ext>
              </a:extLst>
            </p:cNvPr>
            <p:cNvSpPr/>
            <p:nvPr/>
          </p:nvSpPr>
          <p:spPr>
            <a:xfrm>
              <a:off x="6275825" y="9115259"/>
              <a:ext cx="661848" cy="540338"/>
            </a:xfrm>
            <a:custGeom>
              <a:avLst/>
              <a:gdLst>
                <a:gd name="connsiteX0" fmla="*/ 1150 w 661848"/>
                <a:gd name="connsiteY0" fmla="*/ 166 h 540338"/>
                <a:gd name="connsiteX1" fmla="*/ 258325 w 661848"/>
                <a:gd name="connsiteY1" fmla="*/ 311316 h 540338"/>
                <a:gd name="connsiteX2" fmla="*/ 267850 w 661848"/>
                <a:gd name="connsiteY2" fmla="*/ 324016 h 540338"/>
                <a:gd name="connsiteX3" fmla="*/ 505975 w 661848"/>
                <a:gd name="connsiteY3" fmla="*/ 463716 h 540338"/>
                <a:gd name="connsiteX4" fmla="*/ 661550 w 661848"/>
                <a:gd name="connsiteY4" fmla="*/ 539916 h 540338"/>
                <a:gd name="connsiteX5" fmla="*/ 467875 w 661848"/>
                <a:gd name="connsiteY5" fmla="*/ 431966 h 540338"/>
                <a:gd name="connsiteX6" fmla="*/ 175775 w 661848"/>
                <a:gd name="connsiteY6" fmla="*/ 270041 h 540338"/>
                <a:gd name="connsiteX7" fmla="*/ 1150 w 661848"/>
                <a:gd name="connsiteY7" fmla="*/ 166 h 54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1848" h="540338">
                  <a:moveTo>
                    <a:pt x="1150" y="166"/>
                  </a:moveTo>
                  <a:cubicBezTo>
                    <a:pt x="14908" y="7045"/>
                    <a:pt x="213875" y="257341"/>
                    <a:pt x="258325" y="311316"/>
                  </a:cubicBezTo>
                  <a:cubicBezTo>
                    <a:pt x="302775" y="365291"/>
                    <a:pt x="226575" y="298616"/>
                    <a:pt x="267850" y="324016"/>
                  </a:cubicBezTo>
                  <a:cubicBezTo>
                    <a:pt x="309125" y="349416"/>
                    <a:pt x="440358" y="427733"/>
                    <a:pt x="505975" y="463716"/>
                  </a:cubicBezTo>
                  <a:cubicBezTo>
                    <a:pt x="571592" y="499699"/>
                    <a:pt x="667900" y="545208"/>
                    <a:pt x="661550" y="539916"/>
                  </a:cubicBezTo>
                  <a:cubicBezTo>
                    <a:pt x="655200" y="534624"/>
                    <a:pt x="467875" y="431966"/>
                    <a:pt x="467875" y="431966"/>
                  </a:cubicBezTo>
                  <a:cubicBezTo>
                    <a:pt x="386913" y="386987"/>
                    <a:pt x="251446" y="338833"/>
                    <a:pt x="175775" y="270041"/>
                  </a:cubicBezTo>
                  <a:cubicBezTo>
                    <a:pt x="100104" y="201249"/>
                    <a:pt x="-12608" y="-6713"/>
                    <a:pt x="1150" y="16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9" name="フリーフォーム 378">
              <a:extLst>
                <a:ext uri="{FF2B5EF4-FFF2-40B4-BE49-F238E27FC236}">
                  <a16:creationId xmlns:a16="http://schemas.microsoft.com/office/drawing/2014/main" id="{05FD0CB4-3204-D659-8CB0-490BFFC0222B}"/>
                </a:ext>
              </a:extLst>
            </p:cNvPr>
            <p:cNvSpPr/>
            <p:nvPr/>
          </p:nvSpPr>
          <p:spPr>
            <a:xfrm>
              <a:off x="6635750" y="9299835"/>
              <a:ext cx="776111" cy="367758"/>
            </a:xfrm>
            <a:custGeom>
              <a:avLst/>
              <a:gdLst>
                <a:gd name="connsiteX0" fmla="*/ 0 w 776111"/>
                <a:gd name="connsiteY0" fmla="*/ 142615 h 367758"/>
                <a:gd name="connsiteX1" fmla="*/ 352425 w 776111"/>
                <a:gd name="connsiteY1" fmla="*/ 352165 h 367758"/>
                <a:gd name="connsiteX2" fmla="*/ 527050 w 776111"/>
                <a:gd name="connsiteY2" fmla="*/ 348990 h 367758"/>
                <a:gd name="connsiteX3" fmla="*/ 508000 w 776111"/>
                <a:gd name="connsiteY3" fmla="*/ 361690 h 367758"/>
                <a:gd name="connsiteX4" fmla="*/ 663575 w 776111"/>
                <a:gd name="connsiteY4" fmla="*/ 237865 h 367758"/>
                <a:gd name="connsiteX5" fmla="*/ 657225 w 776111"/>
                <a:gd name="connsiteY5" fmla="*/ 253740 h 367758"/>
                <a:gd name="connsiteX6" fmla="*/ 774700 w 776111"/>
                <a:gd name="connsiteY6" fmla="*/ 2915 h 367758"/>
                <a:gd name="connsiteX7" fmla="*/ 714375 w 776111"/>
                <a:gd name="connsiteY7" fmla="*/ 126740 h 367758"/>
                <a:gd name="connsiteX8" fmla="*/ 600075 w 776111"/>
                <a:gd name="connsiteY8" fmla="*/ 275965 h 367758"/>
                <a:gd name="connsiteX9" fmla="*/ 488950 w 776111"/>
                <a:gd name="connsiteY9" fmla="*/ 333115 h 367758"/>
                <a:gd name="connsiteX10" fmla="*/ 358775 w 776111"/>
                <a:gd name="connsiteY10" fmla="*/ 320415 h 367758"/>
                <a:gd name="connsiteX11" fmla="*/ 234950 w 776111"/>
                <a:gd name="connsiteY11" fmla="*/ 263265 h 367758"/>
                <a:gd name="connsiteX12" fmla="*/ 0 w 776111"/>
                <a:gd name="connsiteY12" fmla="*/ 142615 h 36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6111" h="367758">
                  <a:moveTo>
                    <a:pt x="0" y="142615"/>
                  </a:moveTo>
                  <a:cubicBezTo>
                    <a:pt x="132291" y="230192"/>
                    <a:pt x="264583" y="317769"/>
                    <a:pt x="352425" y="352165"/>
                  </a:cubicBezTo>
                  <a:cubicBezTo>
                    <a:pt x="440267" y="386561"/>
                    <a:pt x="527050" y="348990"/>
                    <a:pt x="527050" y="348990"/>
                  </a:cubicBezTo>
                  <a:cubicBezTo>
                    <a:pt x="552979" y="350578"/>
                    <a:pt x="485246" y="380211"/>
                    <a:pt x="508000" y="361690"/>
                  </a:cubicBezTo>
                  <a:cubicBezTo>
                    <a:pt x="530754" y="343169"/>
                    <a:pt x="638704" y="255857"/>
                    <a:pt x="663575" y="237865"/>
                  </a:cubicBezTo>
                  <a:cubicBezTo>
                    <a:pt x="688446" y="219873"/>
                    <a:pt x="638704" y="292898"/>
                    <a:pt x="657225" y="253740"/>
                  </a:cubicBezTo>
                  <a:cubicBezTo>
                    <a:pt x="675746" y="214582"/>
                    <a:pt x="765175" y="24082"/>
                    <a:pt x="774700" y="2915"/>
                  </a:cubicBezTo>
                  <a:cubicBezTo>
                    <a:pt x="784225" y="-18252"/>
                    <a:pt x="743479" y="81232"/>
                    <a:pt x="714375" y="126740"/>
                  </a:cubicBezTo>
                  <a:cubicBezTo>
                    <a:pt x="685271" y="172248"/>
                    <a:pt x="637646" y="241569"/>
                    <a:pt x="600075" y="275965"/>
                  </a:cubicBezTo>
                  <a:cubicBezTo>
                    <a:pt x="562504" y="310361"/>
                    <a:pt x="529167" y="325707"/>
                    <a:pt x="488950" y="333115"/>
                  </a:cubicBezTo>
                  <a:cubicBezTo>
                    <a:pt x="448733" y="340523"/>
                    <a:pt x="401108" y="332057"/>
                    <a:pt x="358775" y="320415"/>
                  </a:cubicBezTo>
                  <a:cubicBezTo>
                    <a:pt x="316442" y="308773"/>
                    <a:pt x="234950" y="263265"/>
                    <a:pt x="234950" y="263265"/>
                  </a:cubicBezTo>
                  <a:lnTo>
                    <a:pt x="0" y="142615"/>
                  </a:ln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0" name="フリーフォーム 379">
              <a:extLst>
                <a:ext uri="{FF2B5EF4-FFF2-40B4-BE49-F238E27FC236}">
                  <a16:creationId xmlns:a16="http://schemas.microsoft.com/office/drawing/2014/main" id="{3B7C9A33-EEEC-9862-1495-B220CA10DAC6}"/>
                </a:ext>
              </a:extLst>
            </p:cNvPr>
            <p:cNvSpPr/>
            <p:nvPr/>
          </p:nvSpPr>
          <p:spPr>
            <a:xfrm>
              <a:off x="6424489" y="8020170"/>
              <a:ext cx="173165" cy="1292158"/>
            </a:xfrm>
            <a:custGeom>
              <a:avLst/>
              <a:gdLst>
                <a:gd name="connsiteX0" fmla="*/ 1711 w 173165"/>
                <a:gd name="connsiteY0" fmla="*/ 15755 h 1292158"/>
                <a:gd name="connsiteX1" fmla="*/ 100136 w 173165"/>
                <a:gd name="connsiteY1" fmla="*/ 885705 h 1292158"/>
                <a:gd name="connsiteX2" fmla="*/ 96961 w 173165"/>
                <a:gd name="connsiteY2" fmla="*/ 866655 h 1292158"/>
                <a:gd name="connsiteX3" fmla="*/ 166811 w 173165"/>
                <a:gd name="connsiteY3" fmla="*/ 1187330 h 1292158"/>
                <a:gd name="connsiteX4" fmla="*/ 122361 w 173165"/>
                <a:gd name="connsiteY4" fmla="*/ 1028580 h 1292158"/>
                <a:gd name="connsiteX5" fmla="*/ 173161 w 173165"/>
                <a:gd name="connsiteY5" fmla="*/ 1292105 h 1292158"/>
                <a:gd name="connsiteX6" fmla="*/ 119186 w 173165"/>
                <a:gd name="connsiteY6" fmla="*/ 1003180 h 1292158"/>
                <a:gd name="connsiteX7" fmla="*/ 62036 w 173165"/>
                <a:gd name="connsiteY7" fmla="*/ 761880 h 1292158"/>
                <a:gd name="connsiteX8" fmla="*/ 74736 w 173165"/>
                <a:gd name="connsiteY8" fmla="*/ 847605 h 1292158"/>
                <a:gd name="connsiteX9" fmla="*/ 55686 w 173165"/>
                <a:gd name="connsiteY9" fmla="*/ 520580 h 1292158"/>
                <a:gd name="connsiteX10" fmla="*/ 71561 w 173165"/>
                <a:gd name="connsiteY10" fmla="*/ 63380 h 1292158"/>
                <a:gd name="connsiteX11" fmla="*/ 39811 w 173165"/>
                <a:gd name="connsiteY11" fmla="*/ 304680 h 1292158"/>
                <a:gd name="connsiteX12" fmla="*/ 1711 w 173165"/>
                <a:gd name="connsiteY12" fmla="*/ 15755 h 129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3165" h="1292158">
                  <a:moveTo>
                    <a:pt x="1711" y="15755"/>
                  </a:moveTo>
                  <a:cubicBezTo>
                    <a:pt x="11765" y="112593"/>
                    <a:pt x="84261" y="743888"/>
                    <a:pt x="100136" y="885705"/>
                  </a:cubicBezTo>
                  <a:cubicBezTo>
                    <a:pt x="116011" y="1027522"/>
                    <a:pt x="85849" y="816384"/>
                    <a:pt x="96961" y="866655"/>
                  </a:cubicBezTo>
                  <a:cubicBezTo>
                    <a:pt x="108073" y="916926"/>
                    <a:pt x="162578" y="1160343"/>
                    <a:pt x="166811" y="1187330"/>
                  </a:cubicBezTo>
                  <a:cubicBezTo>
                    <a:pt x="171044" y="1214318"/>
                    <a:pt x="121303" y="1011118"/>
                    <a:pt x="122361" y="1028580"/>
                  </a:cubicBezTo>
                  <a:cubicBezTo>
                    <a:pt x="123419" y="1046042"/>
                    <a:pt x="173690" y="1296338"/>
                    <a:pt x="173161" y="1292105"/>
                  </a:cubicBezTo>
                  <a:cubicBezTo>
                    <a:pt x="172632" y="1287872"/>
                    <a:pt x="137707" y="1091551"/>
                    <a:pt x="119186" y="1003180"/>
                  </a:cubicBezTo>
                  <a:cubicBezTo>
                    <a:pt x="100665" y="914809"/>
                    <a:pt x="69444" y="787809"/>
                    <a:pt x="62036" y="761880"/>
                  </a:cubicBezTo>
                  <a:cubicBezTo>
                    <a:pt x="54628" y="735951"/>
                    <a:pt x="75794" y="887822"/>
                    <a:pt x="74736" y="847605"/>
                  </a:cubicBezTo>
                  <a:cubicBezTo>
                    <a:pt x="73678" y="807388"/>
                    <a:pt x="56215" y="651284"/>
                    <a:pt x="55686" y="520580"/>
                  </a:cubicBezTo>
                  <a:cubicBezTo>
                    <a:pt x="55157" y="389876"/>
                    <a:pt x="74207" y="99363"/>
                    <a:pt x="71561" y="63380"/>
                  </a:cubicBezTo>
                  <a:cubicBezTo>
                    <a:pt x="68915" y="27397"/>
                    <a:pt x="50923" y="309442"/>
                    <a:pt x="39811" y="304680"/>
                  </a:cubicBezTo>
                  <a:cubicBezTo>
                    <a:pt x="28699" y="299918"/>
                    <a:pt x="-8343" y="-81083"/>
                    <a:pt x="1711" y="1575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1" name="フリーフォーム 380">
              <a:extLst>
                <a:ext uri="{FF2B5EF4-FFF2-40B4-BE49-F238E27FC236}">
                  <a16:creationId xmlns:a16="http://schemas.microsoft.com/office/drawing/2014/main" id="{68BE3398-4911-05E7-C0B5-F57B55747367}"/>
                </a:ext>
              </a:extLst>
            </p:cNvPr>
            <p:cNvSpPr/>
            <p:nvPr/>
          </p:nvSpPr>
          <p:spPr>
            <a:xfrm>
              <a:off x="6413103" y="7972766"/>
              <a:ext cx="71240" cy="546019"/>
            </a:xfrm>
            <a:custGeom>
              <a:avLst/>
              <a:gdLst>
                <a:gd name="connsiteX0" fmla="*/ 397 w 71240"/>
                <a:gd name="connsiteY0" fmla="*/ 12359 h 546019"/>
                <a:gd name="connsiteX1" fmla="*/ 63897 w 71240"/>
                <a:gd name="connsiteY1" fmla="*/ 526709 h 546019"/>
                <a:gd name="connsiteX2" fmla="*/ 67072 w 71240"/>
                <a:gd name="connsiteY2" fmla="*/ 412409 h 546019"/>
                <a:gd name="connsiteX3" fmla="*/ 38497 w 71240"/>
                <a:gd name="connsiteY3" fmla="*/ 177459 h 546019"/>
                <a:gd name="connsiteX4" fmla="*/ 397 w 71240"/>
                <a:gd name="connsiteY4" fmla="*/ 12359 h 54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40" h="546019">
                  <a:moveTo>
                    <a:pt x="397" y="12359"/>
                  </a:moveTo>
                  <a:cubicBezTo>
                    <a:pt x="4630" y="70567"/>
                    <a:pt x="52785" y="460034"/>
                    <a:pt x="63897" y="526709"/>
                  </a:cubicBezTo>
                  <a:cubicBezTo>
                    <a:pt x="75010" y="593384"/>
                    <a:pt x="71305" y="470617"/>
                    <a:pt x="67072" y="412409"/>
                  </a:cubicBezTo>
                  <a:cubicBezTo>
                    <a:pt x="62839" y="354201"/>
                    <a:pt x="50139" y="237784"/>
                    <a:pt x="38497" y="177459"/>
                  </a:cubicBezTo>
                  <a:cubicBezTo>
                    <a:pt x="26855" y="117134"/>
                    <a:pt x="-3836" y="-45849"/>
                    <a:pt x="397" y="1235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2" name="フリーフォーム 381">
              <a:extLst>
                <a:ext uri="{FF2B5EF4-FFF2-40B4-BE49-F238E27FC236}">
                  <a16:creationId xmlns:a16="http://schemas.microsoft.com/office/drawing/2014/main" id="{D6335C90-8F87-0E1A-B710-B8F1F6840799}"/>
                </a:ext>
              </a:extLst>
            </p:cNvPr>
            <p:cNvSpPr/>
            <p:nvPr/>
          </p:nvSpPr>
          <p:spPr>
            <a:xfrm>
              <a:off x="6442058" y="8899517"/>
              <a:ext cx="123842" cy="492429"/>
            </a:xfrm>
            <a:custGeom>
              <a:avLst/>
              <a:gdLst>
                <a:gd name="connsiteX0" fmla="*/ 57167 w 123842"/>
                <a:gd name="connsiteY0" fmla="*/ 8 h 492429"/>
                <a:gd name="connsiteX1" fmla="*/ 17 w 123842"/>
                <a:gd name="connsiteY1" fmla="*/ 139708 h 492429"/>
                <a:gd name="connsiteX2" fmla="*/ 50817 w 123842"/>
                <a:gd name="connsiteY2" fmla="*/ 254008 h 492429"/>
                <a:gd name="connsiteX3" fmla="*/ 34942 w 123842"/>
                <a:gd name="connsiteY3" fmla="*/ 212733 h 492429"/>
                <a:gd name="connsiteX4" fmla="*/ 123842 w 123842"/>
                <a:gd name="connsiteY4" fmla="*/ 492133 h 492429"/>
                <a:gd name="connsiteX5" fmla="*/ 34942 w 123842"/>
                <a:gd name="connsiteY5" fmla="*/ 263533 h 492429"/>
                <a:gd name="connsiteX6" fmla="*/ 38117 w 123842"/>
                <a:gd name="connsiteY6" fmla="*/ 120658 h 492429"/>
                <a:gd name="connsiteX7" fmla="*/ 9542 w 123842"/>
                <a:gd name="connsiteY7" fmla="*/ 146058 h 492429"/>
                <a:gd name="connsiteX8" fmla="*/ 57167 w 123842"/>
                <a:gd name="connsiteY8" fmla="*/ 8 h 49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842" h="492429">
                  <a:moveTo>
                    <a:pt x="57167" y="8"/>
                  </a:moveTo>
                  <a:cubicBezTo>
                    <a:pt x="55579" y="-1050"/>
                    <a:pt x="1075" y="97375"/>
                    <a:pt x="17" y="139708"/>
                  </a:cubicBezTo>
                  <a:cubicBezTo>
                    <a:pt x="-1041" y="182041"/>
                    <a:pt x="44996" y="241837"/>
                    <a:pt x="50817" y="254008"/>
                  </a:cubicBezTo>
                  <a:cubicBezTo>
                    <a:pt x="56638" y="266179"/>
                    <a:pt x="22771" y="173046"/>
                    <a:pt x="34942" y="212733"/>
                  </a:cubicBezTo>
                  <a:cubicBezTo>
                    <a:pt x="47113" y="252420"/>
                    <a:pt x="123842" y="483666"/>
                    <a:pt x="123842" y="492133"/>
                  </a:cubicBezTo>
                  <a:cubicBezTo>
                    <a:pt x="123842" y="500600"/>
                    <a:pt x="49229" y="325445"/>
                    <a:pt x="34942" y="263533"/>
                  </a:cubicBezTo>
                  <a:cubicBezTo>
                    <a:pt x="20655" y="201621"/>
                    <a:pt x="42350" y="140237"/>
                    <a:pt x="38117" y="120658"/>
                  </a:cubicBezTo>
                  <a:cubicBezTo>
                    <a:pt x="33884" y="101079"/>
                    <a:pt x="9542" y="165637"/>
                    <a:pt x="9542" y="146058"/>
                  </a:cubicBezTo>
                  <a:cubicBezTo>
                    <a:pt x="9542" y="126479"/>
                    <a:pt x="58755" y="1066"/>
                    <a:pt x="57167" y="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3" name="フリーフォーム 382">
              <a:extLst>
                <a:ext uri="{FF2B5EF4-FFF2-40B4-BE49-F238E27FC236}">
                  <a16:creationId xmlns:a16="http://schemas.microsoft.com/office/drawing/2014/main" id="{12175B1D-58AC-187F-7BBC-F99E627C9779}"/>
                </a:ext>
              </a:extLst>
            </p:cNvPr>
            <p:cNvSpPr/>
            <p:nvPr/>
          </p:nvSpPr>
          <p:spPr>
            <a:xfrm>
              <a:off x="6370788" y="8927970"/>
              <a:ext cx="77887" cy="313250"/>
            </a:xfrm>
            <a:custGeom>
              <a:avLst/>
              <a:gdLst>
                <a:gd name="connsiteX0" fmla="*/ 64937 w 77887"/>
                <a:gd name="connsiteY0" fmla="*/ 130 h 313250"/>
                <a:gd name="connsiteX1" fmla="*/ 42712 w 77887"/>
                <a:gd name="connsiteY1" fmla="*/ 123955 h 313250"/>
                <a:gd name="connsiteX2" fmla="*/ 77637 w 77887"/>
                <a:gd name="connsiteY2" fmla="*/ 311280 h 313250"/>
                <a:gd name="connsiteX3" fmla="*/ 55412 w 77887"/>
                <a:gd name="connsiteY3" fmla="*/ 216030 h 313250"/>
                <a:gd name="connsiteX4" fmla="*/ 1437 w 77887"/>
                <a:gd name="connsiteY4" fmla="*/ 117605 h 313250"/>
                <a:gd name="connsiteX5" fmla="*/ 17312 w 77887"/>
                <a:gd name="connsiteY5" fmla="*/ 146180 h 313250"/>
                <a:gd name="connsiteX6" fmla="*/ 64937 w 77887"/>
                <a:gd name="connsiteY6" fmla="*/ 130 h 31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887" h="313250">
                  <a:moveTo>
                    <a:pt x="64937" y="130"/>
                  </a:moveTo>
                  <a:cubicBezTo>
                    <a:pt x="69170" y="-3574"/>
                    <a:pt x="40595" y="72097"/>
                    <a:pt x="42712" y="123955"/>
                  </a:cubicBezTo>
                  <a:cubicBezTo>
                    <a:pt x="44829" y="175813"/>
                    <a:pt x="75520" y="295934"/>
                    <a:pt x="77637" y="311280"/>
                  </a:cubicBezTo>
                  <a:cubicBezTo>
                    <a:pt x="79754" y="326626"/>
                    <a:pt x="68112" y="248309"/>
                    <a:pt x="55412" y="216030"/>
                  </a:cubicBezTo>
                  <a:cubicBezTo>
                    <a:pt x="42712" y="183751"/>
                    <a:pt x="7787" y="129247"/>
                    <a:pt x="1437" y="117605"/>
                  </a:cubicBezTo>
                  <a:cubicBezTo>
                    <a:pt x="-4913" y="105963"/>
                    <a:pt x="11491" y="163113"/>
                    <a:pt x="17312" y="146180"/>
                  </a:cubicBezTo>
                  <a:cubicBezTo>
                    <a:pt x="23133" y="129247"/>
                    <a:pt x="60704" y="3834"/>
                    <a:pt x="64937" y="13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フリーフォーム 383">
              <a:extLst>
                <a:ext uri="{FF2B5EF4-FFF2-40B4-BE49-F238E27FC236}">
                  <a16:creationId xmlns:a16="http://schemas.microsoft.com/office/drawing/2014/main" id="{F1F275D1-EFDD-AE6B-5806-87966B056C71}"/>
                </a:ext>
              </a:extLst>
            </p:cNvPr>
            <p:cNvSpPr/>
            <p:nvPr/>
          </p:nvSpPr>
          <p:spPr>
            <a:xfrm>
              <a:off x="6978447" y="7949371"/>
              <a:ext cx="276329" cy="601524"/>
            </a:xfrm>
            <a:custGeom>
              <a:avLst/>
              <a:gdLst>
                <a:gd name="connsiteX0" fmla="*/ 203 w 276329"/>
                <a:gd name="connsiteY0" fmla="*/ 829 h 601524"/>
                <a:gd name="connsiteX1" fmla="*/ 231978 w 276329"/>
                <a:gd name="connsiteY1" fmla="*/ 502479 h 601524"/>
                <a:gd name="connsiteX2" fmla="*/ 273253 w 276329"/>
                <a:gd name="connsiteY2" fmla="*/ 588204 h 601524"/>
                <a:gd name="connsiteX3" fmla="*/ 187528 w 276329"/>
                <a:gd name="connsiteY3" fmla="*/ 321504 h 601524"/>
                <a:gd name="connsiteX4" fmla="*/ 190703 w 276329"/>
                <a:gd name="connsiteY4" fmla="*/ 381829 h 601524"/>
                <a:gd name="connsiteX5" fmla="*/ 203 w 276329"/>
                <a:gd name="connsiteY5" fmla="*/ 829 h 60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329" h="601524">
                  <a:moveTo>
                    <a:pt x="203" y="829"/>
                  </a:moveTo>
                  <a:cubicBezTo>
                    <a:pt x="7082" y="20937"/>
                    <a:pt x="186470" y="404583"/>
                    <a:pt x="231978" y="502479"/>
                  </a:cubicBezTo>
                  <a:cubicBezTo>
                    <a:pt x="277486" y="600375"/>
                    <a:pt x="280661" y="618366"/>
                    <a:pt x="273253" y="588204"/>
                  </a:cubicBezTo>
                  <a:cubicBezTo>
                    <a:pt x="265845" y="558042"/>
                    <a:pt x="201286" y="355900"/>
                    <a:pt x="187528" y="321504"/>
                  </a:cubicBezTo>
                  <a:cubicBezTo>
                    <a:pt x="173770" y="287108"/>
                    <a:pt x="218749" y="431041"/>
                    <a:pt x="190703" y="381829"/>
                  </a:cubicBezTo>
                  <a:cubicBezTo>
                    <a:pt x="162657" y="332617"/>
                    <a:pt x="-6676" y="-19279"/>
                    <a:pt x="203" y="82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5" name="フリーフォーム 384">
              <a:extLst>
                <a:ext uri="{FF2B5EF4-FFF2-40B4-BE49-F238E27FC236}">
                  <a16:creationId xmlns:a16="http://schemas.microsoft.com/office/drawing/2014/main" id="{ADF4B039-111E-6B0B-D699-03C15E55160C}"/>
                </a:ext>
              </a:extLst>
            </p:cNvPr>
            <p:cNvSpPr/>
            <p:nvPr/>
          </p:nvSpPr>
          <p:spPr>
            <a:xfrm>
              <a:off x="7200660" y="8657535"/>
              <a:ext cx="105157" cy="737366"/>
            </a:xfrm>
            <a:custGeom>
              <a:avLst/>
              <a:gdLst>
                <a:gd name="connsiteX0" fmla="*/ 63740 w 105157"/>
                <a:gd name="connsiteY0" fmla="*/ 690 h 737366"/>
                <a:gd name="connsiteX1" fmla="*/ 95490 w 105157"/>
                <a:gd name="connsiteY1" fmla="*/ 384865 h 737366"/>
                <a:gd name="connsiteX2" fmla="*/ 51040 w 105157"/>
                <a:gd name="connsiteY2" fmla="*/ 581715 h 737366"/>
                <a:gd name="connsiteX3" fmla="*/ 44690 w 105157"/>
                <a:gd name="connsiteY3" fmla="*/ 689665 h 737366"/>
                <a:gd name="connsiteX4" fmla="*/ 105015 w 105157"/>
                <a:gd name="connsiteY4" fmla="*/ 737290 h 737366"/>
                <a:gd name="connsiteX5" fmla="*/ 60565 w 105157"/>
                <a:gd name="connsiteY5" fmla="*/ 680140 h 737366"/>
                <a:gd name="connsiteX6" fmla="*/ 31990 w 105157"/>
                <a:gd name="connsiteY6" fmla="*/ 464240 h 737366"/>
                <a:gd name="connsiteX7" fmla="*/ 60565 w 105157"/>
                <a:gd name="connsiteY7" fmla="*/ 540440 h 737366"/>
                <a:gd name="connsiteX8" fmla="*/ 82790 w 105157"/>
                <a:gd name="connsiteY8" fmla="*/ 397565 h 737366"/>
                <a:gd name="connsiteX9" fmla="*/ 240 w 105157"/>
                <a:gd name="connsiteY9" fmla="*/ 168965 h 737366"/>
                <a:gd name="connsiteX10" fmla="*/ 57390 w 105157"/>
                <a:gd name="connsiteY10" fmla="*/ 286440 h 737366"/>
                <a:gd name="connsiteX11" fmla="*/ 63740 w 105157"/>
                <a:gd name="connsiteY11" fmla="*/ 690 h 737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157" h="737366">
                  <a:moveTo>
                    <a:pt x="63740" y="690"/>
                  </a:moveTo>
                  <a:cubicBezTo>
                    <a:pt x="70090" y="17094"/>
                    <a:pt x="97607" y="288028"/>
                    <a:pt x="95490" y="384865"/>
                  </a:cubicBezTo>
                  <a:cubicBezTo>
                    <a:pt x="93373" y="481703"/>
                    <a:pt x="59507" y="530915"/>
                    <a:pt x="51040" y="581715"/>
                  </a:cubicBezTo>
                  <a:cubicBezTo>
                    <a:pt x="42573" y="632515"/>
                    <a:pt x="35694" y="663736"/>
                    <a:pt x="44690" y="689665"/>
                  </a:cubicBezTo>
                  <a:cubicBezTo>
                    <a:pt x="53686" y="715594"/>
                    <a:pt x="102369" y="738878"/>
                    <a:pt x="105015" y="737290"/>
                  </a:cubicBezTo>
                  <a:cubicBezTo>
                    <a:pt x="107661" y="735703"/>
                    <a:pt x="72736" y="725648"/>
                    <a:pt x="60565" y="680140"/>
                  </a:cubicBezTo>
                  <a:cubicBezTo>
                    <a:pt x="48394" y="634632"/>
                    <a:pt x="31990" y="487523"/>
                    <a:pt x="31990" y="464240"/>
                  </a:cubicBezTo>
                  <a:cubicBezTo>
                    <a:pt x="31990" y="440957"/>
                    <a:pt x="52098" y="551552"/>
                    <a:pt x="60565" y="540440"/>
                  </a:cubicBezTo>
                  <a:cubicBezTo>
                    <a:pt x="69032" y="529328"/>
                    <a:pt x="92844" y="459478"/>
                    <a:pt x="82790" y="397565"/>
                  </a:cubicBezTo>
                  <a:cubicBezTo>
                    <a:pt x="72736" y="335653"/>
                    <a:pt x="4473" y="187486"/>
                    <a:pt x="240" y="168965"/>
                  </a:cubicBezTo>
                  <a:cubicBezTo>
                    <a:pt x="-3993" y="150444"/>
                    <a:pt x="48923" y="307607"/>
                    <a:pt x="57390" y="286440"/>
                  </a:cubicBezTo>
                  <a:cubicBezTo>
                    <a:pt x="65857" y="265273"/>
                    <a:pt x="57390" y="-15714"/>
                    <a:pt x="63740" y="69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6" name="フリーフォーム 385">
              <a:extLst>
                <a:ext uri="{FF2B5EF4-FFF2-40B4-BE49-F238E27FC236}">
                  <a16:creationId xmlns:a16="http://schemas.microsoft.com/office/drawing/2014/main" id="{C4148D3D-6CCE-FFF8-2F21-7BD37FF7A37F}"/>
                </a:ext>
              </a:extLst>
            </p:cNvPr>
            <p:cNvSpPr/>
            <p:nvPr/>
          </p:nvSpPr>
          <p:spPr>
            <a:xfrm>
              <a:off x="7298886" y="8595006"/>
              <a:ext cx="88956" cy="562843"/>
            </a:xfrm>
            <a:custGeom>
              <a:avLst/>
              <a:gdLst>
                <a:gd name="connsiteX0" fmla="*/ 439 w 88956"/>
                <a:gd name="connsiteY0" fmla="*/ 9244 h 562843"/>
                <a:gd name="connsiteX1" fmla="*/ 63939 w 88956"/>
                <a:gd name="connsiteY1" fmla="*/ 415644 h 562843"/>
                <a:gd name="connsiteX2" fmla="*/ 67114 w 88956"/>
                <a:gd name="connsiteY2" fmla="*/ 358494 h 562843"/>
                <a:gd name="connsiteX3" fmla="*/ 86164 w 88956"/>
                <a:gd name="connsiteY3" fmla="*/ 517244 h 562843"/>
                <a:gd name="connsiteX4" fmla="*/ 86164 w 88956"/>
                <a:gd name="connsiteY4" fmla="*/ 548994 h 562843"/>
                <a:gd name="connsiteX5" fmla="*/ 60764 w 88956"/>
                <a:gd name="connsiteY5" fmla="*/ 317219 h 562843"/>
                <a:gd name="connsiteX6" fmla="*/ 44889 w 88956"/>
                <a:gd name="connsiteY6" fmla="*/ 47344 h 562843"/>
                <a:gd name="connsiteX7" fmla="*/ 35364 w 88956"/>
                <a:gd name="connsiteY7" fmla="*/ 123544 h 562843"/>
                <a:gd name="connsiteX8" fmla="*/ 439 w 88956"/>
                <a:gd name="connsiteY8" fmla="*/ 9244 h 562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56" h="562843">
                  <a:moveTo>
                    <a:pt x="439" y="9244"/>
                  </a:moveTo>
                  <a:cubicBezTo>
                    <a:pt x="5202" y="57927"/>
                    <a:pt x="52827" y="357436"/>
                    <a:pt x="63939" y="415644"/>
                  </a:cubicBezTo>
                  <a:cubicBezTo>
                    <a:pt x="75052" y="473852"/>
                    <a:pt x="63410" y="341561"/>
                    <a:pt x="67114" y="358494"/>
                  </a:cubicBezTo>
                  <a:cubicBezTo>
                    <a:pt x="70818" y="375427"/>
                    <a:pt x="82989" y="485494"/>
                    <a:pt x="86164" y="517244"/>
                  </a:cubicBezTo>
                  <a:cubicBezTo>
                    <a:pt x="89339" y="548994"/>
                    <a:pt x="90397" y="582332"/>
                    <a:pt x="86164" y="548994"/>
                  </a:cubicBezTo>
                  <a:cubicBezTo>
                    <a:pt x="81931" y="515656"/>
                    <a:pt x="67643" y="400827"/>
                    <a:pt x="60764" y="317219"/>
                  </a:cubicBezTo>
                  <a:cubicBezTo>
                    <a:pt x="53885" y="233611"/>
                    <a:pt x="49122" y="79623"/>
                    <a:pt x="44889" y="47344"/>
                  </a:cubicBezTo>
                  <a:cubicBezTo>
                    <a:pt x="40656" y="15065"/>
                    <a:pt x="39597" y="127248"/>
                    <a:pt x="35364" y="123544"/>
                  </a:cubicBezTo>
                  <a:cubicBezTo>
                    <a:pt x="31131" y="119840"/>
                    <a:pt x="-4324" y="-39439"/>
                    <a:pt x="439" y="924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7" name="フリーフォーム 386">
              <a:extLst>
                <a:ext uri="{FF2B5EF4-FFF2-40B4-BE49-F238E27FC236}">
                  <a16:creationId xmlns:a16="http://schemas.microsoft.com/office/drawing/2014/main" id="{6908369A-7F0F-4C44-5D26-263DD2C49C2F}"/>
                </a:ext>
              </a:extLst>
            </p:cNvPr>
            <p:cNvSpPr/>
            <p:nvPr/>
          </p:nvSpPr>
          <p:spPr>
            <a:xfrm>
              <a:off x="7282157" y="9108996"/>
              <a:ext cx="99745" cy="295925"/>
            </a:xfrm>
            <a:custGeom>
              <a:avLst/>
              <a:gdLst>
                <a:gd name="connsiteX0" fmla="*/ 99718 w 99745"/>
                <a:gd name="connsiteY0" fmla="*/ 79 h 295925"/>
                <a:gd name="connsiteX1" fmla="*/ 23518 w 99745"/>
                <a:gd name="connsiteY1" fmla="*/ 165179 h 295925"/>
                <a:gd name="connsiteX2" fmla="*/ 39393 w 99745"/>
                <a:gd name="connsiteY2" fmla="*/ 231854 h 295925"/>
                <a:gd name="connsiteX3" fmla="*/ 64793 w 99745"/>
                <a:gd name="connsiteY3" fmla="*/ 295354 h 295925"/>
                <a:gd name="connsiteX4" fmla="*/ 4468 w 99745"/>
                <a:gd name="connsiteY4" fmla="*/ 193754 h 295925"/>
                <a:gd name="connsiteX5" fmla="*/ 4468 w 99745"/>
                <a:gd name="connsiteY5" fmla="*/ 136604 h 295925"/>
                <a:gd name="connsiteX6" fmla="*/ 13993 w 99745"/>
                <a:gd name="connsiteY6" fmla="*/ 142954 h 295925"/>
                <a:gd name="connsiteX7" fmla="*/ 99718 w 99745"/>
                <a:gd name="connsiteY7" fmla="*/ 79 h 29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745" h="295925">
                  <a:moveTo>
                    <a:pt x="99718" y="79"/>
                  </a:moveTo>
                  <a:cubicBezTo>
                    <a:pt x="101305" y="3783"/>
                    <a:pt x="33572" y="126550"/>
                    <a:pt x="23518" y="165179"/>
                  </a:cubicBezTo>
                  <a:cubicBezTo>
                    <a:pt x="13464" y="203808"/>
                    <a:pt x="32514" y="210158"/>
                    <a:pt x="39393" y="231854"/>
                  </a:cubicBezTo>
                  <a:cubicBezTo>
                    <a:pt x="46272" y="253550"/>
                    <a:pt x="70614" y="301704"/>
                    <a:pt x="64793" y="295354"/>
                  </a:cubicBezTo>
                  <a:cubicBezTo>
                    <a:pt x="58972" y="289004"/>
                    <a:pt x="14522" y="220212"/>
                    <a:pt x="4468" y="193754"/>
                  </a:cubicBezTo>
                  <a:cubicBezTo>
                    <a:pt x="-5586" y="167296"/>
                    <a:pt x="4468" y="136604"/>
                    <a:pt x="4468" y="136604"/>
                  </a:cubicBezTo>
                  <a:cubicBezTo>
                    <a:pt x="6055" y="128137"/>
                    <a:pt x="764" y="163062"/>
                    <a:pt x="13993" y="142954"/>
                  </a:cubicBezTo>
                  <a:cubicBezTo>
                    <a:pt x="27222" y="122846"/>
                    <a:pt x="98131" y="-3625"/>
                    <a:pt x="99718" y="7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8" name="フリーフォーム 387">
              <a:extLst>
                <a:ext uri="{FF2B5EF4-FFF2-40B4-BE49-F238E27FC236}">
                  <a16:creationId xmlns:a16="http://schemas.microsoft.com/office/drawing/2014/main" id="{0B2979AE-F9E2-48E1-E10C-67440E814235}"/>
                </a:ext>
              </a:extLst>
            </p:cNvPr>
            <p:cNvSpPr/>
            <p:nvPr/>
          </p:nvSpPr>
          <p:spPr>
            <a:xfrm>
              <a:off x="7353196" y="8997792"/>
              <a:ext cx="47611" cy="369900"/>
            </a:xfrm>
            <a:custGeom>
              <a:avLst/>
              <a:gdLst>
                <a:gd name="connsiteX0" fmla="*/ 104 w 47611"/>
                <a:gd name="connsiteY0" fmla="*/ 158 h 369900"/>
                <a:gd name="connsiteX1" fmla="*/ 31854 w 47611"/>
                <a:gd name="connsiteY1" fmla="*/ 324008 h 369900"/>
                <a:gd name="connsiteX2" fmla="*/ 19154 w 47611"/>
                <a:gd name="connsiteY2" fmla="*/ 365283 h 369900"/>
                <a:gd name="connsiteX3" fmla="*/ 44554 w 47611"/>
                <a:gd name="connsiteY3" fmla="*/ 301783 h 369900"/>
                <a:gd name="connsiteX4" fmla="*/ 44554 w 47611"/>
                <a:gd name="connsiteY4" fmla="*/ 216058 h 369900"/>
                <a:gd name="connsiteX5" fmla="*/ 44554 w 47611"/>
                <a:gd name="connsiteY5" fmla="*/ 279558 h 369900"/>
                <a:gd name="connsiteX6" fmla="*/ 104 w 47611"/>
                <a:gd name="connsiteY6" fmla="*/ 158 h 36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11" h="369900">
                  <a:moveTo>
                    <a:pt x="104" y="158"/>
                  </a:moveTo>
                  <a:cubicBezTo>
                    <a:pt x="-2013" y="7566"/>
                    <a:pt x="28679" y="263154"/>
                    <a:pt x="31854" y="324008"/>
                  </a:cubicBezTo>
                  <a:cubicBezTo>
                    <a:pt x="35029" y="384862"/>
                    <a:pt x="17037" y="368987"/>
                    <a:pt x="19154" y="365283"/>
                  </a:cubicBezTo>
                  <a:cubicBezTo>
                    <a:pt x="21271" y="361579"/>
                    <a:pt x="40321" y="326654"/>
                    <a:pt x="44554" y="301783"/>
                  </a:cubicBezTo>
                  <a:cubicBezTo>
                    <a:pt x="48787" y="276912"/>
                    <a:pt x="44554" y="216058"/>
                    <a:pt x="44554" y="216058"/>
                  </a:cubicBezTo>
                  <a:cubicBezTo>
                    <a:pt x="44554" y="212354"/>
                    <a:pt x="51433" y="312366"/>
                    <a:pt x="44554" y="279558"/>
                  </a:cubicBezTo>
                  <a:cubicBezTo>
                    <a:pt x="37675" y="246750"/>
                    <a:pt x="2221" y="-7250"/>
                    <a:pt x="104" y="15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9" name="フリーフォーム 388">
              <a:extLst>
                <a:ext uri="{FF2B5EF4-FFF2-40B4-BE49-F238E27FC236}">
                  <a16:creationId xmlns:a16="http://schemas.microsoft.com/office/drawing/2014/main" id="{743D9C1F-9C28-3BD0-4B6C-94EE3CF63352}"/>
                </a:ext>
              </a:extLst>
            </p:cNvPr>
            <p:cNvSpPr/>
            <p:nvPr/>
          </p:nvSpPr>
          <p:spPr>
            <a:xfrm>
              <a:off x="7146914" y="8911655"/>
              <a:ext cx="23303" cy="427626"/>
            </a:xfrm>
            <a:custGeom>
              <a:avLst/>
              <a:gdLst>
                <a:gd name="connsiteX0" fmla="*/ 11 w 23303"/>
                <a:gd name="connsiteY0" fmla="*/ 10095 h 427626"/>
                <a:gd name="connsiteX1" fmla="*/ 22236 w 23303"/>
                <a:gd name="connsiteY1" fmla="*/ 426020 h 427626"/>
                <a:gd name="connsiteX2" fmla="*/ 19061 w 23303"/>
                <a:gd name="connsiteY2" fmla="*/ 149795 h 427626"/>
                <a:gd name="connsiteX3" fmla="*/ 11 w 23303"/>
                <a:gd name="connsiteY3" fmla="*/ 10095 h 42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303" h="427626">
                  <a:moveTo>
                    <a:pt x="11" y="10095"/>
                  </a:moveTo>
                  <a:cubicBezTo>
                    <a:pt x="540" y="56132"/>
                    <a:pt x="19061" y="402737"/>
                    <a:pt x="22236" y="426020"/>
                  </a:cubicBezTo>
                  <a:cubicBezTo>
                    <a:pt x="25411" y="449303"/>
                    <a:pt x="20648" y="212766"/>
                    <a:pt x="19061" y="149795"/>
                  </a:cubicBezTo>
                  <a:cubicBezTo>
                    <a:pt x="17474" y="86824"/>
                    <a:pt x="-518" y="-35942"/>
                    <a:pt x="11" y="1009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0" name="フリーフォーム 389">
              <a:extLst>
                <a:ext uri="{FF2B5EF4-FFF2-40B4-BE49-F238E27FC236}">
                  <a16:creationId xmlns:a16="http://schemas.microsoft.com/office/drawing/2014/main" id="{95E8BF9D-5882-8557-7788-ECCBCCA06DF9}"/>
                </a:ext>
              </a:extLst>
            </p:cNvPr>
            <p:cNvSpPr/>
            <p:nvPr/>
          </p:nvSpPr>
          <p:spPr>
            <a:xfrm>
              <a:off x="7046516" y="9260669"/>
              <a:ext cx="311247" cy="291064"/>
            </a:xfrm>
            <a:custGeom>
              <a:avLst/>
              <a:gdLst>
                <a:gd name="connsiteX0" fmla="*/ 1984 w 311247"/>
                <a:gd name="connsiteY0" fmla="*/ 115106 h 291064"/>
                <a:gd name="connsiteX1" fmla="*/ 17859 w 311247"/>
                <a:gd name="connsiteY1" fmla="*/ 213531 h 291064"/>
                <a:gd name="connsiteX2" fmla="*/ 97234 w 311247"/>
                <a:gd name="connsiteY2" fmla="*/ 248456 h 291064"/>
                <a:gd name="connsiteX3" fmla="*/ 176609 w 311247"/>
                <a:gd name="connsiteY3" fmla="*/ 213531 h 291064"/>
                <a:gd name="connsiteX4" fmla="*/ 132159 w 311247"/>
                <a:gd name="connsiteY4" fmla="*/ 289731 h 291064"/>
                <a:gd name="connsiteX5" fmla="*/ 309959 w 311247"/>
                <a:gd name="connsiteY5" fmla="*/ 137331 h 291064"/>
                <a:gd name="connsiteX6" fmla="*/ 208359 w 311247"/>
                <a:gd name="connsiteY6" fmla="*/ 169081 h 291064"/>
                <a:gd name="connsiteX7" fmla="*/ 132159 w 311247"/>
                <a:gd name="connsiteY7" fmla="*/ 124631 h 291064"/>
                <a:gd name="connsiteX8" fmla="*/ 71834 w 311247"/>
                <a:gd name="connsiteY8" fmla="*/ 806 h 291064"/>
                <a:gd name="connsiteX9" fmla="*/ 167084 w 311247"/>
                <a:gd name="connsiteY9" fmla="*/ 191306 h 291064"/>
                <a:gd name="connsiteX10" fmla="*/ 49609 w 311247"/>
                <a:gd name="connsiteY10" fmla="*/ 226231 h 291064"/>
                <a:gd name="connsiteX11" fmla="*/ 1984 w 311247"/>
                <a:gd name="connsiteY11" fmla="*/ 115106 h 29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1247" h="291064">
                  <a:moveTo>
                    <a:pt x="1984" y="115106"/>
                  </a:moveTo>
                  <a:cubicBezTo>
                    <a:pt x="-3308" y="112989"/>
                    <a:pt x="1984" y="191306"/>
                    <a:pt x="17859" y="213531"/>
                  </a:cubicBezTo>
                  <a:cubicBezTo>
                    <a:pt x="33734" y="235756"/>
                    <a:pt x="70776" y="248456"/>
                    <a:pt x="97234" y="248456"/>
                  </a:cubicBezTo>
                  <a:cubicBezTo>
                    <a:pt x="123692" y="248456"/>
                    <a:pt x="170788" y="206652"/>
                    <a:pt x="176609" y="213531"/>
                  </a:cubicBezTo>
                  <a:cubicBezTo>
                    <a:pt x="182430" y="220410"/>
                    <a:pt x="109934" y="302431"/>
                    <a:pt x="132159" y="289731"/>
                  </a:cubicBezTo>
                  <a:cubicBezTo>
                    <a:pt x="154384" y="277031"/>
                    <a:pt x="297259" y="157439"/>
                    <a:pt x="309959" y="137331"/>
                  </a:cubicBezTo>
                  <a:cubicBezTo>
                    <a:pt x="322659" y="117223"/>
                    <a:pt x="237992" y="171198"/>
                    <a:pt x="208359" y="169081"/>
                  </a:cubicBezTo>
                  <a:cubicBezTo>
                    <a:pt x="178726" y="166964"/>
                    <a:pt x="154913" y="152677"/>
                    <a:pt x="132159" y="124631"/>
                  </a:cubicBezTo>
                  <a:cubicBezTo>
                    <a:pt x="109405" y="96585"/>
                    <a:pt x="66013" y="-10306"/>
                    <a:pt x="71834" y="806"/>
                  </a:cubicBezTo>
                  <a:cubicBezTo>
                    <a:pt x="77655" y="11918"/>
                    <a:pt x="170788" y="153735"/>
                    <a:pt x="167084" y="191306"/>
                  </a:cubicBezTo>
                  <a:cubicBezTo>
                    <a:pt x="163380" y="228877"/>
                    <a:pt x="79242" y="234168"/>
                    <a:pt x="49609" y="226231"/>
                  </a:cubicBezTo>
                  <a:cubicBezTo>
                    <a:pt x="19976" y="218294"/>
                    <a:pt x="7276" y="117223"/>
                    <a:pt x="1984" y="11510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1" name="フリーフォーム 390">
              <a:extLst>
                <a:ext uri="{FF2B5EF4-FFF2-40B4-BE49-F238E27FC236}">
                  <a16:creationId xmlns:a16="http://schemas.microsoft.com/office/drawing/2014/main" id="{6EBDD00B-7313-438A-8370-DFE3E2B41E9B}"/>
                </a:ext>
              </a:extLst>
            </p:cNvPr>
            <p:cNvSpPr/>
            <p:nvPr/>
          </p:nvSpPr>
          <p:spPr>
            <a:xfrm>
              <a:off x="6969073" y="8298413"/>
              <a:ext cx="105135" cy="863368"/>
            </a:xfrm>
            <a:custGeom>
              <a:avLst/>
              <a:gdLst>
                <a:gd name="connsiteX0" fmla="*/ 38152 w 105135"/>
                <a:gd name="connsiteY0" fmla="*/ 7387 h 863368"/>
                <a:gd name="connsiteX1" fmla="*/ 28627 w 105135"/>
                <a:gd name="connsiteY1" fmla="*/ 93112 h 863368"/>
                <a:gd name="connsiteX2" fmla="*/ 6402 w 105135"/>
                <a:gd name="connsiteY2" fmla="*/ 362987 h 863368"/>
                <a:gd name="connsiteX3" fmla="*/ 60377 w 105135"/>
                <a:gd name="connsiteY3" fmla="*/ 445537 h 863368"/>
                <a:gd name="connsiteX4" fmla="*/ 101652 w 105135"/>
                <a:gd name="connsiteY4" fmla="*/ 861462 h 863368"/>
                <a:gd name="connsiteX5" fmla="*/ 95302 w 105135"/>
                <a:gd name="connsiteY5" fmla="*/ 591587 h 863368"/>
                <a:gd name="connsiteX6" fmla="*/ 34977 w 105135"/>
                <a:gd name="connsiteY6" fmla="*/ 388387 h 863368"/>
                <a:gd name="connsiteX7" fmla="*/ 52 w 105135"/>
                <a:gd name="connsiteY7" fmla="*/ 258212 h 863368"/>
                <a:gd name="connsiteX8" fmla="*/ 38152 w 105135"/>
                <a:gd name="connsiteY8" fmla="*/ 7387 h 86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135" h="863368">
                  <a:moveTo>
                    <a:pt x="38152" y="7387"/>
                  </a:moveTo>
                  <a:cubicBezTo>
                    <a:pt x="42914" y="-20130"/>
                    <a:pt x="33919" y="33845"/>
                    <a:pt x="28627" y="93112"/>
                  </a:cubicBezTo>
                  <a:cubicBezTo>
                    <a:pt x="23335" y="152379"/>
                    <a:pt x="1110" y="304250"/>
                    <a:pt x="6402" y="362987"/>
                  </a:cubicBezTo>
                  <a:cubicBezTo>
                    <a:pt x="11694" y="421724"/>
                    <a:pt x="44502" y="362458"/>
                    <a:pt x="60377" y="445537"/>
                  </a:cubicBezTo>
                  <a:cubicBezTo>
                    <a:pt x="76252" y="528616"/>
                    <a:pt x="95831" y="837120"/>
                    <a:pt x="101652" y="861462"/>
                  </a:cubicBezTo>
                  <a:cubicBezTo>
                    <a:pt x="107473" y="885804"/>
                    <a:pt x="106415" y="670433"/>
                    <a:pt x="95302" y="591587"/>
                  </a:cubicBezTo>
                  <a:cubicBezTo>
                    <a:pt x="84189" y="512741"/>
                    <a:pt x="50852" y="443949"/>
                    <a:pt x="34977" y="388387"/>
                  </a:cubicBezTo>
                  <a:cubicBezTo>
                    <a:pt x="19102" y="332825"/>
                    <a:pt x="1639" y="319595"/>
                    <a:pt x="52" y="258212"/>
                  </a:cubicBezTo>
                  <a:cubicBezTo>
                    <a:pt x="-1535" y="196829"/>
                    <a:pt x="33390" y="34904"/>
                    <a:pt x="38152" y="738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2" name="フリーフォーム 391">
              <a:extLst>
                <a:ext uri="{FF2B5EF4-FFF2-40B4-BE49-F238E27FC236}">
                  <a16:creationId xmlns:a16="http://schemas.microsoft.com/office/drawing/2014/main" id="{A86B98AF-137A-9EC4-7E59-F4BA68611E08}"/>
                </a:ext>
              </a:extLst>
            </p:cNvPr>
            <p:cNvSpPr/>
            <p:nvPr/>
          </p:nvSpPr>
          <p:spPr>
            <a:xfrm>
              <a:off x="6796174" y="8167705"/>
              <a:ext cx="223753" cy="1198762"/>
            </a:xfrm>
            <a:custGeom>
              <a:avLst/>
              <a:gdLst>
                <a:gd name="connsiteX0" fmla="*/ 99926 w 223753"/>
                <a:gd name="connsiteY0" fmla="*/ 23795 h 1198762"/>
                <a:gd name="connsiteX1" fmla="*/ 90401 w 223753"/>
                <a:gd name="connsiteY1" fmla="*/ 90470 h 1198762"/>
                <a:gd name="connsiteX2" fmla="*/ 80876 w 223753"/>
                <a:gd name="connsiteY2" fmla="*/ 592120 h 1198762"/>
                <a:gd name="connsiteX3" fmla="*/ 188826 w 223753"/>
                <a:gd name="connsiteY3" fmla="*/ 1027095 h 1198762"/>
                <a:gd name="connsiteX4" fmla="*/ 125326 w 223753"/>
                <a:gd name="connsiteY4" fmla="*/ 906445 h 1198762"/>
                <a:gd name="connsiteX5" fmla="*/ 223751 w 223753"/>
                <a:gd name="connsiteY5" fmla="*/ 1198545 h 1198762"/>
                <a:gd name="connsiteX6" fmla="*/ 122151 w 223753"/>
                <a:gd name="connsiteY6" fmla="*/ 852470 h 1198762"/>
                <a:gd name="connsiteX7" fmla="*/ 1501 w 223753"/>
                <a:gd name="connsiteY7" fmla="*/ 430195 h 1198762"/>
                <a:gd name="connsiteX8" fmla="*/ 52301 w 223753"/>
                <a:gd name="connsiteY8" fmla="*/ 573070 h 1198762"/>
                <a:gd name="connsiteX9" fmla="*/ 17376 w 223753"/>
                <a:gd name="connsiteY9" fmla="*/ 195245 h 1198762"/>
                <a:gd name="connsiteX10" fmla="*/ 42776 w 223753"/>
                <a:gd name="connsiteY10" fmla="*/ 360345 h 1198762"/>
                <a:gd name="connsiteX11" fmla="*/ 99926 w 223753"/>
                <a:gd name="connsiteY11" fmla="*/ 23795 h 119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3753" h="1198762">
                  <a:moveTo>
                    <a:pt x="99926" y="23795"/>
                  </a:moveTo>
                  <a:cubicBezTo>
                    <a:pt x="107864" y="-21184"/>
                    <a:pt x="93576" y="-4251"/>
                    <a:pt x="90401" y="90470"/>
                  </a:cubicBezTo>
                  <a:cubicBezTo>
                    <a:pt x="87226" y="185191"/>
                    <a:pt x="64472" y="436016"/>
                    <a:pt x="80876" y="592120"/>
                  </a:cubicBezTo>
                  <a:cubicBezTo>
                    <a:pt x="97280" y="748224"/>
                    <a:pt x="181418" y="974708"/>
                    <a:pt x="188826" y="1027095"/>
                  </a:cubicBezTo>
                  <a:cubicBezTo>
                    <a:pt x="196234" y="1079483"/>
                    <a:pt x="119505" y="877870"/>
                    <a:pt x="125326" y="906445"/>
                  </a:cubicBezTo>
                  <a:cubicBezTo>
                    <a:pt x="131147" y="935020"/>
                    <a:pt x="224280" y="1207541"/>
                    <a:pt x="223751" y="1198545"/>
                  </a:cubicBezTo>
                  <a:cubicBezTo>
                    <a:pt x="223222" y="1189549"/>
                    <a:pt x="159193" y="980528"/>
                    <a:pt x="122151" y="852470"/>
                  </a:cubicBezTo>
                  <a:cubicBezTo>
                    <a:pt x="85109" y="724412"/>
                    <a:pt x="13143" y="476762"/>
                    <a:pt x="1501" y="430195"/>
                  </a:cubicBezTo>
                  <a:cubicBezTo>
                    <a:pt x="-10141" y="383628"/>
                    <a:pt x="49655" y="612228"/>
                    <a:pt x="52301" y="573070"/>
                  </a:cubicBezTo>
                  <a:cubicBezTo>
                    <a:pt x="54947" y="533912"/>
                    <a:pt x="18963" y="230699"/>
                    <a:pt x="17376" y="195245"/>
                  </a:cubicBezTo>
                  <a:cubicBezTo>
                    <a:pt x="15789" y="159791"/>
                    <a:pt x="25314" y="390507"/>
                    <a:pt x="42776" y="360345"/>
                  </a:cubicBezTo>
                  <a:cubicBezTo>
                    <a:pt x="60238" y="330183"/>
                    <a:pt x="91988" y="68774"/>
                    <a:pt x="99926" y="2379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3" name="フリーフォーム 392">
              <a:extLst>
                <a:ext uri="{FF2B5EF4-FFF2-40B4-BE49-F238E27FC236}">
                  <a16:creationId xmlns:a16="http://schemas.microsoft.com/office/drawing/2014/main" id="{5CDCA833-5CB9-215F-DCE5-0306E4616BC7}"/>
                </a:ext>
              </a:extLst>
            </p:cNvPr>
            <p:cNvSpPr/>
            <p:nvPr/>
          </p:nvSpPr>
          <p:spPr>
            <a:xfrm>
              <a:off x="6786075" y="8762160"/>
              <a:ext cx="43377" cy="674399"/>
            </a:xfrm>
            <a:custGeom>
              <a:avLst/>
              <a:gdLst>
                <a:gd name="connsiteX0" fmla="*/ 43350 w 43377"/>
                <a:gd name="connsiteY0" fmla="*/ 670765 h 674399"/>
                <a:gd name="connsiteX1" fmla="*/ 8425 w 43377"/>
                <a:gd name="connsiteY1" fmla="*/ 362790 h 674399"/>
                <a:gd name="connsiteX2" fmla="*/ 8425 w 43377"/>
                <a:gd name="connsiteY2" fmla="*/ 83390 h 674399"/>
                <a:gd name="connsiteX3" fmla="*/ 14775 w 43377"/>
                <a:gd name="connsiteY3" fmla="*/ 29415 h 674399"/>
                <a:gd name="connsiteX4" fmla="*/ 2075 w 43377"/>
                <a:gd name="connsiteY4" fmla="*/ 499315 h 674399"/>
                <a:gd name="connsiteX5" fmla="*/ 43350 w 43377"/>
                <a:gd name="connsiteY5" fmla="*/ 670765 h 6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77" h="674399">
                  <a:moveTo>
                    <a:pt x="43350" y="670765"/>
                  </a:moveTo>
                  <a:cubicBezTo>
                    <a:pt x="44408" y="648011"/>
                    <a:pt x="14246" y="460686"/>
                    <a:pt x="8425" y="362790"/>
                  </a:cubicBezTo>
                  <a:cubicBezTo>
                    <a:pt x="2604" y="264894"/>
                    <a:pt x="7367" y="138952"/>
                    <a:pt x="8425" y="83390"/>
                  </a:cubicBezTo>
                  <a:cubicBezTo>
                    <a:pt x="9483" y="27828"/>
                    <a:pt x="15833" y="-39906"/>
                    <a:pt x="14775" y="29415"/>
                  </a:cubicBezTo>
                  <a:cubicBezTo>
                    <a:pt x="13717" y="98736"/>
                    <a:pt x="-6392" y="392423"/>
                    <a:pt x="2075" y="499315"/>
                  </a:cubicBezTo>
                  <a:cubicBezTo>
                    <a:pt x="10542" y="606207"/>
                    <a:pt x="42292" y="693519"/>
                    <a:pt x="43350" y="67076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4" name="フリーフォーム 393">
              <a:extLst>
                <a:ext uri="{FF2B5EF4-FFF2-40B4-BE49-F238E27FC236}">
                  <a16:creationId xmlns:a16="http://schemas.microsoft.com/office/drawing/2014/main" id="{FA2DBEC6-E53F-552C-86B0-CB85C83901AC}"/>
                </a:ext>
              </a:extLst>
            </p:cNvPr>
            <p:cNvSpPr/>
            <p:nvPr/>
          </p:nvSpPr>
          <p:spPr>
            <a:xfrm>
              <a:off x="6565708" y="8111242"/>
              <a:ext cx="26014" cy="613049"/>
            </a:xfrm>
            <a:custGeom>
              <a:avLst/>
              <a:gdLst>
                <a:gd name="connsiteX0" fmla="*/ 25592 w 26014"/>
                <a:gd name="connsiteY0" fmla="*/ 7233 h 613049"/>
                <a:gd name="connsiteX1" fmla="*/ 16067 w 26014"/>
                <a:gd name="connsiteY1" fmla="*/ 594608 h 613049"/>
                <a:gd name="connsiteX2" fmla="*/ 16067 w 26014"/>
                <a:gd name="connsiteY2" fmla="*/ 448558 h 613049"/>
                <a:gd name="connsiteX3" fmla="*/ 192 w 26014"/>
                <a:gd name="connsiteY3" fmla="*/ 277108 h 613049"/>
                <a:gd name="connsiteX4" fmla="*/ 25592 w 26014"/>
                <a:gd name="connsiteY4" fmla="*/ 7233 h 613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14" h="613049">
                  <a:moveTo>
                    <a:pt x="25592" y="7233"/>
                  </a:moveTo>
                  <a:cubicBezTo>
                    <a:pt x="28238" y="60149"/>
                    <a:pt x="17654" y="521054"/>
                    <a:pt x="16067" y="594608"/>
                  </a:cubicBezTo>
                  <a:cubicBezTo>
                    <a:pt x="14479" y="668162"/>
                    <a:pt x="18713" y="501474"/>
                    <a:pt x="16067" y="448558"/>
                  </a:cubicBezTo>
                  <a:cubicBezTo>
                    <a:pt x="13421" y="395642"/>
                    <a:pt x="2838" y="347487"/>
                    <a:pt x="192" y="277108"/>
                  </a:cubicBezTo>
                  <a:cubicBezTo>
                    <a:pt x="-2454" y="206729"/>
                    <a:pt x="22946" y="-45683"/>
                    <a:pt x="25592" y="723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5" name="フリーフォーム 394">
              <a:extLst>
                <a:ext uri="{FF2B5EF4-FFF2-40B4-BE49-F238E27FC236}">
                  <a16:creationId xmlns:a16="http://schemas.microsoft.com/office/drawing/2014/main" id="{E247675F-CF6B-3533-51B0-91AF57138DAD}"/>
                </a:ext>
              </a:extLst>
            </p:cNvPr>
            <p:cNvSpPr/>
            <p:nvPr/>
          </p:nvSpPr>
          <p:spPr>
            <a:xfrm>
              <a:off x="6831587" y="7971928"/>
              <a:ext cx="131367" cy="332399"/>
            </a:xfrm>
            <a:custGeom>
              <a:avLst/>
              <a:gdLst>
                <a:gd name="connsiteX0" fmla="*/ 4188 w 131367"/>
                <a:gd name="connsiteY0" fmla="*/ 330697 h 332399"/>
                <a:gd name="connsiteX1" fmla="*/ 42288 w 131367"/>
                <a:gd name="connsiteY1" fmla="*/ 95747 h 332399"/>
                <a:gd name="connsiteX2" fmla="*/ 131188 w 131367"/>
                <a:gd name="connsiteY2" fmla="*/ 497 h 332399"/>
                <a:gd name="connsiteX3" fmla="*/ 16888 w 131367"/>
                <a:gd name="connsiteY3" fmla="*/ 130672 h 332399"/>
                <a:gd name="connsiteX4" fmla="*/ 20063 w 131367"/>
                <a:gd name="connsiteY4" fmla="*/ 44947 h 332399"/>
                <a:gd name="connsiteX5" fmla="*/ 4188 w 131367"/>
                <a:gd name="connsiteY5" fmla="*/ 194172 h 332399"/>
                <a:gd name="connsiteX6" fmla="*/ 4188 w 131367"/>
                <a:gd name="connsiteY6" fmla="*/ 330697 h 33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367" h="332399">
                  <a:moveTo>
                    <a:pt x="4188" y="330697"/>
                  </a:moveTo>
                  <a:cubicBezTo>
                    <a:pt x="10538" y="314293"/>
                    <a:pt x="21121" y="150780"/>
                    <a:pt x="42288" y="95747"/>
                  </a:cubicBezTo>
                  <a:cubicBezTo>
                    <a:pt x="63455" y="40714"/>
                    <a:pt x="135421" y="-5324"/>
                    <a:pt x="131188" y="497"/>
                  </a:cubicBezTo>
                  <a:cubicBezTo>
                    <a:pt x="126955" y="6318"/>
                    <a:pt x="35409" y="123264"/>
                    <a:pt x="16888" y="130672"/>
                  </a:cubicBezTo>
                  <a:cubicBezTo>
                    <a:pt x="-1633" y="138080"/>
                    <a:pt x="22180" y="34364"/>
                    <a:pt x="20063" y="44947"/>
                  </a:cubicBezTo>
                  <a:cubicBezTo>
                    <a:pt x="17946" y="55530"/>
                    <a:pt x="8950" y="147605"/>
                    <a:pt x="4188" y="194172"/>
                  </a:cubicBezTo>
                  <a:cubicBezTo>
                    <a:pt x="-574" y="240739"/>
                    <a:pt x="-2162" y="347101"/>
                    <a:pt x="4188" y="33069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6" name="フリーフォーム 395">
              <a:extLst>
                <a:ext uri="{FF2B5EF4-FFF2-40B4-BE49-F238E27FC236}">
                  <a16:creationId xmlns:a16="http://schemas.microsoft.com/office/drawing/2014/main" id="{0F905893-4557-6F4B-B697-3D51122FCF26}"/>
                </a:ext>
              </a:extLst>
            </p:cNvPr>
            <p:cNvSpPr/>
            <p:nvPr/>
          </p:nvSpPr>
          <p:spPr>
            <a:xfrm>
              <a:off x="6951191" y="7857429"/>
              <a:ext cx="244821" cy="535274"/>
            </a:xfrm>
            <a:custGeom>
              <a:avLst/>
              <a:gdLst>
                <a:gd name="connsiteX0" fmla="*/ 2059 w 244821"/>
                <a:gd name="connsiteY0" fmla="*/ 7046 h 535274"/>
                <a:gd name="connsiteX1" fmla="*/ 237009 w 244821"/>
                <a:gd name="connsiteY1" fmla="*/ 521396 h 535274"/>
                <a:gd name="connsiteX2" fmla="*/ 183034 w 244821"/>
                <a:gd name="connsiteY2" fmla="*/ 375346 h 535274"/>
                <a:gd name="connsiteX3" fmla="*/ 125884 w 244821"/>
                <a:gd name="connsiteY3" fmla="*/ 232471 h 535274"/>
                <a:gd name="connsiteX4" fmla="*/ 2059 w 244821"/>
                <a:gd name="connsiteY4" fmla="*/ 7046 h 53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821" h="535274">
                  <a:moveTo>
                    <a:pt x="2059" y="7046"/>
                  </a:moveTo>
                  <a:cubicBezTo>
                    <a:pt x="20580" y="55200"/>
                    <a:pt x="206847" y="460013"/>
                    <a:pt x="237009" y="521396"/>
                  </a:cubicBezTo>
                  <a:cubicBezTo>
                    <a:pt x="267171" y="582779"/>
                    <a:pt x="201555" y="423500"/>
                    <a:pt x="183034" y="375346"/>
                  </a:cubicBezTo>
                  <a:cubicBezTo>
                    <a:pt x="164513" y="327192"/>
                    <a:pt x="156576" y="293854"/>
                    <a:pt x="125884" y="232471"/>
                  </a:cubicBezTo>
                  <a:cubicBezTo>
                    <a:pt x="95192" y="171088"/>
                    <a:pt x="-16462" y="-41108"/>
                    <a:pt x="2059" y="704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7" name="フリーフォーム 396">
              <a:extLst>
                <a:ext uri="{FF2B5EF4-FFF2-40B4-BE49-F238E27FC236}">
                  <a16:creationId xmlns:a16="http://schemas.microsoft.com/office/drawing/2014/main" id="{7A74A30E-B0E2-4FC9-9145-8A26D30BD8D6}"/>
                </a:ext>
              </a:extLst>
            </p:cNvPr>
            <p:cNvSpPr/>
            <p:nvPr/>
          </p:nvSpPr>
          <p:spPr>
            <a:xfrm>
              <a:off x="6267260" y="7654925"/>
              <a:ext cx="623689" cy="164808"/>
            </a:xfrm>
            <a:custGeom>
              <a:avLst/>
              <a:gdLst>
                <a:gd name="connsiteX0" fmla="*/ 190 w 623689"/>
                <a:gd name="connsiteY0" fmla="*/ 0 h 164808"/>
                <a:gd name="connsiteX1" fmla="*/ 285940 w 623689"/>
                <a:gd name="connsiteY1" fmla="*/ 146050 h 164808"/>
                <a:gd name="connsiteX2" fmla="*/ 536765 w 623689"/>
                <a:gd name="connsiteY2" fmla="*/ 98425 h 164808"/>
                <a:gd name="connsiteX3" fmla="*/ 619315 w 623689"/>
                <a:gd name="connsiteY3" fmla="*/ 53975 h 164808"/>
                <a:gd name="connsiteX4" fmla="*/ 422465 w 623689"/>
                <a:gd name="connsiteY4" fmla="*/ 123825 h 164808"/>
                <a:gd name="connsiteX5" fmla="*/ 247840 w 623689"/>
                <a:gd name="connsiteY5" fmla="*/ 161925 h 164808"/>
                <a:gd name="connsiteX6" fmla="*/ 241490 w 623689"/>
                <a:gd name="connsiteY6" fmla="*/ 146050 h 164808"/>
                <a:gd name="connsiteX7" fmla="*/ 190 w 623689"/>
                <a:gd name="connsiteY7" fmla="*/ 0 h 164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3689" h="164808">
                  <a:moveTo>
                    <a:pt x="190" y="0"/>
                  </a:moveTo>
                  <a:cubicBezTo>
                    <a:pt x="7598" y="0"/>
                    <a:pt x="196511" y="129646"/>
                    <a:pt x="285940" y="146050"/>
                  </a:cubicBezTo>
                  <a:cubicBezTo>
                    <a:pt x="375369" y="162454"/>
                    <a:pt x="481203" y="113771"/>
                    <a:pt x="536765" y="98425"/>
                  </a:cubicBezTo>
                  <a:cubicBezTo>
                    <a:pt x="592327" y="83079"/>
                    <a:pt x="638365" y="49742"/>
                    <a:pt x="619315" y="53975"/>
                  </a:cubicBezTo>
                  <a:cubicBezTo>
                    <a:pt x="600265" y="58208"/>
                    <a:pt x="484377" y="105833"/>
                    <a:pt x="422465" y="123825"/>
                  </a:cubicBezTo>
                  <a:cubicBezTo>
                    <a:pt x="360553" y="141817"/>
                    <a:pt x="278003" y="158221"/>
                    <a:pt x="247840" y="161925"/>
                  </a:cubicBezTo>
                  <a:cubicBezTo>
                    <a:pt x="217678" y="165629"/>
                    <a:pt x="279590" y="169862"/>
                    <a:pt x="241490" y="146050"/>
                  </a:cubicBezTo>
                  <a:cubicBezTo>
                    <a:pt x="203390" y="122238"/>
                    <a:pt x="-7218" y="0"/>
                    <a:pt x="190" y="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8" name="フリーフォーム 397">
              <a:extLst>
                <a:ext uri="{FF2B5EF4-FFF2-40B4-BE49-F238E27FC236}">
                  <a16:creationId xmlns:a16="http://schemas.microsoft.com/office/drawing/2014/main" id="{D5A8A08A-37E5-5DFD-79F6-7F077ACE2112}"/>
                </a:ext>
              </a:extLst>
            </p:cNvPr>
            <p:cNvSpPr/>
            <p:nvPr/>
          </p:nvSpPr>
          <p:spPr>
            <a:xfrm>
              <a:off x="6266373" y="7699805"/>
              <a:ext cx="625555" cy="142445"/>
            </a:xfrm>
            <a:custGeom>
              <a:avLst/>
              <a:gdLst>
                <a:gd name="connsiteX0" fmla="*/ 4252 w 625555"/>
                <a:gd name="connsiteY0" fmla="*/ 2745 h 142445"/>
                <a:gd name="connsiteX1" fmla="*/ 207452 w 625555"/>
                <a:gd name="connsiteY1" fmla="*/ 120220 h 142445"/>
                <a:gd name="connsiteX2" fmla="*/ 448752 w 625555"/>
                <a:gd name="connsiteY2" fmla="*/ 120220 h 142445"/>
                <a:gd name="connsiteX3" fmla="*/ 385252 w 625555"/>
                <a:gd name="connsiteY3" fmla="*/ 142445 h 142445"/>
                <a:gd name="connsiteX4" fmla="*/ 623377 w 625555"/>
                <a:gd name="connsiteY4" fmla="*/ 56720 h 142445"/>
                <a:gd name="connsiteX5" fmla="*/ 486852 w 625555"/>
                <a:gd name="connsiteY5" fmla="*/ 101170 h 142445"/>
                <a:gd name="connsiteX6" fmla="*/ 213802 w 625555"/>
                <a:gd name="connsiteY6" fmla="*/ 117045 h 142445"/>
                <a:gd name="connsiteX7" fmla="*/ 80452 w 625555"/>
                <a:gd name="connsiteY7" fmla="*/ 44020 h 142445"/>
                <a:gd name="connsiteX8" fmla="*/ 4252 w 625555"/>
                <a:gd name="connsiteY8" fmla="*/ 2745 h 14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5555" h="142445">
                  <a:moveTo>
                    <a:pt x="4252" y="2745"/>
                  </a:moveTo>
                  <a:cubicBezTo>
                    <a:pt x="25419" y="15445"/>
                    <a:pt x="133369" y="100641"/>
                    <a:pt x="207452" y="120220"/>
                  </a:cubicBezTo>
                  <a:cubicBezTo>
                    <a:pt x="281535" y="139799"/>
                    <a:pt x="419119" y="116516"/>
                    <a:pt x="448752" y="120220"/>
                  </a:cubicBezTo>
                  <a:cubicBezTo>
                    <a:pt x="478385" y="123924"/>
                    <a:pt x="385252" y="142445"/>
                    <a:pt x="385252" y="142445"/>
                  </a:cubicBezTo>
                  <a:lnTo>
                    <a:pt x="623377" y="56720"/>
                  </a:lnTo>
                  <a:cubicBezTo>
                    <a:pt x="640310" y="49841"/>
                    <a:pt x="555115" y="91116"/>
                    <a:pt x="486852" y="101170"/>
                  </a:cubicBezTo>
                  <a:cubicBezTo>
                    <a:pt x="418589" y="111224"/>
                    <a:pt x="281535" y="126570"/>
                    <a:pt x="213802" y="117045"/>
                  </a:cubicBezTo>
                  <a:cubicBezTo>
                    <a:pt x="146069" y="107520"/>
                    <a:pt x="114848" y="63599"/>
                    <a:pt x="80452" y="44020"/>
                  </a:cubicBezTo>
                  <a:cubicBezTo>
                    <a:pt x="46056" y="24441"/>
                    <a:pt x="-16915" y="-9955"/>
                    <a:pt x="4252" y="274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9" name="フリーフォーム 398">
              <a:extLst>
                <a:ext uri="{FF2B5EF4-FFF2-40B4-BE49-F238E27FC236}">
                  <a16:creationId xmlns:a16="http://schemas.microsoft.com/office/drawing/2014/main" id="{519361F2-3FE3-267B-2C7E-DD385202F292}"/>
                </a:ext>
              </a:extLst>
            </p:cNvPr>
            <p:cNvSpPr/>
            <p:nvPr/>
          </p:nvSpPr>
          <p:spPr>
            <a:xfrm>
              <a:off x="6243243" y="7612952"/>
              <a:ext cx="207739" cy="413895"/>
            </a:xfrm>
            <a:custGeom>
              <a:avLst/>
              <a:gdLst>
                <a:gd name="connsiteX0" fmla="*/ 8332 w 207739"/>
                <a:gd name="connsiteY0" fmla="*/ 698 h 413895"/>
                <a:gd name="connsiteX1" fmla="*/ 55957 w 207739"/>
                <a:gd name="connsiteY1" fmla="*/ 181673 h 413895"/>
                <a:gd name="connsiteX2" fmla="*/ 90882 w 207739"/>
                <a:gd name="connsiteY2" fmla="*/ 257873 h 413895"/>
                <a:gd name="connsiteX3" fmla="*/ 1982 w 207739"/>
                <a:gd name="connsiteY3" fmla="*/ 222948 h 413895"/>
                <a:gd name="connsiteX4" fmla="*/ 192482 w 207739"/>
                <a:gd name="connsiteY4" fmla="*/ 394398 h 413895"/>
                <a:gd name="connsiteX5" fmla="*/ 186132 w 207739"/>
                <a:gd name="connsiteY5" fmla="*/ 394398 h 413895"/>
                <a:gd name="connsiteX6" fmla="*/ 106757 w 207739"/>
                <a:gd name="connsiteY6" fmla="*/ 254698 h 413895"/>
                <a:gd name="connsiteX7" fmla="*/ 8332 w 207739"/>
                <a:gd name="connsiteY7" fmla="*/ 698 h 41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7739" h="413895">
                  <a:moveTo>
                    <a:pt x="8332" y="698"/>
                  </a:moveTo>
                  <a:cubicBezTo>
                    <a:pt x="-135" y="-11473"/>
                    <a:pt x="42199" y="138811"/>
                    <a:pt x="55957" y="181673"/>
                  </a:cubicBezTo>
                  <a:cubicBezTo>
                    <a:pt x="69715" y="224535"/>
                    <a:pt x="99878" y="250994"/>
                    <a:pt x="90882" y="257873"/>
                  </a:cubicBezTo>
                  <a:cubicBezTo>
                    <a:pt x="81886" y="264752"/>
                    <a:pt x="-14951" y="200194"/>
                    <a:pt x="1982" y="222948"/>
                  </a:cubicBezTo>
                  <a:cubicBezTo>
                    <a:pt x="18915" y="245702"/>
                    <a:pt x="161790" y="365823"/>
                    <a:pt x="192482" y="394398"/>
                  </a:cubicBezTo>
                  <a:cubicBezTo>
                    <a:pt x="223174" y="422973"/>
                    <a:pt x="200419" y="417681"/>
                    <a:pt x="186132" y="394398"/>
                  </a:cubicBezTo>
                  <a:cubicBezTo>
                    <a:pt x="171845" y="371115"/>
                    <a:pt x="137449" y="315023"/>
                    <a:pt x="106757" y="254698"/>
                  </a:cubicBezTo>
                  <a:cubicBezTo>
                    <a:pt x="76065" y="194373"/>
                    <a:pt x="16799" y="12869"/>
                    <a:pt x="8332" y="69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0" name="フリーフォーム 399">
              <a:extLst>
                <a:ext uri="{FF2B5EF4-FFF2-40B4-BE49-F238E27FC236}">
                  <a16:creationId xmlns:a16="http://schemas.microsoft.com/office/drawing/2014/main" id="{0930CA1D-AE86-3B94-E2B2-ED01DBC3051A}"/>
                </a:ext>
              </a:extLst>
            </p:cNvPr>
            <p:cNvSpPr/>
            <p:nvPr/>
          </p:nvSpPr>
          <p:spPr>
            <a:xfrm>
              <a:off x="6320108" y="7734277"/>
              <a:ext cx="173582" cy="264126"/>
            </a:xfrm>
            <a:custGeom>
              <a:avLst/>
              <a:gdLst>
                <a:gd name="connsiteX0" fmla="*/ 1317 w 173582"/>
                <a:gd name="connsiteY0" fmla="*/ 23 h 264126"/>
                <a:gd name="connsiteX1" fmla="*/ 64817 w 173582"/>
                <a:gd name="connsiteY1" fmla="*/ 95273 h 264126"/>
                <a:gd name="connsiteX2" fmla="*/ 109267 w 173582"/>
                <a:gd name="connsiteY2" fmla="*/ 107973 h 264126"/>
                <a:gd name="connsiteX3" fmla="*/ 172767 w 173582"/>
                <a:gd name="connsiteY3" fmla="*/ 263548 h 264126"/>
                <a:gd name="connsiteX4" fmla="*/ 144192 w 173582"/>
                <a:gd name="connsiteY4" fmla="*/ 158773 h 264126"/>
                <a:gd name="connsiteX5" fmla="*/ 128317 w 173582"/>
                <a:gd name="connsiteY5" fmla="*/ 104798 h 264126"/>
                <a:gd name="connsiteX6" fmla="*/ 1317 w 173582"/>
                <a:gd name="connsiteY6" fmla="*/ 23 h 26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582" h="264126">
                  <a:moveTo>
                    <a:pt x="1317" y="23"/>
                  </a:moveTo>
                  <a:cubicBezTo>
                    <a:pt x="-9266" y="-1565"/>
                    <a:pt x="46825" y="77281"/>
                    <a:pt x="64817" y="95273"/>
                  </a:cubicBezTo>
                  <a:cubicBezTo>
                    <a:pt x="82809" y="113265"/>
                    <a:pt x="91275" y="79927"/>
                    <a:pt x="109267" y="107973"/>
                  </a:cubicBezTo>
                  <a:cubicBezTo>
                    <a:pt x="127259" y="136019"/>
                    <a:pt x="166946" y="255081"/>
                    <a:pt x="172767" y="263548"/>
                  </a:cubicBezTo>
                  <a:cubicBezTo>
                    <a:pt x="178588" y="272015"/>
                    <a:pt x="151600" y="185231"/>
                    <a:pt x="144192" y="158773"/>
                  </a:cubicBezTo>
                  <a:cubicBezTo>
                    <a:pt x="136784" y="132315"/>
                    <a:pt x="148954" y="128610"/>
                    <a:pt x="128317" y="104798"/>
                  </a:cubicBezTo>
                  <a:cubicBezTo>
                    <a:pt x="107680" y="80986"/>
                    <a:pt x="11900" y="1611"/>
                    <a:pt x="1317" y="2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1" name="フリーフォーム 400">
              <a:extLst>
                <a:ext uri="{FF2B5EF4-FFF2-40B4-BE49-F238E27FC236}">
                  <a16:creationId xmlns:a16="http://schemas.microsoft.com/office/drawing/2014/main" id="{310CD21E-D170-5998-D72B-FB77C95B39DC}"/>
                </a:ext>
              </a:extLst>
            </p:cNvPr>
            <p:cNvSpPr/>
            <p:nvPr/>
          </p:nvSpPr>
          <p:spPr>
            <a:xfrm>
              <a:off x="6298648" y="7743784"/>
              <a:ext cx="169699" cy="274180"/>
            </a:xfrm>
            <a:custGeom>
              <a:avLst/>
              <a:gdLst>
                <a:gd name="connsiteX0" fmla="*/ 552 w 169699"/>
                <a:gd name="connsiteY0" fmla="*/ 41 h 274180"/>
                <a:gd name="connsiteX1" fmla="*/ 70402 w 169699"/>
                <a:gd name="connsiteY1" fmla="*/ 98466 h 274180"/>
                <a:gd name="connsiteX2" fmla="*/ 105327 w 169699"/>
                <a:gd name="connsiteY2" fmla="*/ 123866 h 274180"/>
                <a:gd name="connsiteX3" fmla="*/ 168827 w 169699"/>
                <a:gd name="connsiteY3" fmla="*/ 273091 h 274180"/>
                <a:gd name="connsiteX4" fmla="*/ 140252 w 169699"/>
                <a:gd name="connsiteY4" fmla="*/ 187366 h 274180"/>
                <a:gd name="connsiteX5" fmla="*/ 111677 w 169699"/>
                <a:gd name="connsiteY5" fmla="*/ 111166 h 274180"/>
                <a:gd name="connsiteX6" fmla="*/ 552 w 169699"/>
                <a:gd name="connsiteY6" fmla="*/ 41 h 27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699" h="274180">
                  <a:moveTo>
                    <a:pt x="552" y="41"/>
                  </a:moveTo>
                  <a:cubicBezTo>
                    <a:pt x="-6327" y="-2076"/>
                    <a:pt x="52940" y="77829"/>
                    <a:pt x="70402" y="98466"/>
                  </a:cubicBezTo>
                  <a:cubicBezTo>
                    <a:pt x="87864" y="119103"/>
                    <a:pt x="88923" y="94762"/>
                    <a:pt x="105327" y="123866"/>
                  </a:cubicBezTo>
                  <a:cubicBezTo>
                    <a:pt x="121731" y="152970"/>
                    <a:pt x="163006" y="262508"/>
                    <a:pt x="168827" y="273091"/>
                  </a:cubicBezTo>
                  <a:cubicBezTo>
                    <a:pt x="174648" y="283674"/>
                    <a:pt x="149777" y="214353"/>
                    <a:pt x="140252" y="187366"/>
                  </a:cubicBezTo>
                  <a:cubicBezTo>
                    <a:pt x="130727" y="160379"/>
                    <a:pt x="134960" y="137624"/>
                    <a:pt x="111677" y="111166"/>
                  </a:cubicBezTo>
                  <a:cubicBezTo>
                    <a:pt x="88394" y="84708"/>
                    <a:pt x="7431" y="2158"/>
                    <a:pt x="552" y="4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2" name="フリーフォーム 401">
              <a:extLst>
                <a:ext uri="{FF2B5EF4-FFF2-40B4-BE49-F238E27FC236}">
                  <a16:creationId xmlns:a16="http://schemas.microsoft.com/office/drawing/2014/main" id="{FC25A2D7-2EF5-603F-A7F9-82356AFF9A6D}"/>
                </a:ext>
              </a:extLst>
            </p:cNvPr>
            <p:cNvSpPr/>
            <p:nvPr/>
          </p:nvSpPr>
          <p:spPr>
            <a:xfrm>
              <a:off x="6443516" y="7797520"/>
              <a:ext cx="509786" cy="222543"/>
            </a:xfrm>
            <a:custGeom>
              <a:avLst/>
              <a:gdLst>
                <a:gd name="connsiteX0" fmla="*/ 509734 w 509786"/>
                <a:gd name="connsiteY0" fmla="*/ 280 h 222543"/>
                <a:gd name="connsiteX1" fmla="*/ 417659 w 509786"/>
                <a:gd name="connsiteY1" fmla="*/ 111405 h 222543"/>
                <a:gd name="connsiteX2" fmla="*/ 319234 w 509786"/>
                <a:gd name="connsiteY2" fmla="*/ 184430 h 222543"/>
                <a:gd name="connsiteX3" fmla="*/ 328759 w 509786"/>
                <a:gd name="connsiteY3" fmla="*/ 193955 h 222543"/>
                <a:gd name="connsiteX4" fmla="*/ 236684 w 509786"/>
                <a:gd name="connsiteY4" fmla="*/ 222530 h 222543"/>
                <a:gd name="connsiteX5" fmla="*/ 116034 w 509786"/>
                <a:gd name="connsiteY5" fmla="*/ 197130 h 222543"/>
                <a:gd name="connsiteX6" fmla="*/ 1734 w 509786"/>
                <a:gd name="connsiteY6" fmla="*/ 155855 h 222543"/>
                <a:gd name="connsiteX7" fmla="*/ 208109 w 509786"/>
                <a:gd name="connsiteY7" fmla="*/ 219355 h 222543"/>
                <a:gd name="connsiteX8" fmla="*/ 319234 w 509786"/>
                <a:gd name="connsiteY8" fmla="*/ 193955 h 222543"/>
                <a:gd name="connsiteX9" fmla="*/ 439884 w 509786"/>
                <a:gd name="connsiteY9" fmla="*/ 98705 h 222543"/>
                <a:gd name="connsiteX10" fmla="*/ 404959 w 509786"/>
                <a:gd name="connsiteY10" fmla="*/ 146330 h 222543"/>
                <a:gd name="connsiteX11" fmla="*/ 509734 w 509786"/>
                <a:gd name="connsiteY11" fmla="*/ 280 h 22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9786" h="222543">
                  <a:moveTo>
                    <a:pt x="509734" y="280"/>
                  </a:moveTo>
                  <a:cubicBezTo>
                    <a:pt x="511851" y="-5541"/>
                    <a:pt x="449409" y="80713"/>
                    <a:pt x="417659" y="111405"/>
                  </a:cubicBezTo>
                  <a:cubicBezTo>
                    <a:pt x="385909" y="142097"/>
                    <a:pt x="319234" y="184430"/>
                    <a:pt x="319234" y="184430"/>
                  </a:cubicBezTo>
                  <a:cubicBezTo>
                    <a:pt x="304417" y="198188"/>
                    <a:pt x="342517" y="187605"/>
                    <a:pt x="328759" y="193955"/>
                  </a:cubicBezTo>
                  <a:cubicBezTo>
                    <a:pt x="315001" y="200305"/>
                    <a:pt x="272138" y="222001"/>
                    <a:pt x="236684" y="222530"/>
                  </a:cubicBezTo>
                  <a:cubicBezTo>
                    <a:pt x="201230" y="223059"/>
                    <a:pt x="155192" y="208243"/>
                    <a:pt x="116034" y="197130"/>
                  </a:cubicBezTo>
                  <a:cubicBezTo>
                    <a:pt x="76876" y="186018"/>
                    <a:pt x="-13612" y="152151"/>
                    <a:pt x="1734" y="155855"/>
                  </a:cubicBezTo>
                  <a:cubicBezTo>
                    <a:pt x="17080" y="159559"/>
                    <a:pt x="155192" y="213005"/>
                    <a:pt x="208109" y="219355"/>
                  </a:cubicBezTo>
                  <a:cubicBezTo>
                    <a:pt x="261026" y="225705"/>
                    <a:pt x="280605" y="214063"/>
                    <a:pt x="319234" y="193955"/>
                  </a:cubicBezTo>
                  <a:cubicBezTo>
                    <a:pt x="357863" y="173847"/>
                    <a:pt x="425597" y="106642"/>
                    <a:pt x="439884" y="98705"/>
                  </a:cubicBezTo>
                  <a:cubicBezTo>
                    <a:pt x="454171" y="90768"/>
                    <a:pt x="392259" y="162205"/>
                    <a:pt x="404959" y="146330"/>
                  </a:cubicBezTo>
                  <a:cubicBezTo>
                    <a:pt x="417659" y="130455"/>
                    <a:pt x="507617" y="6101"/>
                    <a:pt x="509734" y="28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3" name="フリーフォーム 402">
              <a:extLst>
                <a:ext uri="{FF2B5EF4-FFF2-40B4-BE49-F238E27FC236}">
                  <a16:creationId xmlns:a16="http://schemas.microsoft.com/office/drawing/2014/main" id="{9DD36C32-CC8D-0C6F-E1E9-065B15EAE251}"/>
                </a:ext>
              </a:extLst>
            </p:cNvPr>
            <p:cNvSpPr/>
            <p:nvPr/>
          </p:nvSpPr>
          <p:spPr>
            <a:xfrm>
              <a:off x="6505515" y="7743648"/>
              <a:ext cx="447962" cy="237348"/>
            </a:xfrm>
            <a:custGeom>
              <a:avLst/>
              <a:gdLst>
                <a:gd name="connsiteX0" fmla="*/ 60 w 447962"/>
                <a:gd name="connsiteY0" fmla="*/ 219252 h 237348"/>
                <a:gd name="connsiteX1" fmla="*/ 181035 w 447962"/>
                <a:gd name="connsiteY1" fmla="*/ 231952 h 237348"/>
                <a:gd name="connsiteX2" fmla="*/ 381060 w 447962"/>
                <a:gd name="connsiteY2" fmla="*/ 120827 h 237348"/>
                <a:gd name="connsiteX3" fmla="*/ 314385 w 447962"/>
                <a:gd name="connsiteY3" fmla="*/ 165277 h 237348"/>
                <a:gd name="connsiteX4" fmla="*/ 403285 w 447962"/>
                <a:gd name="connsiteY4" fmla="*/ 76377 h 237348"/>
                <a:gd name="connsiteX5" fmla="*/ 374710 w 447962"/>
                <a:gd name="connsiteY5" fmla="*/ 177 h 237348"/>
                <a:gd name="connsiteX6" fmla="*/ 447735 w 447962"/>
                <a:gd name="connsiteY6" fmla="*/ 57327 h 237348"/>
                <a:gd name="connsiteX7" fmla="*/ 393760 w 447962"/>
                <a:gd name="connsiteY7" fmla="*/ 120827 h 237348"/>
                <a:gd name="connsiteX8" fmla="*/ 288985 w 447962"/>
                <a:gd name="connsiteY8" fmla="*/ 209727 h 237348"/>
                <a:gd name="connsiteX9" fmla="*/ 161985 w 447962"/>
                <a:gd name="connsiteY9" fmla="*/ 212902 h 237348"/>
                <a:gd name="connsiteX10" fmla="*/ 60 w 447962"/>
                <a:gd name="connsiteY10" fmla="*/ 219252 h 23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7962" h="237348">
                  <a:moveTo>
                    <a:pt x="60" y="219252"/>
                  </a:moveTo>
                  <a:cubicBezTo>
                    <a:pt x="3235" y="222427"/>
                    <a:pt x="117535" y="248356"/>
                    <a:pt x="181035" y="231952"/>
                  </a:cubicBezTo>
                  <a:cubicBezTo>
                    <a:pt x="244535" y="215548"/>
                    <a:pt x="358835" y="131939"/>
                    <a:pt x="381060" y="120827"/>
                  </a:cubicBezTo>
                  <a:cubicBezTo>
                    <a:pt x="403285" y="109715"/>
                    <a:pt x="310681" y="172685"/>
                    <a:pt x="314385" y="165277"/>
                  </a:cubicBezTo>
                  <a:cubicBezTo>
                    <a:pt x="318089" y="157869"/>
                    <a:pt x="393231" y="103894"/>
                    <a:pt x="403285" y="76377"/>
                  </a:cubicBezTo>
                  <a:cubicBezTo>
                    <a:pt x="413339" y="48860"/>
                    <a:pt x="367302" y="3352"/>
                    <a:pt x="374710" y="177"/>
                  </a:cubicBezTo>
                  <a:cubicBezTo>
                    <a:pt x="382118" y="-2998"/>
                    <a:pt x="444560" y="37219"/>
                    <a:pt x="447735" y="57327"/>
                  </a:cubicBezTo>
                  <a:cubicBezTo>
                    <a:pt x="450910" y="77435"/>
                    <a:pt x="420218" y="95427"/>
                    <a:pt x="393760" y="120827"/>
                  </a:cubicBezTo>
                  <a:cubicBezTo>
                    <a:pt x="367302" y="146227"/>
                    <a:pt x="327614" y="194381"/>
                    <a:pt x="288985" y="209727"/>
                  </a:cubicBezTo>
                  <a:cubicBezTo>
                    <a:pt x="250356" y="225073"/>
                    <a:pt x="205377" y="210256"/>
                    <a:pt x="161985" y="212902"/>
                  </a:cubicBezTo>
                  <a:cubicBezTo>
                    <a:pt x="118593" y="215548"/>
                    <a:pt x="-3115" y="216077"/>
                    <a:pt x="60" y="21925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4" name="フリーフォーム 403">
              <a:extLst>
                <a:ext uri="{FF2B5EF4-FFF2-40B4-BE49-F238E27FC236}">
                  <a16:creationId xmlns:a16="http://schemas.microsoft.com/office/drawing/2014/main" id="{3F322071-391E-2C0B-3FE5-55DDC65577B7}"/>
                </a:ext>
              </a:extLst>
            </p:cNvPr>
            <p:cNvSpPr/>
            <p:nvPr/>
          </p:nvSpPr>
          <p:spPr>
            <a:xfrm>
              <a:off x="6479889" y="7845367"/>
              <a:ext cx="209852" cy="121663"/>
            </a:xfrm>
            <a:custGeom>
              <a:avLst/>
              <a:gdLst>
                <a:gd name="connsiteX0" fmla="*/ 286 w 209852"/>
                <a:gd name="connsiteY0" fmla="*/ 22283 h 121663"/>
                <a:gd name="connsiteX1" fmla="*/ 35211 w 209852"/>
                <a:gd name="connsiteY1" fmla="*/ 95308 h 121663"/>
                <a:gd name="connsiteX2" fmla="*/ 32036 w 209852"/>
                <a:gd name="connsiteY2" fmla="*/ 120708 h 121663"/>
                <a:gd name="connsiteX3" fmla="*/ 28861 w 209852"/>
                <a:gd name="connsiteY3" fmla="*/ 66733 h 121663"/>
                <a:gd name="connsiteX4" fmla="*/ 130461 w 209852"/>
                <a:gd name="connsiteY4" fmla="*/ 15933 h 121663"/>
                <a:gd name="connsiteX5" fmla="*/ 209836 w 209852"/>
                <a:gd name="connsiteY5" fmla="*/ 58 h 121663"/>
                <a:gd name="connsiteX6" fmla="*/ 124111 w 209852"/>
                <a:gd name="connsiteY6" fmla="*/ 12758 h 121663"/>
                <a:gd name="connsiteX7" fmla="*/ 63786 w 209852"/>
                <a:gd name="connsiteY7" fmla="*/ 58 h 121663"/>
                <a:gd name="connsiteX8" fmla="*/ 114586 w 209852"/>
                <a:gd name="connsiteY8" fmla="*/ 19108 h 121663"/>
                <a:gd name="connsiteX9" fmla="*/ 57436 w 209852"/>
                <a:gd name="connsiteY9" fmla="*/ 69908 h 121663"/>
                <a:gd name="connsiteX10" fmla="*/ 286 w 209852"/>
                <a:gd name="connsiteY10" fmla="*/ 22283 h 12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852" h="121663">
                  <a:moveTo>
                    <a:pt x="286" y="22283"/>
                  </a:moveTo>
                  <a:cubicBezTo>
                    <a:pt x="-3418" y="26516"/>
                    <a:pt x="29919" y="78904"/>
                    <a:pt x="35211" y="95308"/>
                  </a:cubicBezTo>
                  <a:cubicBezTo>
                    <a:pt x="40503" y="111712"/>
                    <a:pt x="33094" y="125470"/>
                    <a:pt x="32036" y="120708"/>
                  </a:cubicBezTo>
                  <a:cubicBezTo>
                    <a:pt x="30978" y="115946"/>
                    <a:pt x="12457" y="84196"/>
                    <a:pt x="28861" y="66733"/>
                  </a:cubicBezTo>
                  <a:cubicBezTo>
                    <a:pt x="45265" y="49271"/>
                    <a:pt x="100299" y="27045"/>
                    <a:pt x="130461" y="15933"/>
                  </a:cubicBezTo>
                  <a:cubicBezTo>
                    <a:pt x="160623" y="4821"/>
                    <a:pt x="210894" y="587"/>
                    <a:pt x="209836" y="58"/>
                  </a:cubicBezTo>
                  <a:cubicBezTo>
                    <a:pt x="208778" y="-471"/>
                    <a:pt x="148453" y="12758"/>
                    <a:pt x="124111" y="12758"/>
                  </a:cubicBezTo>
                  <a:cubicBezTo>
                    <a:pt x="99769" y="12758"/>
                    <a:pt x="65374" y="-1000"/>
                    <a:pt x="63786" y="58"/>
                  </a:cubicBezTo>
                  <a:cubicBezTo>
                    <a:pt x="62198" y="1116"/>
                    <a:pt x="115644" y="7466"/>
                    <a:pt x="114586" y="19108"/>
                  </a:cubicBezTo>
                  <a:cubicBezTo>
                    <a:pt x="113528" y="30750"/>
                    <a:pt x="75957" y="67791"/>
                    <a:pt x="57436" y="69908"/>
                  </a:cubicBezTo>
                  <a:cubicBezTo>
                    <a:pt x="38915" y="72025"/>
                    <a:pt x="3990" y="18050"/>
                    <a:pt x="286" y="2228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5" name="フリーフォーム 404">
              <a:extLst>
                <a:ext uri="{FF2B5EF4-FFF2-40B4-BE49-F238E27FC236}">
                  <a16:creationId xmlns:a16="http://schemas.microsoft.com/office/drawing/2014/main" id="{2903D2B0-9003-9B6D-6BB5-B712C5666BF5}"/>
                </a:ext>
              </a:extLst>
            </p:cNvPr>
            <p:cNvSpPr/>
            <p:nvPr/>
          </p:nvSpPr>
          <p:spPr>
            <a:xfrm>
              <a:off x="6594439" y="7508496"/>
              <a:ext cx="110814" cy="232156"/>
            </a:xfrm>
            <a:custGeom>
              <a:avLst/>
              <a:gdLst>
                <a:gd name="connsiteX0" fmla="*/ 36 w 110814"/>
                <a:gd name="connsiteY0" fmla="*/ 379 h 232156"/>
                <a:gd name="connsiteX1" fmla="*/ 92111 w 110814"/>
                <a:gd name="connsiteY1" fmla="*/ 127379 h 232156"/>
                <a:gd name="connsiteX2" fmla="*/ 22261 w 110814"/>
                <a:gd name="connsiteY2" fmla="*/ 232154 h 232156"/>
                <a:gd name="connsiteX3" fmla="*/ 95286 w 110814"/>
                <a:gd name="connsiteY3" fmla="*/ 130554 h 232156"/>
                <a:gd name="connsiteX4" fmla="*/ 104811 w 110814"/>
                <a:gd name="connsiteY4" fmla="*/ 89279 h 232156"/>
                <a:gd name="connsiteX5" fmla="*/ 36 w 110814"/>
                <a:gd name="connsiteY5" fmla="*/ 379 h 232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14" h="232156">
                  <a:moveTo>
                    <a:pt x="36" y="379"/>
                  </a:moveTo>
                  <a:cubicBezTo>
                    <a:pt x="-2081" y="6729"/>
                    <a:pt x="88407" y="88750"/>
                    <a:pt x="92111" y="127379"/>
                  </a:cubicBezTo>
                  <a:cubicBezTo>
                    <a:pt x="95815" y="166008"/>
                    <a:pt x="21732" y="231625"/>
                    <a:pt x="22261" y="232154"/>
                  </a:cubicBezTo>
                  <a:cubicBezTo>
                    <a:pt x="22790" y="232683"/>
                    <a:pt x="81528" y="154366"/>
                    <a:pt x="95286" y="130554"/>
                  </a:cubicBezTo>
                  <a:cubicBezTo>
                    <a:pt x="109044" y="106742"/>
                    <a:pt x="116982" y="109387"/>
                    <a:pt x="104811" y="89279"/>
                  </a:cubicBezTo>
                  <a:cubicBezTo>
                    <a:pt x="92640" y="69171"/>
                    <a:pt x="2153" y="-5971"/>
                    <a:pt x="36" y="37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6" name="フリーフォーム 405">
              <a:extLst>
                <a:ext uri="{FF2B5EF4-FFF2-40B4-BE49-F238E27FC236}">
                  <a16:creationId xmlns:a16="http://schemas.microsoft.com/office/drawing/2014/main" id="{EEE0D91B-F5CC-A038-2757-B49F389D36EC}"/>
                </a:ext>
              </a:extLst>
            </p:cNvPr>
            <p:cNvSpPr/>
            <p:nvPr/>
          </p:nvSpPr>
          <p:spPr>
            <a:xfrm>
              <a:off x="6272327" y="7445135"/>
              <a:ext cx="40211" cy="264376"/>
            </a:xfrm>
            <a:custGeom>
              <a:avLst/>
              <a:gdLst>
                <a:gd name="connsiteX0" fmla="*/ 7823 w 40211"/>
                <a:gd name="connsiteY0" fmla="*/ 240 h 264376"/>
                <a:gd name="connsiteX1" fmla="*/ 7823 w 40211"/>
                <a:gd name="connsiteY1" fmla="*/ 85965 h 264376"/>
                <a:gd name="connsiteX2" fmla="*/ 36398 w 40211"/>
                <a:gd name="connsiteY2" fmla="*/ 139940 h 264376"/>
                <a:gd name="connsiteX3" fmla="*/ 39573 w 40211"/>
                <a:gd name="connsiteY3" fmla="*/ 263765 h 264376"/>
                <a:gd name="connsiteX4" fmla="*/ 33223 w 40211"/>
                <a:gd name="connsiteY4" fmla="*/ 184390 h 264376"/>
                <a:gd name="connsiteX5" fmla="*/ 1473 w 40211"/>
                <a:gd name="connsiteY5" fmla="*/ 114540 h 264376"/>
                <a:gd name="connsiteX6" fmla="*/ 7823 w 40211"/>
                <a:gd name="connsiteY6" fmla="*/ 240 h 26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211" h="264376">
                  <a:moveTo>
                    <a:pt x="7823" y="240"/>
                  </a:moveTo>
                  <a:cubicBezTo>
                    <a:pt x="8881" y="-4522"/>
                    <a:pt x="3060" y="62682"/>
                    <a:pt x="7823" y="85965"/>
                  </a:cubicBezTo>
                  <a:cubicBezTo>
                    <a:pt x="12586" y="109248"/>
                    <a:pt x="31106" y="110307"/>
                    <a:pt x="36398" y="139940"/>
                  </a:cubicBezTo>
                  <a:cubicBezTo>
                    <a:pt x="41690" y="169573"/>
                    <a:pt x="40102" y="256357"/>
                    <a:pt x="39573" y="263765"/>
                  </a:cubicBezTo>
                  <a:cubicBezTo>
                    <a:pt x="39044" y="271173"/>
                    <a:pt x="39573" y="209261"/>
                    <a:pt x="33223" y="184390"/>
                  </a:cubicBezTo>
                  <a:cubicBezTo>
                    <a:pt x="26873" y="159519"/>
                    <a:pt x="6765" y="146819"/>
                    <a:pt x="1473" y="114540"/>
                  </a:cubicBezTo>
                  <a:cubicBezTo>
                    <a:pt x="-3819" y="82261"/>
                    <a:pt x="6765" y="5002"/>
                    <a:pt x="7823" y="24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7" name="フリーフォーム 406">
              <a:extLst>
                <a:ext uri="{FF2B5EF4-FFF2-40B4-BE49-F238E27FC236}">
                  <a16:creationId xmlns:a16="http://schemas.microsoft.com/office/drawing/2014/main" id="{9BFAB149-2819-3744-54C4-50AFC5A0C99E}"/>
                </a:ext>
              </a:extLst>
            </p:cNvPr>
            <p:cNvSpPr/>
            <p:nvPr/>
          </p:nvSpPr>
          <p:spPr>
            <a:xfrm>
              <a:off x="6091723" y="7102380"/>
              <a:ext cx="182619" cy="354279"/>
            </a:xfrm>
            <a:custGeom>
              <a:avLst/>
              <a:gdLst>
                <a:gd name="connsiteX0" fmla="*/ 1102 w 182619"/>
                <a:gd name="connsiteY0" fmla="*/ 95 h 354279"/>
                <a:gd name="connsiteX1" fmla="*/ 61427 w 182619"/>
                <a:gd name="connsiteY1" fmla="*/ 209645 h 354279"/>
                <a:gd name="connsiteX2" fmla="*/ 182077 w 182619"/>
                <a:gd name="connsiteY2" fmla="*/ 352520 h 354279"/>
                <a:gd name="connsiteX3" fmla="*/ 102702 w 182619"/>
                <a:gd name="connsiteY3" fmla="*/ 282670 h 354279"/>
                <a:gd name="connsiteX4" fmla="*/ 26502 w 182619"/>
                <a:gd name="connsiteY4" fmla="*/ 184245 h 354279"/>
                <a:gd name="connsiteX5" fmla="*/ 1102 w 182619"/>
                <a:gd name="connsiteY5" fmla="*/ 95 h 354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619" h="354279">
                  <a:moveTo>
                    <a:pt x="1102" y="95"/>
                  </a:moveTo>
                  <a:cubicBezTo>
                    <a:pt x="6923" y="4328"/>
                    <a:pt x="31264" y="150907"/>
                    <a:pt x="61427" y="209645"/>
                  </a:cubicBezTo>
                  <a:cubicBezTo>
                    <a:pt x="91590" y="268383"/>
                    <a:pt x="175198" y="340349"/>
                    <a:pt x="182077" y="352520"/>
                  </a:cubicBezTo>
                  <a:cubicBezTo>
                    <a:pt x="188956" y="364691"/>
                    <a:pt x="128631" y="310716"/>
                    <a:pt x="102702" y="282670"/>
                  </a:cubicBezTo>
                  <a:cubicBezTo>
                    <a:pt x="76773" y="254624"/>
                    <a:pt x="39202" y="234516"/>
                    <a:pt x="26502" y="184245"/>
                  </a:cubicBezTo>
                  <a:cubicBezTo>
                    <a:pt x="13802" y="133974"/>
                    <a:pt x="-4719" y="-4138"/>
                    <a:pt x="1102" y="9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8" name="フリーフォーム 407">
              <a:extLst>
                <a:ext uri="{FF2B5EF4-FFF2-40B4-BE49-F238E27FC236}">
                  <a16:creationId xmlns:a16="http://schemas.microsoft.com/office/drawing/2014/main" id="{D073CC43-2547-DE1F-F461-7DE4292A3174}"/>
                </a:ext>
              </a:extLst>
            </p:cNvPr>
            <p:cNvSpPr/>
            <p:nvPr/>
          </p:nvSpPr>
          <p:spPr>
            <a:xfrm>
              <a:off x="5931863" y="6794489"/>
              <a:ext cx="185269" cy="292187"/>
            </a:xfrm>
            <a:custGeom>
              <a:avLst/>
              <a:gdLst>
                <a:gd name="connsiteX0" fmla="*/ 5387 w 185269"/>
                <a:gd name="connsiteY0" fmla="*/ 11 h 292187"/>
                <a:gd name="connsiteX1" fmla="*/ 49837 w 185269"/>
                <a:gd name="connsiteY1" fmla="*/ 114311 h 292187"/>
                <a:gd name="connsiteX2" fmla="*/ 183187 w 185269"/>
                <a:gd name="connsiteY2" fmla="*/ 288936 h 292187"/>
                <a:gd name="connsiteX3" fmla="*/ 122862 w 185269"/>
                <a:gd name="connsiteY3" fmla="*/ 219086 h 292187"/>
                <a:gd name="connsiteX4" fmla="*/ 11737 w 185269"/>
                <a:gd name="connsiteY4" fmla="*/ 107961 h 292187"/>
                <a:gd name="connsiteX5" fmla="*/ 5387 w 185269"/>
                <a:gd name="connsiteY5" fmla="*/ 11 h 29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269" h="292187">
                  <a:moveTo>
                    <a:pt x="5387" y="11"/>
                  </a:moveTo>
                  <a:cubicBezTo>
                    <a:pt x="11737" y="1069"/>
                    <a:pt x="20204" y="66157"/>
                    <a:pt x="49837" y="114311"/>
                  </a:cubicBezTo>
                  <a:cubicBezTo>
                    <a:pt x="79470" y="162465"/>
                    <a:pt x="171016" y="271474"/>
                    <a:pt x="183187" y="288936"/>
                  </a:cubicBezTo>
                  <a:cubicBezTo>
                    <a:pt x="195358" y="306398"/>
                    <a:pt x="151437" y="249248"/>
                    <a:pt x="122862" y="219086"/>
                  </a:cubicBezTo>
                  <a:cubicBezTo>
                    <a:pt x="94287" y="188924"/>
                    <a:pt x="28141" y="143415"/>
                    <a:pt x="11737" y="107961"/>
                  </a:cubicBezTo>
                  <a:cubicBezTo>
                    <a:pt x="-4667" y="72507"/>
                    <a:pt x="-963" y="-1047"/>
                    <a:pt x="5387" y="1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9" name="フリーフォーム 408">
              <a:extLst>
                <a:ext uri="{FF2B5EF4-FFF2-40B4-BE49-F238E27FC236}">
                  <a16:creationId xmlns:a16="http://schemas.microsoft.com/office/drawing/2014/main" id="{33B100F4-D47D-F585-1A18-489B901902B2}"/>
                </a:ext>
              </a:extLst>
            </p:cNvPr>
            <p:cNvSpPr/>
            <p:nvPr/>
          </p:nvSpPr>
          <p:spPr>
            <a:xfrm>
              <a:off x="5826000" y="6549994"/>
              <a:ext cx="89557" cy="308173"/>
            </a:xfrm>
            <a:custGeom>
              <a:avLst/>
              <a:gdLst>
                <a:gd name="connsiteX0" fmla="*/ 125 w 89557"/>
                <a:gd name="connsiteY0" fmla="*/ 31 h 308173"/>
                <a:gd name="connsiteX1" fmla="*/ 66800 w 89557"/>
                <a:gd name="connsiteY1" fmla="*/ 136556 h 308173"/>
                <a:gd name="connsiteX2" fmla="*/ 69975 w 89557"/>
                <a:gd name="connsiteY2" fmla="*/ 206406 h 308173"/>
                <a:gd name="connsiteX3" fmla="*/ 85850 w 89557"/>
                <a:gd name="connsiteY3" fmla="*/ 308006 h 308173"/>
                <a:gd name="connsiteX4" fmla="*/ 76325 w 89557"/>
                <a:gd name="connsiteY4" fmla="*/ 181006 h 308173"/>
                <a:gd name="connsiteX5" fmla="*/ 85850 w 89557"/>
                <a:gd name="connsiteY5" fmla="*/ 149256 h 308173"/>
                <a:gd name="connsiteX6" fmla="*/ 125 w 89557"/>
                <a:gd name="connsiteY6" fmla="*/ 31 h 30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557" h="308173">
                  <a:moveTo>
                    <a:pt x="125" y="31"/>
                  </a:moveTo>
                  <a:cubicBezTo>
                    <a:pt x="-3050" y="-2086"/>
                    <a:pt x="55158" y="102160"/>
                    <a:pt x="66800" y="136556"/>
                  </a:cubicBezTo>
                  <a:cubicBezTo>
                    <a:pt x="78442" y="170952"/>
                    <a:pt x="66800" y="177831"/>
                    <a:pt x="69975" y="206406"/>
                  </a:cubicBezTo>
                  <a:cubicBezTo>
                    <a:pt x="73150" y="234981"/>
                    <a:pt x="84792" y="312239"/>
                    <a:pt x="85850" y="308006"/>
                  </a:cubicBezTo>
                  <a:cubicBezTo>
                    <a:pt x="86908" y="303773"/>
                    <a:pt x="76325" y="207464"/>
                    <a:pt x="76325" y="181006"/>
                  </a:cubicBezTo>
                  <a:cubicBezTo>
                    <a:pt x="76325" y="154548"/>
                    <a:pt x="98021" y="175714"/>
                    <a:pt x="85850" y="149256"/>
                  </a:cubicBezTo>
                  <a:cubicBezTo>
                    <a:pt x="73679" y="122798"/>
                    <a:pt x="3300" y="2148"/>
                    <a:pt x="125" y="3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0" name="フリーフォーム 409">
              <a:extLst>
                <a:ext uri="{FF2B5EF4-FFF2-40B4-BE49-F238E27FC236}">
                  <a16:creationId xmlns:a16="http://schemas.microsoft.com/office/drawing/2014/main" id="{8AA7DFE2-FB51-A5F0-2A19-79DAAE5421D0}"/>
                </a:ext>
              </a:extLst>
            </p:cNvPr>
            <p:cNvSpPr/>
            <p:nvPr/>
          </p:nvSpPr>
          <p:spPr>
            <a:xfrm>
              <a:off x="5807012" y="6410152"/>
              <a:ext cx="114363" cy="16048"/>
            </a:xfrm>
            <a:custGeom>
              <a:avLst/>
              <a:gdLst>
                <a:gd name="connsiteX0" fmla="*/ 114363 w 114363"/>
                <a:gd name="connsiteY0" fmla="*/ 16048 h 16048"/>
                <a:gd name="connsiteX1" fmla="*/ 63 w 114363"/>
                <a:gd name="connsiteY1" fmla="*/ 173 h 16048"/>
                <a:gd name="connsiteX2" fmla="*/ 114363 w 114363"/>
                <a:gd name="connsiteY2" fmla="*/ 16048 h 1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63" h="16048">
                  <a:moveTo>
                    <a:pt x="114363" y="16048"/>
                  </a:moveTo>
                  <a:cubicBezTo>
                    <a:pt x="114363" y="16048"/>
                    <a:pt x="3238" y="2290"/>
                    <a:pt x="63" y="173"/>
                  </a:cubicBezTo>
                  <a:cubicBezTo>
                    <a:pt x="-3112" y="-1944"/>
                    <a:pt x="114363" y="16048"/>
                    <a:pt x="114363" y="1604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1" name="フリーフォーム 410">
              <a:extLst>
                <a:ext uri="{FF2B5EF4-FFF2-40B4-BE49-F238E27FC236}">
                  <a16:creationId xmlns:a16="http://schemas.microsoft.com/office/drawing/2014/main" id="{BE4445B0-CDAD-C52A-EA09-A11D29C26E72}"/>
                </a:ext>
              </a:extLst>
            </p:cNvPr>
            <p:cNvSpPr/>
            <p:nvPr/>
          </p:nvSpPr>
          <p:spPr>
            <a:xfrm>
              <a:off x="5768153" y="6400768"/>
              <a:ext cx="131329" cy="139740"/>
            </a:xfrm>
            <a:custGeom>
              <a:avLst/>
              <a:gdLst>
                <a:gd name="connsiteX0" fmla="*/ 3997 w 131329"/>
                <a:gd name="connsiteY0" fmla="*/ 139732 h 139740"/>
                <a:gd name="connsiteX1" fmla="*/ 38922 w 131329"/>
                <a:gd name="connsiteY1" fmla="*/ 19082 h 139740"/>
                <a:gd name="connsiteX2" fmla="*/ 130997 w 131329"/>
                <a:gd name="connsiteY2" fmla="*/ 28607 h 139740"/>
                <a:gd name="connsiteX3" fmla="*/ 67497 w 131329"/>
                <a:gd name="connsiteY3" fmla="*/ 32 h 139740"/>
                <a:gd name="connsiteX4" fmla="*/ 7172 w 131329"/>
                <a:gd name="connsiteY4" fmla="*/ 25432 h 139740"/>
                <a:gd name="connsiteX5" fmla="*/ 3997 w 131329"/>
                <a:gd name="connsiteY5" fmla="*/ 139732 h 139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329" h="139740">
                  <a:moveTo>
                    <a:pt x="3997" y="139732"/>
                  </a:moveTo>
                  <a:cubicBezTo>
                    <a:pt x="9288" y="138674"/>
                    <a:pt x="17755" y="37603"/>
                    <a:pt x="38922" y="19082"/>
                  </a:cubicBezTo>
                  <a:cubicBezTo>
                    <a:pt x="60089" y="561"/>
                    <a:pt x="126235" y="31782"/>
                    <a:pt x="130997" y="28607"/>
                  </a:cubicBezTo>
                  <a:cubicBezTo>
                    <a:pt x="135759" y="25432"/>
                    <a:pt x="88134" y="561"/>
                    <a:pt x="67497" y="32"/>
                  </a:cubicBezTo>
                  <a:cubicBezTo>
                    <a:pt x="46860" y="-497"/>
                    <a:pt x="16697" y="5324"/>
                    <a:pt x="7172" y="25432"/>
                  </a:cubicBezTo>
                  <a:cubicBezTo>
                    <a:pt x="-2353" y="45540"/>
                    <a:pt x="-1294" y="140790"/>
                    <a:pt x="3997" y="13973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2" name="フリーフォーム 411">
              <a:extLst>
                <a:ext uri="{FF2B5EF4-FFF2-40B4-BE49-F238E27FC236}">
                  <a16:creationId xmlns:a16="http://schemas.microsoft.com/office/drawing/2014/main" id="{BF1DBA13-7499-7029-C7EF-14508799A67F}"/>
                </a:ext>
              </a:extLst>
            </p:cNvPr>
            <p:cNvSpPr/>
            <p:nvPr/>
          </p:nvSpPr>
          <p:spPr>
            <a:xfrm>
              <a:off x="5824334" y="6438661"/>
              <a:ext cx="135549" cy="111459"/>
            </a:xfrm>
            <a:custGeom>
              <a:avLst/>
              <a:gdLst>
                <a:gd name="connsiteX0" fmla="*/ 43066 w 135549"/>
                <a:gd name="connsiteY0" fmla="*/ 111364 h 111459"/>
                <a:gd name="connsiteX1" fmla="*/ 39891 w 135549"/>
                <a:gd name="connsiteY1" fmla="*/ 22464 h 111459"/>
                <a:gd name="connsiteX2" fmla="*/ 106566 w 135549"/>
                <a:gd name="connsiteY2" fmla="*/ 47864 h 111459"/>
                <a:gd name="connsiteX3" fmla="*/ 135141 w 135549"/>
                <a:gd name="connsiteY3" fmla="*/ 92314 h 111459"/>
                <a:gd name="connsiteX4" fmla="*/ 87516 w 135549"/>
                <a:gd name="connsiteY4" fmla="*/ 25639 h 111459"/>
                <a:gd name="connsiteX5" fmla="*/ 1791 w 135549"/>
                <a:gd name="connsiteY5" fmla="*/ 239 h 111459"/>
                <a:gd name="connsiteX6" fmla="*/ 30366 w 135549"/>
                <a:gd name="connsiteY6" fmla="*/ 38339 h 111459"/>
                <a:gd name="connsiteX7" fmla="*/ 43066 w 135549"/>
                <a:gd name="connsiteY7" fmla="*/ 111364 h 11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549" h="111459">
                  <a:moveTo>
                    <a:pt x="43066" y="111364"/>
                  </a:moveTo>
                  <a:cubicBezTo>
                    <a:pt x="44654" y="108718"/>
                    <a:pt x="29308" y="33047"/>
                    <a:pt x="39891" y="22464"/>
                  </a:cubicBezTo>
                  <a:cubicBezTo>
                    <a:pt x="50474" y="11881"/>
                    <a:pt x="90691" y="36222"/>
                    <a:pt x="106566" y="47864"/>
                  </a:cubicBezTo>
                  <a:cubicBezTo>
                    <a:pt x="122441" y="59506"/>
                    <a:pt x="138316" y="96018"/>
                    <a:pt x="135141" y="92314"/>
                  </a:cubicBezTo>
                  <a:cubicBezTo>
                    <a:pt x="131966" y="88610"/>
                    <a:pt x="109741" y="40985"/>
                    <a:pt x="87516" y="25639"/>
                  </a:cubicBezTo>
                  <a:cubicBezTo>
                    <a:pt x="65291" y="10293"/>
                    <a:pt x="11316" y="-1878"/>
                    <a:pt x="1791" y="239"/>
                  </a:cubicBezTo>
                  <a:cubicBezTo>
                    <a:pt x="-7734" y="2356"/>
                    <a:pt x="23487" y="15585"/>
                    <a:pt x="30366" y="38339"/>
                  </a:cubicBezTo>
                  <a:cubicBezTo>
                    <a:pt x="37245" y="61093"/>
                    <a:pt x="41478" y="114010"/>
                    <a:pt x="43066" y="11136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3" name="フリーフォーム 412">
              <a:extLst>
                <a:ext uri="{FF2B5EF4-FFF2-40B4-BE49-F238E27FC236}">
                  <a16:creationId xmlns:a16="http://schemas.microsoft.com/office/drawing/2014/main" id="{EAD03E4B-BB6F-87D3-FDB1-95967C9311F1}"/>
                </a:ext>
              </a:extLst>
            </p:cNvPr>
            <p:cNvSpPr/>
            <p:nvPr/>
          </p:nvSpPr>
          <p:spPr>
            <a:xfrm>
              <a:off x="5781369" y="6396588"/>
              <a:ext cx="127424" cy="424325"/>
            </a:xfrm>
            <a:custGeom>
              <a:avLst/>
              <a:gdLst>
                <a:gd name="connsiteX0" fmla="*/ 22531 w 127424"/>
                <a:gd name="connsiteY0" fmla="*/ 64537 h 424325"/>
                <a:gd name="connsiteX1" fmla="*/ 51106 w 127424"/>
                <a:gd name="connsiteY1" fmla="*/ 289962 h 424325"/>
                <a:gd name="connsiteX2" fmla="*/ 127306 w 127424"/>
                <a:gd name="connsiteY2" fmla="*/ 423312 h 424325"/>
                <a:gd name="connsiteX3" fmla="*/ 66981 w 127424"/>
                <a:gd name="connsiteY3" fmla="*/ 343937 h 424325"/>
                <a:gd name="connsiteX4" fmla="*/ 3481 w 127424"/>
                <a:gd name="connsiteY4" fmla="*/ 210587 h 424325"/>
                <a:gd name="connsiteX5" fmla="*/ 9831 w 127424"/>
                <a:gd name="connsiteY5" fmla="*/ 197887 h 424325"/>
                <a:gd name="connsiteX6" fmla="*/ 22531 w 127424"/>
                <a:gd name="connsiteY6" fmla="*/ 4212 h 424325"/>
                <a:gd name="connsiteX7" fmla="*/ 22531 w 127424"/>
                <a:gd name="connsiteY7" fmla="*/ 64537 h 42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424" h="424325">
                  <a:moveTo>
                    <a:pt x="22531" y="64537"/>
                  </a:moveTo>
                  <a:cubicBezTo>
                    <a:pt x="27293" y="112162"/>
                    <a:pt x="33644" y="230166"/>
                    <a:pt x="51106" y="289962"/>
                  </a:cubicBezTo>
                  <a:cubicBezTo>
                    <a:pt x="68568" y="349758"/>
                    <a:pt x="124660" y="414316"/>
                    <a:pt x="127306" y="423312"/>
                  </a:cubicBezTo>
                  <a:cubicBezTo>
                    <a:pt x="129952" y="432308"/>
                    <a:pt x="87619" y="379391"/>
                    <a:pt x="66981" y="343937"/>
                  </a:cubicBezTo>
                  <a:cubicBezTo>
                    <a:pt x="46343" y="308483"/>
                    <a:pt x="13006" y="234929"/>
                    <a:pt x="3481" y="210587"/>
                  </a:cubicBezTo>
                  <a:cubicBezTo>
                    <a:pt x="-6044" y="186245"/>
                    <a:pt x="6656" y="232283"/>
                    <a:pt x="9831" y="197887"/>
                  </a:cubicBezTo>
                  <a:cubicBezTo>
                    <a:pt x="13006" y="163491"/>
                    <a:pt x="20414" y="19558"/>
                    <a:pt x="22531" y="4212"/>
                  </a:cubicBezTo>
                  <a:cubicBezTo>
                    <a:pt x="24648" y="-11134"/>
                    <a:pt x="17769" y="16912"/>
                    <a:pt x="22531" y="6453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4" name="フリーフォーム 413">
              <a:extLst>
                <a:ext uri="{FF2B5EF4-FFF2-40B4-BE49-F238E27FC236}">
                  <a16:creationId xmlns:a16="http://schemas.microsoft.com/office/drawing/2014/main" id="{1982E978-B82B-DABD-B383-EB8C2EA7674A}"/>
                </a:ext>
              </a:extLst>
            </p:cNvPr>
            <p:cNvSpPr/>
            <p:nvPr/>
          </p:nvSpPr>
          <p:spPr>
            <a:xfrm>
              <a:off x="5876792" y="6458357"/>
              <a:ext cx="158676" cy="239471"/>
            </a:xfrm>
            <a:custGeom>
              <a:avLst/>
              <a:gdLst>
                <a:gd name="connsiteX0" fmla="*/ 133 w 158676"/>
                <a:gd name="connsiteY0" fmla="*/ 2768 h 239471"/>
                <a:gd name="connsiteX1" fmla="*/ 117608 w 158676"/>
                <a:gd name="connsiteY1" fmla="*/ 88493 h 239471"/>
                <a:gd name="connsiteX2" fmla="*/ 155708 w 158676"/>
                <a:gd name="connsiteY2" fmla="*/ 237718 h 239471"/>
                <a:gd name="connsiteX3" fmla="*/ 149358 w 158676"/>
                <a:gd name="connsiteY3" fmla="*/ 161518 h 239471"/>
                <a:gd name="connsiteX4" fmla="*/ 95383 w 158676"/>
                <a:gd name="connsiteY4" fmla="*/ 31343 h 239471"/>
                <a:gd name="connsiteX5" fmla="*/ 133 w 158676"/>
                <a:gd name="connsiteY5" fmla="*/ 2768 h 23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676" h="239471">
                  <a:moveTo>
                    <a:pt x="133" y="2768"/>
                  </a:moveTo>
                  <a:cubicBezTo>
                    <a:pt x="3837" y="12293"/>
                    <a:pt x="91679" y="49335"/>
                    <a:pt x="117608" y="88493"/>
                  </a:cubicBezTo>
                  <a:cubicBezTo>
                    <a:pt x="143537" y="127651"/>
                    <a:pt x="150416" y="225547"/>
                    <a:pt x="155708" y="237718"/>
                  </a:cubicBezTo>
                  <a:cubicBezTo>
                    <a:pt x="161000" y="249889"/>
                    <a:pt x="159412" y="195914"/>
                    <a:pt x="149358" y="161518"/>
                  </a:cubicBezTo>
                  <a:cubicBezTo>
                    <a:pt x="139304" y="127122"/>
                    <a:pt x="119724" y="53039"/>
                    <a:pt x="95383" y="31343"/>
                  </a:cubicBezTo>
                  <a:cubicBezTo>
                    <a:pt x="71042" y="9647"/>
                    <a:pt x="-3571" y="-6757"/>
                    <a:pt x="133" y="276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5" name="フリーフォーム 414">
              <a:extLst>
                <a:ext uri="{FF2B5EF4-FFF2-40B4-BE49-F238E27FC236}">
                  <a16:creationId xmlns:a16="http://schemas.microsoft.com/office/drawing/2014/main" id="{397EE834-537F-86D4-9A89-DB83AFCB0631}"/>
                </a:ext>
              </a:extLst>
            </p:cNvPr>
            <p:cNvSpPr/>
            <p:nvPr/>
          </p:nvSpPr>
          <p:spPr>
            <a:xfrm>
              <a:off x="6024233" y="6612532"/>
              <a:ext cx="110663" cy="404235"/>
            </a:xfrm>
            <a:custGeom>
              <a:avLst/>
              <a:gdLst>
                <a:gd name="connsiteX0" fmla="*/ 5092 w 110663"/>
                <a:gd name="connsiteY0" fmla="*/ 7343 h 404235"/>
                <a:gd name="connsiteX1" fmla="*/ 97167 w 110663"/>
                <a:gd name="connsiteY1" fmla="*/ 194668 h 404235"/>
                <a:gd name="connsiteX2" fmla="*/ 93992 w 110663"/>
                <a:gd name="connsiteY2" fmla="*/ 277218 h 404235"/>
                <a:gd name="connsiteX3" fmla="*/ 106692 w 110663"/>
                <a:gd name="connsiteY3" fmla="*/ 229593 h 404235"/>
                <a:gd name="connsiteX4" fmla="*/ 106692 w 110663"/>
                <a:gd name="connsiteY4" fmla="*/ 404218 h 404235"/>
                <a:gd name="connsiteX5" fmla="*/ 103517 w 110663"/>
                <a:gd name="connsiteY5" fmla="*/ 239118 h 404235"/>
                <a:gd name="connsiteX6" fmla="*/ 20967 w 110663"/>
                <a:gd name="connsiteY6" fmla="*/ 54968 h 404235"/>
                <a:gd name="connsiteX7" fmla="*/ 5092 w 110663"/>
                <a:gd name="connsiteY7" fmla="*/ 7343 h 404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663" h="404235">
                  <a:moveTo>
                    <a:pt x="5092" y="7343"/>
                  </a:moveTo>
                  <a:cubicBezTo>
                    <a:pt x="17792" y="30626"/>
                    <a:pt x="82350" y="149689"/>
                    <a:pt x="97167" y="194668"/>
                  </a:cubicBezTo>
                  <a:cubicBezTo>
                    <a:pt x="111984" y="239647"/>
                    <a:pt x="92405" y="271397"/>
                    <a:pt x="93992" y="277218"/>
                  </a:cubicBezTo>
                  <a:cubicBezTo>
                    <a:pt x="95580" y="283039"/>
                    <a:pt x="104575" y="208426"/>
                    <a:pt x="106692" y="229593"/>
                  </a:cubicBezTo>
                  <a:cubicBezTo>
                    <a:pt x="108809" y="250760"/>
                    <a:pt x="107221" y="402631"/>
                    <a:pt x="106692" y="404218"/>
                  </a:cubicBezTo>
                  <a:cubicBezTo>
                    <a:pt x="106163" y="405805"/>
                    <a:pt x="117804" y="297326"/>
                    <a:pt x="103517" y="239118"/>
                  </a:cubicBezTo>
                  <a:cubicBezTo>
                    <a:pt x="89230" y="180910"/>
                    <a:pt x="36313" y="89364"/>
                    <a:pt x="20967" y="54968"/>
                  </a:cubicBezTo>
                  <a:cubicBezTo>
                    <a:pt x="5621" y="20572"/>
                    <a:pt x="-7608" y="-15940"/>
                    <a:pt x="5092" y="734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6" name="フリーフォーム 415">
              <a:extLst>
                <a:ext uri="{FF2B5EF4-FFF2-40B4-BE49-F238E27FC236}">
                  <a16:creationId xmlns:a16="http://schemas.microsoft.com/office/drawing/2014/main" id="{1432DAEC-A2E4-69F7-9143-5138C902B443}"/>
                </a:ext>
              </a:extLst>
            </p:cNvPr>
            <p:cNvSpPr/>
            <p:nvPr/>
          </p:nvSpPr>
          <p:spPr>
            <a:xfrm>
              <a:off x="5930792" y="6511924"/>
              <a:ext cx="99097" cy="203389"/>
            </a:xfrm>
            <a:custGeom>
              <a:avLst/>
              <a:gdLst>
                <a:gd name="connsiteX0" fmla="*/ 31858 w 99097"/>
                <a:gd name="connsiteY0" fmla="*/ 1 h 203389"/>
                <a:gd name="connsiteX1" fmla="*/ 98533 w 99097"/>
                <a:gd name="connsiteY1" fmla="*/ 152401 h 203389"/>
                <a:gd name="connsiteX2" fmla="*/ 60433 w 99097"/>
                <a:gd name="connsiteY2" fmla="*/ 171451 h 203389"/>
                <a:gd name="connsiteX3" fmla="*/ 108 w 99097"/>
                <a:gd name="connsiteY3" fmla="*/ 203201 h 203389"/>
                <a:gd name="connsiteX4" fmla="*/ 76308 w 99097"/>
                <a:gd name="connsiteY4" fmla="*/ 155576 h 203389"/>
                <a:gd name="connsiteX5" fmla="*/ 31858 w 99097"/>
                <a:gd name="connsiteY5" fmla="*/ 1 h 203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097" h="203389">
                  <a:moveTo>
                    <a:pt x="31858" y="1"/>
                  </a:moveTo>
                  <a:cubicBezTo>
                    <a:pt x="35562" y="-528"/>
                    <a:pt x="93771" y="123826"/>
                    <a:pt x="98533" y="152401"/>
                  </a:cubicBezTo>
                  <a:cubicBezTo>
                    <a:pt x="103295" y="180976"/>
                    <a:pt x="76837" y="162984"/>
                    <a:pt x="60433" y="171451"/>
                  </a:cubicBezTo>
                  <a:cubicBezTo>
                    <a:pt x="44029" y="179918"/>
                    <a:pt x="-2538" y="205847"/>
                    <a:pt x="108" y="203201"/>
                  </a:cubicBezTo>
                  <a:cubicBezTo>
                    <a:pt x="2754" y="200555"/>
                    <a:pt x="73662" y="194205"/>
                    <a:pt x="76308" y="155576"/>
                  </a:cubicBezTo>
                  <a:cubicBezTo>
                    <a:pt x="78954" y="116947"/>
                    <a:pt x="28154" y="530"/>
                    <a:pt x="31858" y="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7" name="フリーフォーム 416">
              <a:extLst>
                <a:ext uri="{FF2B5EF4-FFF2-40B4-BE49-F238E27FC236}">
                  <a16:creationId xmlns:a16="http://schemas.microsoft.com/office/drawing/2014/main" id="{70E39A05-43F6-F089-67B9-9EE2805D8950}"/>
                </a:ext>
              </a:extLst>
            </p:cNvPr>
            <p:cNvSpPr/>
            <p:nvPr/>
          </p:nvSpPr>
          <p:spPr>
            <a:xfrm>
              <a:off x="5965806" y="6695503"/>
              <a:ext cx="165210" cy="295937"/>
            </a:xfrm>
            <a:custGeom>
              <a:avLst/>
              <a:gdLst>
                <a:gd name="connsiteX0" fmla="*/ 19 w 165210"/>
                <a:gd name="connsiteY0" fmla="*/ 79947 h 295937"/>
                <a:gd name="connsiteX1" fmla="*/ 53994 w 165210"/>
                <a:gd name="connsiteY1" fmla="*/ 64072 h 295937"/>
                <a:gd name="connsiteX2" fmla="*/ 69869 w 165210"/>
                <a:gd name="connsiteY2" fmla="*/ 572 h 295937"/>
                <a:gd name="connsiteX3" fmla="*/ 104794 w 165210"/>
                <a:gd name="connsiteY3" fmla="*/ 105347 h 295937"/>
                <a:gd name="connsiteX4" fmla="*/ 120669 w 165210"/>
                <a:gd name="connsiteY4" fmla="*/ 194247 h 295937"/>
                <a:gd name="connsiteX5" fmla="*/ 139719 w 165210"/>
                <a:gd name="connsiteY5" fmla="*/ 137097 h 295937"/>
                <a:gd name="connsiteX6" fmla="*/ 165119 w 165210"/>
                <a:gd name="connsiteY6" fmla="*/ 295847 h 295937"/>
                <a:gd name="connsiteX7" fmla="*/ 130194 w 165210"/>
                <a:gd name="connsiteY7" fmla="*/ 111697 h 295937"/>
                <a:gd name="connsiteX8" fmla="*/ 95269 w 165210"/>
                <a:gd name="connsiteY8" fmla="*/ 19622 h 295937"/>
                <a:gd name="connsiteX9" fmla="*/ 60344 w 165210"/>
                <a:gd name="connsiteY9" fmla="*/ 73597 h 295937"/>
                <a:gd name="connsiteX10" fmla="*/ 19 w 165210"/>
                <a:gd name="connsiteY10" fmla="*/ 79947 h 29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210" h="295937">
                  <a:moveTo>
                    <a:pt x="19" y="79947"/>
                  </a:moveTo>
                  <a:cubicBezTo>
                    <a:pt x="-1039" y="78359"/>
                    <a:pt x="42352" y="77301"/>
                    <a:pt x="53994" y="64072"/>
                  </a:cubicBezTo>
                  <a:cubicBezTo>
                    <a:pt x="65636" y="50843"/>
                    <a:pt x="61402" y="-6307"/>
                    <a:pt x="69869" y="572"/>
                  </a:cubicBezTo>
                  <a:cubicBezTo>
                    <a:pt x="78336" y="7451"/>
                    <a:pt x="96327" y="73068"/>
                    <a:pt x="104794" y="105347"/>
                  </a:cubicBezTo>
                  <a:cubicBezTo>
                    <a:pt x="113261" y="137626"/>
                    <a:pt x="114848" y="188955"/>
                    <a:pt x="120669" y="194247"/>
                  </a:cubicBezTo>
                  <a:cubicBezTo>
                    <a:pt x="126490" y="199539"/>
                    <a:pt x="132311" y="120164"/>
                    <a:pt x="139719" y="137097"/>
                  </a:cubicBezTo>
                  <a:cubicBezTo>
                    <a:pt x="147127" y="154030"/>
                    <a:pt x="166706" y="300080"/>
                    <a:pt x="165119" y="295847"/>
                  </a:cubicBezTo>
                  <a:cubicBezTo>
                    <a:pt x="163532" y="291614"/>
                    <a:pt x="141836" y="157734"/>
                    <a:pt x="130194" y="111697"/>
                  </a:cubicBezTo>
                  <a:cubicBezTo>
                    <a:pt x="118552" y="65660"/>
                    <a:pt x="106911" y="25972"/>
                    <a:pt x="95269" y="19622"/>
                  </a:cubicBezTo>
                  <a:cubicBezTo>
                    <a:pt x="83627" y="13272"/>
                    <a:pt x="74632" y="62484"/>
                    <a:pt x="60344" y="73597"/>
                  </a:cubicBezTo>
                  <a:cubicBezTo>
                    <a:pt x="46057" y="84710"/>
                    <a:pt x="1077" y="81535"/>
                    <a:pt x="19" y="7994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8" name="フリーフォーム 417">
              <a:extLst>
                <a:ext uri="{FF2B5EF4-FFF2-40B4-BE49-F238E27FC236}">
                  <a16:creationId xmlns:a16="http://schemas.microsoft.com/office/drawing/2014/main" id="{4AE40815-7585-8F47-8374-971B5717115A}"/>
                </a:ext>
              </a:extLst>
            </p:cNvPr>
            <p:cNvSpPr/>
            <p:nvPr/>
          </p:nvSpPr>
          <p:spPr>
            <a:xfrm>
              <a:off x="6149938" y="7108600"/>
              <a:ext cx="22389" cy="167030"/>
            </a:xfrm>
            <a:custGeom>
              <a:avLst/>
              <a:gdLst>
                <a:gd name="connsiteX0" fmla="*/ 22262 w 22389"/>
                <a:gd name="connsiteY0" fmla="*/ 225 h 167030"/>
                <a:gd name="connsiteX1" fmla="*/ 9562 w 22389"/>
                <a:gd name="connsiteY1" fmla="*/ 136750 h 167030"/>
                <a:gd name="connsiteX2" fmla="*/ 19087 w 22389"/>
                <a:gd name="connsiteY2" fmla="*/ 165325 h 167030"/>
                <a:gd name="connsiteX3" fmla="*/ 37 w 22389"/>
                <a:gd name="connsiteY3" fmla="*/ 105000 h 167030"/>
                <a:gd name="connsiteX4" fmla="*/ 22262 w 22389"/>
                <a:gd name="connsiteY4" fmla="*/ 225 h 16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89" h="167030">
                  <a:moveTo>
                    <a:pt x="22262" y="225"/>
                  </a:moveTo>
                  <a:cubicBezTo>
                    <a:pt x="23849" y="5517"/>
                    <a:pt x="10091" y="109233"/>
                    <a:pt x="9562" y="136750"/>
                  </a:cubicBezTo>
                  <a:cubicBezTo>
                    <a:pt x="9033" y="164267"/>
                    <a:pt x="20674" y="170617"/>
                    <a:pt x="19087" y="165325"/>
                  </a:cubicBezTo>
                  <a:cubicBezTo>
                    <a:pt x="17500" y="160033"/>
                    <a:pt x="1095" y="125637"/>
                    <a:pt x="37" y="105000"/>
                  </a:cubicBezTo>
                  <a:cubicBezTo>
                    <a:pt x="-1021" y="84363"/>
                    <a:pt x="20675" y="-5067"/>
                    <a:pt x="22262" y="22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9" name="フリーフォーム 418">
              <a:extLst>
                <a:ext uri="{FF2B5EF4-FFF2-40B4-BE49-F238E27FC236}">
                  <a16:creationId xmlns:a16="http://schemas.microsoft.com/office/drawing/2014/main" id="{CAF242D2-4A31-1B24-385A-023F291C7FAD}"/>
                </a:ext>
              </a:extLst>
            </p:cNvPr>
            <p:cNvSpPr/>
            <p:nvPr/>
          </p:nvSpPr>
          <p:spPr>
            <a:xfrm>
              <a:off x="6207117" y="7054784"/>
              <a:ext cx="191498" cy="441688"/>
            </a:xfrm>
            <a:custGeom>
              <a:avLst/>
              <a:gdLst>
                <a:gd name="connsiteX0" fmla="*/ 8 w 191498"/>
                <a:gd name="connsiteY0" fmla="*/ 66 h 441688"/>
                <a:gd name="connsiteX1" fmla="*/ 114308 w 191498"/>
                <a:gd name="connsiteY1" fmla="*/ 161991 h 441688"/>
                <a:gd name="connsiteX2" fmla="*/ 85733 w 191498"/>
                <a:gd name="connsiteY2" fmla="*/ 260416 h 441688"/>
                <a:gd name="connsiteX3" fmla="*/ 111133 w 191498"/>
                <a:gd name="connsiteY3" fmla="*/ 441391 h 441688"/>
                <a:gd name="connsiteX4" fmla="*/ 161933 w 191498"/>
                <a:gd name="connsiteY4" fmla="*/ 301691 h 441688"/>
                <a:gd name="connsiteX5" fmla="*/ 190508 w 191498"/>
                <a:gd name="connsiteY5" fmla="*/ 247716 h 441688"/>
                <a:gd name="connsiteX6" fmla="*/ 127008 w 191498"/>
                <a:gd name="connsiteY6" fmla="*/ 330266 h 441688"/>
                <a:gd name="connsiteX7" fmla="*/ 98433 w 191498"/>
                <a:gd name="connsiteY7" fmla="*/ 215966 h 441688"/>
                <a:gd name="connsiteX8" fmla="*/ 107958 w 191498"/>
                <a:gd name="connsiteY8" fmla="*/ 142941 h 441688"/>
                <a:gd name="connsiteX9" fmla="*/ 8 w 191498"/>
                <a:gd name="connsiteY9" fmla="*/ 66 h 44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98" h="441688">
                  <a:moveTo>
                    <a:pt x="8" y="66"/>
                  </a:moveTo>
                  <a:cubicBezTo>
                    <a:pt x="1066" y="3241"/>
                    <a:pt x="100021" y="118599"/>
                    <a:pt x="114308" y="161991"/>
                  </a:cubicBezTo>
                  <a:cubicBezTo>
                    <a:pt x="128595" y="205383"/>
                    <a:pt x="86262" y="213849"/>
                    <a:pt x="85733" y="260416"/>
                  </a:cubicBezTo>
                  <a:cubicBezTo>
                    <a:pt x="85204" y="306983"/>
                    <a:pt x="98433" y="434512"/>
                    <a:pt x="111133" y="441391"/>
                  </a:cubicBezTo>
                  <a:cubicBezTo>
                    <a:pt x="123833" y="448270"/>
                    <a:pt x="148704" y="333970"/>
                    <a:pt x="161933" y="301691"/>
                  </a:cubicBezTo>
                  <a:cubicBezTo>
                    <a:pt x="175162" y="269412"/>
                    <a:pt x="196329" y="242954"/>
                    <a:pt x="190508" y="247716"/>
                  </a:cubicBezTo>
                  <a:cubicBezTo>
                    <a:pt x="184687" y="252478"/>
                    <a:pt x="142354" y="335558"/>
                    <a:pt x="127008" y="330266"/>
                  </a:cubicBezTo>
                  <a:cubicBezTo>
                    <a:pt x="111662" y="324974"/>
                    <a:pt x="101608" y="247187"/>
                    <a:pt x="98433" y="215966"/>
                  </a:cubicBezTo>
                  <a:cubicBezTo>
                    <a:pt x="95258" y="184745"/>
                    <a:pt x="122775" y="177866"/>
                    <a:pt x="107958" y="142941"/>
                  </a:cubicBezTo>
                  <a:cubicBezTo>
                    <a:pt x="93141" y="108016"/>
                    <a:pt x="-1050" y="-3109"/>
                    <a:pt x="8" y="6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0" name="フリーフォーム 419">
              <a:extLst>
                <a:ext uri="{FF2B5EF4-FFF2-40B4-BE49-F238E27FC236}">
                  <a16:creationId xmlns:a16="http://schemas.microsoft.com/office/drawing/2014/main" id="{6E378091-81C0-8734-D128-6788215A7ED2}"/>
                </a:ext>
              </a:extLst>
            </p:cNvPr>
            <p:cNvSpPr/>
            <p:nvPr/>
          </p:nvSpPr>
          <p:spPr>
            <a:xfrm>
              <a:off x="6410232" y="7338594"/>
              <a:ext cx="209675" cy="310389"/>
            </a:xfrm>
            <a:custGeom>
              <a:avLst/>
              <a:gdLst>
                <a:gd name="connsiteX0" fmla="*/ 93 w 209675"/>
                <a:gd name="connsiteY0" fmla="*/ 309981 h 310389"/>
                <a:gd name="connsiteX1" fmla="*/ 57243 w 209675"/>
                <a:gd name="connsiteY1" fmla="*/ 138531 h 310389"/>
                <a:gd name="connsiteX2" fmla="*/ 85818 w 209675"/>
                <a:gd name="connsiteY2" fmla="*/ 97256 h 310389"/>
                <a:gd name="connsiteX3" fmla="*/ 69943 w 209675"/>
                <a:gd name="connsiteY3" fmla="*/ 2006 h 310389"/>
                <a:gd name="connsiteX4" fmla="*/ 209643 w 209675"/>
                <a:gd name="connsiteY4" fmla="*/ 195681 h 310389"/>
                <a:gd name="connsiteX5" fmla="*/ 82643 w 209675"/>
                <a:gd name="connsiteY5" fmla="*/ 36931 h 310389"/>
                <a:gd name="connsiteX6" fmla="*/ 44543 w 209675"/>
                <a:gd name="connsiteY6" fmla="*/ 182981 h 310389"/>
                <a:gd name="connsiteX7" fmla="*/ 93 w 209675"/>
                <a:gd name="connsiteY7" fmla="*/ 309981 h 31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675" h="310389">
                  <a:moveTo>
                    <a:pt x="93" y="309981"/>
                  </a:moveTo>
                  <a:cubicBezTo>
                    <a:pt x="2210" y="302573"/>
                    <a:pt x="42956" y="173985"/>
                    <a:pt x="57243" y="138531"/>
                  </a:cubicBezTo>
                  <a:cubicBezTo>
                    <a:pt x="71531" y="103077"/>
                    <a:pt x="83701" y="120010"/>
                    <a:pt x="85818" y="97256"/>
                  </a:cubicBezTo>
                  <a:cubicBezTo>
                    <a:pt x="87935" y="74502"/>
                    <a:pt x="49306" y="-14398"/>
                    <a:pt x="69943" y="2006"/>
                  </a:cubicBezTo>
                  <a:cubicBezTo>
                    <a:pt x="90580" y="18410"/>
                    <a:pt x="207526" y="189860"/>
                    <a:pt x="209643" y="195681"/>
                  </a:cubicBezTo>
                  <a:cubicBezTo>
                    <a:pt x="211760" y="201502"/>
                    <a:pt x="110160" y="39048"/>
                    <a:pt x="82643" y="36931"/>
                  </a:cubicBezTo>
                  <a:cubicBezTo>
                    <a:pt x="55126" y="34814"/>
                    <a:pt x="56714" y="143823"/>
                    <a:pt x="44543" y="182981"/>
                  </a:cubicBezTo>
                  <a:cubicBezTo>
                    <a:pt x="32372" y="222139"/>
                    <a:pt x="-2024" y="317389"/>
                    <a:pt x="93" y="30998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1" name="フリーフォーム 420">
              <a:extLst>
                <a:ext uri="{FF2B5EF4-FFF2-40B4-BE49-F238E27FC236}">
                  <a16:creationId xmlns:a16="http://schemas.microsoft.com/office/drawing/2014/main" id="{227EFC0A-47AF-57EB-8DD4-19B5378B42FA}"/>
                </a:ext>
              </a:extLst>
            </p:cNvPr>
            <p:cNvSpPr/>
            <p:nvPr/>
          </p:nvSpPr>
          <p:spPr>
            <a:xfrm>
              <a:off x="6345439" y="7486621"/>
              <a:ext cx="436778" cy="247915"/>
            </a:xfrm>
            <a:custGeom>
              <a:avLst/>
              <a:gdLst>
                <a:gd name="connsiteX0" fmla="*/ 68061 w 436778"/>
                <a:gd name="connsiteY0" fmla="*/ 29 h 247915"/>
                <a:gd name="connsiteX1" fmla="*/ 33136 w 436778"/>
                <a:gd name="connsiteY1" fmla="*/ 139729 h 247915"/>
                <a:gd name="connsiteX2" fmla="*/ 99811 w 436778"/>
                <a:gd name="connsiteY2" fmla="*/ 181004 h 247915"/>
                <a:gd name="connsiteX3" fmla="*/ 74411 w 436778"/>
                <a:gd name="connsiteY3" fmla="*/ 181004 h 247915"/>
                <a:gd name="connsiteX4" fmla="*/ 214111 w 436778"/>
                <a:gd name="connsiteY4" fmla="*/ 222279 h 247915"/>
                <a:gd name="connsiteX5" fmla="*/ 185536 w 436778"/>
                <a:gd name="connsiteY5" fmla="*/ 238154 h 247915"/>
                <a:gd name="connsiteX6" fmla="*/ 398261 w 436778"/>
                <a:gd name="connsiteY6" fmla="*/ 231804 h 247915"/>
                <a:gd name="connsiteX7" fmla="*/ 299836 w 436778"/>
                <a:gd name="connsiteY7" fmla="*/ 247679 h 247915"/>
                <a:gd name="connsiteX8" fmla="*/ 436361 w 436778"/>
                <a:gd name="connsiteY8" fmla="*/ 241329 h 247915"/>
                <a:gd name="connsiteX9" fmla="*/ 245861 w 436778"/>
                <a:gd name="connsiteY9" fmla="*/ 241329 h 247915"/>
                <a:gd name="connsiteX10" fmla="*/ 163311 w 436778"/>
                <a:gd name="connsiteY10" fmla="*/ 193704 h 247915"/>
                <a:gd name="connsiteX11" fmla="*/ 147436 w 436778"/>
                <a:gd name="connsiteY11" fmla="*/ 34954 h 247915"/>
                <a:gd name="connsiteX12" fmla="*/ 153786 w 436778"/>
                <a:gd name="connsiteY12" fmla="*/ 181004 h 247915"/>
                <a:gd name="connsiteX13" fmla="*/ 14086 w 436778"/>
                <a:gd name="connsiteY13" fmla="*/ 168304 h 247915"/>
                <a:gd name="connsiteX14" fmla="*/ 10911 w 436778"/>
                <a:gd name="connsiteY14" fmla="*/ 152429 h 247915"/>
                <a:gd name="connsiteX15" fmla="*/ 68061 w 436778"/>
                <a:gd name="connsiteY15" fmla="*/ 29 h 247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6778" h="247915">
                  <a:moveTo>
                    <a:pt x="68061" y="29"/>
                  </a:moveTo>
                  <a:cubicBezTo>
                    <a:pt x="71765" y="-2088"/>
                    <a:pt x="27844" y="109567"/>
                    <a:pt x="33136" y="139729"/>
                  </a:cubicBezTo>
                  <a:cubicBezTo>
                    <a:pt x="38428" y="169891"/>
                    <a:pt x="92932" y="174125"/>
                    <a:pt x="99811" y="181004"/>
                  </a:cubicBezTo>
                  <a:cubicBezTo>
                    <a:pt x="106690" y="187883"/>
                    <a:pt x="55361" y="174125"/>
                    <a:pt x="74411" y="181004"/>
                  </a:cubicBezTo>
                  <a:cubicBezTo>
                    <a:pt x="93461" y="187883"/>
                    <a:pt x="195590" y="212754"/>
                    <a:pt x="214111" y="222279"/>
                  </a:cubicBezTo>
                  <a:cubicBezTo>
                    <a:pt x="232632" y="231804"/>
                    <a:pt x="154844" y="236567"/>
                    <a:pt x="185536" y="238154"/>
                  </a:cubicBezTo>
                  <a:cubicBezTo>
                    <a:pt x="216228" y="239742"/>
                    <a:pt x="379211" y="230217"/>
                    <a:pt x="398261" y="231804"/>
                  </a:cubicBezTo>
                  <a:cubicBezTo>
                    <a:pt x="417311" y="233391"/>
                    <a:pt x="293486" y="246092"/>
                    <a:pt x="299836" y="247679"/>
                  </a:cubicBezTo>
                  <a:cubicBezTo>
                    <a:pt x="306186" y="249267"/>
                    <a:pt x="445357" y="242387"/>
                    <a:pt x="436361" y="241329"/>
                  </a:cubicBezTo>
                  <a:cubicBezTo>
                    <a:pt x="427365" y="240271"/>
                    <a:pt x="291369" y="249266"/>
                    <a:pt x="245861" y="241329"/>
                  </a:cubicBezTo>
                  <a:cubicBezTo>
                    <a:pt x="200353" y="233392"/>
                    <a:pt x="179715" y="228100"/>
                    <a:pt x="163311" y="193704"/>
                  </a:cubicBezTo>
                  <a:cubicBezTo>
                    <a:pt x="146907" y="159308"/>
                    <a:pt x="149024" y="37071"/>
                    <a:pt x="147436" y="34954"/>
                  </a:cubicBezTo>
                  <a:cubicBezTo>
                    <a:pt x="145848" y="32837"/>
                    <a:pt x="176011" y="158779"/>
                    <a:pt x="153786" y="181004"/>
                  </a:cubicBezTo>
                  <a:cubicBezTo>
                    <a:pt x="131561" y="203229"/>
                    <a:pt x="37898" y="173066"/>
                    <a:pt x="14086" y="168304"/>
                  </a:cubicBezTo>
                  <a:cubicBezTo>
                    <a:pt x="-9726" y="163542"/>
                    <a:pt x="1915" y="173596"/>
                    <a:pt x="10911" y="152429"/>
                  </a:cubicBezTo>
                  <a:cubicBezTo>
                    <a:pt x="19907" y="131262"/>
                    <a:pt x="64357" y="2146"/>
                    <a:pt x="68061" y="2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2" name="フリーフォーム 421">
              <a:extLst>
                <a:ext uri="{FF2B5EF4-FFF2-40B4-BE49-F238E27FC236}">
                  <a16:creationId xmlns:a16="http://schemas.microsoft.com/office/drawing/2014/main" id="{F91141D3-BDDE-4F1F-DB31-F5CBFBD8EE3E}"/>
                </a:ext>
              </a:extLst>
            </p:cNvPr>
            <p:cNvSpPr/>
            <p:nvPr/>
          </p:nvSpPr>
          <p:spPr>
            <a:xfrm>
              <a:off x="6213438" y="6956217"/>
              <a:ext cx="201547" cy="365535"/>
            </a:xfrm>
            <a:custGeom>
              <a:avLst/>
              <a:gdLst>
                <a:gd name="connsiteX0" fmla="*/ 37 w 201547"/>
                <a:gd name="connsiteY0" fmla="*/ 208 h 365535"/>
                <a:gd name="connsiteX1" fmla="*/ 181012 w 201547"/>
                <a:gd name="connsiteY1" fmla="*/ 276433 h 365535"/>
                <a:gd name="connsiteX2" fmla="*/ 193712 w 201547"/>
                <a:gd name="connsiteY2" fmla="*/ 365333 h 365535"/>
                <a:gd name="connsiteX3" fmla="*/ 200062 w 201547"/>
                <a:gd name="connsiteY3" fmla="*/ 298658 h 365535"/>
                <a:gd name="connsiteX4" fmla="*/ 165137 w 201547"/>
                <a:gd name="connsiteY4" fmla="*/ 231983 h 365535"/>
                <a:gd name="connsiteX5" fmla="*/ 37 w 201547"/>
                <a:gd name="connsiteY5" fmla="*/ 208 h 36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547" h="365535">
                  <a:moveTo>
                    <a:pt x="37" y="208"/>
                  </a:moveTo>
                  <a:cubicBezTo>
                    <a:pt x="2683" y="7616"/>
                    <a:pt x="148733" y="215579"/>
                    <a:pt x="181012" y="276433"/>
                  </a:cubicBezTo>
                  <a:cubicBezTo>
                    <a:pt x="213291" y="337287"/>
                    <a:pt x="190537" y="361629"/>
                    <a:pt x="193712" y="365333"/>
                  </a:cubicBezTo>
                  <a:cubicBezTo>
                    <a:pt x="196887" y="369037"/>
                    <a:pt x="204825" y="320883"/>
                    <a:pt x="200062" y="298658"/>
                  </a:cubicBezTo>
                  <a:cubicBezTo>
                    <a:pt x="195300" y="276433"/>
                    <a:pt x="196358" y="279079"/>
                    <a:pt x="165137" y="231983"/>
                  </a:cubicBezTo>
                  <a:cubicBezTo>
                    <a:pt x="133916" y="184887"/>
                    <a:pt x="-2609" y="-7200"/>
                    <a:pt x="37" y="20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3" name="フリーフォーム 422">
              <a:extLst>
                <a:ext uri="{FF2B5EF4-FFF2-40B4-BE49-F238E27FC236}">
                  <a16:creationId xmlns:a16="http://schemas.microsoft.com/office/drawing/2014/main" id="{6ADB7898-CAC0-4D93-B256-3C9FBDDCA6B8}"/>
                </a:ext>
              </a:extLst>
            </p:cNvPr>
            <p:cNvSpPr/>
            <p:nvPr/>
          </p:nvSpPr>
          <p:spPr>
            <a:xfrm>
              <a:off x="5951012" y="6734127"/>
              <a:ext cx="262756" cy="409731"/>
            </a:xfrm>
            <a:custGeom>
              <a:avLst/>
              <a:gdLst>
                <a:gd name="connsiteX0" fmla="*/ 5288 w 262756"/>
                <a:gd name="connsiteY0" fmla="*/ 48 h 409731"/>
                <a:gd name="connsiteX1" fmla="*/ 8463 w 262756"/>
                <a:gd name="connsiteY1" fmla="*/ 104823 h 409731"/>
                <a:gd name="connsiteX2" fmla="*/ 17988 w 262756"/>
                <a:gd name="connsiteY2" fmla="*/ 101648 h 409731"/>
                <a:gd name="connsiteX3" fmla="*/ 125938 w 262756"/>
                <a:gd name="connsiteY3" fmla="*/ 234998 h 409731"/>
                <a:gd name="connsiteX4" fmla="*/ 129113 w 262756"/>
                <a:gd name="connsiteY4" fmla="*/ 238173 h 409731"/>
                <a:gd name="connsiteX5" fmla="*/ 141813 w 262756"/>
                <a:gd name="connsiteY5" fmla="*/ 342948 h 409731"/>
                <a:gd name="connsiteX6" fmla="*/ 189438 w 262756"/>
                <a:gd name="connsiteY6" fmla="*/ 269923 h 409731"/>
                <a:gd name="connsiteX7" fmla="*/ 262463 w 262756"/>
                <a:gd name="connsiteY7" fmla="*/ 193723 h 409731"/>
                <a:gd name="connsiteX8" fmla="*/ 214838 w 262756"/>
                <a:gd name="connsiteY8" fmla="*/ 241348 h 409731"/>
                <a:gd name="connsiteX9" fmla="*/ 208488 w 262756"/>
                <a:gd name="connsiteY9" fmla="*/ 317548 h 409731"/>
                <a:gd name="connsiteX10" fmla="*/ 183088 w 262756"/>
                <a:gd name="connsiteY10" fmla="*/ 409623 h 409731"/>
                <a:gd name="connsiteX11" fmla="*/ 214838 w 262756"/>
                <a:gd name="connsiteY11" fmla="*/ 298498 h 409731"/>
                <a:gd name="connsiteX12" fmla="*/ 157688 w 262756"/>
                <a:gd name="connsiteY12" fmla="*/ 212773 h 409731"/>
                <a:gd name="connsiteX13" fmla="*/ 167213 w 262756"/>
                <a:gd name="connsiteY13" fmla="*/ 168323 h 409731"/>
                <a:gd name="connsiteX14" fmla="*/ 141813 w 262756"/>
                <a:gd name="connsiteY14" fmla="*/ 212773 h 409731"/>
                <a:gd name="connsiteX15" fmla="*/ 43388 w 262756"/>
                <a:gd name="connsiteY15" fmla="*/ 177848 h 409731"/>
                <a:gd name="connsiteX16" fmla="*/ 2113 w 262756"/>
                <a:gd name="connsiteY16" fmla="*/ 120698 h 409731"/>
                <a:gd name="connsiteX17" fmla="*/ 5288 w 262756"/>
                <a:gd name="connsiteY17" fmla="*/ 48 h 409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2756" h="409731">
                  <a:moveTo>
                    <a:pt x="5288" y="48"/>
                  </a:moveTo>
                  <a:cubicBezTo>
                    <a:pt x="6346" y="-2598"/>
                    <a:pt x="8463" y="104823"/>
                    <a:pt x="8463" y="104823"/>
                  </a:cubicBezTo>
                  <a:cubicBezTo>
                    <a:pt x="10580" y="121756"/>
                    <a:pt x="-1591" y="79952"/>
                    <a:pt x="17988" y="101648"/>
                  </a:cubicBezTo>
                  <a:cubicBezTo>
                    <a:pt x="37567" y="123344"/>
                    <a:pt x="107417" y="212244"/>
                    <a:pt x="125938" y="234998"/>
                  </a:cubicBezTo>
                  <a:cubicBezTo>
                    <a:pt x="144459" y="257752"/>
                    <a:pt x="126467" y="220181"/>
                    <a:pt x="129113" y="238173"/>
                  </a:cubicBezTo>
                  <a:cubicBezTo>
                    <a:pt x="131759" y="256165"/>
                    <a:pt x="131759" y="337656"/>
                    <a:pt x="141813" y="342948"/>
                  </a:cubicBezTo>
                  <a:cubicBezTo>
                    <a:pt x="151867" y="348240"/>
                    <a:pt x="169330" y="294794"/>
                    <a:pt x="189438" y="269923"/>
                  </a:cubicBezTo>
                  <a:cubicBezTo>
                    <a:pt x="209546" y="245052"/>
                    <a:pt x="258230" y="198485"/>
                    <a:pt x="262463" y="193723"/>
                  </a:cubicBezTo>
                  <a:cubicBezTo>
                    <a:pt x="266696" y="188961"/>
                    <a:pt x="223834" y="220711"/>
                    <a:pt x="214838" y="241348"/>
                  </a:cubicBezTo>
                  <a:cubicBezTo>
                    <a:pt x="205842" y="261986"/>
                    <a:pt x="213780" y="289502"/>
                    <a:pt x="208488" y="317548"/>
                  </a:cubicBezTo>
                  <a:cubicBezTo>
                    <a:pt x="203196" y="345594"/>
                    <a:pt x="182030" y="412798"/>
                    <a:pt x="183088" y="409623"/>
                  </a:cubicBezTo>
                  <a:cubicBezTo>
                    <a:pt x="184146" y="406448"/>
                    <a:pt x="219071" y="331306"/>
                    <a:pt x="214838" y="298498"/>
                  </a:cubicBezTo>
                  <a:cubicBezTo>
                    <a:pt x="210605" y="265690"/>
                    <a:pt x="165625" y="234469"/>
                    <a:pt x="157688" y="212773"/>
                  </a:cubicBezTo>
                  <a:cubicBezTo>
                    <a:pt x="149751" y="191077"/>
                    <a:pt x="169859" y="168323"/>
                    <a:pt x="167213" y="168323"/>
                  </a:cubicBezTo>
                  <a:cubicBezTo>
                    <a:pt x="164567" y="168323"/>
                    <a:pt x="162450" y="211186"/>
                    <a:pt x="141813" y="212773"/>
                  </a:cubicBezTo>
                  <a:cubicBezTo>
                    <a:pt x="121176" y="214360"/>
                    <a:pt x="66671" y="193194"/>
                    <a:pt x="43388" y="177848"/>
                  </a:cubicBezTo>
                  <a:cubicBezTo>
                    <a:pt x="20105" y="162502"/>
                    <a:pt x="7934" y="145569"/>
                    <a:pt x="2113" y="120698"/>
                  </a:cubicBezTo>
                  <a:cubicBezTo>
                    <a:pt x="-3708" y="95827"/>
                    <a:pt x="4230" y="2694"/>
                    <a:pt x="5288" y="4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4" name="フリーフォーム 423">
              <a:extLst>
                <a:ext uri="{FF2B5EF4-FFF2-40B4-BE49-F238E27FC236}">
                  <a16:creationId xmlns:a16="http://schemas.microsoft.com/office/drawing/2014/main" id="{A2A5E457-0B20-A908-34A6-039B1B5701B0}"/>
                </a:ext>
              </a:extLst>
            </p:cNvPr>
            <p:cNvSpPr/>
            <p:nvPr/>
          </p:nvSpPr>
          <p:spPr>
            <a:xfrm>
              <a:off x="6159099" y="6219167"/>
              <a:ext cx="341811" cy="131027"/>
            </a:xfrm>
            <a:custGeom>
              <a:avLst/>
              <a:gdLst>
                <a:gd name="connsiteX0" fmla="*/ 401 w 341811"/>
                <a:gd name="connsiteY0" fmla="*/ 70508 h 131027"/>
                <a:gd name="connsiteX1" fmla="*/ 98826 w 341811"/>
                <a:gd name="connsiteY1" fmla="*/ 16533 h 131027"/>
                <a:gd name="connsiteX2" fmla="*/ 155976 w 341811"/>
                <a:gd name="connsiteY2" fmla="*/ 16533 h 131027"/>
                <a:gd name="connsiteX3" fmla="*/ 136926 w 341811"/>
                <a:gd name="connsiteY3" fmla="*/ 658 h 131027"/>
                <a:gd name="connsiteX4" fmla="*/ 267101 w 341811"/>
                <a:gd name="connsiteY4" fmla="*/ 41933 h 131027"/>
                <a:gd name="connsiteX5" fmla="*/ 260751 w 341811"/>
                <a:gd name="connsiteY5" fmla="*/ 22883 h 131027"/>
                <a:gd name="connsiteX6" fmla="*/ 340126 w 341811"/>
                <a:gd name="connsiteY6" fmla="*/ 130833 h 131027"/>
                <a:gd name="connsiteX7" fmla="*/ 305201 w 341811"/>
                <a:gd name="connsiteY7" fmla="*/ 48283 h 131027"/>
                <a:gd name="connsiteX8" fmla="*/ 194076 w 341811"/>
                <a:gd name="connsiteY8" fmla="*/ 7008 h 131027"/>
                <a:gd name="connsiteX9" fmla="*/ 67076 w 341811"/>
                <a:gd name="connsiteY9" fmla="*/ 10183 h 131027"/>
                <a:gd name="connsiteX10" fmla="*/ 41676 w 341811"/>
                <a:gd name="connsiteY10" fmla="*/ 16533 h 131027"/>
                <a:gd name="connsiteX11" fmla="*/ 63901 w 341811"/>
                <a:gd name="connsiteY11" fmla="*/ 3833 h 131027"/>
                <a:gd name="connsiteX12" fmla="*/ 401 w 341811"/>
                <a:gd name="connsiteY12" fmla="*/ 70508 h 13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811" h="131027">
                  <a:moveTo>
                    <a:pt x="401" y="70508"/>
                  </a:moveTo>
                  <a:cubicBezTo>
                    <a:pt x="6222" y="72625"/>
                    <a:pt x="72897" y="25529"/>
                    <a:pt x="98826" y="16533"/>
                  </a:cubicBezTo>
                  <a:cubicBezTo>
                    <a:pt x="124755" y="7537"/>
                    <a:pt x="155976" y="16533"/>
                    <a:pt x="155976" y="16533"/>
                  </a:cubicBezTo>
                  <a:cubicBezTo>
                    <a:pt x="162326" y="13887"/>
                    <a:pt x="118405" y="-3575"/>
                    <a:pt x="136926" y="658"/>
                  </a:cubicBezTo>
                  <a:cubicBezTo>
                    <a:pt x="155447" y="4891"/>
                    <a:pt x="267101" y="41933"/>
                    <a:pt x="267101" y="41933"/>
                  </a:cubicBezTo>
                  <a:cubicBezTo>
                    <a:pt x="287739" y="45637"/>
                    <a:pt x="248580" y="8066"/>
                    <a:pt x="260751" y="22883"/>
                  </a:cubicBezTo>
                  <a:cubicBezTo>
                    <a:pt x="272922" y="37700"/>
                    <a:pt x="332718" y="126600"/>
                    <a:pt x="340126" y="130833"/>
                  </a:cubicBezTo>
                  <a:cubicBezTo>
                    <a:pt x="347534" y="135066"/>
                    <a:pt x="329543" y="68920"/>
                    <a:pt x="305201" y="48283"/>
                  </a:cubicBezTo>
                  <a:cubicBezTo>
                    <a:pt x="280859" y="27646"/>
                    <a:pt x="233763" y="13358"/>
                    <a:pt x="194076" y="7008"/>
                  </a:cubicBezTo>
                  <a:cubicBezTo>
                    <a:pt x="154389" y="658"/>
                    <a:pt x="92476" y="8595"/>
                    <a:pt x="67076" y="10183"/>
                  </a:cubicBezTo>
                  <a:cubicBezTo>
                    <a:pt x="41676" y="11770"/>
                    <a:pt x="42205" y="17591"/>
                    <a:pt x="41676" y="16533"/>
                  </a:cubicBezTo>
                  <a:cubicBezTo>
                    <a:pt x="41147" y="15475"/>
                    <a:pt x="73955" y="-6750"/>
                    <a:pt x="63901" y="3833"/>
                  </a:cubicBezTo>
                  <a:cubicBezTo>
                    <a:pt x="53847" y="14416"/>
                    <a:pt x="-5420" y="68391"/>
                    <a:pt x="401" y="7050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5" name="フリーフォーム 424">
              <a:extLst>
                <a:ext uri="{FF2B5EF4-FFF2-40B4-BE49-F238E27FC236}">
                  <a16:creationId xmlns:a16="http://schemas.microsoft.com/office/drawing/2014/main" id="{43FFC8E1-E6B8-04C0-4C5B-5AEDACF00425}"/>
                </a:ext>
              </a:extLst>
            </p:cNvPr>
            <p:cNvSpPr/>
            <p:nvPr/>
          </p:nvSpPr>
          <p:spPr>
            <a:xfrm>
              <a:off x="6216551" y="6239815"/>
              <a:ext cx="276387" cy="123057"/>
            </a:xfrm>
            <a:custGeom>
              <a:avLst/>
              <a:gdLst>
                <a:gd name="connsiteX0" fmla="*/ 99 w 276387"/>
                <a:gd name="connsiteY0" fmla="*/ 24460 h 123057"/>
                <a:gd name="connsiteX1" fmla="*/ 117574 w 276387"/>
                <a:gd name="connsiteY1" fmla="*/ 2235 h 123057"/>
                <a:gd name="connsiteX2" fmla="*/ 120749 w 276387"/>
                <a:gd name="connsiteY2" fmla="*/ 62560 h 123057"/>
                <a:gd name="connsiteX3" fmla="*/ 149324 w 276387"/>
                <a:gd name="connsiteY3" fmla="*/ 49860 h 123057"/>
                <a:gd name="connsiteX4" fmla="*/ 104874 w 276387"/>
                <a:gd name="connsiteY4" fmla="*/ 116535 h 123057"/>
                <a:gd name="connsiteX5" fmla="*/ 146149 w 276387"/>
                <a:gd name="connsiteY5" fmla="*/ 33985 h 123057"/>
                <a:gd name="connsiteX6" fmla="*/ 155674 w 276387"/>
                <a:gd name="connsiteY6" fmla="*/ 18110 h 123057"/>
                <a:gd name="connsiteX7" fmla="*/ 228699 w 276387"/>
                <a:gd name="connsiteY7" fmla="*/ 53035 h 123057"/>
                <a:gd name="connsiteX8" fmla="*/ 219174 w 276387"/>
                <a:gd name="connsiteY8" fmla="*/ 40335 h 123057"/>
                <a:gd name="connsiteX9" fmla="*/ 276324 w 276387"/>
                <a:gd name="connsiteY9" fmla="*/ 122885 h 123057"/>
                <a:gd name="connsiteX10" fmla="*/ 206474 w 276387"/>
                <a:gd name="connsiteY10" fmla="*/ 14935 h 123057"/>
                <a:gd name="connsiteX11" fmla="*/ 139799 w 276387"/>
                <a:gd name="connsiteY11" fmla="*/ 2235 h 123057"/>
                <a:gd name="connsiteX12" fmla="*/ 99 w 276387"/>
                <a:gd name="connsiteY12" fmla="*/ 24460 h 12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6387" h="123057">
                  <a:moveTo>
                    <a:pt x="99" y="24460"/>
                  </a:moveTo>
                  <a:cubicBezTo>
                    <a:pt x="-3605" y="24460"/>
                    <a:pt x="97466" y="-4115"/>
                    <a:pt x="117574" y="2235"/>
                  </a:cubicBezTo>
                  <a:cubicBezTo>
                    <a:pt x="137682" y="8585"/>
                    <a:pt x="115457" y="54623"/>
                    <a:pt x="120749" y="62560"/>
                  </a:cubicBezTo>
                  <a:cubicBezTo>
                    <a:pt x="126041" y="70497"/>
                    <a:pt x="151970" y="40864"/>
                    <a:pt x="149324" y="49860"/>
                  </a:cubicBezTo>
                  <a:cubicBezTo>
                    <a:pt x="146678" y="58856"/>
                    <a:pt x="105403" y="119181"/>
                    <a:pt x="104874" y="116535"/>
                  </a:cubicBezTo>
                  <a:cubicBezTo>
                    <a:pt x="104345" y="113889"/>
                    <a:pt x="146149" y="33985"/>
                    <a:pt x="146149" y="33985"/>
                  </a:cubicBezTo>
                  <a:cubicBezTo>
                    <a:pt x="154616" y="17581"/>
                    <a:pt x="141916" y="14935"/>
                    <a:pt x="155674" y="18110"/>
                  </a:cubicBezTo>
                  <a:cubicBezTo>
                    <a:pt x="169432" y="21285"/>
                    <a:pt x="228699" y="53035"/>
                    <a:pt x="228699" y="53035"/>
                  </a:cubicBezTo>
                  <a:cubicBezTo>
                    <a:pt x="239282" y="56739"/>
                    <a:pt x="211237" y="28693"/>
                    <a:pt x="219174" y="40335"/>
                  </a:cubicBezTo>
                  <a:cubicBezTo>
                    <a:pt x="227112" y="51977"/>
                    <a:pt x="278441" y="127118"/>
                    <a:pt x="276324" y="122885"/>
                  </a:cubicBezTo>
                  <a:cubicBezTo>
                    <a:pt x="274207" y="118652"/>
                    <a:pt x="229228" y="35043"/>
                    <a:pt x="206474" y="14935"/>
                  </a:cubicBezTo>
                  <a:cubicBezTo>
                    <a:pt x="183720" y="-5173"/>
                    <a:pt x="176841" y="118"/>
                    <a:pt x="139799" y="2235"/>
                  </a:cubicBezTo>
                  <a:cubicBezTo>
                    <a:pt x="102757" y="4352"/>
                    <a:pt x="3803" y="24460"/>
                    <a:pt x="99" y="2446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6" name="フリーフォーム 425">
              <a:extLst>
                <a:ext uri="{FF2B5EF4-FFF2-40B4-BE49-F238E27FC236}">
                  <a16:creationId xmlns:a16="http://schemas.microsoft.com/office/drawing/2014/main" id="{F4D9214B-9372-BCE7-C49A-3AD89D50BE4A}"/>
                </a:ext>
              </a:extLst>
            </p:cNvPr>
            <p:cNvSpPr/>
            <p:nvPr/>
          </p:nvSpPr>
          <p:spPr>
            <a:xfrm>
              <a:off x="6108478" y="6270232"/>
              <a:ext cx="166497" cy="117394"/>
            </a:xfrm>
            <a:custGeom>
              <a:avLst/>
              <a:gdLst>
                <a:gd name="connsiteX0" fmla="*/ 63722 w 166497"/>
                <a:gd name="connsiteY0" fmla="*/ 393 h 117394"/>
                <a:gd name="connsiteX1" fmla="*/ 152622 w 166497"/>
                <a:gd name="connsiteY1" fmla="*/ 54368 h 117394"/>
                <a:gd name="connsiteX2" fmla="*/ 165322 w 166497"/>
                <a:gd name="connsiteY2" fmla="*/ 114693 h 117394"/>
                <a:gd name="connsiteX3" fmla="*/ 143097 w 166497"/>
                <a:gd name="connsiteY3" fmla="*/ 105168 h 117394"/>
                <a:gd name="connsiteX4" fmla="*/ 92297 w 166497"/>
                <a:gd name="connsiteY4" fmla="*/ 89293 h 117394"/>
                <a:gd name="connsiteX5" fmla="*/ 222 w 166497"/>
                <a:gd name="connsiteY5" fmla="*/ 82943 h 117394"/>
                <a:gd name="connsiteX6" fmla="*/ 120872 w 166497"/>
                <a:gd name="connsiteY6" fmla="*/ 111518 h 117394"/>
                <a:gd name="connsiteX7" fmla="*/ 155797 w 166497"/>
                <a:gd name="connsiteY7" fmla="*/ 82943 h 117394"/>
                <a:gd name="connsiteX8" fmla="*/ 63722 w 166497"/>
                <a:gd name="connsiteY8" fmla="*/ 393 h 117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497" h="117394">
                  <a:moveTo>
                    <a:pt x="63722" y="393"/>
                  </a:moveTo>
                  <a:cubicBezTo>
                    <a:pt x="63193" y="-4370"/>
                    <a:pt x="135689" y="35318"/>
                    <a:pt x="152622" y="54368"/>
                  </a:cubicBezTo>
                  <a:cubicBezTo>
                    <a:pt x="169555" y="73418"/>
                    <a:pt x="166909" y="106226"/>
                    <a:pt x="165322" y="114693"/>
                  </a:cubicBezTo>
                  <a:cubicBezTo>
                    <a:pt x="163735" y="123160"/>
                    <a:pt x="155268" y="109401"/>
                    <a:pt x="143097" y="105168"/>
                  </a:cubicBezTo>
                  <a:cubicBezTo>
                    <a:pt x="130926" y="100935"/>
                    <a:pt x="116110" y="92997"/>
                    <a:pt x="92297" y="89293"/>
                  </a:cubicBezTo>
                  <a:cubicBezTo>
                    <a:pt x="68485" y="85589"/>
                    <a:pt x="-4540" y="79239"/>
                    <a:pt x="222" y="82943"/>
                  </a:cubicBezTo>
                  <a:cubicBezTo>
                    <a:pt x="4984" y="86647"/>
                    <a:pt x="94943" y="111518"/>
                    <a:pt x="120872" y="111518"/>
                  </a:cubicBezTo>
                  <a:cubicBezTo>
                    <a:pt x="146801" y="111518"/>
                    <a:pt x="162676" y="101464"/>
                    <a:pt x="155797" y="82943"/>
                  </a:cubicBezTo>
                  <a:cubicBezTo>
                    <a:pt x="148918" y="64422"/>
                    <a:pt x="64251" y="5156"/>
                    <a:pt x="63722" y="39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7" name="フリーフォーム 426">
              <a:extLst>
                <a:ext uri="{FF2B5EF4-FFF2-40B4-BE49-F238E27FC236}">
                  <a16:creationId xmlns:a16="http://schemas.microsoft.com/office/drawing/2014/main" id="{F261B9AC-2324-CB2A-416D-4869BBE836C1}"/>
                </a:ext>
              </a:extLst>
            </p:cNvPr>
            <p:cNvSpPr/>
            <p:nvPr/>
          </p:nvSpPr>
          <p:spPr>
            <a:xfrm>
              <a:off x="6116920" y="6239164"/>
              <a:ext cx="116910" cy="124028"/>
            </a:xfrm>
            <a:custGeom>
              <a:avLst/>
              <a:gdLst>
                <a:gd name="connsiteX0" fmla="*/ 1305 w 116910"/>
                <a:gd name="connsiteY0" fmla="*/ 123536 h 124028"/>
                <a:gd name="connsiteX1" fmla="*/ 115605 w 116910"/>
                <a:gd name="connsiteY1" fmla="*/ 2886 h 124028"/>
                <a:gd name="connsiteX2" fmla="*/ 58455 w 116910"/>
                <a:gd name="connsiteY2" fmla="*/ 44161 h 124028"/>
                <a:gd name="connsiteX3" fmla="*/ 1305 w 116910"/>
                <a:gd name="connsiteY3" fmla="*/ 123536 h 12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910" h="124028">
                  <a:moveTo>
                    <a:pt x="1305" y="123536"/>
                  </a:moveTo>
                  <a:cubicBezTo>
                    <a:pt x="10830" y="116657"/>
                    <a:pt x="106080" y="16115"/>
                    <a:pt x="115605" y="2886"/>
                  </a:cubicBezTo>
                  <a:cubicBezTo>
                    <a:pt x="125130" y="-10343"/>
                    <a:pt x="80151" y="25111"/>
                    <a:pt x="58455" y="44161"/>
                  </a:cubicBezTo>
                  <a:cubicBezTo>
                    <a:pt x="36759" y="63211"/>
                    <a:pt x="-8220" y="130415"/>
                    <a:pt x="1305" y="12353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8" name="フリーフォーム 427">
              <a:extLst>
                <a:ext uri="{FF2B5EF4-FFF2-40B4-BE49-F238E27FC236}">
                  <a16:creationId xmlns:a16="http://schemas.microsoft.com/office/drawing/2014/main" id="{96F55515-6639-37F0-6D32-61FDB1713D1E}"/>
                </a:ext>
              </a:extLst>
            </p:cNvPr>
            <p:cNvSpPr/>
            <p:nvPr/>
          </p:nvSpPr>
          <p:spPr>
            <a:xfrm>
              <a:off x="6242014" y="6260556"/>
              <a:ext cx="80134" cy="111669"/>
            </a:xfrm>
            <a:custGeom>
              <a:avLst/>
              <a:gdLst>
                <a:gd name="connsiteX0" fmla="*/ 36 w 80134"/>
                <a:gd name="connsiteY0" fmla="*/ 19594 h 111669"/>
                <a:gd name="connsiteX1" fmla="*/ 57186 w 80134"/>
                <a:gd name="connsiteY1" fmla="*/ 48169 h 111669"/>
                <a:gd name="connsiteX2" fmla="*/ 44486 w 80134"/>
                <a:gd name="connsiteY2" fmla="*/ 111669 h 111669"/>
                <a:gd name="connsiteX3" fmla="*/ 60361 w 80134"/>
                <a:gd name="connsiteY3" fmla="*/ 48169 h 111669"/>
                <a:gd name="connsiteX4" fmla="*/ 79411 w 80134"/>
                <a:gd name="connsiteY4" fmla="*/ 544 h 111669"/>
                <a:gd name="connsiteX5" fmla="*/ 66711 w 80134"/>
                <a:gd name="connsiteY5" fmla="*/ 22769 h 111669"/>
                <a:gd name="connsiteX6" fmla="*/ 36 w 80134"/>
                <a:gd name="connsiteY6" fmla="*/ 19594 h 111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134" h="111669">
                  <a:moveTo>
                    <a:pt x="36" y="19594"/>
                  </a:moveTo>
                  <a:cubicBezTo>
                    <a:pt x="-1551" y="23827"/>
                    <a:pt x="49778" y="32823"/>
                    <a:pt x="57186" y="48169"/>
                  </a:cubicBezTo>
                  <a:cubicBezTo>
                    <a:pt x="64594" y="63515"/>
                    <a:pt x="43957" y="111669"/>
                    <a:pt x="44486" y="111669"/>
                  </a:cubicBezTo>
                  <a:cubicBezTo>
                    <a:pt x="45015" y="111669"/>
                    <a:pt x="54540" y="66690"/>
                    <a:pt x="60361" y="48169"/>
                  </a:cubicBezTo>
                  <a:cubicBezTo>
                    <a:pt x="66182" y="29648"/>
                    <a:pt x="79411" y="544"/>
                    <a:pt x="79411" y="544"/>
                  </a:cubicBezTo>
                  <a:cubicBezTo>
                    <a:pt x="80469" y="-3689"/>
                    <a:pt x="82586" y="18007"/>
                    <a:pt x="66711" y="22769"/>
                  </a:cubicBezTo>
                  <a:cubicBezTo>
                    <a:pt x="50836" y="27531"/>
                    <a:pt x="1623" y="15361"/>
                    <a:pt x="36" y="1959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9" name="フリーフォーム 428">
              <a:extLst>
                <a:ext uri="{FF2B5EF4-FFF2-40B4-BE49-F238E27FC236}">
                  <a16:creationId xmlns:a16="http://schemas.microsoft.com/office/drawing/2014/main" id="{BEF90952-703D-FF06-CD33-E199EB3DA6C8}"/>
                </a:ext>
              </a:extLst>
            </p:cNvPr>
            <p:cNvSpPr/>
            <p:nvPr/>
          </p:nvSpPr>
          <p:spPr>
            <a:xfrm>
              <a:off x="6115047" y="6292172"/>
              <a:ext cx="342908" cy="118358"/>
            </a:xfrm>
            <a:custGeom>
              <a:avLst/>
              <a:gdLst>
                <a:gd name="connsiteX0" fmla="*/ 3 w 342908"/>
                <a:gd name="connsiteY0" fmla="*/ 89578 h 118358"/>
                <a:gd name="connsiteX1" fmla="*/ 95253 w 342908"/>
                <a:gd name="connsiteY1" fmla="*/ 105453 h 118358"/>
                <a:gd name="connsiteX2" fmla="*/ 260353 w 342908"/>
                <a:gd name="connsiteY2" fmla="*/ 57828 h 118358"/>
                <a:gd name="connsiteX3" fmla="*/ 203203 w 342908"/>
                <a:gd name="connsiteY3" fmla="*/ 80053 h 118358"/>
                <a:gd name="connsiteX4" fmla="*/ 266703 w 342908"/>
                <a:gd name="connsiteY4" fmla="*/ 35603 h 118358"/>
                <a:gd name="connsiteX5" fmla="*/ 260353 w 342908"/>
                <a:gd name="connsiteY5" fmla="*/ 678 h 118358"/>
                <a:gd name="connsiteX6" fmla="*/ 276228 w 342908"/>
                <a:gd name="connsiteY6" fmla="*/ 67353 h 118358"/>
                <a:gd name="connsiteX7" fmla="*/ 342903 w 342908"/>
                <a:gd name="connsiteY7" fmla="*/ 118153 h 118358"/>
                <a:gd name="connsiteX8" fmla="*/ 279403 w 342908"/>
                <a:gd name="connsiteY8" fmla="*/ 48303 h 118358"/>
                <a:gd name="connsiteX9" fmla="*/ 187328 w 342908"/>
                <a:gd name="connsiteY9" fmla="*/ 83228 h 118358"/>
                <a:gd name="connsiteX10" fmla="*/ 92078 w 342908"/>
                <a:gd name="connsiteY10" fmla="*/ 95928 h 118358"/>
                <a:gd name="connsiteX11" fmla="*/ 3 w 342908"/>
                <a:gd name="connsiteY11" fmla="*/ 89578 h 11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2908" h="118358">
                  <a:moveTo>
                    <a:pt x="3" y="89578"/>
                  </a:moveTo>
                  <a:cubicBezTo>
                    <a:pt x="532" y="91165"/>
                    <a:pt x="51861" y="110745"/>
                    <a:pt x="95253" y="105453"/>
                  </a:cubicBezTo>
                  <a:cubicBezTo>
                    <a:pt x="138645" y="100161"/>
                    <a:pt x="242361" y="62061"/>
                    <a:pt x="260353" y="57828"/>
                  </a:cubicBezTo>
                  <a:cubicBezTo>
                    <a:pt x="278345" y="53595"/>
                    <a:pt x="202145" y="83757"/>
                    <a:pt x="203203" y="80053"/>
                  </a:cubicBezTo>
                  <a:cubicBezTo>
                    <a:pt x="204261" y="76349"/>
                    <a:pt x="257178" y="48832"/>
                    <a:pt x="266703" y="35603"/>
                  </a:cubicBezTo>
                  <a:cubicBezTo>
                    <a:pt x="276228" y="22374"/>
                    <a:pt x="258766" y="-4614"/>
                    <a:pt x="260353" y="678"/>
                  </a:cubicBezTo>
                  <a:cubicBezTo>
                    <a:pt x="261940" y="5970"/>
                    <a:pt x="262470" y="47774"/>
                    <a:pt x="276228" y="67353"/>
                  </a:cubicBezTo>
                  <a:cubicBezTo>
                    <a:pt x="289986" y="86932"/>
                    <a:pt x="342374" y="121328"/>
                    <a:pt x="342903" y="118153"/>
                  </a:cubicBezTo>
                  <a:cubicBezTo>
                    <a:pt x="343432" y="114978"/>
                    <a:pt x="305332" y="54124"/>
                    <a:pt x="279403" y="48303"/>
                  </a:cubicBezTo>
                  <a:cubicBezTo>
                    <a:pt x="253474" y="42482"/>
                    <a:pt x="218549" y="75291"/>
                    <a:pt x="187328" y="83228"/>
                  </a:cubicBezTo>
                  <a:cubicBezTo>
                    <a:pt x="156107" y="91165"/>
                    <a:pt x="122770" y="94870"/>
                    <a:pt x="92078" y="95928"/>
                  </a:cubicBezTo>
                  <a:cubicBezTo>
                    <a:pt x="61386" y="96986"/>
                    <a:pt x="-526" y="87991"/>
                    <a:pt x="3" y="8957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0" name="フリーフォーム 429">
              <a:extLst>
                <a:ext uri="{FF2B5EF4-FFF2-40B4-BE49-F238E27FC236}">
                  <a16:creationId xmlns:a16="http://schemas.microsoft.com/office/drawing/2014/main" id="{007D22C5-CA4F-384A-5FB4-E9EACB4DF665}"/>
                </a:ext>
              </a:extLst>
            </p:cNvPr>
            <p:cNvSpPr/>
            <p:nvPr/>
          </p:nvSpPr>
          <p:spPr>
            <a:xfrm>
              <a:off x="6156113" y="6364692"/>
              <a:ext cx="287257" cy="261882"/>
            </a:xfrm>
            <a:custGeom>
              <a:avLst/>
              <a:gdLst>
                <a:gd name="connsiteX0" fmla="*/ 285962 w 287257"/>
                <a:gd name="connsiteY0" fmla="*/ 23408 h 261882"/>
                <a:gd name="connsiteX1" fmla="*/ 273262 w 287257"/>
                <a:gd name="connsiteY1" fmla="*/ 147233 h 261882"/>
                <a:gd name="connsiteX2" fmla="*/ 285962 w 287257"/>
                <a:gd name="connsiteY2" fmla="*/ 261533 h 261882"/>
                <a:gd name="connsiteX3" fmla="*/ 273262 w 287257"/>
                <a:gd name="connsiteY3" fmla="*/ 178983 h 261882"/>
                <a:gd name="connsiteX4" fmla="*/ 181187 w 287257"/>
                <a:gd name="connsiteY4" fmla="*/ 71033 h 261882"/>
                <a:gd name="connsiteX5" fmla="*/ 212 w 287257"/>
                <a:gd name="connsiteY5" fmla="*/ 80558 h 261882"/>
                <a:gd name="connsiteX6" fmla="*/ 146262 w 287257"/>
                <a:gd name="connsiteY6" fmla="*/ 1183 h 261882"/>
                <a:gd name="connsiteX7" fmla="*/ 219287 w 287257"/>
                <a:gd name="connsiteY7" fmla="*/ 32933 h 261882"/>
                <a:gd name="connsiteX8" fmla="*/ 235162 w 287257"/>
                <a:gd name="connsiteY8" fmla="*/ 32933 h 261882"/>
                <a:gd name="connsiteX9" fmla="*/ 285962 w 287257"/>
                <a:gd name="connsiteY9" fmla="*/ 23408 h 26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257" h="261882">
                  <a:moveTo>
                    <a:pt x="285962" y="23408"/>
                  </a:moveTo>
                  <a:cubicBezTo>
                    <a:pt x="292312" y="42458"/>
                    <a:pt x="273262" y="107546"/>
                    <a:pt x="273262" y="147233"/>
                  </a:cubicBezTo>
                  <a:cubicBezTo>
                    <a:pt x="273262" y="186920"/>
                    <a:pt x="285962" y="256241"/>
                    <a:pt x="285962" y="261533"/>
                  </a:cubicBezTo>
                  <a:cubicBezTo>
                    <a:pt x="285962" y="266825"/>
                    <a:pt x="290724" y="210733"/>
                    <a:pt x="273262" y="178983"/>
                  </a:cubicBezTo>
                  <a:cubicBezTo>
                    <a:pt x="255800" y="147233"/>
                    <a:pt x="226695" y="87437"/>
                    <a:pt x="181187" y="71033"/>
                  </a:cubicBezTo>
                  <a:cubicBezTo>
                    <a:pt x="135679" y="54629"/>
                    <a:pt x="6033" y="92200"/>
                    <a:pt x="212" y="80558"/>
                  </a:cubicBezTo>
                  <a:cubicBezTo>
                    <a:pt x="-5609" y="68916"/>
                    <a:pt x="109750" y="9120"/>
                    <a:pt x="146262" y="1183"/>
                  </a:cubicBezTo>
                  <a:cubicBezTo>
                    <a:pt x="182774" y="-6754"/>
                    <a:pt x="204470" y="27641"/>
                    <a:pt x="219287" y="32933"/>
                  </a:cubicBezTo>
                  <a:cubicBezTo>
                    <a:pt x="234104" y="38225"/>
                    <a:pt x="227754" y="30816"/>
                    <a:pt x="235162" y="32933"/>
                  </a:cubicBezTo>
                  <a:cubicBezTo>
                    <a:pt x="242570" y="35050"/>
                    <a:pt x="279612" y="4358"/>
                    <a:pt x="285962" y="2340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1" name="フリーフォーム 430">
              <a:extLst>
                <a:ext uri="{FF2B5EF4-FFF2-40B4-BE49-F238E27FC236}">
                  <a16:creationId xmlns:a16="http://schemas.microsoft.com/office/drawing/2014/main" id="{9C337463-C525-85D5-F0B8-C1032F90AC63}"/>
                </a:ext>
              </a:extLst>
            </p:cNvPr>
            <p:cNvSpPr/>
            <p:nvPr/>
          </p:nvSpPr>
          <p:spPr>
            <a:xfrm>
              <a:off x="6403090" y="6016081"/>
              <a:ext cx="113790" cy="309809"/>
            </a:xfrm>
            <a:custGeom>
              <a:avLst/>
              <a:gdLst>
                <a:gd name="connsiteX0" fmla="*/ 16760 w 113790"/>
                <a:gd name="connsiteY0" fmla="*/ 544 h 309809"/>
                <a:gd name="connsiteX1" fmla="*/ 7235 w 113790"/>
                <a:gd name="connsiteY1" fmla="*/ 102144 h 309809"/>
                <a:gd name="connsiteX2" fmla="*/ 29460 w 113790"/>
                <a:gd name="connsiteY2" fmla="*/ 171994 h 309809"/>
                <a:gd name="connsiteX3" fmla="*/ 83435 w 113790"/>
                <a:gd name="connsiteY3" fmla="*/ 235494 h 309809"/>
                <a:gd name="connsiteX4" fmla="*/ 23110 w 113790"/>
                <a:gd name="connsiteY4" fmla="*/ 216444 h 309809"/>
                <a:gd name="connsiteX5" fmla="*/ 99310 w 113790"/>
                <a:gd name="connsiteY5" fmla="*/ 286294 h 309809"/>
                <a:gd name="connsiteX6" fmla="*/ 108835 w 113790"/>
                <a:gd name="connsiteY6" fmla="*/ 305344 h 309809"/>
                <a:gd name="connsiteX7" fmla="*/ 42160 w 113790"/>
                <a:gd name="connsiteY7" fmla="*/ 210094 h 309809"/>
                <a:gd name="connsiteX8" fmla="*/ 885 w 113790"/>
                <a:gd name="connsiteY8" fmla="*/ 149769 h 309809"/>
                <a:gd name="connsiteX9" fmla="*/ 16760 w 113790"/>
                <a:gd name="connsiteY9" fmla="*/ 544 h 3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790" h="309809">
                  <a:moveTo>
                    <a:pt x="16760" y="544"/>
                  </a:moveTo>
                  <a:cubicBezTo>
                    <a:pt x="17818" y="-7393"/>
                    <a:pt x="5118" y="73569"/>
                    <a:pt x="7235" y="102144"/>
                  </a:cubicBezTo>
                  <a:cubicBezTo>
                    <a:pt x="9352" y="130719"/>
                    <a:pt x="16760" y="149769"/>
                    <a:pt x="29460" y="171994"/>
                  </a:cubicBezTo>
                  <a:cubicBezTo>
                    <a:pt x="42160" y="194219"/>
                    <a:pt x="84493" y="228086"/>
                    <a:pt x="83435" y="235494"/>
                  </a:cubicBezTo>
                  <a:cubicBezTo>
                    <a:pt x="82377" y="242902"/>
                    <a:pt x="20464" y="207977"/>
                    <a:pt x="23110" y="216444"/>
                  </a:cubicBezTo>
                  <a:cubicBezTo>
                    <a:pt x="25756" y="224911"/>
                    <a:pt x="85023" y="271477"/>
                    <a:pt x="99310" y="286294"/>
                  </a:cubicBezTo>
                  <a:cubicBezTo>
                    <a:pt x="113597" y="301111"/>
                    <a:pt x="118360" y="318044"/>
                    <a:pt x="108835" y="305344"/>
                  </a:cubicBezTo>
                  <a:cubicBezTo>
                    <a:pt x="99310" y="292644"/>
                    <a:pt x="60152" y="236023"/>
                    <a:pt x="42160" y="210094"/>
                  </a:cubicBezTo>
                  <a:cubicBezTo>
                    <a:pt x="24168" y="184165"/>
                    <a:pt x="6177" y="178873"/>
                    <a:pt x="885" y="149769"/>
                  </a:cubicBezTo>
                  <a:cubicBezTo>
                    <a:pt x="-4407" y="120665"/>
                    <a:pt x="15702" y="8481"/>
                    <a:pt x="16760" y="54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2" name="フリーフォーム 431">
              <a:extLst>
                <a:ext uri="{FF2B5EF4-FFF2-40B4-BE49-F238E27FC236}">
                  <a16:creationId xmlns:a16="http://schemas.microsoft.com/office/drawing/2014/main" id="{010ED510-6121-09FA-1F29-011B2FCA3F24}"/>
                </a:ext>
              </a:extLst>
            </p:cNvPr>
            <p:cNvSpPr/>
            <p:nvPr/>
          </p:nvSpPr>
          <p:spPr>
            <a:xfrm>
              <a:off x="6432538" y="6013400"/>
              <a:ext cx="120721" cy="130264"/>
            </a:xfrm>
            <a:custGeom>
              <a:avLst/>
              <a:gdLst>
                <a:gd name="connsiteX0" fmla="*/ 12 w 120721"/>
                <a:gd name="connsiteY0" fmla="*/ 50 h 130264"/>
                <a:gd name="connsiteX1" fmla="*/ 85737 w 120721"/>
                <a:gd name="connsiteY1" fmla="*/ 63550 h 130264"/>
                <a:gd name="connsiteX2" fmla="*/ 120662 w 120721"/>
                <a:gd name="connsiteY2" fmla="*/ 130225 h 130264"/>
                <a:gd name="connsiteX3" fmla="*/ 92087 w 120721"/>
                <a:gd name="connsiteY3" fmla="*/ 54025 h 130264"/>
                <a:gd name="connsiteX4" fmla="*/ 12 w 120721"/>
                <a:gd name="connsiteY4" fmla="*/ 50 h 13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21" h="130264">
                  <a:moveTo>
                    <a:pt x="12" y="50"/>
                  </a:moveTo>
                  <a:cubicBezTo>
                    <a:pt x="-1046" y="1638"/>
                    <a:pt x="65629" y="41854"/>
                    <a:pt x="85737" y="63550"/>
                  </a:cubicBezTo>
                  <a:cubicBezTo>
                    <a:pt x="105845" y="85246"/>
                    <a:pt x="119604" y="131813"/>
                    <a:pt x="120662" y="130225"/>
                  </a:cubicBezTo>
                  <a:cubicBezTo>
                    <a:pt x="121720" y="128637"/>
                    <a:pt x="108491" y="73075"/>
                    <a:pt x="92087" y="54025"/>
                  </a:cubicBezTo>
                  <a:cubicBezTo>
                    <a:pt x="75683" y="34975"/>
                    <a:pt x="1070" y="-1538"/>
                    <a:pt x="12" y="5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フリーフォーム 432">
              <a:extLst>
                <a:ext uri="{FF2B5EF4-FFF2-40B4-BE49-F238E27FC236}">
                  <a16:creationId xmlns:a16="http://schemas.microsoft.com/office/drawing/2014/main" id="{9FBB6831-F6CF-345A-BD19-E9B2BEBCF546}"/>
                </a:ext>
              </a:extLst>
            </p:cNvPr>
            <p:cNvSpPr/>
            <p:nvPr/>
          </p:nvSpPr>
          <p:spPr>
            <a:xfrm>
              <a:off x="6416640" y="6048062"/>
              <a:ext cx="117588" cy="98943"/>
            </a:xfrm>
            <a:custGeom>
              <a:avLst/>
              <a:gdLst>
                <a:gd name="connsiteX0" fmla="*/ 35 w 117588"/>
                <a:gd name="connsiteY0" fmla="*/ 313 h 98943"/>
                <a:gd name="connsiteX1" fmla="*/ 69885 w 117588"/>
                <a:gd name="connsiteY1" fmla="*/ 51113 h 98943"/>
                <a:gd name="connsiteX2" fmla="*/ 117510 w 117588"/>
                <a:gd name="connsiteY2" fmla="*/ 98738 h 98943"/>
                <a:gd name="connsiteX3" fmla="*/ 79410 w 117588"/>
                <a:gd name="connsiteY3" fmla="*/ 32063 h 98943"/>
                <a:gd name="connsiteX4" fmla="*/ 35 w 117588"/>
                <a:gd name="connsiteY4" fmla="*/ 313 h 9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588" h="98943">
                  <a:moveTo>
                    <a:pt x="35" y="313"/>
                  </a:moveTo>
                  <a:cubicBezTo>
                    <a:pt x="-1552" y="3488"/>
                    <a:pt x="50306" y="34709"/>
                    <a:pt x="69885" y="51113"/>
                  </a:cubicBezTo>
                  <a:cubicBezTo>
                    <a:pt x="89464" y="67517"/>
                    <a:pt x="115923" y="101913"/>
                    <a:pt x="117510" y="98738"/>
                  </a:cubicBezTo>
                  <a:cubicBezTo>
                    <a:pt x="119097" y="95563"/>
                    <a:pt x="96343" y="45292"/>
                    <a:pt x="79410" y="32063"/>
                  </a:cubicBezTo>
                  <a:cubicBezTo>
                    <a:pt x="62477" y="18834"/>
                    <a:pt x="1622" y="-2862"/>
                    <a:pt x="35" y="31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4" name="フリーフォーム 433">
              <a:extLst>
                <a:ext uri="{FF2B5EF4-FFF2-40B4-BE49-F238E27FC236}">
                  <a16:creationId xmlns:a16="http://schemas.microsoft.com/office/drawing/2014/main" id="{873764D6-474C-E970-B0E3-7CC0905DF3A6}"/>
                </a:ext>
              </a:extLst>
            </p:cNvPr>
            <p:cNvSpPr/>
            <p:nvPr/>
          </p:nvSpPr>
          <p:spPr>
            <a:xfrm>
              <a:off x="6518183" y="6054693"/>
              <a:ext cx="91051" cy="136612"/>
            </a:xfrm>
            <a:custGeom>
              <a:avLst/>
              <a:gdLst>
                <a:gd name="connsiteX0" fmla="*/ 92 w 91051"/>
                <a:gd name="connsiteY0" fmla="*/ 32 h 136612"/>
                <a:gd name="connsiteX1" fmla="*/ 79467 w 91051"/>
                <a:gd name="connsiteY1" fmla="*/ 82582 h 136612"/>
                <a:gd name="connsiteX2" fmla="*/ 88992 w 91051"/>
                <a:gd name="connsiteY2" fmla="*/ 136557 h 136612"/>
                <a:gd name="connsiteX3" fmla="*/ 63592 w 91051"/>
                <a:gd name="connsiteY3" fmla="*/ 73057 h 136612"/>
                <a:gd name="connsiteX4" fmla="*/ 92 w 91051"/>
                <a:gd name="connsiteY4" fmla="*/ 32 h 136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51" h="136612">
                  <a:moveTo>
                    <a:pt x="92" y="32"/>
                  </a:moveTo>
                  <a:cubicBezTo>
                    <a:pt x="2738" y="1620"/>
                    <a:pt x="64650" y="59828"/>
                    <a:pt x="79467" y="82582"/>
                  </a:cubicBezTo>
                  <a:cubicBezTo>
                    <a:pt x="94284" y="105336"/>
                    <a:pt x="91638" y="138145"/>
                    <a:pt x="88992" y="136557"/>
                  </a:cubicBezTo>
                  <a:cubicBezTo>
                    <a:pt x="86346" y="134970"/>
                    <a:pt x="74704" y="90519"/>
                    <a:pt x="63592" y="73057"/>
                  </a:cubicBezTo>
                  <a:cubicBezTo>
                    <a:pt x="52480" y="55595"/>
                    <a:pt x="-2554" y="-1556"/>
                    <a:pt x="92" y="3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5" name="フリーフォーム 434">
              <a:extLst>
                <a:ext uri="{FF2B5EF4-FFF2-40B4-BE49-F238E27FC236}">
                  <a16:creationId xmlns:a16="http://schemas.microsoft.com/office/drawing/2014/main" id="{5C675EB7-533D-2FB1-FC50-757865519308}"/>
                </a:ext>
              </a:extLst>
            </p:cNvPr>
            <p:cNvSpPr/>
            <p:nvPr/>
          </p:nvSpPr>
          <p:spPr>
            <a:xfrm>
              <a:off x="6604442" y="6149405"/>
              <a:ext cx="155581" cy="322222"/>
            </a:xfrm>
            <a:custGeom>
              <a:avLst/>
              <a:gdLst>
                <a:gd name="connsiteX0" fmla="*/ 9083 w 155581"/>
                <a:gd name="connsiteY0" fmla="*/ 67245 h 322222"/>
                <a:gd name="connsiteX1" fmla="*/ 15433 w 155581"/>
                <a:gd name="connsiteY1" fmla="*/ 570 h 322222"/>
                <a:gd name="connsiteX2" fmla="*/ 75758 w 155581"/>
                <a:gd name="connsiteY2" fmla="*/ 98995 h 322222"/>
                <a:gd name="connsiteX3" fmla="*/ 104333 w 155581"/>
                <a:gd name="connsiteY3" fmla="*/ 222820 h 322222"/>
                <a:gd name="connsiteX4" fmla="*/ 110683 w 155581"/>
                <a:gd name="connsiteY4" fmla="*/ 187895 h 322222"/>
                <a:gd name="connsiteX5" fmla="*/ 155133 w 155581"/>
                <a:gd name="connsiteY5" fmla="*/ 321245 h 322222"/>
                <a:gd name="connsiteX6" fmla="*/ 126558 w 155581"/>
                <a:gd name="connsiteY6" fmla="*/ 238695 h 322222"/>
                <a:gd name="connsiteX7" fmla="*/ 9083 w 155581"/>
                <a:gd name="connsiteY7" fmla="*/ 67245 h 32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581" h="322222">
                  <a:moveTo>
                    <a:pt x="9083" y="67245"/>
                  </a:moveTo>
                  <a:cubicBezTo>
                    <a:pt x="-9438" y="27558"/>
                    <a:pt x="4320" y="-4722"/>
                    <a:pt x="15433" y="570"/>
                  </a:cubicBezTo>
                  <a:cubicBezTo>
                    <a:pt x="26546" y="5862"/>
                    <a:pt x="60941" y="61953"/>
                    <a:pt x="75758" y="98995"/>
                  </a:cubicBezTo>
                  <a:cubicBezTo>
                    <a:pt x="90575" y="136037"/>
                    <a:pt x="98512" y="208003"/>
                    <a:pt x="104333" y="222820"/>
                  </a:cubicBezTo>
                  <a:cubicBezTo>
                    <a:pt x="110154" y="237637"/>
                    <a:pt x="102216" y="171491"/>
                    <a:pt x="110683" y="187895"/>
                  </a:cubicBezTo>
                  <a:cubicBezTo>
                    <a:pt x="119150" y="204299"/>
                    <a:pt x="152487" y="312778"/>
                    <a:pt x="155133" y="321245"/>
                  </a:cubicBezTo>
                  <a:cubicBezTo>
                    <a:pt x="157779" y="329712"/>
                    <a:pt x="148783" y="281557"/>
                    <a:pt x="126558" y="238695"/>
                  </a:cubicBezTo>
                  <a:cubicBezTo>
                    <a:pt x="104333" y="195833"/>
                    <a:pt x="27604" y="106932"/>
                    <a:pt x="9083" y="6724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6" name="フリーフォーム 435">
              <a:extLst>
                <a:ext uri="{FF2B5EF4-FFF2-40B4-BE49-F238E27FC236}">
                  <a16:creationId xmlns:a16="http://schemas.microsoft.com/office/drawing/2014/main" id="{F6D54595-5F47-E38D-8D34-3A9A85CC09F1}"/>
                </a:ext>
              </a:extLst>
            </p:cNvPr>
            <p:cNvSpPr/>
            <p:nvPr/>
          </p:nvSpPr>
          <p:spPr>
            <a:xfrm>
              <a:off x="6473036" y="6384820"/>
              <a:ext cx="187563" cy="217587"/>
            </a:xfrm>
            <a:custGeom>
              <a:avLst/>
              <a:gdLst>
                <a:gd name="connsiteX0" fmla="*/ 16664 w 187563"/>
                <a:gd name="connsiteY0" fmla="*/ 105 h 217587"/>
                <a:gd name="connsiteX1" fmla="*/ 32539 w 187563"/>
                <a:gd name="connsiteY1" fmla="*/ 85830 h 217587"/>
                <a:gd name="connsiteX2" fmla="*/ 51589 w 187563"/>
                <a:gd name="connsiteY2" fmla="*/ 117580 h 217587"/>
                <a:gd name="connsiteX3" fmla="*/ 184939 w 187563"/>
                <a:gd name="connsiteY3" fmla="*/ 216005 h 217587"/>
                <a:gd name="connsiteX4" fmla="*/ 130964 w 187563"/>
                <a:gd name="connsiteY4" fmla="*/ 174730 h 217587"/>
                <a:gd name="connsiteX5" fmla="*/ 19839 w 187563"/>
                <a:gd name="connsiteY5" fmla="*/ 127105 h 217587"/>
                <a:gd name="connsiteX6" fmla="*/ 789 w 187563"/>
                <a:gd name="connsiteY6" fmla="*/ 79480 h 217587"/>
                <a:gd name="connsiteX7" fmla="*/ 3964 w 187563"/>
                <a:gd name="connsiteY7" fmla="*/ 104880 h 217587"/>
                <a:gd name="connsiteX8" fmla="*/ 16664 w 187563"/>
                <a:gd name="connsiteY8" fmla="*/ 105 h 21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563" h="217587">
                  <a:moveTo>
                    <a:pt x="16664" y="105"/>
                  </a:moveTo>
                  <a:cubicBezTo>
                    <a:pt x="21426" y="-3070"/>
                    <a:pt x="26718" y="66251"/>
                    <a:pt x="32539" y="85830"/>
                  </a:cubicBezTo>
                  <a:cubicBezTo>
                    <a:pt x="38360" y="105409"/>
                    <a:pt x="26189" y="95884"/>
                    <a:pt x="51589" y="117580"/>
                  </a:cubicBezTo>
                  <a:cubicBezTo>
                    <a:pt x="76989" y="139276"/>
                    <a:pt x="171710" y="206480"/>
                    <a:pt x="184939" y="216005"/>
                  </a:cubicBezTo>
                  <a:cubicBezTo>
                    <a:pt x="198168" y="225530"/>
                    <a:pt x="158481" y="189547"/>
                    <a:pt x="130964" y="174730"/>
                  </a:cubicBezTo>
                  <a:cubicBezTo>
                    <a:pt x="103447" y="159913"/>
                    <a:pt x="41535" y="142980"/>
                    <a:pt x="19839" y="127105"/>
                  </a:cubicBezTo>
                  <a:cubicBezTo>
                    <a:pt x="-1857" y="111230"/>
                    <a:pt x="3435" y="83184"/>
                    <a:pt x="789" y="79480"/>
                  </a:cubicBezTo>
                  <a:cubicBezTo>
                    <a:pt x="-1857" y="75776"/>
                    <a:pt x="2906" y="116522"/>
                    <a:pt x="3964" y="104880"/>
                  </a:cubicBezTo>
                  <a:cubicBezTo>
                    <a:pt x="5022" y="93238"/>
                    <a:pt x="11902" y="3280"/>
                    <a:pt x="16664" y="10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7" name="フリーフォーム 436">
              <a:extLst>
                <a:ext uri="{FF2B5EF4-FFF2-40B4-BE49-F238E27FC236}">
                  <a16:creationId xmlns:a16="http://schemas.microsoft.com/office/drawing/2014/main" id="{0F1B8B5F-B60E-8D4C-BFA6-EFEF23812DB7}"/>
                </a:ext>
              </a:extLst>
            </p:cNvPr>
            <p:cNvSpPr/>
            <p:nvPr/>
          </p:nvSpPr>
          <p:spPr>
            <a:xfrm>
              <a:off x="6476875" y="6365851"/>
              <a:ext cx="197699" cy="111509"/>
            </a:xfrm>
            <a:custGeom>
              <a:avLst/>
              <a:gdLst>
                <a:gd name="connsiteX0" fmla="*/ 125 w 197699"/>
                <a:gd name="connsiteY0" fmla="*/ 24 h 111509"/>
                <a:gd name="connsiteX1" fmla="*/ 85850 w 197699"/>
                <a:gd name="connsiteY1" fmla="*/ 50824 h 111509"/>
                <a:gd name="connsiteX2" fmla="*/ 196975 w 197699"/>
                <a:gd name="connsiteY2" fmla="*/ 111149 h 111509"/>
                <a:gd name="connsiteX3" fmla="*/ 130300 w 197699"/>
                <a:gd name="connsiteY3" fmla="*/ 76224 h 111509"/>
                <a:gd name="connsiteX4" fmla="*/ 60450 w 197699"/>
                <a:gd name="connsiteY4" fmla="*/ 82574 h 111509"/>
                <a:gd name="connsiteX5" fmla="*/ 66800 w 197699"/>
                <a:gd name="connsiteY5" fmla="*/ 57174 h 111509"/>
                <a:gd name="connsiteX6" fmla="*/ 125 w 197699"/>
                <a:gd name="connsiteY6" fmla="*/ 24 h 11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699" h="111509">
                  <a:moveTo>
                    <a:pt x="125" y="24"/>
                  </a:moveTo>
                  <a:cubicBezTo>
                    <a:pt x="3300" y="-1034"/>
                    <a:pt x="53042" y="32303"/>
                    <a:pt x="85850" y="50824"/>
                  </a:cubicBezTo>
                  <a:cubicBezTo>
                    <a:pt x="118658" y="69345"/>
                    <a:pt x="189567" y="106916"/>
                    <a:pt x="196975" y="111149"/>
                  </a:cubicBezTo>
                  <a:cubicBezTo>
                    <a:pt x="204383" y="115382"/>
                    <a:pt x="153054" y="80987"/>
                    <a:pt x="130300" y="76224"/>
                  </a:cubicBezTo>
                  <a:cubicBezTo>
                    <a:pt x="107546" y="71461"/>
                    <a:pt x="71033" y="85749"/>
                    <a:pt x="60450" y="82574"/>
                  </a:cubicBezTo>
                  <a:cubicBezTo>
                    <a:pt x="49867" y="79399"/>
                    <a:pt x="78442" y="68816"/>
                    <a:pt x="66800" y="57174"/>
                  </a:cubicBezTo>
                  <a:cubicBezTo>
                    <a:pt x="55158" y="45532"/>
                    <a:pt x="-3050" y="1082"/>
                    <a:pt x="125" y="2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8" name="フリーフォーム 437">
              <a:extLst>
                <a:ext uri="{FF2B5EF4-FFF2-40B4-BE49-F238E27FC236}">
                  <a16:creationId xmlns:a16="http://schemas.microsoft.com/office/drawing/2014/main" id="{DBE7569F-854C-DC6A-4811-6786B183CAEF}"/>
                </a:ext>
              </a:extLst>
            </p:cNvPr>
            <p:cNvSpPr/>
            <p:nvPr/>
          </p:nvSpPr>
          <p:spPr>
            <a:xfrm>
              <a:off x="6470602" y="6318218"/>
              <a:ext cx="166241" cy="149773"/>
            </a:xfrm>
            <a:custGeom>
              <a:avLst/>
              <a:gdLst>
                <a:gd name="connsiteX0" fmla="*/ 48 w 166241"/>
                <a:gd name="connsiteY0" fmla="*/ 22257 h 149773"/>
                <a:gd name="connsiteX1" fmla="*/ 95298 w 166241"/>
                <a:gd name="connsiteY1" fmla="*/ 44482 h 149773"/>
                <a:gd name="connsiteX2" fmla="*/ 165148 w 166241"/>
                <a:gd name="connsiteY2" fmla="*/ 149257 h 149773"/>
                <a:gd name="connsiteX3" fmla="*/ 136573 w 166241"/>
                <a:gd name="connsiteY3" fmla="*/ 82582 h 149773"/>
                <a:gd name="connsiteX4" fmla="*/ 117523 w 166241"/>
                <a:gd name="connsiteY4" fmla="*/ 34957 h 149773"/>
                <a:gd name="connsiteX5" fmla="*/ 69898 w 166241"/>
                <a:gd name="connsiteY5" fmla="*/ 32 h 149773"/>
                <a:gd name="connsiteX6" fmla="*/ 82598 w 166241"/>
                <a:gd name="connsiteY6" fmla="*/ 28607 h 149773"/>
                <a:gd name="connsiteX7" fmla="*/ 48 w 166241"/>
                <a:gd name="connsiteY7" fmla="*/ 22257 h 14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241" h="149773">
                  <a:moveTo>
                    <a:pt x="48" y="22257"/>
                  </a:moveTo>
                  <a:cubicBezTo>
                    <a:pt x="2165" y="24903"/>
                    <a:pt x="67781" y="23315"/>
                    <a:pt x="95298" y="44482"/>
                  </a:cubicBezTo>
                  <a:cubicBezTo>
                    <a:pt x="122815" y="65649"/>
                    <a:pt x="158269" y="142907"/>
                    <a:pt x="165148" y="149257"/>
                  </a:cubicBezTo>
                  <a:cubicBezTo>
                    <a:pt x="172027" y="155607"/>
                    <a:pt x="144510" y="101632"/>
                    <a:pt x="136573" y="82582"/>
                  </a:cubicBezTo>
                  <a:cubicBezTo>
                    <a:pt x="128636" y="63532"/>
                    <a:pt x="128636" y="48715"/>
                    <a:pt x="117523" y="34957"/>
                  </a:cubicBezTo>
                  <a:cubicBezTo>
                    <a:pt x="106410" y="21199"/>
                    <a:pt x="75719" y="1090"/>
                    <a:pt x="69898" y="32"/>
                  </a:cubicBezTo>
                  <a:cubicBezTo>
                    <a:pt x="64077" y="-1026"/>
                    <a:pt x="100061" y="23844"/>
                    <a:pt x="82598" y="28607"/>
                  </a:cubicBezTo>
                  <a:cubicBezTo>
                    <a:pt x="65135" y="33370"/>
                    <a:pt x="-2069" y="19611"/>
                    <a:pt x="48" y="2225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9" name="フリーフォーム 438">
              <a:extLst>
                <a:ext uri="{FF2B5EF4-FFF2-40B4-BE49-F238E27FC236}">
                  <a16:creationId xmlns:a16="http://schemas.microsoft.com/office/drawing/2014/main" id="{46E67C00-6224-7B63-7081-B6466D652870}"/>
                </a:ext>
              </a:extLst>
            </p:cNvPr>
            <p:cNvSpPr/>
            <p:nvPr/>
          </p:nvSpPr>
          <p:spPr>
            <a:xfrm>
              <a:off x="6575818" y="6172178"/>
              <a:ext cx="82351" cy="184220"/>
            </a:xfrm>
            <a:custGeom>
              <a:avLst/>
              <a:gdLst>
                <a:gd name="connsiteX0" fmla="*/ 18657 w 82351"/>
                <a:gd name="connsiteY0" fmla="*/ 22 h 184220"/>
                <a:gd name="connsiteX1" fmla="*/ 25007 w 82351"/>
                <a:gd name="connsiteY1" fmla="*/ 117497 h 184220"/>
                <a:gd name="connsiteX2" fmla="*/ 82157 w 82351"/>
                <a:gd name="connsiteY2" fmla="*/ 184172 h 184220"/>
                <a:gd name="connsiteX3" fmla="*/ 2782 w 82351"/>
                <a:gd name="connsiteY3" fmla="*/ 107972 h 184220"/>
                <a:gd name="connsiteX4" fmla="*/ 18657 w 82351"/>
                <a:gd name="connsiteY4" fmla="*/ 22 h 18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51" h="184220">
                  <a:moveTo>
                    <a:pt x="18657" y="22"/>
                  </a:moveTo>
                  <a:cubicBezTo>
                    <a:pt x="22361" y="1609"/>
                    <a:pt x="14424" y="86805"/>
                    <a:pt x="25007" y="117497"/>
                  </a:cubicBezTo>
                  <a:cubicBezTo>
                    <a:pt x="35590" y="148189"/>
                    <a:pt x="85861" y="185759"/>
                    <a:pt x="82157" y="184172"/>
                  </a:cubicBezTo>
                  <a:cubicBezTo>
                    <a:pt x="78453" y="182585"/>
                    <a:pt x="13365" y="134959"/>
                    <a:pt x="2782" y="107972"/>
                  </a:cubicBezTo>
                  <a:cubicBezTo>
                    <a:pt x="-7801" y="80985"/>
                    <a:pt x="14953" y="-1565"/>
                    <a:pt x="18657" y="2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0" name="フリーフォーム 439">
              <a:extLst>
                <a:ext uri="{FF2B5EF4-FFF2-40B4-BE49-F238E27FC236}">
                  <a16:creationId xmlns:a16="http://schemas.microsoft.com/office/drawing/2014/main" id="{0E14C514-5804-9EFB-AAAB-B2C4BF538DBA}"/>
                </a:ext>
              </a:extLst>
            </p:cNvPr>
            <p:cNvSpPr/>
            <p:nvPr/>
          </p:nvSpPr>
          <p:spPr>
            <a:xfrm>
              <a:off x="6426168" y="6067425"/>
              <a:ext cx="77279" cy="152400"/>
            </a:xfrm>
            <a:custGeom>
              <a:avLst/>
              <a:gdLst>
                <a:gd name="connsiteX0" fmla="*/ 32 w 77279"/>
                <a:gd name="connsiteY0" fmla="*/ 0 h 152400"/>
                <a:gd name="connsiteX1" fmla="*/ 66707 w 77279"/>
                <a:gd name="connsiteY1" fmla="*/ 92075 h 152400"/>
                <a:gd name="connsiteX2" fmla="*/ 63532 w 77279"/>
                <a:gd name="connsiteY2" fmla="*/ 152400 h 152400"/>
                <a:gd name="connsiteX3" fmla="*/ 76232 w 77279"/>
                <a:gd name="connsiteY3" fmla="*/ 92075 h 152400"/>
                <a:gd name="connsiteX4" fmla="*/ 32 w 77279"/>
                <a:gd name="connsiteY4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279" h="152400">
                  <a:moveTo>
                    <a:pt x="32" y="0"/>
                  </a:moveTo>
                  <a:cubicBezTo>
                    <a:pt x="-1555" y="0"/>
                    <a:pt x="56124" y="66675"/>
                    <a:pt x="66707" y="92075"/>
                  </a:cubicBezTo>
                  <a:cubicBezTo>
                    <a:pt x="77290" y="117475"/>
                    <a:pt x="61945" y="152400"/>
                    <a:pt x="63532" y="152400"/>
                  </a:cubicBezTo>
                  <a:cubicBezTo>
                    <a:pt x="65119" y="152400"/>
                    <a:pt x="81524" y="114829"/>
                    <a:pt x="76232" y="92075"/>
                  </a:cubicBezTo>
                  <a:cubicBezTo>
                    <a:pt x="70940" y="69321"/>
                    <a:pt x="1619" y="0"/>
                    <a:pt x="32" y="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1" name="フリーフォーム 440">
              <a:extLst>
                <a:ext uri="{FF2B5EF4-FFF2-40B4-BE49-F238E27FC236}">
                  <a16:creationId xmlns:a16="http://schemas.microsoft.com/office/drawing/2014/main" id="{016311C2-BEA7-0714-7B55-462BEF3B9D07}"/>
                </a:ext>
              </a:extLst>
            </p:cNvPr>
            <p:cNvSpPr/>
            <p:nvPr/>
          </p:nvSpPr>
          <p:spPr>
            <a:xfrm>
              <a:off x="6613509" y="6384696"/>
              <a:ext cx="289182" cy="268790"/>
            </a:xfrm>
            <a:custGeom>
              <a:avLst/>
              <a:gdLst>
                <a:gd name="connsiteX0" fmla="*/ 16 w 289182"/>
                <a:gd name="connsiteY0" fmla="*/ 54204 h 268790"/>
                <a:gd name="connsiteX1" fmla="*/ 136541 w 289182"/>
                <a:gd name="connsiteY1" fmla="*/ 70079 h 268790"/>
                <a:gd name="connsiteX2" fmla="*/ 190516 w 289182"/>
                <a:gd name="connsiteY2" fmla="*/ 143104 h 268790"/>
                <a:gd name="connsiteX3" fmla="*/ 190516 w 289182"/>
                <a:gd name="connsiteY3" fmla="*/ 146279 h 268790"/>
                <a:gd name="connsiteX4" fmla="*/ 288941 w 289182"/>
                <a:gd name="connsiteY4" fmla="*/ 266929 h 268790"/>
                <a:gd name="connsiteX5" fmla="*/ 215916 w 289182"/>
                <a:gd name="connsiteY5" fmla="*/ 212954 h 268790"/>
                <a:gd name="connsiteX6" fmla="*/ 139716 w 289182"/>
                <a:gd name="connsiteY6" fmla="*/ 124054 h 268790"/>
                <a:gd name="connsiteX7" fmla="*/ 85741 w 289182"/>
                <a:gd name="connsiteY7" fmla="*/ 229 h 268790"/>
                <a:gd name="connsiteX8" fmla="*/ 127016 w 289182"/>
                <a:gd name="connsiteY8" fmla="*/ 92304 h 268790"/>
                <a:gd name="connsiteX9" fmla="*/ 16 w 289182"/>
                <a:gd name="connsiteY9" fmla="*/ 54204 h 26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182" h="268790">
                  <a:moveTo>
                    <a:pt x="16" y="54204"/>
                  </a:moveTo>
                  <a:cubicBezTo>
                    <a:pt x="1603" y="50500"/>
                    <a:pt x="104791" y="55262"/>
                    <a:pt x="136541" y="70079"/>
                  </a:cubicBezTo>
                  <a:cubicBezTo>
                    <a:pt x="168291" y="84896"/>
                    <a:pt x="181520" y="130404"/>
                    <a:pt x="190516" y="143104"/>
                  </a:cubicBezTo>
                  <a:cubicBezTo>
                    <a:pt x="199512" y="155804"/>
                    <a:pt x="174112" y="125642"/>
                    <a:pt x="190516" y="146279"/>
                  </a:cubicBezTo>
                  <a:cubicBezTo>
                    <a:pt x="206920" y="166916"/>
                    <a:pt x="284708" y="255817"/>
                    <a:pt x="288941" y="266929"/>
                  </a:cubicBezTo>
                  <a:cubicBezTo>
                    <a:pt x="293174" y="278042"/>
                    <a:pt x="240787" y="236766"/>
                    <a:pt x="215916" y="212954"/>
                  </a:cubicBezTo>
                  <a:cubicBezTo>
                    <a:pt x="191045" y="189142"/>
                    <a:pt x="161412" y="159508"/>
                    <a:pt x="139716" y="124054"/>
                  </a:cubicBezTo>
                  <a:cubicBezTo>
                    <a:pt x="118020" y="88600"/>
                    <a:pt x="87858" y="5521"/>
                    <a:pt x="85741" y="229"/>
                  </a:cubicBezTo>
                  <a:cubicBezTo>
                    <a:pt x="83624" y="-5063"/>
                    <a:pt x="138658" y="82779"/>
                    <a:pt x="127016" y="92304"/>
                  </a:cubicBezTo>
                  <a:cubicBezTo>
                    <a:pt x="115374" y="101829"/>
                    <a:pt x="-1571" y="57908"/>
                    <a:pt x="16" y="5420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2" name="フリーフォーム 441">
              <a:extLst>
                <a:ext uri="{FF2B5EF4-FFF2-40B4-BE49-F238E27FC236}">
                  <a16:creationId xmlns:a16="http://schemas.microsoft.com/office/drawing/2014/main" id="{2B7A188A-3D77-7B2E-CB15-61A99DDB8281}"/>
                </a:ext>
              </a:extLst>
            </p:cNvPr>
            <p:cNvSpPr/>
            <p:nvPr/>
          </p:nvSpPr>
          <p:spPr>
            <a:xfrm>
              <a:off x="6645497" y="6588099"/>
              <a:ext cx="159001" cy="238275"/>
            </a:xfrm>
            <a:custGeom>
              <a:avLst/>
              <a:gdLst>
                <a:gd name="connsiteX0" fmla="*/ 34703 w 159001"/>
                <a:gd name="connsiteY0" fmla="*/ 26 h 238275"/>
                <a:gd name="connsiteX1" fmla="*/ 37878 w 159001"/>
                <a:gd name="connsiteY1" fmla="*/ 98451 h 238275"/>
                <a:gd name="connsiteX2" fmla="*/ 85503 w 159001"/>
                <a:gd name="connsiteY2" fmla="*/ 184176 h 238275"/>
                <a:gd name="connsiteX3" fmla="*/ 158528 w 159001"/>
                <a:gd name="connsiteY3" fmla="*/ 225451 h 238275"/>
                <a:gd name="connsiteX4" fmla="*/ 47403 w 159001"/>
                <a:gd name="connsiteY4" fmla="*/ 234976 h 238275"/>
                <a:gd name="connsiteX5" fmla="*/ 41053 w 159001"/>
                <a:gd name="connsiteY5" fmla="*/ 174651 h 238275"/>
                <a:gd name="connsiteX6" fmla="*/ 2953 w 159001"/>
                <a:gd name="connsiteY6" fmla="*/ 92101 h 238275"/>
                <a:gd name="connsiteX7" fmla="*/ 6128 w 159001"/>
                <a:gd name="connsiteY7" fmla="*/ 107976 h 238275"/>
                <a:gd name="connsiteX8" fmla="*/ 34703 w 159001"/>
                <a:gd name="connsiteY8" fmla="*/ 26 h 23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001" h="238275">
                  <a:moveTo>
                    <a:pt x="34703" y="26"/>
                  </a:moveTo>
                  <a:cubicBezTo>
                    <a:pt x="39995" y="-1561"/>
                    <a:pt x="29411" y="67759"/>
                    <a:pt x="37878" y="98451"/>
                  </a:cubicBezTo>
                  <a:cubicBezTo>
                    <a:pt x="46345" y="129143"/>
                    <a:pt x="65395" y="163009"/>
                    <a:pt x="85503" y="184176"/>
                  </a:cubicBezTo>
                  <a:cubicBezTo>
                    <a:pt x="105611" y="205343"/>
                    <a:pt x="164878" y="216984"/>
                    <a:pt x="158528" y="225451"/>
                  </a:cubicBezTo>
                  <a:cubicBezTo>
                    <a:pt x="152178" y="233918"/>
                    <a:pt x="66982" y="243443"/>
                    <a:pt x="47403" y="234976"/>
                  </a:cubicBezTo>
                  <a:cubicBezTo>
                    <a:pt x="27824" y="226509"/>
                    <a:pt x="48461" y="198464"/>
                    <a:pt x="41053" y="174651"/>
                  </a:cubicBezTo>
                  <a:cubicBezTo>
                    <a:pt x="33645" y="150839"/>
                    <a:pt x="8774" y="103213"/>
                    <a:pt x="2953" y="92101"/>
                  </a:cubicBezTo>
                  <a:cubicBezTo>
                    <a:pt x="-2868" y="80989"/>
                    <a:pt x="836" y="129672"/>
                    <a:pt x="6128" y="107976"/>
                  </a:cubicBezTo>
                  <a:cubicBezTo>
                    <a:pt x="11420" y="86280"/>
                    <a:pt x="29411" y="1613"/>
                    <a:pt x="34703" y="2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3" name="フリーフォーム 442">
              <a:extLst>
                <a:ext uri="{FF2B5EF4-FFF2-40B4-BE49-F238E27FC236}">
                  <a16:creationId xmlns:a16="http://schemas.microsoft.com/office/drawing/2014/main" id="{5021854B-1727-362B-7035-BBFF800F0E7A}"/>
                </a:ext>
              </a:extLst>
            </p:cNvPr>
            <p:cNvSpPr/>
            <p:nvPr/>
          </p:nvSpPr>
          <p:spPr>
            <a:xfrm>
              <a:off x="6845297" y="6606932"/>
              <a:ext cx="111138" cy="245309"/>
            </a:xfrm>
            <a:custGeom>
              <a:avLst/>
              <a:gdLst>
                <a:gd name="connsiteX0" fmla="*/ 3 w 111138"/>
                <a:gd name="connsiteY0" fmla="*/ 243 h 245309"/>
                <a:gd name="connsiteX1" fmla="*/ 73028 w 111138"/>
                <a:gd name="connsiteY1" fmla="*/ 171693 h 245309"/>
                <a:gd name="connsiteX2" fmla="*/ 111128 w 111138"/>
                <a:gd name="connsiteY2" fmla="*/ 244718 h 245309"/>
                <a:gd name="connsiteX3" fmla="*/ 69853 w 111138"/>
                <a:gd name="connsiteY3" fmla="*/ 136768 h 245309"/>
                <a:gd name="connsiteX4" fmla="*/ 3 w 111138"/>
                <a:gd name="connsiteY4" fmla="*/ 243 h 24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38" h="245309">
                  <a:moveTo>
                    <a:pt x="3" y="243"/>
                  </a:moveTo>
                  <a:cubicBezTo>
                    <a:pt x="532" y="6064"/>
                    <a:pt x="54507" y="130947"/>
                    <a:pt x="73028" y="171693"/>
                  </a:cubicBezTo>
                  <a:cubicBezTo>
                    <a:pt x="91549" y="212439"/>
                    <a:pt x="111657" y="250539"/>
                    <a:pt x="111128" y="244718"/>
                  </a:cubicBezTo>
                  <a:cubicBezTo>
                    <a:pt x="110599" y="238897"/>
                    <a:pt x="83611" y="179101"/>
                    <a:pt x="69853" y="136768"/>
                  </a:cubicBezTo>
                  <a:cubicBezTo>
                    <a:pt x="56095" y="94435"/>
                    <a:pt x="-526" y="-5578"/>
                    <a:pt x="3" y="24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4" name="フリーフォーム 443">
              <a:extLst>
                <a:ext uri="{FF2B5EF4-FFF2-40B4-BE49-F238E27FC236}">
                  <a16:creationId xmlns:a16="http://schemas.microsoft.com/office/drawing/2014/main" id="{0EB2F4DB-21D6-CFE6-A590-835AABF57097}"/>
                </a:ext>
              </a:extLst>
            </p:cNvPr>
            <p:cNvSpPr/>
            <p:nvPr/>
          </p:nvSpPr>
          <p:spPr>
            <a:xfrm>
              <a:off x="6764330" y="6504179"/>
              <a:ext cx="173264" cy="320959"/>
            </a:xfrm>
            <a:custGeom>
              <a:avLst/>
              <a:gdLst>
                <a:gd name="connsiteX0" fmla="*/ 33345 w 173264"/>
                <a:gd name="connsiteY0" fmla="*/ 4571 h 320959"/>
                <a:gd name="connsiteX1" fmla="*/ 150820 w 173264"/>
                <a:gd name="connsiteY1" fmla="*/ 163321 h 320959"/>
                <a:gd name="connsiteX2" fmla="*/ 163520 w 173264"/>
                <a:gd name="connsiteY2" fmla="*/ 271271 h 320959"/>
                <a:gd name="connsiteX3" fmla="*/ 173045 w 173264"/>
                <a:gd name="connsiteY3" fmla="*/ 318896 h 320959"/>
                <a:gd name="connsiteX4" fmla="*/ 153995 w 173264"/>
                <a:gd name="connsiteY4" fmla="*/ 207771 h 320959"/>
                <a:gd name="connsiteX5" fmla="*/ 138120 w 173264"/>
                <a:gd name="connsiteY5" fmla="*/ 144271 h 320959"/>
                <a:gd name="connsiteX6" fmla="*/ 4770 w 173264"/>
                <a:gd name="connsiteY6" fmla="*/ 49021 h 320959"/>
                <a:gd name="connsiteX7" fmla="*/ 33345 w 173264"/>
                <a:gd name="connsiteY7" fmla="*/ 4571 h 32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264" h="320959">
                  <a:moveTo>
                    <a:pt x="33345" y="4571"/>
                  </a:moveTo>
                  <a:cubicBezTo>
                    <a:pt x="57687" y="23621"/>
                    <a:pt x="129124" y="118871"/>
                    <a:pt x="150820" y="163321"/>
                  </a:cubicBezTo>
                  <a:cubicBezTo>
                    <a:pt x="172516" y="207771"/>
                    <a:pt x="159816" y="245342"/>
                    <a:pt x="163520" y="271271"/>
                  </a:cubicBezTo>
                  <a:cubicBezTo>
                    <a:pt x="167224" y="297200"/>
                    <a:pt x="174633" y="329479"/>
                    <a:pt x="173045" y="318896"/>
                  </a:cubicBezTo>
                  <a:cubicBezTo>
                    <a:pt x="171458" y="308313"/>
                    <a:pt x="159816" y="236875"/>
                    <a:pt x="153995" y="207771"/>
                  </a:cubicBezTo>
                  <a:cubicBezTo>
                    <a:pt x="148174" y="178667"/>
                    <a:pt x="162991" y="170729"/>
                    <a:pt x="138120" y="144271"/>
                  </a:cubicBezTo>
                  <a:cubicBezTo>
                    <a:pt x="113249" y="117813"/>
                    <a:pt x="18528" y="67013"/>
                    <a:pt x="4770" y="49021"/>
                  </a:cubicBezTo>
                  <a:cubicBezTo>
                    <a:pt x="-8988" y="31029"/>
                    <a:pt x="9003" y="-14479"/>
                    <a:pt x="33345" y="457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5" name="フリーフォーム 444">
              <a:extLst>
                <a:ext uri="{FF2B5EF4-FFF2-40B4-BE49-F238E27FC236}">
                  <a16:creationId xmlns:a16="http://schemas.microsoft.com/office/drawing/2014/main" id="{E18E5122-ACCD-A122-395C-5CE42942C131}"/>
                </a:ext>
              </a:extLst>
            </p:cNvPr>
            <p:cNvSpPr/>
            <p:nvPr/>
          </p:nvSpPr>
          <p:spPr>
            <a:xfrm>
              <a:off x="6740158" y="6588017"/>
              <a:ext cx="125725" cy="228732"/>
            </a:xfrm>
            <a:custGeom>
              <a:avLst/>
              <a:gdLst>
                <a:gd name="connsiteX0" fmla="*/ 6717 w 125725"/>
                <a:gd name="connsiteY0" fmla="*/ 108 h 228732"/>
                <a:gd name="connsiteX1" fmla="*/ 16242 w 125725"/>
                <a:gd name="connsiteY1" fmla="*/ 85833 h 228732"/>
                <a:gd name="connsiteX2" fmla="*/ 92442 w 125725"/>
                <a:gd name="connsiteY2" fmla="*/ 130283 h 228732"/>
                <a:gd name="connsiteX3" fmla="*/ 70217 w 125725"/>
                <a:gd name="connsiteY3" fmla="*/ 133458 h 228732"/>
                <a:gd name="connsiteX4" fmla="*/ 117842 w 125725"/>
                <a:gd name="connsiteY4" fmla="*/ 196958 h 228732"/>
                <a:gd name="connsiteX5" fmla="*/ 124192 w 125725"/>
                <a:gd name="connsiteY5" fmla="*/ 225533 h 228732"/>
                <a:gd name="connsiteX6" fmla="*/ 101967 w 125725"/>
                <a:gd name="connsiteY6" fmla="*/ 123933 h 228732"/>
                <a:gd name="connsiteX7" fmla="*/ 89267 w 125725"/>
                <a:gd name="connsiteY7" fmla="*/ 89008 h 228732"/>
                <a:gd name="connsiteX8" fmla="*/ 73392 w 125725"/>
                <a:gd name="connsiteY8" fmla="*/ 15983 h 228732"/>
                <a:gd name="connsiteX9" fmla="*/ 95617 w 125725"/>
                <a:gd name="connsiteY9" fmla="*/ 136633 h 228732"/>
                <a:gd name="connsiteX10" fmla="*/ 6717 w 125725"/>
                <a:gd name="connsiteY10" fmla="*/ 104883 h 228732"/>
                <a:gd name="connsiteX11" fmla="*/ 6717 w 125725"/>
                <a:gd name="connsiteY11" fmla="*/ 108 h 22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725" h="228732">
                  <a:moveTo>
                    <a:pt x="6717" y="108"/>
                  </a:moveTo>
                  <a:cubicBezTo>
                    <a:pt x="8304" y="-3067"/>
                    <a:pt x="1954" y="64137"/>
                    <a:pt x="16242" y="85833"/>
                  </a:cubicBezTo>
                  <a:cubicBezTo>
                    <a:pt x="30530" y="107529"/>
                    <a:pt x="83446" y="122346"/>
                    <a:pt x="92442" y="130283"/>
                  </a:cubicBezTo>
                  <a:cubicBezTo>
                    <a:pt x="101438" y="138221"/>
                    <a:pt x="65984" y="122346"/>
                    <a:pt x="70217" y="133458"/>
                  </a:cubicBezTo>
                  <a:cubicBezTo>
                    <a:pt x="74450" y="144571"/>
                    <a:pt x="108846" y="181612"/>
                    <a:pt x="117842" y="196958"/>
                  </a:cubicBezTo>
                  <a:cubicBezTo>
                    <a:pt x="126838" y="212304"/>
                    <a:pt x="126838" y="237704"/>
                    <a:pt x="124192" y="225533"/>
                  </a:cubicBezTo>
                  <a:cubicBezTo>
                    <a:pt x="121546" y="213362"/>
                    <a:pt x="107788" y="146687"/>
                    <a:pt x="101967" y="123933"/>
                  </a:cubicBezTo>
                  <a:cubicBezTo>
                    <a:pt x="96146" y="101179"/>
                    <a:pt x="94030" y="107000"/>
                    <a:pt x="89267" y="89008"/>
                  </a:cubicBezTo>
                  <a:cubicBezTo>
                    <a:pt x="84505" y="71016"/>
                    <a:pt x="72334" y="8046"/>
                    <a:pt x="73392" y="15983"/>
                  </a:cubicBezTo>
                  <a:cubicBezTo>
                    <a:pt x="74450" y="23920"/>
                    <a:pt x="106729" y="121817"/>
                    <a:pt x="95617" y="136633"/>
                  </a:cubicBezTo>
                  <a:cubicBezTo>
                    <a:pt x="84505" y="151449"/>
                    <a:pt x="21004" y="122345"/>
                    <a:pt x="6717" y="104883"/>
                  </a:cubicBezTo>
                  <a:cubicBezTo>
                    <a:pt x="-7570" y="87421"/>
                    <a:pt x="5130" y="3283"/>
                    <a:pt x="6717" y="10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6" name="フリーフォーム 445">
              <a:extLst>
                <a:ext uri="{FF2B5EF4-FFF2-40B4-BE49-F238E27FC236}">
                  <a16:creationId xmlns:a16="http://schemas.microsoft.com/office/drawing/2014/main" id="{82A3A8DC-FAAE-0032-D673-B7AFCDF8E67A}"/>
                </a:ext>
              </a:extLst>
            </p:cNvPr>
            <p:cNvSpPr/>
            <p:nvPr/>
          </p:nvSpPr>
          <p:spPr>
            <a:xfrm>
              <a:off x="6524625" y="6445238"/>
              <a:ext cx="208230" cy="165295"/>
            </a:xfrm>
            <a:custGeom>
              <a:avLst/>
              <a:gdLst>
                <a:gd name="connsiteX0" fmla="*/ 0 w 208230"/>
                <a:gd name="connsiteY0" fmla="*/ 12 h 165295"/>
                <a:gd name="connsiteX1" fmla="*/ 130175 w 208230"/>
                <a:gd name="connsiteY1" fmla="*/ 76212 h 165295"/>
                <a:gd name="connsiteX2" fmla="*/ 158750 w 208230"/>
                <a:gd name="connsiteY2" fmla="*/ 44462 h 165295"/>
                <a:gd name="connsiteX3" fmla="*/ 206375 w 208230"/>
                <a:gd name="connsiteY3" fmla="*/ 95262 h 165295"/>
                <a:gd name="connsiteX4" fmla="*/ 196850 w 208230"/>
                <a:gd name="connsiteY4" fmla="*/ 165112 h 165295"/>
                <a:gd name="connsiteX5" fmla="*/ 180975 w 208230"/>
                <a:gd name="connsiteY5" fmla="*/ 73037 h 165295"/>
                <a:gd name="connsiteX6" fmla="*/ 139700 w 208230"/>
                <a:gd name="connsiteY6" fmla="*/ 38112 h 165295"/>
                <a:gd name="connsiteX7" fmla="*/ 130175 w 208230"/>
                <a:gd name="connsiteY7" fmla="*/ 69862 h 165295"/>
                <a:gd name="connsiteX8" fmla="*/ 0 w 208230"/>
                <a:gd name="connsiteY8" fmla="*/ 12 h 16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230" h="165295">
                  <a:moveTo>
                    <a:pt x="0" y="12"/>
                  </a:moveTo>
                  <a:cubicBezTo>
                    <a:pt x="0" y="1070"/>
                    <a:pt x="103717" y="68804"/>
                    <a:pt x="130175" y="76212"/>
                  </a:cubicBezTo>
                  <a:cubicBezTo>
                    <a:pt x="156633" y="83620"/>
                    <a:pt x="146050" y="41287"/>
                    <a:pt x="158750" y="44462"/>
                  </a:cubicBezTo>
                  <a:cubicBezTo>
                    <a:pt x="171450" y="47637"/>
                    <a:pt x="200025" y="75154"/>
                    <a:pt x="206375" y="95262"/>
                  </a:cubicBezTo>
                  <a:cubicBezTo>
                    <a:pt x="212725" y="115370"/>
                    <a:pt x="201083" y="168816"/>
                    <a:pt x="196850" y="165112"/>
                  </a:cubicBezTo>
                  <a:cubicBezTo>
                    <a:pt x="192617" y="161408"/>
                    <a:pt x="190500" y="94204"/>
                    <a:pt x="180975" y="73037"/>
                  </a:cubicBezTo>
                  <a:cubicBezTo>
                    <a:pt x="171450" y="51870"/>
                    <a:pt x="148167" y="38641"/>
                    <a:pt x="139700" y="38112"/>
                  </a:cubicBezTo>
                  <a:cubicBezTo>
                    <a:pt x="131233" y="37583"/>
                    <a:pt x="148167" y="72508"/>
                    <a:pt x="130175" y="69862"/>
                  </a:cubicBezTo>
                  <a:cubicBezTo>
                    <a:pt x="112183" y="67216"/>
                    <a:pt x="0" y="-1046"/>
                    <a:pt x="0" y="1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7" name="フリーフォーム 446">
              <a:extLst>
                <a:ext uri="{FF2B5EF4-FFF2-40B4-BE49-F238E27FC236}">
                  <a16:creationId xmlns:a16="http://schemas.microsoft.com/office/drawing/2014/main" id="{01076DF4-68A0-69F9-E360-7D9E94AD55A2}"/>
                </a:ext>
              </a:extLst>
            </p:cNvPr>
            <p:cNvSpPr/>
            <p:nvPr/>
          </p:nvSpPr>
          <p:spPr>
            <a:xfrm>
              <a:off x="6442075" y="6873875"/>
              <a:ext cx="138058" cy="103888"/>
            </a:xfrm>
            <a:custGeom>
              <a:avLst/>
              <a:gdLst>
                <a:gd name="connsiteX0" fmla="*/ 0 w 138058"/>
                <a:gd name="connsiteY0" fmla="*/ 31750 h 103888"/>
                <a:gd name="connsiteX1" fmla="*/ 88900 w 138058"/>
                <a:gd name="connsiteY1" fmla="*/ 9525 h 103888"/>
                <a:gd name="connsiteX2" fmla="*/ 130175 w 138058"/>
                <a:gd name="connsiteY2" fmla="*/ 82550 h 103888"/>
                <a:gd name="connsiteX3" fmla="*/ 136525 w 138058"/>
                <a:gd name="connsiteY3" fmla="*/ 98425 h 103888"/>
                <a:gd name="connsiteX4" fmla="*/ 111125 w 138058"/>
                <a:gd name="connsiteY4" fmla="*/ 0 h 103888"/>
                <a:gd name="connsiteX5" fmla="*/ 111125 w 138058"/>
                <a:gd name="connsiteY5" fmla="*/ 0 h 103888"/>
                <a:gd name="connsiteX6" fmla="*/ 0 w 138058"/>
                <a:gd name="connsiteY6" fmla="*/ 31750 h 10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058" h="103888">
                  <a:moveTo>
                    <a:pt x="0" y="31750"/>
                  </a:moveTo>
                  <a:cubicBezTo>
                    <a:pt x="33602" y="16404"/>
                    <a:pt x="67204" y="1058"/>
                    <a:pt x="88900" y="9525"/>
                  </a:cubicBezTo>
                  <a:cubicBezTo>
                    <a:pt x="110596" y="17992"/>
                    <a:pt x="122238" y="67733"/>
                    <a:pt x="130175" y="82550"/>
                  </a:cubicBezTo>
                  <a:cubicBezTo>
                    <a:pt x="138113" y="97367"/>
                    <a:pt x="139700" y="112183"/>
                    <a:pt x="136525" y="98425"/>
                  </a:cubicBezTo>
                  <a:cubicBezTo>
                    <a:pt x="133350" y="84667"/>
                    <a:pt x="111125" y="0"/>
                    <a:pt x="111125" y="0"/>
                  </a:cubicBezTo>
                  <a:lnTo>
                    <a:pt x="111125" y="0"/>
                  </a:lnTo>
                  <a:lnTo>
                    <a:pt x="0" y="31750"/>
                  </a:ln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8" name="フリーフォーム 447">
              <a:extLst>
                <a:ext uri="{FF2B5EF4-FFF2-40B4-BE49-F238E27FC236}">
                  <a16:creationId xmlns:a16="http://schemas.microsoft.com/office/drawing/2014/main" id="{9EB5CFD8-66AF-7110-270A-0139CC2E16FF}"/>
                </a:ext>
              </a:extLst>
            </p:cNvPr>
            <p:cNvSpPr/>
            <p:nvPr/>
          </p:nvSpPr>
          <p:spPr>
            <a:xfrm>
              <a:off x="6419722" y="6889720"/>
              <a:ext cx="165305" cy="81211"/>
            </a:xfrm>
            <a:custGeom>
              <a:avLst/>
              <a:gdLst>
                <a:gd name="connsiteX0" fmla="*/ 128 w 165305"/>
                <a:gd name="connsiteY0" fmla="*/ 30 h 81211"/>
                <a:gd name="connsiteX1" fmla="*/ 63628 w 165305"/>
                <a:gd name="connsiteY1" fmla="*/ 76230 h 81211"/>
                <a:gd name="connsiteX2" fmla="*/ 165228 w 165305"/>
                <a:gd name="connsiteY2" fmla="*/ 73055 h 81211"/>
                <a:gd name="connsiteX3" fmla="*/ 79503 w 165305"/>
                <a:gd name="connsiteY3" fmla="*/ 66705 h 81211"/>
                <a:gd name="connsiteX4" fmla="*/ 128 w 165305"/>
                <a:gd name="connsiteY4" fmla="*/ 30 h 8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05" h="81211">
                  <a:moveTo>
                    <a:pt x="128" y="30"/>
                  </a:moveTo>
                  <a:cubicBezTo>
                    <a:pt x="-2518" y="1618"/>
                    <a:pt x="36111" y="64059"/>
                    <a:pt x="63628" y="76230"/>
                  </a:cubicBezTo>
                  <a:cubicBezTo>
                    <a:pt x="91145" y="88401"/>
                    <a:pt x="162582" y="74643"/>
                    <a:pt x="165228" y="73055"/>
                  </a:cubicBezTo>
                  <a:cubicBezTo>
                    <a:pt x="167874" y="71468"/>
                    <a:pt x="102257" y="74113"/>
                    <a:pt x="79503" y="66705"/>
                  </a:cubicBezTo>
                  <a:cubicBezTo>
                    <a:pt x="56749" y="59297"/>
                    <a:pt x="2774" y="-1558"/>
                    <a:pt x="128" y="3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9" name="フリーフォーム 448">
              <a:extLst>
                <a:ext uri="{FF2B5EF4-FFF2-40B4-BE49-F238E27FC236}">
                  <a16:creationId xmlns:a16="http://schemas.microsoft.com/office/drawing/2014/main" id="{6CE0AEC7-3433-D9A3-10ED-71F8CA745EE8}"/>
                </a:ext>
              </a:extLst>
            </p:cNvPr>
            <p:cNvSpPr/>
            <p:nvPr/>
          </p:nvSpPr>
          <p:spPr>
            <a:xfrm>
              <a:off x="6431741" y="6883010"/>
              <a:ext cx="289982" cy="122437"/>
            </a:xfrm>
            <a:custGeom>
              <a:avLst/>
              <a:gdLst>
                <a:gd name="connsiteX0" fmla="*/ 809 w 289982"/>
                <a:gd name="connsiteY0" fmla="*/ 390 h 122437"/>
                <a:gd name="connsiteX1" fmla="*/ 16684 w 289982"/>
                <a:gd name="connsiteY1" fmla="*/ 73415 h 122437"/>
                <a:gd name="connsiteX2" fmla="*/ 77009 w 289982"/>
                <a:gd name="connsiteY2" fmla="*/ 108340 h 122437"/>
                <a:gd name="connsiteX3" fmla="*/ 197659 w 289982"/>
                <a:gd name="connsiteY3" fmla="*/ 105165 h 122437"/>
                <a:gd name="connsiteX4" fmla="*/ 140509 w 289982"/>
                <a:gd name="connsiteY4" fmla="*/ 121040 h 122437"/>
                <a:gd name="connsiteX5" fmla="*/ 289734 w 289982"/>
                <a:gd name="connsiteY5" fmla="*/ 63890 h 122437"/>
                <a:gd name="connsiteX6" fmla="*/ 172259 w 289982"/>
                <a:gd name="connsiteY6" fmla="*/ 101990 h 122437"/>
                <a:gd name="connsiteX7" fmla="*/ 35734 w 289982"/>
                <a:gd name="connsiteY7" fmla="*/ 108340 h 122437"/>
                <a:gd name="connsiteX8" fmla="*/ 809 w 289982"/>
                <a:gd name="connsiteY8" fmla="*/ 390 h 12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9982" h="122437">
                  <a:moveTo>
                    <a:pt x="809" y="390"/>
                  </a:moveTo>
                  <a:cubicBezTo>
                    <a:pt x="-2366" y="-5431"/>
                    <a:pt x="3984" y="55423"/>
                    <a:pt x="16684" y="73415"/>
                  </a:cubicBezTo>
                  <a:cubicBezTo>
                    <a:pt x="29384" y="91407"/>
                    <a:pt x="46847" y="103048"/>
                    <a:pt x="77009" y="108340"/>
                  </a:cubicBezTo>
                  <a:cubicBezTo>
                    <a:pt x="107171" y="113632"/>
                    <a:pt x="187076" y="103048"/>
                    <a:pt x="197659" y="105165"/>
                  </a:cubicBezTo>
                  <a:cubicBezTo>
                    <a:pt x="208242" y="107282"/>
                    <a:pt x="125163" y="127919"/>
                    <a:pt x="140509" y="121040"/>
                  </a:cubicBezTo>
                  <a:cubicBezTo>
                    <a:pt x="155855" y="114161"/>
                    <a:pt x="284442" y="67065"/>
                    <a:pt x="289734" y="63890"/>
                  </a:cubicBezTo>
                  <a:cubicBezTo>
                    <a:pt x="295026" y="60715"/>
                    <a:pt x="214592" y="94582"/>
                    <a:pt x="172259" y="101990"/>
                  </a:cubicBezTo>
                  <a:cubicBezTo>
                    <a:pt x="129926" y="109398"/>
                    <a:pt x="65896" y="121569"/>
                    <a:pt x="35734" y="108340"/>
                  </a:cubicBezTo>
                  <a:cubicBezTo>
                    <a:pt x="5572" y="95111"/>
                    <a:pt x="3984" y="6211"/>
                    <a:pt x="809" y="39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0" name="フリーフォーム 449">
              <a:extLst>
                <a:ext uri="{FF2B5EF4-FFF2-40B4-BE49-F238E27FC236}">
                  <a16:creationId xmlns:a16="http://schemas.microsoft.com/office/drawing/2014/main" id="{47D341DA-56CB-CDED-2E4E-8C8E26DEB487}"/>
                </a:ext>
              </a:extLst>
            </p:cNvPr>
            <p:cNvSpPr/>
            <p:nvPr/>
          </p:nvSpPr>
          <p:spPr>
            <a:xfrm>
              <a:off x="6543328" y="6826175"/>
              <a:ext cx="285788" cy="54050"/>
            </a:xfrm>
            <a:custGeom>
              <a:avLst/>
              <a:gdLst>
                <a:gd name="connsiteX0" fmla="*/ 347 w 285788"/>
                <a:gd name="connsiteY0" fmla="*/ 54050 h 54050"/>
                <a:gd name="connsiteX1" fmla="*/ 187672 w 285788"/>
                <a:gd name="connsiteY1" fmla="*/ 75 h 54050"/>
                <a:gd name="connsiteX2" fmla="*/ 282922 w 285788"/>
                <a:gd name="connsiteY2" fmla="*/ 41350 h 54050"/>
                <a:gd name="connsiteX3" fmla="*/ 238472 w 285788"/>
                <a:gd name="connsiteY3" fmla="*/ 75 h 54050"/>
                <a:gd name="connsiteX4" fmla="*/ 347 w 285788"/>
                <a:gd name="connsiteY4" fmla="*/ 54050 h 5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88" h="54050">
                  <a:moveTo>
                    <a:pt x="347" y="54050"/>
                  </a:moveTo>
                  <a:cubicBezTo>
                    <a:pt x="-8120" y="54050"/>
                    <a:pt x="140576" y="2192"/>
                    <a:pt x="187672" y="75"/>
                  </a:cubicBezTo>
                  <a:cubicBezTo>
                    <a:pt x="234768" y="-2042"/>
                    <a:pt x="274455" y="41350"/>
                    <a:pt x="282922" y="41350"/>
                  </a:cubicBezTo>
                  <a:cubicBezTo>
                    <a:pt x="291389" y="41350"/>
                    <a:pt x="282393" y="-2042"/>
                    <a:pt x="238472" y="75"/>
                  </a:cubicBezTo>
                  <a:cubicBezTo>
                    <a:pt x="194551" y="2192"/>
                    <a:pt x="8814" y="54050"/>
                    <a:pt x="347" y="5405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1" name="フリーフォーム 450">
              <a:extLst>
                <a:ext uri="{FF2B5EF4-FFF2-40B4-BE49-F238E27FC236}">
                  <a16:creationId xmlns:a16="http://schemas.microsoft.com/office/drawing/2014/main" id="{0BB30CA3-4C61-2860-CFD3-2DC44951E7F8}"/>
                </a:ext>
              </a:extLst>
            </p:cNvPr>
            <p:cNvSpPr/>
            <p:nvPr/>
          </p:nvSpPr>
          <p:spPr>
            <a:xfrm>
              <a:off x="6642038" y="6841556"/>
              <a:ext cx="197013" cy="88962"/>
            </a:xfrm>
            <a:custGeom>
              <a:avLst/>
              <a:gdLst>
                <a:gd name="connsiteX0" fmla="*/ 62 w 197013"/>
                <a:gd name="connsiteY0" fmla="*/ 29144 h 88962"/>
                <a:gd name="connsiteX1" fmla="*/ 142937 w 197013"/>
                <a:gd name="connsiteY1" fmla="*/ 569 h 88962"/>
                <a:gd name="connsiteX2" fmla="*/ 66737 w 197013"/>
                <a:gd name="connsiteY2" fmla="*/ 60894 h 88962"/>
                <a:gd name="connsiteX3" fmla="*/ 155637 w 197013"/>
                <a:gd name="connsiteY3" fmla="*/ 73594 h 88962"/>
                <a:gd name="connsiteX4" fmla="*/ 95312 w 197013"/>
                <a:gd name="connsiteY4" fmla="*/ 86294 h 88962"/>
                <a:gd name="connsiteX5" fmla="*/ 196912 w 197013"/>
                <a:gd name="connsiteY5" fmla="*/ 86294 h 88962"/>
                <a:gd name="connsiteX6" fmla="*/ 73087 w 197013"/>
                <a:gd name="connsiteY6" fmla="*/ 57719 h 88962"/>
                <a:gd name="connsiteX7" fmla="*/ 123887 w 197013"/>
                <a:gd name="connsiteY7" fmla="*/ 3744 h 88962"/>
                <a:gd name="connsiteX8" fmla="*/ 62 w 197013"/>
                <a:gd name="connsiteY8" fmla="*/ 29144 h 88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013" h="88962">
                  <a:moveTo>
                    <a:pt x="62" y="29144"/>
                  </a:moveTo>
                  <a:cubicBezTo>
                    <a:pt x="3237" y="28615"/>
                    <a:pt x="131825" y="-4723"/>
                    <a:pt x="142937" y="569"/>
                  </a:cubicBezTo>
                  <a:cubicBezTo>
                    <a:pt x="154050" y="5861"/>
                    <a:pt x="64620" y="48723"/>
                    <a:pt x="66737" y="60894"/>
                  </a:cubicBezTo>
                  <a:cubicBezTo>
                    <a:pt x="68854" y="73065"/>
                    <a:pt x="150875" y="69361"/>
                    <a:pt x="155637" y="73594"/>
                  </a:cubicBezTo>
                  <a:cubicBezTo>
                    <a:pt x="160399" y="77827"/>
                    <a:pt x="88433" y="84177"/>
                    <a:pt x="95312" y="86294"/>
                  </a:cubicBezTo>
                  <a:cubicBezTo>
                    <a:pt x="102191" y="88411"/>
                    <a:pt x="200616" y="91056"/>
                    <a:pt x="196912" y="86294"/>
                  </a:cubicBezTo>
                  <a:cubicBezTo>
                    <a:pt x="193208" y="81532"/>
                    <a:pt x="85258" y="71477"/>
                    <a:pt x="73087" y="57719"/>
                  </a:cubicBezTo>
                  <a:cubicBezTo>
                    <a:pt x="60916" y="43961"/>
                    <a:pt x="131824" y="9036"/>
                    <a:pt x="123887" y="3744"/>
                  </a:cubicBezTo>
                  <a:cubicBezTo>
                    <a:pt x="115950" y="-1548"/>
                    <a:pt x="-3113" y="29673"/>
                    <a:pt x="62" y="2914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2" name="フリーフォーム 451">
              <a:extLst>
                <a:ext uri="{FF2B5EF4-FFF2-40B4-BE49-F238E27FC236}">
                  <a16:creationId xmlns:a16="http://schemas.microsoft.com/office/drawing/2014/main" id="{CD58DC9B-B283-EECA-0DA3-9601433837ED}"/>
                </a:ext>
              </a:extLst>
            </p:cNvPr>
            <p:cNvSpPr/>
            <p:nvPr/>
          </p:nvSpPr>
          <p:spPr>
            <a:xfrm>
              <a:off x="6562719" y="6885632"/>
              <a:ext cx="317979" cy="77302"/>
            </a:xfrm>
            <a:custGeom>
              <a:avLst/>
              <a:gdLst>
                <a:gd name="connsiteX0" fmla="*/ 6 w 317979"/>
                <a:gd name="connsiteY0" fmla="*/ 77143 h 77302"/>
                <a:gd name="connsiteX1" fmla="*/ 184156 w 317979"/>
                <a:gd name="connsiteY1" fmla="*/ 58093 h 77302"/>
                <a:gd name="connsiteX2" fmla="*/ 257181 w 317979"/>
                <a:gd name="connsiteY2" fmla="*/ 67618 h 77302"/>
                <a:gd name="connsiteX3" fmla="*/ 317506 w 317979"/>
                <a:gd name="connsiteY3" fmla="*/ 943 h 77302"/>
                <a:gd name="connsiteX4" fmla="*/ 279406 w 317979"/>
                <a:gd name="connsiteY4" fmla="*/ 29518 h 77302"/>
                <a:gd name="connsiteX5" fmla="*/ 177806 w 317979"/>
                <a:gd name="connsiteY5" fmla="*/ 45393 h 77302"/>
                <a:gd name="connsiteX6" fmla="*/ 6 w 317979"/>
                <a:gd name="connsiteY6" fmla="*/ 77143 h 7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979" h="77302">
                  <a:moveTo>
                    <a:pt x="6" y="77143"/>
                  </a:moveTo>
                  <a:cubicBezTo>
                    <a:pt x="1064" y="79260"/>
                    <a:pt x="141294" y="59680"/>
                    <a:pt x="184156" y="58093"/>
                  </a:cubicBezTo>
                  <a:cubicBezTo>
                    <a:pt x="227018" y="56506"/>
                    <a:pt x="234956" y="77143"/>
                    <a:pt x="257181" y="67618"/>
                  </a:cubicBezTo>
                  <a:cubicBezTo>
                    <a:pt x="279406" y="58093"/>
                    <a:pt x="313802" y="7293"/>
                    <a:pt x="317506" y="943"/>
                  </a:cubicBezTo>
                  <a:cubicBezTo>
                    <a:pt x="321210" y="-5407"/>
                    <a:pt x="302689" y="22110"/>
                    <a:pt x="279406" y="29518"/>
                  </a:cubicBezTo>
                  <a:cubicBezTo>
                    <a:pt x="256123" y="36926"/>
                    <a:pt x="220668" y="37985"/>
                    <a:pt x="177806" y="45393"/>
                  </a:cubicBezTo>
                  <a:cubicBezTo>
                    <a:pt x="134944" y="52801"/>
                    <a:pt x="-1052" y="75026"/>
                    <a:pt x="6" y="7714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3" name="フリーフォーム 452">
              <a:extLst>
                <a:ext uri="{FF2B5EF4-FFF2-40B4-BE49-F238E27FC236}">
                  <a16:creationId xmlns:a16="http://schemas.microsoft.com/office/drawing/2014/main" id="{6FECC6AF-8912-C230-1D59-F82302E9FA46}"/>
                </a:ext>
              </a:extLst>
            </p:cNvPr>
            <p:cNvSpPr/>
            <p:nvPr/>
          </p:nvSpPr>
          <p:spPr>
            <a:xfrm>
              <a:off x="6577493" y="6981203"/>
              <a:ext cx="419182" cy="73815"/>
            </a:xfrm>
            <a:custGeom>
              <a:avLst/>
              <a:gdLst>
                <a:gd name="connsiteX0" fmla="*/ 1107 w 419182"/>
                <a:gd name="connsiteY0" fmla="*/ 13322 h 73815"/>
                <a:gd name="connsiteX1" fmla="*/ 251932 w 419182"/>
                <a:gd name="connsiteY1" fmla="*/ 622 h 73815"/>
                <a:gd name="connsiteX2" fmla="*/ 331307 w 419182"/>
                <a:gd name="connsiteY2" fmla="*/ 3797 h 73815"/>
                <a:gd name="connsiteX3" fmla="*/ 207482 w 419182"/>
                <a:gd name="connsiteY3" fmla="*/ 19672 h 73815"/>
                <a:gd name="connsiteX4" fmla="*/ 413857 w 419182"/>
                <a:gd name="connsiteY4" fmla="*/ 51422 h 73815"/>
                <a:gd name="connsiteX5" fmla="*/ 347182 w 419182"/>
                <a:gd name="connsiteY5" fmla="*/ 73647 h 73815"/>
                <a:gd name="connsiteX6" fmla="*/ 226532 w 419182"/>
                <a:gd name="connsiteY6" fmla="*/ 60947 h 73815"/>
                <a:gd name="connsiteX7" fmla="*/ 163032 w 419182"/>
                <a:gd name="connsiteY7" fmla="*/ 48247 h 73815"/>
                <a:gd name="connsiteX8" fmla="*/ 1107 w 419182"/>
                <a:gd name="connsiteY8" fmla="*/ 13322 h 7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9182" h="73815">
                  <a:moveTo>
                    <a:pt x="1107" y="13322"/>
                  </a:moveTo>
                  <a:cubicBezTo>
                    <a:pt x="15924" y="5384"/>
                    <a:pt x="196899" y="2209"/>
                    <a:pt x="251932" y="622"/>
                  </a:cubicBezTo>
                  <a:cubicBezTo>
                    <a:pt x="306965" y="-965"/>
                    <a:pt x="338715" y="622"/>
                    <a:pt x="331307" y="3797"/>
                  </a:cubicBezTo>
                  <a:cubicBezTo>
                    <a:pt x="323899" y="6972"/>
                    <a:pt x="193724" y="11734"/>
                    <a:pt x="207482" y="19672"/>
                  </a:cubicBezTo>
                  <a:cubicBezTo>
                    <a:pt x="221240" y="27610"/>
                    <a:pt x="390574" y="42426"/>
                    <a:pt x="413857" y="51422"/>
                  </a:cubicBezTo>
                  <a:cubicBezTo>
                    <a:pt x="437140" y="60418"/>
                    <a:pt x="378403" y="72060"/>
                    <a:pt x="347182" y="73647"/>
                  </a:cubicBezTo>
                  <a:cubicBezTo>
                    <a:pt x="315961" y="75234"/>
                    <a:pt x="257224" y="65180"/>
                    <a:pt x="226532" y="60947"/>
                  </a:cubicBezTo>
                  <a:cubicBezTo>
                    <a:pt x="195840" y="56714"/>
                    <a:pt x="201661" y="51951"/>
                    <a:pt x="163032" y="48247"/>
                  </a:cubicBezTo>
                  <a:cubicBezTo>
                    <a:pt x="124403" y="44543"/>
                    <a:pt x="-13710" y="21260"/>
                    <a:pt x="1107" y="1332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4" name="フリーフォーム 453">
              <a:extLst>
                <a:ext uri="{FF2B5EF4-FFF2-40B4-BE49-F238E27FC236}">
                  <a16:creationId xmlns:a16="http://schemas.microsoft.com/office/drawing/2014/main" id="{5344A77C-2DE9-49AF-1D97-8B342D2D468F}"/>
                </a:ext>
              </a:extLst>
            </p:cNvPr>
            <p:cNvSpPr/>
            <p:nvPr/>
          </p:nvSpPr>
          <p:spPr>
            <a:xfrm>
              <a:off x="6876525" y="6826208"/>
              <a:ext cx="118145" cy="184216"/>
            </a:xfrm>
            <a:custGeom>
              <a:avLst/>
              <a:gdLst>
                <a:gd name="connsiteX0" fmla="*/ 525 w 118145"/>
                <a:gd name="connsiteY0" fmla="*/ 42 h 184216"/>
                <a:gd name="connsiteX1" fmla="*/ 57675 w 118145"/>
                <a:gd name="connsiteY1" fmla="*/ 98467 h 184216"/>
                <a:gd name="connsiteX2" fmla="*/ 6875 w 118145"/>
                <a:gd name="connsiteY2" fmla="*/ 142917 h 184216"/>
                <a:gd name="connsiteX3" fmla="*/ 57675 w 118145"/>
                <a:gd name="connsiteY3" fmla="*/ 114342 h 184216"/>
                <a:gd name="connsiteX4" fmla="*/ 29100 w 118145"/>
                <a:gd name="connsiteY4" fmla="*/ 139742 h 184216"/>
                <a:gd name="connsiteX5" fmla="*/ 92600 w 118145"/>
                <a:gd name="connsiteY5" fmla="*/ 184192 h 184216"/>
                <a:gd name="connsiteX6" fmla="*/ 67200 w 118145"/>
                <a:gd name="connsiteY6" fmla="*/ 133392 h 184216"/>
                <a:gd name="connsiteX7" fmla="*/ 118000 w 118145"/>
                <a:gd name="connsiteY7" fmla="*/ 95292 h 184216"/>
                <a:gd name="connsiteX8" fmla="*/ 48150 w 118145"/>
                <a:gd name="connsiteY8" fmla="*/ 38142 h 184216"/>
                <a:gd name="connsiteX9" fmla="*/ 98950 w 118145"/>
                <a:gd name="connsiteY9" fmla="*/ 111167 h 184216"/>
                <a:gd name="connsiteX10" fmla="*/ 525 w 118145"/>
                <a:gd name="connsiteY10" fmla="*/ 42 h 18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145" h="184216">
                  <a:moveTo>
                    <a:pt x="525" y="42"/>
                  </a:moveTo>
                  <a:cubicBezTo>
                    <a:pt x="-6354" y="-2075"/>
                    <a:pt x="56617" y="74655"/>
                    <a:pt x="57675" y="98467"/>
                  </a:cubicBezTo>
                  <a:cubicBezTo>
                    <a:pt x="58733" y="122279"/>
                    <a:pt x="6875" y="140271"/>
                    <a:pt x="6875" y="142917"/>
                  </a:cubicBezTo>
                  <a:cubicBezTo>
                    <a:pt x="6875" y="145563"/>
                    <a:pt x="53971" y="114871"/>
                    <a:pt x="57675" y="114342"/>
                  </a:cubicBezTo>
                  <a:cubicBezTo>
                    <a:pt x="61379" y="113813"/>
                    <a:pt x="23279" y="128100"/>
                    <a:pt x="29100" y="139742"/>
                  </a:cubicBezTo>
                  <a:cubicBezTo>
                    <a:pt x="34921" y="151384"/>
                    <a:pt x="86250" y="185250"/>
                    <a:pt x="92600" y="184192"/>
                  </a:cubicBezTo>
                  <a:cubicBezTo>
                    <a:pt x="98950" y="183134"/>
                    <a:pt x="62967" y="148209"/>
                    <a:pt x="67200" y="133392"/>
                  </a:cubicBezTo>
                  <a:cubicBezTo>
                    <a:pt x="71433" y="118575"/>
                    <a:pt x="121175" y="111167"/>
                    <a:pt x="118000" y="95292"/>
                  </a:cubicBezTo>
                  <a:cubicBezTo>
                    <a:pt x="114825" y="79417"/>
                    <a:pt x="51325" y="35496"/>
                    <a:pt x="48150" y="38142"/>
                  </a:cubicBezTo>
                  <a:cubicBezTo>
                    <a:pt x="44975" y="40788"/>
                    <a:pt x="105829" y="111167"/>
                    <a:pt x="98950" y="111167"/>
                  </a:cubicBezTo>
                  <a:cubicBezTo>
                    <a:pt x="92071" y="111167"/>
                    <a:pt x="7404" y="2159"/>
                    <a:pt x="525" y="4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5" name="フリーフォーム 454">
              <a:extLst>
                <a:ext uri="{FF2B5EF4-FFF2-40B4-BE49-F238E27FC236}">
                  <a16:creationId xmlns:a16="http://schemas.microsoft.com/office/drawing/2014/main" id="{25335BDA-6514-B10E-045D-E4AC37833A44}"/>
                </a:ext>
              </a:extLst>
            </p:cNvPr>
            <p:cNvSpPr/>
            <p:nvPr/>
          </p:nvSpPr>
          <p:spPr>
            <a:xfrm>
              <a:off x="6883395" y="6788139"/>
              <a:ext cx="177819" cy="464232"/>
            </a:xfrm>
            <a:custGeom>
              <a:avLst/>
              <a:gdLst>
                <a:gd name="connsiteX0" fmla="*/ 5 w 177819"/>
                <a:gd name="connsiteY0" fmla="*/ 11 h 464232"/>
                <a:gd name="connsiteX1" fmla="*/ 168280 w 177819"/>
                <a:gd name="connsiteY1" fmla="*/ 190511 h 464232"/>
                <a:gd name="connsiteX2" fmla="*/ 149230 w 177819"/>
                <a:gd name="connsiteY2" fmla="*/ 139711 h 464232"/>
                <a:gd name="connsiteX3" fmla="*/ 123830 w 177819"/>
                <a:gd name="connsiteY3" fmla="*/ 304811 h 464232"/>
                <a:gd name="connsiteX4" fmla="*/ 66680 w 177819"/>
                <a:gd name="connsiteY4" fmla="*/ 463561 h 464232"/>
                <a:gd name="connsiteX5" fmla="*/ 114305 w 177819"/>
                <a:gd name="connsiteY5" fmla="*/ 355611 h 464232"/>
                <a:gd name="connsiteX6" fmla="*/ 177805 w 177819"/>
                <a:gd name="connsiteY6" fmla="*/ 206386 h 464232"/>
                <a:gd name="connsiteX7" fmla="*/ 120655 w 177819"/>
                <a:gd name="connsiteY7" fmla="*/ 88911 h 464232"/>
                <a:gd name="connsiteX8" fmla="*/ 161930 w 177819"/>
                <a:gd name="connsiteY8" fmla="*/ 180986 h 464232"/>
                <a:gd name="connsiteX9" fmla="*/ 5 w 177819"/>
                <a:gd name="connsiteY9" fmla="*/ 11 h 46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819" h="464232">
                  <a:moveTo>
                    <a:pt x="5" y="11"/>
                  </a:moveTo>
                  <a:cubicBezTo>
                    <a:pt x="1063" y="1599"/>
                    <a:pt x="143409" y="167228"/>
                    <a:pt x="168280" y="190511"/>
                  </a:cubicBezTo>
                  <a:cubicBezTo>
                    <a:pt x="193151" y="213794"/>
                    <a:pt x="156638" y="120661"/>
                    <a:pt x="149230" y="139711"/>
                  </a:cubicBezTo>
                  <a:cubicBezTo>
                    <a:pt x="141822" y="158761"/>
                    <a:pt x="137588" y="250836"/>
                    <a:pt x="123830" y="304811"/>
                  </a:cubicBezTo>
                  <a:cubicBezTo>
                    <a:pt x="110072" y="358786"/>
                    <a:pt x="68267" y="455094"/>
                    <a:pt x="66680" y="463561"/>
                  </a:cubicBezTo>
                  <a:cubicBezTo>
                    <a:pt x="65093" y="472028"/>
                    <a:pt x="95784" y="398474"/>
                    <a:pt x="114305" y="355611"/>
                  </a:cubicBezTo>
                  <a:cubicBezTo>
                    <a:pt x="132826" y="312749"/>
                    <a:pt x="176747" y="250836"/>
                    <a:pt x="177805" y="206386"/>
                  </a:cubicBezTo>
                  <a:cubicBezTo>
                    <a:pt x="178863" y="161936"/>
                    <a:pt x="123301" y="93144"/>
                    <a:pt x="120655" y="88911"/>
                  </a:cubicBezTo>
                  <a:cubicBezTo>
                    <a:pt x="118009" y="84678"/>
                    <a:pt x="178863" y="197919"/>
                    <a:pt x="161930" y="180986"/>
                  </a:cubicBezTo>
                  <a:cubicBezTo>
                    <a:pt x="144997" y="164053"/>
                    <a:pt x="-1053" y="-1577"/>
                    <a:pt x="5" y="1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6" name="フリーフォーム 455">
              <a:extLst>
                <a:ext uri="{FF2B5EF4-FFF2-40B4-BE49-F238E27FC236}">
                  <a16:creationId xmlns:a16="http://schemas.microsoft.com/office/drawing/2014/main" id="{C2F1E428-C72A-4AC4-E84F-84A6EFBB8533}"/>
                </a:ext>
              </a:extLst>
            </p:cNvPr>
            <p:cNvSpPr/>
            <p:nvPr/>
          </p:nvSpPr>
          <p:spPr>
            <a:xfrm>
              <a:off x="6847276" y="7048376"/>
              <a:ext cx="188636" cy="64108"/>
            </a:xfrm>
            <a:custGeom>
              <a:avLst/>
              <a:gdLst>
                <a:gd name="connsiteX0" fmla="*/ 1199 w 188636"/>
                <a:gd name="connsiteY0" fmla="*/ 44574 h 64108"/>
                <a:gd name="connsiteX1" fmla="*/ 166299 w 188636"/>
                <a:gd name="connsiteY1" fmla="*/ 124 h 64108"/>
                <a:gd name="connsiteX2" fmla="*/ 105974 w 188636"/>
                <a:gd name="connsiteY2" fmla="*/ 31874 h 64108"/>
                <a:gd name="connsiteX3" fmla="*/ 77399 w 188636"/>
                <a:gd name="connsiteY3" fmla="*/ 50924 h 64108"/>
                <a:gd name="connsiteX4" fmla="*/ 188524 w 188636"/>
                <a:gd name="connsiteY4" fmla="*/ 60449 h 64108"/>
                <a:gd name="connsiteX5" fmla="*/ 96449 w 188636"/>
                <a:gd name="connsiteY5" fmla="*/ 63624 h 64108"/>
                <a:gd name="connsiteX6" fmla="*/ 1199 w 188636"/>
                <a:gd name="connsiteY6" fmla="*/ 44574 h 6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636" h="64108">
                  <a:moveTo>
                    <a:pt x="1199" y="44574"/>
                  </a:moveTo>
                  <a:cubicBezTo>
                    <a:pt x="12841" y="33991"/>
                    <a:pt x="148837" y="2241"/>
                    <a:pt x="166299" y="124"/>
                  </a:cubicBezTo>
                  <a:cubicBezTo>
                    <a:pt x="183761" y="-1993"/>
                    <a:pt x="120791" y="23407"/>
                    <a:pt x="105974" y="31874"/>
                  </a:cubicBezTo>
                  <a:cubicBezTo>
                    <a:pt x="91157" y="40341"/>
                    <a:pt x="63641" y="46162"/>
                    <a:pt x="77399" y="50924"/>
                  </a:cubicBezTo>
                  <a:cubicBezTo>
                    <a:pt x="91157" y="55686"/>
                    <a:pt x="185349" y="58332"/>
                    <a:pt x="188524" y="60449"/>
                  </a:cubicBezTo>
                  <a:cubicBezTo>
                    <a:pt x="191699" y="62566"/>
                    <a:pt x="127141" y="65212"/>
                    <a:pt x="96449" y="63624"/>
                  </a:cubicBezTo>
                  <a:cubicBezTo>
                    <a:pt x="65757" y="62037"/>
                    <a:pt x="-10443" y="55157"/>
                    <a:pt x="1199" y="4457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7" name="フリーフォーム 456">
              <a:extLst>
                <a:ext uri="{FF2B5EF4-FFF2-40B4-BE49-F238E27FC236}">
                  <a16:creationId xmlns:a16="http://schemas.microsoft.com/office/drawing/2014/main" id="{A7A88824-3E59-FA96-DF81-AFA2F3B9576E}"/>
                </a:ext>
              </a:extLst>
            </p:cNvPr>
            <p:cNvSpPr/>
            <p:nvPr/>
          </p:nvSpPr>
          <p:spPr>
            <a:xfrm>
              <a:off x="5902214" y="6510528"/>
              <a:ext cx="89627" cy="172918"/>
            </a:xfrm>
            <a:custGeom>
              <a:avLst/>
              <a:gdLst>
                <a:gd name="connsiteX0" fmla="*/ 111 w 89627"/>
                <a:gd name="connsiteY0" fmla="*/ 1397 h 172918"/>
                <a:gd name="connsiteX1" fmla="*/ 89011 w 89627"/>
                <a:gd name="connsiteY1" fmla="*/ 134747 h 172918"/>
                <a:gd name="connsiteX2" fmla="*/ 41386 w 89627"/>
                <a:gd name="connsiteY2" fmla="*/ 172847 h 172918"/>
                <a:gd name="connsiteX3" fmla="*/ 79486 w 89627"/>
                <a:gd name="connsiteY3" fmla="*/ 128397 h 172918"/>
                <a:gd name="connsiteX4" fmla="*/ 69961 w 89627"/>
                <a:gd name="connsiteY4" fmla="*/ 68072 h 172918"/>
                <a:gd name="connsiteX5" fmla="*/ 111 w 89627"/>
                <a:gd name="connsiteY5" fmla="*/ 1397 h 17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27" h="172918">
                  <a:moveTo>
                    <a:pt x="111" y="1397"/>
                  </a:moveTo>
                  <a:cubicBezTo>
                    <a:pt x="3286" y="12510"/>
                    <a:pt x="82132" y="106172"/>
                    <a:pt x="89011" y="134747"/>
                  </a:cubicBezTo>
                  <a:cubicBezTo>
                    <a:pt x="95890" y="163322"/>
                    <a:pt x="42974" y="173905"/>
                    <a:pt x="41386" y="172847"/>
                  </a:cubicBezTo>
                  <a:cubicBezTo>
                    <a:pt x="39798" y="171789"/>
                    <a:pt x="74723" y="145860"/>
                    <a:pt x="79486" y="128397"/>
                  </a:cubicBezTo>
                  <a:cubicBezTo>
                    <a:pt x="84249" y="110934"/>
                    <a:pt x="77369" y="87651"/>
                    <a:pt x="69961" y="68072"/>
                  </a:cubicBezTo>
                  <a:cubicBezTo>
                    <a:pt x="62553" y="48493"/>
                    <a:pt x="-3064" y="-9716"/>
                    <a:pt x="111" y="139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8" name="フリーフォーム 457">
              <a:extLst>
                <a:ext uri="{FF2B5EF4-FFF2-40B4-BE49-F238E27FC236}">
                  <a16:creationId xmlns:a16="http://schemas.microsoft.com/office/drawing/2014/main" id="{E850831C-9BFF-128D-9A51-364004CB0FFC}"/>
                </a:ext>
              </a:extLst>
            </p:cNvPr>
            <p:cNvSpPr/>
            <p:nvPr/>
          </p:nvSpPr>
          <p:spPr>
            <a:xfrm>
              <a:off x="6200754" y="7000414"/>
              <a:ext cx="79909" cy="689707"/>
            </a:xfrm>
            <a:custGeom>
              <a:avLst/>
              <a:gdLst>
                <a:gd name="connsiteX0" fmla="*/ 22246 w 79909"/>
                <a:gd name="connsiteY0" fmla="*/ 461 h 689707"/>
                <a:gd name="connsiteX1" fmla="*/ 22246 w 79909"/>
                <a:gd name="connsiteY1" fmla="*/ 168736 h 689707"/>
                <a:gd name="connsiteX2" fmla="*/ 53996 w 79909"/>
                <a:gd name="connsiteY2" fmla="*/ 289386 h 689707"/>
                <a:gd name="connsiteX3" fmla="*/ 38121 w 79909"/>
                <a:gd name="connsiteY3" fmla="*/ 273511 h 689707"/>
                <a:gd name="connsiteX4" fmla="*/ 53996 w 79909"/>
                <a:gd name="connsiteY4" fmla="*/ 394161 h 689707"/>
                <a:gd name="connsiteX5" fmla="*/ 41296 w 79909"/>
                <a:gd name="connsiteY5" fmla="*/ 457661 h 689707"/>
                <a:gd name="connsiteX6" fmla="*/ 79396 w 79909"/>
                <a:gd name="connsiteY6" fmla="*/ 689436 h 689707"/>
                <a:gd name="connsiteX7" fmla="*/ 60346 w 79909"/>
                <a:gd name="connsiteY7" fmla="*/ 498936 h 689707"/>
                <a:gd name="connsiteX8" fmla="*/ 19071 w 79909"/>
                <a:gd name="connsiteY8" fmla="*/ 257636 h 689707"/>
                <a:gd name="connsiteX9" fmla="*/ 21 w 79909"/>
                <a:gd name="connsiteY9" fmla="*/ 314786 h 689707"/>
                <a:gd name="connsiteX10" fmla="*/ 22246 w 79909"/>
                <a:gd name="connsiteY10" fmla="*/ 124286 h 689707"/>
                <a:gd name="connsiteX11" fmla="*/ 22246 w 79909"/>
                <a:gd name="connsiteY11" fmla="*/ 461 h 68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909" h="689707">
                  <a:moveTo>
                    <a:pt x="22246" y="461"/>
                  </a:moveTo>
                  <a:cubicBezTo>
                    <a:pt x="22246" y="7869"/>
                    <a:pt x="16954" y="120582"/>
                    <a:pt x="22246" y="168736"/>
                  </a:cubicBezTo>
                  <a:cubicBezTo>
                    <a:pt x="27538" y="216890"/>
                    <a:pt x="51350" y="271923"/>
                    <a:pt x="53996" y="289386"/>
                  </a:cubicBezTo>
                  <a:cubicBezTo>
                    <a:pt x="56642" y="306849"/>
                    <a:pt x="38121" y="256049"/>
                    <a:pt x="38121" y="273511"/>
                  </a:cubicBezTo>
                  <a:cubicBezTo>
                    <a:pt x="38121" y="290973"/>
                    <a:pt x="53467" y="363469"/>
                    <a:pt x="53996" y="394161"/>
                  </a:cubicBezTo>
                  <a:cubicBezTo>
                    <a:pt x="54525" y="424853"/>
                    <a:pt x="37063" y="408449"/>
                    <a:pt x="41296" y="457661"/>
                  </a:cubicBezTo>
                  <a:cubicBezTo>
                    <a:pt x="45529" y="506874"/>
                    <a:pt x="76221" y="682557"/>
                    <a:pt x="79396" y="689436"/>
                  </a:cubicBezTo>
                  <a:cubicBezTo>
                    <a:pt x="82571" y="696315"/>
                    <a:pt x="70400" y="570903"/>
                    <a:pt x="60346" y="498936"/>
                  </a:cubicBezTo>
                  <a:cubicBezTo>
                    <a:pt x="50292" y="426969"/>
                    <a:pt x="29125" y="288328"/>
                    <a:pt x="19071" y="257636"/>
                  </a:cubicBezTo>
                  <a:cubicBezTo>
                    <a:pt x="9017" y="226944"/>
                    <a:pt x="-508" y="337011"/>
                    <a:pt x="21" y="314786"/>
                  </a:cubicBezTo>
                  <a:cubicBezTo>
                    <a:pt x="550" y="292561"/>
                    <a:pt x="20129" y="171911"/>
                    <a:pt x="22246" y="124286"/>
                  </a:cubicBezTo>
                  <a:cubicBezTo>
                    <a:pt x="24363" y="76661"/>
                    <a:pt x="22246" y="-6947"/>
                    <a:pt x="22246" y="46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9" name="フリーフォーム 458">
              <a:extLst>
                <a:ext uri="{FF2B5EF4-FFF2-40B4-BE49-F238E27FC236}">
                  <a16:creationId xmlns:a16="http://schemas.microsoft.com/office/drawing/2014/main" id="{5CAFDE2A-B932-A5D3-9BCC-96565C0C4B96}"/>
                </a:ext>
              </a:extLst>
            </p:cNvPr>
            <p:cNvSpPr/>
            <p:nvPr/>
          </p:nvSpPr>
          <p:spPr>
            <a:xfrm>
              <a:off x="6033071" y="6915078"/>
              <a:ext cx="83124" cy="454179"/>
            </a:xfrm>
            <a:custGeom>
              <a:avLst/>
              <a:gdLst>
                <a:gd name="connsiteX0" fmla="*/ 5779 w 83124"/>
                <a:gd name="connsiteY0" fmla="*/ 72 h 454179"/>
                <a:gd name="connsiteX1" fmla="*/ 15304 w 83124"/>
                <a:gd name="connsiteY1" fmla="*/ 133422 h 454179"/>
                <a:gd name="connsiteX2" fmla="*/ 47054 w 83124"/>
                <a:gd name="connsiteY2" fmla="*/ 203272 h 454179"/>
                <a:gd name="connsiteX3" fmla="*/ 50229 w 83124"/>
                <a:gd name="connsiteY3" fmla="*/ 298522 h 454179"/>
                <a:gd name="connsiteX4" fmla="*/ 81979 w 83124"/>
                <a:gd name="connsiteY4" fmla="*/ 454097 h 454179"/>
                <a:gd name="connsiteX5" fmla="*/ 69279 w 83124"/>
                <a:gd name="connsiteY5" fmla="*/ 317572 h 454179"/>
                <a:gd name="connsiteX6" fmla="*/ 5779 w 83124"/>
                <a:gd name="connsiteY6" fmla="*/ 152472 h 454179"/>
                <a:gd name="connsiteX7" fmla="*/ 5779 w 83124"/>
                <a:gd name="connsiteY7" fmla="*/ 72 h 454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124" h="454179">
                  <a:moveTo>
                    <a:pt x="5779" y="72"/>
                  </a:moveTo>
                  <a:cubicBezTo>
                    <a:pt x="7366" y="-3103"/>
                    <a:pt x="8425" y="99555"/>
                    <a:pt x="15304" y="133422"/>
                  </a:cubicBezTo>
                  <a:cubicBezTo>
                    <a:pt x="22183" y="167289"/>
                    <a:pt x="41233" y="175755"/>
                    <a:pt x="47054" y="203272"/>
                  </a:cubicBezTo>
                  <a:cubicBezTo>
                    <a:pt x="52875" y="230789"/>
                    <a:pt x="44408" y="256718"/>
                    <a:pt x="50229" y="298522"/>
                  </a:cubicBezTo>
                  <a:cubicBezTo>
                    <a:pt x="56050" y="340326"/>
                    <a:pt x="78804" y="450922"/>
                    <a:pt x="81979" y="454097"/>
                  </a:cubicBezTo>
                  <a:cubicBezTo>
                    <a:pt x="85154" y="457272"/>
                    <a:pt x="81979" y="367843"/>
                    <a:pt x="69279" y="317572"/>
                  </a:cubicBezTo>
                  <a:cubicBezTo>
                    <a:pt x="56579" y="267301"/>
                    <a:pt x="17950" y="199039"/>
                    <a:pt x="5779" y="152472"/>
                  </a:cubicBezTo>
                  <a:cubicBezTo>
                    <a:pt x="-6392" y="105905"/>
                    <a:pt x="4192" y="3247"/>
                    <a:pt x="5779" y="7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0" name="フリーフォーム 459">
              <a:extLst>
                <a:ext uri="{FF2B5EF4-FFF2-40B4-BE49-F238E27FC236}">
                  <a16:creationId xmlns:a16="http://schemas.microsoft.com/office/drawing/2014/main" id="{51010D0D-DF01-AB29-4EA9-648EFD7333CC}"/>
                </a:ext>
              </a:extLst>
            </p:cNvPr>
            <p:cNvSpPr/>
            <p:nvPr/>
          </p:nvSpPr>
          <p:spPr>
            <a:xfrm>
              <a:off x="6464280" y="7464386"/>
              <a:ext cx="167290" cy="254045"/>
            </a:xfrm>
            <a:custGeom>
              <a:avLst/>
              <a:gdLst>
                <a:gd name="connsiteX0" fmla="*/ 50820 w 167290"/>
                <a:gd name="connsiteY0" fmla="*/ 39 h 254045"/>
                <a:gd name="connsiteX1" fmla="*/ 149245 w 167290"/>
                <a:gd name="connsiteY1" fmla="*/ 161964 h 254045"/>
                <a:gd name="connsiteX2" fmla="*/ 114320 w 167290"/>
                <a:gd name="connsiteY2" fmla="*/ 206414 h 254045"/>
                <a:gd name="connsiteX3" fmla="*/ 20 w 167290"/>
                <a:gd name="connsiteY3" fmla="*/ 254039 h 254045"/>
                <a:gd name="connsiteX4" fmla="*/ 123845 w 167290"/>
                <a:gd name="connsiteY4" fmla="*/ 209589 h 254045"/>
                <a:gd name="connsiteX5" fmla="*/ 165120 w 167290"/>
                <a:gd name="connsiteY5" fmla="*/ 177839 h 254045"/>
                <a:gd name="connsiteX6" fmla="*/ 50820 w 167290"/>
                <a:gd name="connsiteY6" fmla="*/ 39 h 25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290" h="254045">
                  <a:moveTo>
                    <a:pt x="50820" y="39"/>
                  </a:moveTo>
                  <a:cubicBezTo>
                    <a:pt x="48174" y="-2607"/>
                    <a:pt x="138662" y="127568"/>
                    <a:pt x="149245" y="161964"/>
                  </a:cubicBezTo>
                  <a:cubicBezTo>
                    <a:pt x="159828" y="196360"/>
                    <a:pt x="139191" y="191068"/>
                    <a:pt x="114320" y="206414"/>
                  </a:cubicBezTo>
                  <a:cubicBezTo>
                    <a:pt x="89449" y="221760"/>
                    <a:pt x="-1567" y="253510"/>
                    <a:pt x="20" y="254039"/>
                  </a:cubicBezTo>
                  <a:cubicBezTo>
                    <a:pt x="1607" y="254568"/>
                    <a:pt x="96328" y="222289"/>
                    <a:pt x="123845" y="209589"/>
                  </a:cubicBezTo>
                  <a:cubicBezTo>
                    <a:pt x="151362" y="196889"/>
                    <a:pt x="174645" y="209589"/>
                    <a:pt x="165120" y="177839"/>
                  </a:cubicBezTo>
                  <a:cubicBezTo>
                    <a:pt x="155595" y="146089"/>
                    <a:pt x="53466" y="2685"/>
                    <a:pt x="50820" y="3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1" name="フリーフォーム 460">
              <a:extLst>
                <a:ext uri="{FF2B5EF4-FFF2-40B4-BE49-F238E27FC236}">
                  <a16:creationId xmlns:a16="http://schemas.microsoft.com/office/drawing/2014/main" id="{42B67595-F1C9-FFB3-3F3D-95FD7AFF252B}"/>
                </a:ext>
              </a:extLst>
            </p:cNvPr>
            <p:cNvSpPr/>
            <p:nvPr/>
          </p:nvSpPr>
          <p:spPr>
            <a:xfrm>
              <a:off x="6498914" y="6149964"/>
              <a:ext cx="60700" cy="171995"/>
            </a:xfrm>
            <a:custGeom>
              <a:avLst/>
              <a:gdLst>
                <a:gd name="connsiteX0" fmla="*/ 47936 w 60700"/>
                <a:gd name="connsiteY0" fmla="*/ 11 h 171995"/>
                <a:gd name="connsiteX1" fmla="*/ 32061 w 60700"/>
                <a:gd name="connsiteY1" fmla="*/ 98436 h 171995"/>
                <a:gd name="connsiteX2" fmla="*/ 60636 w 60700"/>
                <a:gd name="connsiteY2" fmla="*/ 171461 h 171995"/>
                <a:gd name="connsiteX3" fmla="*/ 22536 w 60700"/>
                <a:gd name="connsiteY3" fmla="*/ 130186 h 171995"/>
                <a:gd name="connsiteX4" fmla="*/ 311 w 60700"/>
                <a:gd name="connsiteY4" fmla="*/ 104786 h 171995"/>
                <a:gd name="connsiteX5" fmla="*/ 47936 w 60700"/>
                <a:gd name="connsiteY5" fmla="*/ 11 h 17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700" h="171995">
                  <a:moveTo>
                    <a:pt x="47936" y="11"/>
                  </a:moveTo>
                  <a:cubicBezTo>
                    <a:pt x="53227" y="-1047"/>
                    <a:pt x="29944" y="69861"/>
                    <a:pt x="32061" y="98436"/>
                  </a:cubicBezTo>
                  <a:cubicBezTo>
                    <a:pt x="34178" y="127011"/>
                    <a:pt x="62223" y="166169"/>
                    <a:pt x="60636" y="171461"/>
                  </a:cubicBezTo>
                  <a:cubicBezTo>
                    <a:pt x="59049" y="176753"/>
                    <a:pt x="32590" y="141298"/>
                    <a:pt x="22536" y="130186"/>
                  </a:cubicBezTo>
                  <a:cubicBezTo>
                    <a:pt x="12482" y="119074"/>
                    <a:pt x="-2335" y="120661"/>
                    <a:pt x="311" y="104786"/>
                  </a:cubicBezTo>
                  <a:cubicBezTo>
                    <a:pt x="2957" y="88911"/>
                    <a:pt x="42645" y="1069"/>
                    <a:pt x="47936" y="1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2" name="フリーフォーム 461">
              <a:extLst>
                <a:ext uri="{FF2B5EF4-FFF2-40B4-BE49-F238E27FC236}">
                  <a16:creationId xmlns:a16="http://schemas.microsoft.com/office/drawing/2014/main" id="{08F82B88-3D2F-9DCA-903B-681CBF6C851B}"/>
                </a:ext>
              </a:extLst>
            </p:cNvPr>
            <p:cNvSpPr/>
            <p:nvPr/>
          </p:nvSpPr>
          <p:spPr>
            <a:xfrm>
              <a:off x="6553648" y="6320969"/>
              <a:ext cx="170419" cy="124285"/>
            </a:xfrm>
            <a:custGeom>
              <a:avLst/>
              <a:gdLst>
                <a:gd name="connsiteX0" fmla="*/ 2727 w 170419"/>
                <a:gd name="connsiteY0" fmla="*/ 456 h 124285"/>
                <a:gd name="connsiteX1" fmla="*/ 132902 w 170419"/>
                <a:gd name="connsiteY1" fmla="*/ 102056 h 124285"/>
                <a:gd name="connsiteX2" fmla="*/ 66227 w 170419"/>
                <a:gd name="connsiteY2" fmla="*/ 95706 h 124285"/>
                <a:gd name="connsiteX3" fmla="*/ 2727 w 170419"/>
                <a:gd name="connsiteY3" fmla="*/ 70306 h 124285"/>
                <a:gd name="connsiteX4" fmla="*/ 161477 w 170419"/>
                <a:gd name="connsiteY4" fmla="*/ 124281 h 124285"/>
                <a:gd name="connsiteX5" fmla="*/ 136077 w 170419"/>
                <a:gd name="connsiteY5" fmla="*/ 67131 h 124285"/>
                <a:gd name="connsiteX6" fmla="*/ 2727 w 170419"/>
                <a:gd name="connsiteY6" fmla="*/ 456 h 1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419" h="124285">
                  <a:moveTo>
                    <a:pt x="2727" y="456"/>
                  </a:moveTo>
                  <a:cubicBezTo>
                    <a:pt x="2198" y="6277"/>
                    <a:pt x="122319" y="86181"/>
                    <a:pt x="132902" y="102056"/>
                  </a:cubicBezTo>
                  <a:cubicBezTo>
                    <a:pt x="143485" y="117931"/>
                    <a:pt x="87923" y="100998"/>
                    <a:pt x="66227" y="95706"/>
                  </a:cubicBezTo>
                  <a:cubicBezTo>
                    <a:pt x="44531" y="90414"/>
                    <a:pt x="-13148" y="65544"/>
                    <a:pt x="2727" y="70306"/>
                  </a:cubicBezTo>
                  <a:cubicBezTo>
                    <a:pt x="18602" y="75068"/>
                    <a:pt x="139252" y="124810"/>
                    <a:pt x="161477" y="124281"/>
                  </a:cubicBezTo>
                  <a:cubicBezTo>
                    <a:pt x="183702" y="123752"/>
                    <a:pt x="160419" y="88298"/>
                    <a:pt x="136077" y="67131"/>
                  </a:cubicBezTo>
                  <a:cubicBezTo>
                    <a:pt x="111735" y="45964"/>
                    <a:pt x="3256" y="-5365"/>
                    <a:pt x="2727" y="45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3" name="フリーフォーム 462">
              <a:extLst>
                <a:ext uri="{FF2B5EF4-FFF2-40B4-BE49-F238E27FC236}">
                  <a16:creationId xmlns:a16="http://schemas.microsoft.com/office/drawing/2014/main" id="{B9B869AF-C86C-6880-6804-271C5A2DF28E}"/>
                </a:ext>
              </a:extLst>
            </p:cNvPr>
            <p:cNvSpPr/>
            <p:nvPr/>
          </p:nvSpPr>
          <p:spPr>
            <a:xfrm>
              <a:off x="6479326" y="6435614"/>
              <a:ext cx="217071" cy="419574"/>
            </a:xfrm>
            <a:custGeom>
              <a:avLst/>
              <a:gdLst>
                <a:gd name="connsiteX0" fmla="*/ 849 w 217071"/>
                <a:gd name="connsiteY0" fmla="*/ 111 h 419574"/>
                <a:gd name="connsiteX1" fmla="*/ 102449 w 217071"/>
                <a:gd name="connsiteY1" fmla="*/ 136636 h 419574"/>
                <a:gd name="connsiteX2" fmla="*/ 165949 w 217071"/>
                <a:gd name="connsiteY2" fmla="*/ 184261 h 419574"/>
                <a:gd name="connsiteX3" fmla="*/ 178649 w 217071"/>
                <a:gd name="connsiteY3" fmla="*/ 222361 h 419574"/>
                <a:gd name="connsiteX4" fmla="*/ 181824 w 217071"/>
                <a:gd name="connsiteY4" fmla="*/ 285861 h 419574"/>
                <a:gd name="connsiteX5" fmla="*/ 216749 w 217071"/>
                <a:gd name="connsiteY5" fmla="*/ 419211 h 419574"/>
                <a:gd name="connsiteX6" fmla="*/ 197699 w 217071"/>
                <a:gd name="connsiteY6" fmla="*/ 241411 h 419574"/>
                <a:gd name="connsiteX7" fmla="*/ 172299 w 217071"/>
                <a:gd name="connsiteY7" fmla="*/ 190611 h 419574"/>
                <a:gd name="connsiteX8" fmla="*/ 57999 w 217071"/>
                <a:gd name="connsiteY8" fmla="*/ 114411 h 419574"/>
                <a:gd name="connsiteX9" fmla="*/ 849 w 217071"/>
                <a:gd name="connsiteY9" fmla="*/ 111 h 419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7071" h="419574">
                  <a:moveTo>
                    <a:pt x="849" y="111"/>
                  </a:moveTo>
                  <a:cubicBezTo>
                    <a:pt x="8257" y="3815"/>
                    <a:pt x="74932" y="105944"/>
                    <a:pt x="102449" y="136636"/>
                  </a:cubicBezTo>
                  <a:cubicBezTo>
                    <a:pt x="129966" y="167328"/>
                    <a:pt x="153249" y="169974"/>
                    <a:pt x="165949" y="184261"/>
                  </a:cubicBezTo>
                  <a:cubicBezTo>
                    <a:pt x="178649" y="198549"/>
                    <a:pt x="176003" y="205428"/>
                    <a:pt x="178649" y="222361"/>
                  </a:cubicBezTo>
                  <a:cubicBezTo>
                    <a:pt x="181295" y="239294"/>
                    <a:pt x="175474" y="253053"/>
                    <a:pt x="181824" y="285861"/>
                  </a:cubicBezTo>
                  <a:cubicBezTo>
                    <a:pt x="188174" y="318669"/>
                    <a:pt x="214103" y="426619"/>
                    <a:pt x="216749" y="419211"/>
                  </a:cubicBezTo>
                  <a:cubicBezTo>
                    <a:pt x="219395" y="411803"/>
                    <a:pt x="205107" y="279511"/>
                    <a:pt x="197699" y="241411"/>
                  </a:cubicBezTo>
                  <a:cubicBezTo>
                    <a:pt x="190291" y="203311"/>
                    <a:pt x="195582" y="211778"/>
                    <a:pt x="172299" y="190611"/>
                  </a:cubicBezTo>
                  <a:cubicBezTo>
                    <a:pt x="149016" y="169444"/>
                    <a:pt x="79695" y="142457"/>
                    <a:pt x="57999" y="114411"/>
                  </a:cubicBezTo>
                  <a:cubicBezTo>
                    <a:pt x="36303" y="86365"/>
                    <a:pt x="-6559" y="-3593"/>
                    <a:pt x="849" y="11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4" name="フリーフォーム 463">
              <a:extLst>
                <a:ext uri="{FF2B5EF4-FFF2-40B4-BE49-F238E27FC236}">
                  <a16:creationId xmlns:a16="http://schemas.microsoft.com/office/drawing/2014/main" id="{6FC789BB-0D30-05B8-2ADC-968B2634257F}"/>
                </a:ext>
              </a:extLst>
            </p:cNvPr>
            <p:cNvSpPr/>
            <p:nvPr/>
          </p:nvSpPr>
          <p:spPr>
            <a:xfrm>
              <a:off x="6422644" y="6474799"/>
              <a:ext cx="179452" cy="94454"/>
            </a:xfrm>
            <a:custGeom>
              <a:avLst/>
              <a:gdLst>
                <a:gd name="connsiteX0" fmla="*/ 381 w 179452"/>
                <a:gd name="connsiteY0" fmla="*/ 91101 h 94454"/>
                <a:gd name="connsiteX1" fmla="*/ 175006 w 179452"/>
                <a:gd name="connsiteY1" fmla="*/ 2201 h 94454"/>
                <a:gd name="connsiteX2" fmla="*/ 127381 w 179452"/>
                <a:gd name="connsiteY2" fmla="*/ 30776 h 94454"/>
                <a:gd name="connsiteX3" fmla="*/ 127381 w 179452"/>
                <a:gd name="connsiteY3" fmla="*/ 72051 h 94454"/>
                <a:gd name="connsiteX4" fmla="*/ 381 w 179452"/>
                <a:gd name="connsiteY4" fmla="*/ 91101 h 9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452" h="94454">
                  <a:moveTo>
                    <a:pt x="381" y="91101"/>
                  </a:moveTo>
                  <a:cubicBezTo>
                    <a:pt x="8319" y="79459"/>
                    <a:pt x="153839" y="12255"/>
                    <a:pt x="175006" y="2201"/>
                  </a:cubicBezTo>
                  <a:cubicBezTo>
                    <a:pt x="196173" y="-7853"/>
                    <a:pt x="135319" y="19134"/>
                    <a:pt x="127381" y="30776"/>
                  </a:cubicBezTo>
                  <a:cubicBezTo>
                    <a:pt x="119444" y="42418"/>
                    <a:pt x="143785" y="63055"/>
                    <a:pt x="127381" y="72051"/>
                  </a:cubicBezTo>
                  <a:cubicBezTo>
                    <a:pt x="110977" y="81047"/>
                    <a:pt x="-7557" y="102743"/>
                    <a:pt x="381" y="9110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5" name="フリーフォーム 464">
              <a:extLst>
                <a:ext uri="{FF2B5EF4-FFF2-40B4-BE49-F238E27FC236}">
                  <a16:creationId xmlns:a16="http://schemas.microsoft.com/office/drawing/2014/main" id="{5B0F696F-28A0-E9B2-17AB-02AF6A5D722E}"/>
                </a:ext>
              </a:extLst>
            </p:cNvPr>
            <p:cNvSpPr/>
            <p:nvPr/>
          </p:nvSpPr>
          <p:spPr>
            <a:xfrm>
              <a:off x="6120379" y="6817886"/>
              <a:ext cx="312349" cy="542015"/>
            </a:xfrm>
            <a:custGeom>
              <a:avLst/>
              <a:gdLst>
                <a:gd name="connsiteX0" fmla="*/ 1021 w 312349"/>
                <a:gd name="connsiteY0" fmla="*/ 49639 h 542015"/>
                <a:gd name="connsiteX1" fmla="*/ 204221 w 312349"/>
                <a:gd name="connsiteY1" fmla="*/ 230614 h 542015"/>
                <a:gd name="connsiteX2" fmla="*/ 261371 w 312349"/>
                <a:gd name="connsiteY2" fmla="*/ 360789 h 542015"/>
                <a:gd name="connsiteX3" fmla="*/ 312171 w 312349"/>
                <a:gd name="connsiteY3" fmla="*/ 541764 h 542015"/>
                <a:gd name="connsiteX4" fmla="*/ 277246 w 312349"/>
                <a:gd name="connsiteY4" fmla="*/ 319514 h 542015"/>
                <a:gd name="connsiteX5" fmla="*/ 251846 w 312349"/>
                <a:gd name="connsiteY5" fmla="*/ 262364 h 542015"/>
                <a:gd name="connsiteX6" fmla="*/ 54996 w 312349"/>
                <a:gd name="connsiteY6" fmla="*/ 2014 h 542015"/>
                <a:gd name="connsiteX7" fmla="*/ 121671 w 312349"/>
                <a:gd name="connsiteY7" fmla="*/ 138539 h 542015"/>
                <a:gd name="connsiteX8" fmla="*/ 1021 w 312349"/>
                <a:gd name="connsiteY8" fmla="*/ 49639 h 54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2349" h="542015">
                  <a:moveTo>
                    <a:pt x="1021" y="49639"/>
                  </a:moveTo>
                  <a:cubicBezTo>
                    <a:pt x="14779" y="64985"/>
                    <a:pt x="160829" y="178756"/>
                    <a:pt x="204221" y="230614"/>
                  </a:cubicBezTo>
                  <a:cubicBezTo>
                    <a:pt x="247613" y="282472"/>
                    <a:pt x="243379" y="308931"/>
                    <a:pt x="261371" y="360789"/>
                  </a:cubicBezTo>
                  <a:cubicBezTo>
                    <a:pt x="279363" y="412647"/>
                    <a:pt x="309525" y="548643"/>
                    <a:pt x="312171" y="541764"/>
                  </a:cubicBezTo>
                  <a:cubicBezTo>
                    <a:pt x="314817" y="534885"/>
                    <a:pt x="287300" y="366081"/>
                    <a:pt x="277246" y="319514"/>
                  </a:cubicBezTo>
                  <a:cubicBezTo>
                    <a:pt x="267192" y="272947"/>
                    <a:pt x="288888" y="315281"/>
                    <a:pt x="251846" y="262364"/>
                  </a:cubicBezTo>
                  <a:cubicBezTo>
                    <a:pt x="214804" y="209447"/>
                    <a:pt x="76692" y="22651"/>
                    <a:pt x="54996" y="2014"/>
                  </a:cubicBezTo>
                  <a:cubicBezTo>
                    <a:pt x="33300" y="-18624"/>
                    <a:pt x="126434" y="125839"/>
                    <a:pt x="121671" y="138539"/>
                  </a:cubicBezTo>
                  <a:cubicBezTo>
                    <a:pt x="116908" y="151239"/>
                    <a:pt x="-12737" y="34293"/>
                    <a:pt x="1021" y="4963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6" name="フリーフォーム 465">
              <a:extLst>
                <a:ext uri="{FF2B5EF4-FFF2-40B4-BE49-F238E27FC236}">
                  <a16:creationId xmlns:a16="http://schemas.microsoft.com/office/drawing/2014/main" id="{C5C831BA-03D9-F1CB-44B8-F23C62608DB5}"/>
                </a:ext>
              </a:extLst>
            </p:cNvPr>
            <p:cNvSpPr/>
            <p:nvPr/>
          </p:nvSpPr>
          <p:spPr>
            <a:xfrm>
              <a:off x="6508707" y="8000324"/>
              <a:ext cx="343354" cy="581770"/>
            </a:xfrm>
            <a:custGeom>
              <a:avLst/>
              <a:gdLst>
                <a:gd name="connsiteX0" fmla="*/ 43 w 343354"/>
                <a:gd name="connsiteY0" fmla="*/ 54651 h 581770"/>
                <a:gd name="connsiteX1" fmla="*/ 149268 w 343354"/>
                <a:gd name="connsiteY1" fmla="*/ 41951 h 581770"/>
                <a:gd name="connsiteX2" fmla="*/ 200068 w 343354"/>
                <a:gd name="connsiteY2" fmla="*/ 3851 h 581770"/>
                <a:gd name="connsiteX3" fmla="*/ 200068 w 343354"/>
                <a:gd name="connsiteY3" fmla="*/ 57826 h 581770"/>
                <a:gd name="connsiteX4" fmla="*/ 339768 w 343354"/>
                <a:gd name="connsiteY4" fmla="*/ 676 h 581770"/>
                <a:gd name="connsiteX5" fmla="*/ 301668 w 343354"/>
                <a:gd name="connsiteY5" fmla="*/ 105451 h 581770"/>
                <a:gd name="connsiteX6" fmla="*/ 298493 w 343354"/>
                <a:gd name="connsiteY6" fmla="*/ 203876 h 581770"/>
                <a:gd name="connsiteX7" fmla="*/ 282618 w 343354"/>
                <a:gd name="connsiteY7" fmla="*/ 302301 h 581770"/>
                <a:gd name="connsiteX8" fmla="*/ 206418 w 343354"/>
                <a:gd name="connsiteY8" fmla="*/ 353101 h 581770"/>
                <a:gd name="connsiteX9" fmla="*/ 136568 w 343354"/>
                <a:gd name="connsiteY9" fmla="*/ 581701 h 581770"/>
                <a:gd name="connsiteX10" fmla="*/ 209593 w 343354"/>
                <a:gd name="connsiteY10" fmla="*/ 375326 h 581770"/>
                <a:gd name="connsiteX11" fmla="*/ 187368 w 343354"/>
                <a:gd name="connsiteY11" fmla="*/ 188001 h 581770"/>
                <a:gd name="connsiteX12" fmla="*/ 203243 w 343354"/>
                <a:gd name="connsiteY12" fmla="*/ 280076 h 581770"/>
                <a:gd name="connsiteX13" fmla="*/ 228643 w 343354"/>
                <a:gd name="connsiteY13" fmla="*/ 95926 h 581770"/>
                <a:gd name="connsiteX14" fmla="*/ 165143 w 343354"/>
                <a:gd name="connsiteY14" fmla="*/ 76876 h 581770"/>
                <a:gd name="connsiteX15" fmla="*/ 43 w 343354"/>
                <a:gd name="connsiteY15" fmla="*/ 54651 h 58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3354" h="581770">
                  <a:moveTo>
                    <a:pt x="43" y="54651"/>
                  </a:moveTo>
                  <a:cubicBezTo>
                    <a:pt x="-2603" y="48830"/>
                    <a:pt x="115931" y="50418"/>
                    <a:pt x="149268" y="41951"/>
                  </a:cubicBezTo>
                  <a:cubicBezTo>
                    <a:pt x="182605" y="33484"/>
                    <a:pt x="191601" y="1205"/>
                    <a:pt x="200068" y="3851"/>
                  </a:cubicBezTo>
                  <a:cubicBezTo>
                    <a:pt x="208535" y="6497"/>
                    <a:pt x="176785" y="58355"/>
                    <a:pt x="200068" y="57826"/>
                  </a:cubicBezTo>
                  <a:cubicBezTo>
                    <a:pt x="223351" y="57297"/>
                    <a:pt x="322835" y="-7261"/>
                    <a:pt x="339768" y="676"/>
                  </a:cubicBezTo>
                  <a:cubicBezTo>
                    <a:pt x="356701" y="8613"/>
                    <a:pt x="308547" y="71584"/>
                    <a:pt x="301668" y="105451"/>
                  </a:cubicBezTo>
                  <a:cubicBezTo>
                    <a:pt x="294789" y="139318"/>
                    <a:pt x="301668" y="171068"/>
                    <a:pt x="298493" y="203876"/>
                  </a:cubicBezTo>
                  <a:cubicBezTo>
                    <a:pt x="295318" y="236684"/>
                    <a:pt x="297964" y="277430"/>
                    <a:pt x="282618" y="302301"/>
                  </a:cubicBezTo>
                  <a:cubicBezTo>
                    <a:pt x="267272" y="327172"/>
                    <a:pt x="230760" y="306534"/>
                    <a:pt x="206418" y="353101"/>
                  </a:cubicBezTo>
                  <a:cubicBezTo>
                    <a:pt x="182076" y="399668"/>
                    <a:pt x="136039" y="577997"/>
                    <a:pt x="136568" y="581701"/>
                  </a:cubicBezTo>
                  <a:cubicBezTo>
                    <a:pt x="137097" y="585405"/>
                    <a:pt x="201126" y="440943"/>
                    <a:pt x="209593" y="375326"/>
                  </a:cubicBezTo>
                  <a:cubicBezTo>
                    <a:pt x="218060" y="309709"/>
                    <a:pt x="188426" y="203876"/>
                    <a:pt x="187368" y="188001"/>
                  </a:cubicBezTo>
                  <a:cubicBezTo>
                    <a:pt x="186310" y="172126"/>
                    <a:pt x="196364" y="295422"/>
                    <a:pt x="203243" y="280076"/>
                  </a:cubicBezTo>
                  <a:cubicBezTo>
                    <a:pt x="210122" y="264730"/>
                    <a:pt x="234993" y="129793"/>
                    <a:pt x="228643" y="95926"/>
                  </a:cubicBezTo>
                  <a:cubicBezTo>
                    <a:pt x="222293" y="62059"/>
                    <a:pt x="202714" y="82168"/>
                    <a:pt x="165143" y="76876"/>
                  </a:cubicBezTo>
                  <a:cubicBezTo>
                    <a:pt x="127572" y="71584"/>
                    <a:pt x="2689" y="60472"/>
                    <a:pt x="43" y="5465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7" name="フリーフォーム 466">
              <a:extLst>
                <a:ext uri="{FF2B5EF4-FFF2-40B4-BE49-F238E27FC236}">
                  <a16:creationId xmlns:a16="http://schemas.microsoft.com/office/drawing/2014/main" id="{E8C73920-4B98-DCAF-4BBC-DBA089151959}"/>
                </a:ext>
              </a:extLst>
            </p:cNvPr>
            <p:cNvSpPr/>
            <p:nvPr/>
          </p:nvSpPr>
          <p:spPr>
            <a:xfrm>
              <a:off x="6596411" y="8840036"/>
              <a:ext cx="581888" cy="789787"/>
            </a:xfrm>
            <a:custGeom>
              <a:avLst/>
              <a:gdLst>
                <a:gd name="connsiteX0" fmla="*/ 258414 w 581888"/>
                <a:gd name="connsiteY0" fmla="*/ 2339 h 789787"/>
                <a:gd name="connsiteX1" fmla="*/ 445739 w 581888"/>
                <a:gd name="connsiteY1" fmla="*/ 618289 h 789787"/>
                <a:gd name="connsiteX2" fmla="*/ 560039 w 581888"/>
                <a:gd name="connsiteY2" fmla="*/ 704014 h 789787"/>
                <a:gd name="connsiteX3" fmla="*/ 506064 w 581888"/>
                <a:gd name="connsiteY3" fmla="*/ 738939 h 789787"/>
                <a:gd name="connsiteX4" fmla="*/ 579089 w 581888"/>
                <a:gd name="connsiteY4" fmla="*/ 789739 h 789787"/>
                <a:gd name="connsiteX5" fmla="*/ 388589 w 581888"/>
                <a:gd name="connsiteY5" fmla="*/ 729414 h 789787"/>
                <a:gd name="connsiteX6" fmla="*/ 1239 w 581888"/>
                <a:gd name="connsiteY6" fmla="*/ 589714 h 789787"/>
                <a:gd name="connsiteX7" fmla="*/ 264764 w 581888"/>
                <a:gd name="connsiteY7" fmla="*/ 681789 h 789787"/>
                <a:gd name="connsiteX8" fmla="*/ 245714 w 581888"/>
                <a:gd name="connsiteY8" fmla="*/ 418264 h 789787"/>
                <a:gd name="connsiteX9" fmla="*/ 210789 w 581888"/>
                <a:gd name="connsiteY9" fmla="*/ 129339 h 789787"/>
                <a:gd name="connsiteX10" fmla="*/ 236189 w 581888"/>
                <a:gd name="connsiteY10" fmla="*/ 396039 h 789787"/>
                <a:gd name="connsiteX11" fmla="*/ 258414 w 581888"/>
                <a:gd name="connsiteY11" fmla="*/ 2339 h 789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1888" h="789787">
                  <a:moveTo>
                    <a:pt x="258414" y="2339"/>
                  </a:moveTo>
                  <a:cubicBezTo>
                    <a:pt x="293339" y="39381"/>
                    <a:pt x="395468" y="501343"/>
                    <a:pt x="445739" y="618289"/>
                  </a:cubicBezTo>
                  <a:cubicBezTo>
                    <a:pt x="496010" y="735235"/>
                    <a:pt x="549985" y="683906"/>
                    <a:pt x="560039" y="704014"/>
                  </a:cubicBezTo>
                  <a:cubicBezTo>
                    <a:pt x="570093" y="724122"/>
                    <a:pt x="502889" y="724652"/>
                    <a:pt x="506064" y="738939"/>
                  </a:cubicBezTo>
                  <a:cubicBezTo>
                    <a:pt x="509239" y="753226"/>
                    <a:pt x="598668" y="791326"/>
                    <a:pt x="579089" y="789739"/>
                  </a:cubicBezTo>
                  <a:cubicBezTo>
                    <a:pt x="559510" y="788152"/>
                    <a:pt x="484897" y="762752"/>
                    <a:pt x="388589" y="729414"/>
                  </a:cubicBezTo>
                  <a:cubicBezTo>
                    <a:pt x="292281" y="696076"/>
                    <a:pt x="21876" y="597652"/>
                    <a:pt x="1239" y="589714"/>
                  </a:cubicBezTo>
                  <a:cubicBezTo>
                    <a:pt x="-19399" y="581777"/>
                    <a:pt x="224018" y="710364"/>
                    <a:pt x="264764" y="681789"/>
                  </a:cubicBezTo>
                  <a:cubicBezTo>
                    <a:pt x="305510" y="653214"/>
                    <a:pt x="254710" y="510339"/>
                    <a:pt x="245714" y="418264"/>
                  </a:cubicBezTo>
                  <a:cubicBezTo>
                    <a:pt x="236718" y="326189"/>
                    <a:pt x="212376" y="133043"/>
                    <a:pt x="210789" y="129339"/>
                  </a:cubicBezTo>
                  <a:cubicBezTo>
                    <a:pt x="209202" y="125635"/>
                    <a:pt x="231956" y="411914"/>
                    <a:pt x="236189" y="396039"/>
                  </a:cubicBezTo>
                  <a:cubicBezTo>
                    <a:pt x="240422" y="380164"/>
                    <a:pt x="223489" y="-34703"/>
                    <a:pt x="258414" y="233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8" name="フリーフォーム 467">
              <a:extLst>
                <a:ext uri="{FF2B5EF4-FFF2-40B4-BE49-F238E27FC236}">
                  <a16:creationId xmlns:a16="http://schemas.microsoft.com/office/drawing/2014/main" id="{3A881F04-123D-18D0-FA3F-4CBC0329716C}"/>
                </a:ext>
              </a:extLst>
            </p:cNvPr>
            <p:cNvSpPr/>
            <p:nvPr/>
          </p:nvSpPr>
          <p:spPr>
            <a:xfrm>
              <a:off x="6864292" y="8273859"/>
              <a:ext cx="316282" cy="1179249"/>
            </a:xfrm>
            <a:custGeom>
              <a:avLst/>
              <a:gdLst>
                <a:gd name="connsiteX0" fmla="*/ 79433 w 316282"/>
                <a:gd name="connsiteY0" fmla="*/ 66866 h 1179249"/>
                <a:gd name="connsiteX1" fmla="*/ 130233 w 316282"/>
                <a:gd name="connsiteY1" fmla="*/ 625666 h 1179249"/>
                <a:gd name="connsiteX2" fmla="*/ 215958 w 316282"/>
                <a:gd name="connsiteY2" fmla="*/ 962216 h 1179249"/>
                <a:gd name="connsiteX3" fmla="*/ 203258 w 316282"/>
                <a:gd name="connsiteY3" fmla="*/ 978091 h 1179249"/>
                <a:gd name="connsiteX4" fmla="*/ 314383 w 316282"/>
                <a:gd name="connsiteY4" fmla="*/ 1165416 h 1179249"/>
                <a:gd name="connsiteX5" fmla="*/ 263583 w 316282"/>
                <a:gd name="connsiteY5" fmla="*/ 1127316 h 1179249"/>
                <a:gd name="connsiteX6" fmla="*/ 139758 w 316282"/>
                <a:gd name="connsiteY6" fmla="*/ 825691 h 1179249"/>
                <a:gd name="connsiteX7" fmla="*/ 15933 w 316282"/>
                <a:gd name="connsiteY7" fmla="*/ 336741 h 1179249"/>
                <a:gd name="connsiteX8" fmla="*/ 12758 w 316282"/>
                <a:gd name="connsiteY8" fmla="*/ 489141 h 1179249"/>
                <a:gd name="connsiteX9" fmla="*/ 41333 w 316282"/>
                <a:gd name="connsiteY9" fmla="*/ 120841 h 1179249"/>
                <a:gd name="connsiteX10" fmla="*/ 58 w 316282"/>
                <a:gd name="connsiteY10" fmla="*/ 193866 h 1179249"/>
                <a:gd name="connsiteX11" fmla="*/ 31808 w 316282"/>
                <a:gd name="connsiteY11" fmla="*/ 191 h 1179249"/>
                <a:gd name="connsiteX12" fmla="*/ 12758 w 316282"/>
                <a:gd name="connsiteY12" fmla="*/ 235141 h 1179249"/>
                <a:gd name="connsiteX13" fmla="*/ 79433 w 316282"/>
                <a:gd name="connsiteY13" fmla="*/ 66866 h 117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6282" h="1179249">
                  <a:moveTo>
                    <a:pt x="79433" y="66866"/>
                  </a:moveTo>
                  <a:cubicBezTo>
                    <a:pt x="99012" y="131953"/>
                    <a:pt x="107479" y="476441"/>
                    <a:pt x="130233" y="625666"/>
                  </a:cubicBezTo>
                  <a:cubicBezTo>
                    <a:pt x="152987" y="774891"/>
                    <a:pt x="203787" y="903479"/>
                    <a:pt x="215958" y="962216"/>
                  </a:cubicBezTo>
                  <a:cubicBezTo>
                    <a:pt x="228129" y="1020953"/>
                    <a:pt x="186854" y="944224"/>
                    <a:pt x="203258" y="978091"/>
                  </a:cubicBezTo>
                  <a:cubicBezTo>
                    <a:pt x="219662" y="1011958"/>
                    <a:pt x="304329" y="1140545"/>
                    <a:pt x="314383" y="1165416"/>
                  </a:cubicBezTo>
                  <a:cubicBezTo>
                    <a:pt x="324437" y="1190287"/>
                    <a:pt x="292687" y="1183937"/>
                    <a:pt x="263583" y="1127316"/>
                  </a:cubicBezTo>
                  <a:cubicBezTo>
                    <a:pt x="234479" y="1070695"/>
                    <a:pt x="181033" y="957454"/>
                    <a:pt x="139758" y="825691"/>
                  </a:cubicBezTo>
                  <a:cubicBezTo>
                    <a:pt x="98483" y="693929"/>
                    <a:pt x="37100" y="392833"/>
                    <a:pt x="15933" y="336741"/>
                  </a:cubicBezTo>
                  <a:cubicBezTo>
                    <a:pt x="-5234" y="280649"/>
                    <a:pt x="8525" y="525124"/>
                    <a:pt x="12758" y="489141"/>
                  </a:cubicBezTo>
                  <a:cubicBezTo>
                    <a:pt x="16991" y="453158"/>
                    <a:pt x="43450" y="170053"/>
                    <a:pt x="41333" y="120841"/>
                  </a:cubicBezTo>
                  <a:cubicBezTo>
                    <a:pt x="39216" y="71629"/>
                    <a:pt x="1645" y="213974"/>
                    <a:pt x="58" y="193866"/>
                  </a:cubicBezTo>
                  <a:cubicBezTo>
                    <a:pt x="-1530" y="173758"/>
                    <a:pt x="29691" y="-6688"/>
                    <a:pt x="31808" y="191"/>
                  </a:cubicBezTo>
                  <a:cubicBezTo>
                    <a:pt x="33925" y="7070"/>
                    <a:pt x="7466" y="217149"/>
                    <a:pt x="12758" y="235141"/>
                  </a:cubicBezTo>
                  <a:cubicBezTo>
                    <a:pt x="18050" y="253133"/>
                    <a:pt x="59854" y="1779"/>
                    <a:pt x="79433" y="6686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9" name="フリーフォーム 468">
              <a:extLst>
                <a:ext uri="{FF2B5EF4-FFF2-40B4-BE49-F238E27FC236}">
                  <a16:creationId xmlns:a16="http://schemas.microsoft.com/office/drawing/2014/main" id="{440D7234-F32D-6A5F-D177-5D7E02E6B1D6}"/>
                </a:ext>
              </a:extLst>
            </p:cNvPr>
            <p:cNvSpPr/>
            <p:nvPr/>
          </p:nvSpPr>
          <p:spPr>
            <a:xfrm>
              <a:off x="6483350" y="8438380"/>
              <a:ext cx="392207" cy="1075138"/>
            </a:xfrm>
            <a:custGeom>
              <a:avLst/>
              <a:gdLst>
                <a:gd name="connsiteX0" fmla="*/ 279400 w 392207"/>
                <a:gd name="connsiteY0" fmla="*/ 3945 h 1075138"/>
                <a:gd name="connsiteX1" fmla="*/ 231775 w 392207"/>
                <a:gd name="connsiteY1" fmla="*/ 556395 h 1075138"/>
                <a:gd name="connsiteX2" fmla="*/ 285750 w 392207"/>
                <a:gd name="connsiteY2" fmla="*/ 956445 h 1075138"/>
                <a:gd name="connsiteX3" fmla="*/ 165100 w 392207"/>
                <a:gd name="connsiteY3" fmla="*/ 956445 h 1075138"/>
                <a:gd name="connsiteX4" fmla="*/ 0 w 392207"/>
                <a:gd name="connsiteY4" fmla="*/ 883420 h 1075138"/>
                <a:gd name="connsiteX5" fmla="*/ 342900 w 392207"/>
                <a:gd name="connsiteY5" fmla="*/ 1032645 h 1075138"/>
                <a:gd name="connsiteX6" fmla="*/ 384175 w 392207"/>
                <a:gd name="connsiteY6" fmla="*/ 1067570 h 1075138"/>
                <a:gd name="connsiteX7" fmla="*/ 285750 w 392207"/>
                <a:gd name="connsiteY7" fmla="*/ 908820 h 1075138"/>
                <a:gd name="connsiteX8" fmla="*/ 76200 w 392207"/>
                <a:gd name="connsiteY8" fmla="*/ 350020 h 1075138"/>
                <a:gd name="connsiteX9" fmla="*/ 155575 w 392207"/>
                <a:gd name="connsiteY9" fmla="*/ 527820 h 1075138"/>
                <a:gd name="connsiteX10" fmla="*/ 190500 w 392207"/>
                <a:gd name="connsiteY10" fmla="*/ 203970 h 1075138"/>
                <a:gd name="connsiteX11" fmla="*/ 155575 w 392207"/>
                <a:gd name="connsiteY11" fmla="*/ 302395 h 1075138"/>
                <a:gd name="connsiteX12" fmla="*/ 279400 w 392207"/>
                <a:gd name="connsiteY12" fmla="*/ 3945 h 107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2207" h="1075138">
                  <a:moveTo>
                    <a:pt x="279400" y="3945"/>
                  </a:moveTo>
                  <a:cubicBezTo>
                    <a:pt x="292100" y="46278"/>
                    <a:pt x="230717" y="397645"/>
                    <a:pt x="231775" y="556395"/>
                  </a:cubicBezTo>
                  <a:cubicBezTo>
                    <a:pt x="232833" y="715145"/>
                    <a:pt x="296863" y="889770"/>
                    <a:pt x="285750" y="956445"/>
                  </a:cubicBezTo>
                  <a:cubicBezTo>
                    <a:pt x="274637" y="1023120"/>
                    <a:pt x="212725" y="968616"/>
                    <a:pt x="165100" y="956445"/>
                  </a:cubicBezTo>
                  <a:cubicBezTo>
                    <a:pt x="117475" y="944274"/>
                    <a:pt x="0" y="883420"/>
                    <a:pt x="0" y="883420"/>
                  </a:cubicBezTo>
                  <a:cubicBezTo>
                    <a:pt x="29633" y="896120"/>
                    <a:pt x="278871" y="1001953"/>
                    <a:pt x="342900" y="1032645"/>
                  </a:cubicBezTo>
                  <a:cubicBezTo>
                    <a:pt x="406929" y="1063337"/>
                    <a:pt x="393700" y="1088207"/>
                    <a:pt x="384175" y="1067570"/>
                  </a:cubicBezTo>
                  <a:cubicBezTo>
                    <a:pt x="374650" y="1046933"/>
                    <a:pt x="337079" y="1028412"/>
                    <a:pt x="285750" y="908820"/>
                  </a:cubicBezTo>
                  <a:cubicBezTo>
                    <a:pt x="234421" y="789228"/>
                    <a:pt x="97896" y="413520"/>
                    <a:pt x="76200" y="350020"/>
                  </a:cubicBezTo>
                  <a:cubicBezTo>
                    <a:pt x="54504" y="286520"/>
                    <a:pt x="136525" y="552162"/>
                    <a:pt x="155575" y="527820"/>
                  </a:cubicBezTo>
                  <a:cubicBezTo>
                    <a:pt x="174625" y="503478"/>
                    <a:pt x="190500" y="241541"/>
                    <a:pt x="190500" y="203970"/>
                  </a:cubicBezTo>
                  <a:cubicBezTo>
                    <a:pt x="190500" y="166399"/>
                    <a:pt x="141817" y="331499"/>
                    <a:pt x="155575" y="302395"/>
                  </a:cubicBezTo>
                  <a:cubicBezTo>
                    <a:pt x="169333" y="273291"/>
                    <a:pt x="266700" y="-38388"/>
                    <a:pt x="279400" y="394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0" name="フリーフォーム 469">
              <a:extLst>
                <a:ext uri="{FF2B5EF4-FFF2-40B4-BE49-F238E27FC236}">
                  <a16:creationId xmlns:a16="http://schemas.microsoft.com/office/drawing/2014/main" id="{5A997318-B3A2-8372-5F8A-AD327489EC68}"/>
                </a:ext>
              </a:extLst>
            </p:cNvPr>
            <p:cNvSpPr/>
            <p:nvPr/>
          </p:nvSpPr>
          <p:spPr>
            <a:xfrm>
              <a:off x="6933456" y="7857795"/>
              <a:ext cx="426445" cy="887130"/>
            </a:xfrm>
            <a:custGeom>
              <a:avLst/>
              <a:gdLst>
                <a:gd name="connsiteX0" fmla="*/ 3919 w 426445"/>
                <a:gd name="connsiteY0" fmla="*/ 41605 h 887130"/>
                <a:gd name="connsiteX1" fmla="*/ 48369 w 426445"/>
                <a:gd name="connsiteY1" fmla="*/ 124155 h 887130"/>
                <a:gd name="connsiteX2" fmla="*/ 286494 w 426445"/>
                <a:gd name="connsiteY2" fmla="*/ 768680 h 887130"/>
                <a:gd name="connsiteX3" fmla="*/ 343644 w 426445"/>
                <a:gd name="connsiteY3" fmla="*/ 778205 h 887130"/>
                <a:gd name="connsiteX4" fmla="*/ 426194 w 426445"/>
                <a:gd name="connsiteY4" fmla="*/ 882980 h 887130"/>
                <a:gd name="connsiteX5" fmla="*/ 315069 w 426445"/>
                <a:gd name="connsiteY5" fmla="*/ 616280 h 887130"/>
                <a:gd name="connsiteX6" fmla="*/ 327769 w 426445"/>
                <a:gd name="connsiteY6" fmla="*/ 784555 h 887130"/>
                <a:gd name="connsiteX7" fmla="*/ 121394 w 426445"/>
                <a:gd name="connsiteY7" fmla="*/ 355930 h 887130"/>
                <a:gd name="connsiteX8" fmla="*/ 108694 w 426445"/>
                <a:gd name="connsiteY8" fmla="*/ 609930 h 887130"/>
                <a:gd name="connsiteX9" fmla="*/ 3919 w 426445"/>
                <a:gd name="connsiteY9" fmla="*/ 41605 h 887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6445" h="887130">
                  <a:moveTo>
                    <a:pt x="3919" y="41605"/>
                  </a:moveTo>
                  <a:cubicBezTo>
                    <a:pt x="-6135" y="-39358"/>
                    <a:pt x="1273" y="2976"/>
                    <a:pt x="48369" y="124155"/>
                  </a:cubicBezTo>
                  <a:cubicBezTo>
                    <a:pt x="95465" y="245334"/>
                    <a:pt x="237281" y="659672"/>
                    <a:pt x="286494" y="768680"/>
                  </a:cubicBezTo>
                  <a:cubicBezTo>
                    <a:pt x="335707" y="877688"/>
                    <a:pt x="320361" y="759155"/>
                    <a:pt x="343644" y="778205"/>
                  </a:cubicBezTo>
                  <a:cubicBezTo>
                    <a:pt x="366927" y="797255"/>
                    <a:pt x="430956" y="909967"/>
                    <a:pt x="426194" y="882980"/>
                  </a:cubicBezTo>
                  <a:cubicBezTo>
                    <a:pt x="421432" y="855993"/>
                    <a:pt x="331473" y="632684"/>
                    <a:pt x="315069" y="616280"/>
                  </a:cubicBezTo>
                  <a:cubicBezTo>
                    <a:pt x="298665" y="599876"/>
                    <a:pt x="360048" y="827947"/>
                    <a:pt x="327769" y="784555"/>
                  </a:cubicBezTo>
                  <a:cubicBezTo>
                    <a:pt x="295490" y="741163"/>
                    <a:pt x="157906" y="385034"/>
                    <a:pt x="121394" y="355930"/>
                  </a:cubicBezTo>
                  <a:cubicBezTo>
                    <a:pt x="84882" y="326826"/>
                    <a:pt x="126156" y="662317"/>
                    <a:pt x="108694" y="609930"/>
                  </a:cubicBezTo>
                  <a:cubicBezTo>
                    <a:pt x="91232" y="557543"/>
                    <a:pt x="13973" y="122568"/>
                    <a:pt x="3919" y="4160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1" name="フリーフォーム 470">
              <a:extLst>
                <a:ext uri="{FF2B5EF4-FFF2-40B4-BE49-F238E27FC236}">
                  <a16:creationId xmlns:a16="http://schemas.microsoft.com/office/drawing/2014/main" id="{B13017D6-69EE-8CDA-28DB-BC3431770FD2}"/>
                </a:ext>
              </a:extLst>
            </p:cNvPr>
            <p:cNvSpPr/>
            <p:nvPr/>
          </p:nvSpPr>
          <p:spPr>
            <a:xfrm>
              <a:off x="6530964" y="8099270"/>
              <a:ext cx="159027" cy="762143"/>
            </a:xfrm>
            <a:custGeom>
              <a:avLst/>
              <a:gdLst>
                <a:gd name="connsiteX0" fmla="*/ 117486 w 159027"/>
                <a:gd name="connsiteY0" fmla="*/ 155 h 762143"/>
                <a:gd name="connsiteX1" fmla="*/ 158761 w 159027"/>
                <a:gd name="connsiteY1" fmla="*/ 235105 h 762143"/>
                <a:gd name="connsiteX2" fmla="*/ 95261 w 159027"/>
                <a:gd name="connsiteY2" fmla="*/ 390680 h 762143"/>
                <a:gd name="connsiteX3" fmla="*/ 85736 w 159027"/>
                <a:gd name="connsiteY3" fmla="*/ 755805 h 762143"/>
                <a:gd name="connsiteX4" fmla="*/ 31761 w 159027"/>
                <a:gd name="connsiteY4" fmla="*/ 581180 h 762143"/>
                <a:gd name="connsiteX5" fmla="*/ 11 w 159027"/>
                <a:gd name="connsiteY5" fmla="*/ 70005 h 762143"/>
                <a:gd name="connsiteX6" fmla="*/ 34936 w 159027"/>
                <a:gd name="connsiteY6" fmla="*/ 651030 h 762143"/>
                <a:gd name="connsiteX7" fmla="*/ 104786 w 159027"/>
                <a:gd name="connsiteY7" fmla="*/ 206530 h 762143"/>
                <a:gd name="connsiteX8" fmla="*/ 117486 w 159027"/>
                <a:gd name="connsiteY8" fmla="*/ 155 h 76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027" h="762143">
                  <a:moveTo>
                    <a:pt x="117486" y="155"/>
                  </a:moveTo>
                  <a:cubicBezTo>
                    <a:pt x="126482" y="4917"/>
                    <a:pt x="162465" y="170018"/>
                    <a:pt x="158761" y="235105"/>
                  </a:cubicBezTo>
                  <a:cubicBezTo>
                    <a:pt x="155057" y="300192"/>
                    <a:pt x="107432" y="303897"/>
                    <a:pt x="95261" y="390680"/>
                  </a:cubicBezTo>
                  <a:cubicBezTo>
                    <a:pt x="83090" y="477463"/>
                    <a:pt x="96319" y="724055"/>
                    <a:pt x="85736" y="755805"/>
                  </a:cubicBezTo>
                  <a:cubicBezTo>
                    <a:pt x="75153" y="787555"/>
                    <a:pt x="46049" y="695480"/>
                    <a:pt x="31761" y="581180"/>
                  </a:cubicBezTo>
                  <a:cubicBezTo>
                    <a:pt x="17473" y="466880"/>
                    <a:pt x="-518" y="58363"/>
                    <a:pt x="11" y="70005"/>
                  </a:cubicBezTo>
                  <a:cubicBezTo>
                    <a:pt x="540" y="81647"/>
                    <a:pt x="17473" y="628276"/>
                    <a:pt x="34936" y="651030"/>
                  </a:cubicBezTo>
                  <a:cubicBezTo>
                    <a:pt x="52398" y="673784"/>
                    <a:pt x="89440" y="312363"/>
                    <a:pt x="104786" y="206530"/>
                  </a:cubicBezTo>
                  <a:cubicBezTo>
                    <a:pt x="120132" y="100697"/>
                    <a:pt x="108490" y="-4607"/>
                    <a:pt x="117486" y="15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2" name="フリーフォーム 471">
              <a:extLst>
                <a:ext uri="{FF2B5EF4-FFF2-40B4-BE49-F238E27FC236}">
                  <a16:creationId xmlns:a16="http://schemas.microsoft.com/office/drawing/2014/main" id="{ECAA49C7-6390-DDA5-E950-14DF525014CA}"/>
                </a:ext>
              </a:extLst>
            </p:cNvPr>
            <p:cNvSpPr/>
            <p:nvPr/>
          </p:nvSpPr>
          <p:spPr>
            <a:xfrm>
              <a:off x="5907600" y="7099181"/>
              <a:ext cx="186195" cy="892704"/>
            </a:xfrm>
            <a:custGeom>
              <a:avLst/>
              <a:gdLst>
                <a:gd name="connsiteX0" fmla="*/ 153475 w 186195"/>
                <a:gd name="connsiteY0" fmla="*/ 119 h 892704"/>
                <a:gd name="connsiteX1" fmla="*/ 178875 w 186195"/>
                <a:gd name="connsiteY1" fmla="*/ 330319 h 892704"/>
                <a:gd name="connsiteX2" fmla="*/ 1075 w 186195"/>
                <a:gd name="connsiteY2" fmla="*/ 533519 h 892704"/>
                <a:gd name="connsiteX3" fmla="*/ 102675 w 186195"/>
                <a:gd name="connsiteY3" fmla="*/ 470019 h 892704"/>
                <a:gd name="connsiteX4" fmla="*/ 64575 w 186195"/>
                <a:gd name="connsiteY4" fmla="*/ 581144 h 892704"/>
                <a:gd name="connsiteX5" fmla="*/ 105850 w 186195"/>
                <a:gd name="connsiteY5" fmla="*/ 650994 h 892704"/>
                <a:gd name="connsiteX6" fmla="*/ 26475 w 186195"/>
                <a:gd name="connsiteY6" fmla="*/ 892294 h 892704"/>
                <a:gd name="connsiteX7" fmla="*/ 64575 w 186195"/>
                <a:gd name="connsiteY7" fmla="*/ 701794 h 892704"/>
                <a:gd name="connsiteX8" fmla="*/ 96325 w 186195"/>
                <a:gd name="connsiteY8" fmla="*/ 444619 h 892704"/>
                <a:gd name="connsiteX9" fmla="*/ 166175 w 186195"/>
                <a:gd name="connsiteY9" fmla="*/ 368419 h 892704"/>
                <a:gd name="connsiteX10" fmla="*/ 153475 w 186195"/>
                <a:gd name="connsiteY10" fmla="*/ 119 h 89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195" h="892704">
                  <a:moveTo>
                    <a:pt x="153475" y="119"/>
                  </a:moveTo>
                  <a:cubicBezTo>
                    <a:pt x="155592" y="-6231"/>
                    <a:pt x="204275" y="241419"/>
                    <a:pt x="178875" y="330319"/>
                  </a:cubicBezTo>
                  <a:cubicBezTo>
                    <a:pt x="153475" y="419219"/>
                    <a:pt x="13775" y="510236"/>
                    <a:pt x="1075" y="533519"/>
                  </a:cubicBezTo>
                  <a:cubicBezTo>
                    <a:pt x="-11625" y="556802"/>
                    <a:pt x="92092" y="462082"/>
                    <a:pt x="102675" y="470019"/>
                  </a:cubicBezTo>
                  <a:cubicBezTo>
                    <a:pt x="113258" y="477956"/>
                    <a:pt x="64046" y="550982"/>
                    <a:pt x="64575" y="581144"/>
                  </a:cubicBezTo>
                  <a:cubicBezTo>
                    <a:pt x="65104" y="611307"/>
                    <a:pt x="112200" y="599136"/>
                    <a:pt x="105850" y="650994"/>
                  </a:cubicBezTo>
                  <a:cubicBezTo>
                    <a:pt x="99500" y="702852"/>
                    <a:pt x="33354" y="883827"/>
                    <a:pt x="26475" y="892294"/>
                  </a:cubicBezTo>
                  <a:cubicBezTo>
                    <a:pt x="19596" y="900761"/>
                    <a:pt x="52933" y="776407"/>
                    <a:pt x="64575" y="701794"/>
                  </a:cubicBezTo>
                  <a:cubicBezTo>
                    <a:pt x="76217" y="627182"/>
                    <a:pt x="79392" y="500182"/>
                    <a:pt x="96325" y="444619"/>
                  </a:cubicBezTo>
                  <a:cubicBezTo>
                    <a:pt x="113258" y="389057"/>
                    <a:pt x="160354" y="439857"/>
                    <a:pt x="166175" y="368419"/>
                  </a:cubicBezTo>
                  <a:cubicBezTo>
                    <a:pt x="171996" y="296982"/>
                    <a:pt x="151358" y="6469"/>
                    <a:pt x="153475" y="11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3" name="フリーフォーム 472">
              <a:extLst>
                <a:ext uri="{FF2B5EF4-FFF2-40B4-BE49-F238E27FC236}">
                  <a16:creationId xmlns:a16="http://schemas.microsoft.com/office/drawing/2014/main" id="{5A37AE72-ADD3-AF4D-96DB-51A2DD6A42CD}"/>
                </a:ext>
              </a:extLst>
            </p:cNvPr>
            <p:cNvSpPr/>
            <p:nvPr/>
          </p:nvSpPr>
          <p:spPr>
            <a:xfrm>
              <a:off x="5840416" y="7470976"/>
              <a:ext cx="405862" cy="1441269"/>
            </a:xfrm>
            <a:custGeom>
              <a:avLst/>
              <a:gdLst>
                <a:gd name="connsiteX0" fmla="*/ 350834 w 405862"/>
                <a:gd name="connsiteY0" fmla="*/ 6149 h 1441269"/>
                <a:gd name="connsiteX1" fmla="*/ 109534 w 405862"/>
                <a:gd name="connsiteY1" fmla="*/ 577649 h 1441269"/>
                <a:gd name="connsiteX2" fmla="*/ 55559 w 405862"/>
                <a:gd name="connsiteY2" fmla="*/ 1076124 h 1441269"/>
                <a:gd name="connsiteX3" fmla="*/ 36509 w 405862"/>
                <a:gd name="connsiteY3" fmla="*/ 1101524 h 1441269"/>
                <a:gd name="connsiteX4" fmla="*/ 14284 w 405862"/>
                <a:gd name="connsiteY4" fmla="*/ 1304724 h 1441269"/>
                <a:gd name="connsiteX5" fmla="*/ 80959 w 405862"/>
                <a:gd name="connsiteY5" fmla="*/ 1441249 h 1441269"/>
                <a:gd name="connsiteX6" fmla="*/ 261934 w 405862"/>
                <a:gd name="connsiteY6" fmla="*/ 1314249 h 1441269"/>
                <a:gd name="connsiteX7" fmla="*/ 401634 w 405862"/>
                <a:gd name="connsiteY7" fmla="*/ 1225349 h 1441269"/>
                <a:gd name="connsiteX8" fmla="*/ 96834 w 405862"/>
                <a:gd name="connsiteY8" fmla="*/ 1399974 h 1441269"/>
                <a:gd name="connsiteX9" fmla="*/ 55559 w 405862"/>
                <a:gd name="connsiteY9" fmla="*/ 1355524 h 1441269"/>
                <a:gd name="connsiteX10" fmla="*/ 4759 w 405862"/>
                <a:gd name="connsiteY10" fmla="*/ 787199 h 1441269"/>
                <a:gd name="connsiteX11" fmla="*/ 26984 w 405862"/>
                <a:gd name="connsiteY11" fmla="*/ 822124 h 1441269"/>
                <a:gd name="connsiteX12" fmla="*/ 223834 w 405862"/>
                <a:gd name="connsiteY12" fmla="*/ 320474 h 1441269"/>
                <a:gd name="connsiteX13" fmla="*/ 188909 w 405862"/>
                <a:gd name="connsiteY13" fmla="*/ 155374 h 1441269"/>
                <a:gd name="connsiteX14" fmla="*/ 201609 w 405862"/>
                <a:gd name="connsiteY14" fmla="*/ 266499 h 1441269"/>
                <a:gd name="connsiteX15" fmla="*/ 350834 w 405862"/>
                <a:gd name="connsiteY15" fmla="*/ 6149 h 144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5862" h="1441269">
                  <a:moveTo>
                    <a:pt x="350834" y="6149"/>
                  </a:moveTo>
                  <a:cubicBezTo>
                    <a:pt x="335488" y="58007"/>
                    <a:pt x="158746" y="399320"/>
                    <a:pt x="109534" y="577649"/>
                  </a:cubicBezTo>
                  <a:cubicBezTo>
                    <a:pt x="60321" y="755978"/>
                    <a:pt x="67730" y="988812"/>
                    <a:pt x="55559" y="1076124"/>
                  </a:cubicBezTo>
                  <a:cubicBezTo>
                    <a:pt x="43388" y="1163436"/>
                    <a:pt x="43388" y="1063424"/>
                    <a:pt x="36509" y="1101524"/>
                  </a:cubicBezTo>
                  <a:cubicBezTo>
                    <a:pt x="29630" y="1139624"/>
                    <a:pt x="6876" y="1248103"/>
                    <a:pt x="14284" y="1304724"/>
                  </a:cubicBezTo>
                  <a:cubicBezTo>
                    <a:pt x="21692" y="1361345"/>
                    <a:pt x="39684" y="1439662"/>
                    <a:pt x="80959" y="1441249"/>
                  </a:cubicBezTo>
                  <a:cubicBezTo>
                    <a:pt x="122234" y="1442836"/>
                    <a:pt x="208488" y="1350232"/>
                    <a:pt x="261934" y="1314249"/>
                  </a:cubicBezTo>
                  <a:cubicBezTo>
                    <a:pt x="315380" y="1278266"/>
                    <a:pt x="429151" y="1211062"/>
                    <a:pt x="401634" y="1225349"/>
                  </a:cubicBezTo>
                  <a:cubicBezTo>
                    <a:pt x="374117" y="1239637"/>
                    <a:pt x="154513" y="1378278"/>
                    <a:pt x="96834" y="1399974"/>
                  </a:cubicBezTo>
                  <a:cubicBezTo>
                    <a:pt x="39155" y="1421670"/>
                    <a:pt x="70905" y="1457653"/>
                    <a:pt x="55559" y="1355524"/>
                  </a:cubicBezTo>
                  <a:cubicBezTo>
                    <a:pt x="40213" y="1253395"/>
                    <a:pt x="9521" y="876099"/>
                    <a:pt x="4759" y="787199"/>
                  </a:cubicBezTo>
                  <a:cubicBezTo>
                    <a:pt x="-4" y="698299"/>
                    <a:pt x="-9528" y="899911"/>
                    <a:pt x="26984" y="822124"/>
                  </a:cubicBezTo>
                  <a:cubicBezTo>
                    <a:pt x="63496" y="744337"/>
                    <a:pt x="196847" y="431599"/>
                    <a:pt x="223834" y="320474"/>
                  </a:cubicBezTo>
                  <a:cubicBezTo>
                    <a:pt x="250821" y="209349"/>
                    <a:pt x="192613" y="164370"/>
                    <a:pt x="188909" y="155374"/>
                  </a:cubicBezTo>
                  <a:cubicBezTo>
                    <a:pt x="185205" y="146378"/>
                    <a:pt x="179913" y="286078"/>
                    <a:pt x="201609" y="266499"/>
                  </a:cubicBezTo>
                  <a:cubicBezTo>
                    <a:pt x="223305" y="246920"/>
                    <a:pt x="366180" y="-45709"/>
                    <a:pt x="350834" y="614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4" name="フリーフォーム 473">
              <a:extLst>
                <a:ext uri="{FF2B5EF4-FFF2-40B4-BE49-F238E27FC236}">
                  <a16:creationId xmlns:a16="http://schemas.microsoft.com/office/drawing/2014/main" id="{61473947-4AE7-BD84-BE95-D0E7E29C5AE4}"/>
                </a:ext>
              </a:extLst>
            </p:cNvPr>
            <p:cNvSpPr/>
            <p:nvPr/>
          </p:nvSpPr>
          <p:spPr>
            <a:xfrm>
              <a:off x="6060827" y="8029457"/>
              <a:ext cx="403200" cy="771659"/>
            </a:xfrm>
            <a:custGeom>
              <a:avLst/>
              <a:gdLst>
                <a:gd name="connsiteX0" fmla="*/ 330448 w 403200"/>
                <a:gd name="connsiteY0" fmla="*/ 22343 h 771659"/>
                <a:gd name="connsiteX1" fmla="*/ 330448 w 403200"/>
                <a:gd name="connsiteY1" fmla="*/ 89018 h 771659"/>
                <a:gd name="connsiteX2" fmla="*/ 327273 w 403200"/>
                <a:gd name="connsiteY2" fmla="*/ 447793 h 771659"/>
                <a:gd name="connsiteX3" fmla="*/ 178048 w 403200"/>
                <a:gd name="connsiteY3" fmla="*/ 647818 h 771659"/>
                <a:gd name="connsiteX4" fmla="*/ 346323 w 403200"/>
                <a:gd name="connsiteY4" fmla="*/ 565268 h 771659"/>
                <a:gd name="connsiteX5" fmla="*/ 248 w 403200"/>
                <a:gd name="connsiteY5" fmla="*/ 771643 h 771659"/>
                <a:gd name="connsiteX6" fmla="*/ 292348 w 403200"/>
                <a:gd name="connsiteY6" fmla="*/ 574793 h 771659"/>
                <a:gd name="connsiteX7" fmla="*/ 381248 w 403200"/>
                <a:gd name="connsiteY7" fmla="*/ 260468 h 771659"/>
                <a:gd name="connsiteX8" fmla="*/ 400298 w 403200"/>
                <a:gd name="connsiteY8" fmla="*/ 406518 h 771659"/>
                <a:gd name="connsiteX9" fmla="*/ 330448 w 403200"/>
                <a:gd name="connsiteY9" fmla="*/ 22343 h 77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200" h="771659">
                  <a:moveTo>
                    <a:pt x="330448" y="22343"/>
                  </a:moveTo>
                  <a:cubicBezTo>
                    <a:pt x="318806" y="-30574"/>
                    <a:pt x="330977" y="18110"/>
                    <a:pt x="330448" y="89018"/>
                  </a:cubicBezTo>
                  <a:cubicBezTo>
                    <a:pt x="329919" y="159926"/>
                    <a:pt x="352673" y="354660"/>
                    <a:pt x="327273" y="447793"/>
                  </a:cubicBezTo>
                  <a:cubicBezTo>
                    <a:pt x="301873" y="540926"/>
                    <a:pt x="174873" y="628239"/>
                    <a:pt x="178048" y="647818"/>
                  </a:cubicBezTo>
                  <a:cubicBezTo>
                    <a:pt x="181223" y="667397"/>
                    <a:pt x="375956" y="544631"/>
                    <a:pt x="346323" y="565268"/>
                  </a:cubicBezTo>
                  <a:cubicBezTo>
                    <a:pt x="316690" y="585905"/>
                    <a:pt x="9244" y="770056"/>
                    <a:pt x="248" y="771643"/>
                  </a:cubicBezTo>
                  <a:cubicBezTo>
                    <a:pt x="-8748" y="773230"/>
                    <a:pt x="228848" y="659989"/>
                    <a:pt x="292348" y="574793"/>
                  </a:cubicBezTo>
                  <a:cubicBezTo>
                    <a:pt x="355848" y="489597"/>
                    <a:pt x="363256" y="288514"/>
                    <a:pt x="381248" y="260468"/>
                  </a:cubicBezTo>
                  <a:cubicBezTo>
                    <a:pt x="399240" y="232422"/>
                    <a:pt x="408235" y="441972"/>
                    <a:pt x="400298" y="406518"/>
                  </a:cubicBezTo>
                  <a:cubicBezTo>
                    <a:pt x="392361" y="371064"/>
                    <a:pt x="342090" y="75260"/>
                    <a:pt x="330448" y="2234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5" name="フリーフォーム 474">
              <a:extLst>
                <a:ext uri="{FF2B5EF4-FFF2-40B4-BE49-F238E27FC236}">
                  <a16:creationId xmlns:a16="http://schemas.microsoft.com/office/drawing/2014/main" id="{2AF009DA-535B-3529-D8F2-94369B3AC8D0}"/>
                </a:ext>
              </a:extLst>
            </p:cNvPr>
            <p:cNvSpPr/>
            <p:nvPr/>
          </p:nvSpPr>
          <p:spPr>
            <a:xfrm>
              <a:off x="2726828" y="6083166"/>
              <a:ext cx="1582451" cy="458329"/>
            </a:xfrm>
            <a:custGeom>
              <a:avLst/>
              <a:gdLst>
                <a:gd name="connsiteX0" fmla="*/ 32247 w 1582451"/>
                <a:gd name="connsiteY0" fmla="*/ 441459 h 458329"/>
                <a:gd name="connsiteX1" fmla="*/ 692647 w 1582451"/>
                <a:gd name="connsiteY1" fmla="*/ 54109 h 458329"/>
                <a:gd name="connsiteX2" fmla="*/ 508497 w 1582451"/>
                <a:gd name="connsiteY2" fmla="*/ 146184 h 458329"/>
                <a:gd name="connsiteX3" fmla="*/ 949822 w 1582451"/>
                <a:gd name="connsiteY3" fmla="*/ 54109 h 458329"/>
                <a:gd name="connsiteX4" fmla="*/ 1191122 w 1582451"/>
                <a:gd name="connsiteY4" fmla="*/ 44584 h 458329"/>
                <a:gd name="connsiteX5" fmla="*/ 1165722 w 1582451"/>
                <a:gd name="connsiteY5" fmla="*/ 22359 h 458329"/>
                <a:gd name="connsiteX6" fmla="*/ 1581647 w 1582451"/>
                <a:gd name="connsiteY6" fmla="*/ 273184 h 458329"/>
                <a:gd name="connsiteX7" fmla="*/ 1276847 w 1582451"/>
                <a:gd name="connsiteY7" fmla="*/ 134 h 458329"/>
                <a:gd name="connsiteX8" fmla="*/ 1486397 w 1582451"/>
                <a:gd name="connsiteY8" fmla="*/ 235084 h 458329"/>
                <a:gd name="connsiteX9" fmla="*/ 908547 w 1582451"/>
                <a:gd name="connsiteY9" fmla="*/ 127134 h 458329"/>
                <a:gd name="connsiteX10" fmla="*/ 327522 w 1582451"/>
                <a:gd name="connsiteY10" fmla="*/ 371609 h 458329"/>
                <a:gd name="connsiteX11" fmla="*/ 365622 w 1582451"/>
                <a:gd name="connsiteY11" fmla="*/ 317634 h 458329"/>
                <a:gd name="connsiteX12" fmla="*/ 168772 w 1582451"/>
                <a:gd name="connsiteY12" fmla="*/ 447809 h 458329"/>
                <a:gd name="connsiteX13" fmla="*/ 591047 w 1582451"/>
                <a:gd name="connsiteY13" fmla="*/ 79509 h 458329"/>
                <a:gd name="connsiteX14" fmla="*/ 149722 w 1582451"/>
                <a:gd name="connsiteY14" fmla="*/ 358909 h 458329"/>
                <a:gd name="connsiteX15" fmla="*/ 32247 w 1582451"/>
                <a:gd name="connsiteY15" fmla="*/ 441459 h 45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82451" h="458329">
                  <a:moveTo>
                    <a:pt x="32247" y="441459"/>
                  </a:moveTo>
                  <a:cubicBezTo>
                    <a:pt x="122734" y="390659"/>
                    <a:pt x="613272" y="103321"/>
                    <a:pt x="692647" y="54109"/>
                  </a:cubicBezTo>
                  <a:cubicBezTo>
                    <a:pt x="772022" y="4897"/>
                    <a:pt x="465635" y="146184"/>
                    <a:pt x="508497" y="146184"/>
                  </a:cubicBezTo>
                  <a:cubicBezTo>
                    <a:pt x="551359" y="146184"/>
                    <a:pt x="836051" y="71042"/>
                    <a:pt x="949822" y="54109"/>
                  </a:cubicBezTo>
                  <a:cubicBezTo>
                    <a:pt x="1063593" y="37176"/>
                    <a:pt x="1155139" y="49876"/>
                    <a:pt x="1191122" y="44584"/>
                  </a:cubicBezTo>
                  <a:cubicBezTo>
                    <a:pt x="1227105" y="39292"/>
                    <a:pt x="1100635" y="-15741"/>
                    <a:pt x="1165722" y="22359"/>
                  </a:cubicBezTo>
                  <a:cubicBezTo>
                    <a:pt x="1230809" y="60459"/>
                    <a:pt x="1563126" y="276888"/>
                    <a:pt x="1581647" y="273184"/>
                  </a:cubicBezTo>
                  <a:cubicBezTo>
                    <a:pt x="1600168" y="269480"/>
                    <a:pt x="1292722" y="6484"/>
                    <a:pt x="1276847" y="134"/>
                  </a:cubicBezTo>
                  <a:cubicBezTo>
                    <a:pt x="1260972" y="-6216"/>
                    <a:pt x="1547780" y="213917"/>
                    <a:pt x="1486397" y="235084"/>
                  </a:cubicBezTo>
                  <a:cubicBezTo>
                    <a:pt x="1425014" y="256251"/>
                    <a:pt x="1101693" y="104380"/>
                    <a:pt x="908547" y="127134"/>
                  </a:cubicBezTo>
                  <a:cubicBezTo>
                    <a:pt x="715401" y="149888"/>
                    <a:pt x="418009" y="339859"/>
                    <a:pt x="327522" y="371609"/>
                  </a:cubicBezTo>
                  <a:cubicBezTo>
                    <a:pt x="237035" y="403359"/>
                    <a:pt x="392080" y="304934"/>
                    <a:pt x="365622" y="317634"/>
                  </a:cubicBezTo>
                  <a:cubicBezTo>
                    <a:pt x="339164" y="330334"/>
                    <a:pt x="131201" y="487496"/>
                    <a:pt x="168772" y="447809"/>
                  </a:cubicBezTo>
                  <a:cubicBezTo>
                    <a:pt x="206343" y="408122"/>
                    <a:pt x="594222" y="94326"/>
                    <a:pt x="591047" y="79509"/>
                  </a:cubicBezTo>
                  <a:cubicBezTo>
                    <a:pt x="587872" y="64692"/>
                    <a:pt x="238093" y="300172"/>
                    <a:pt x="149722" y="358909"/>
                  </a:cubicBezTo>
                  <a:cubicBezTo>
                    <a:pt x="61351" y="417646"/>
                    <a:pt x="-58240" y="492259"/>
                    <a:pt x="32247" y="44145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6" name="フリーフォーム 475">
              <a:extLst>
                <a:ext uri="{FF2B5EF4-FFF2-40B4-BE49-F238E27FC236}">
                  <a16:creationId xmlns:a16="http://schemas.microsoft.com/office/drawing/2014/main" id="{0E417A0B-7B96-4195-F24A-554B1C92A693}"/>
                </a:ext>
              </a:extLst>
            </p:cNvPr>
            <p:cNvSpPr/>
            <p:nvPr/>
          </p:nvSpPr>
          <p:spPr>
            <a:xfrm>
              <a:off x="4355696" y="6543585"/>
              <a:ext cx="127891" cy="327324"/>
            </a:xfrm>
            <a:custGeom>
              <a:avLst/>
              <a:gdLst>
                <a:gd name="connsiteX0" fmla="*/ 3579 w 127891"/>
                <a:gd name="connsiteY0" fmla="*/ 90 h 327324"/>
                <a:gd name="connsiteX1" fmla="*/ 32154 w 127891"/>
                <a:gd name="connsiteY1" fmla="*/ 44540 h 327324"/>
                <a:gd name="connsiteX2" fmla="*/ 111529 w 127891"/>
                <a:gd name="connsiteY2" fmla="*/ 158840 h 327324"/>
                <a:gd name="connsiteX3" fmla="*/ 124229 w 127891"/>
                <a:gd name="connsiteY3" fmla="*/ 327115 h 327324"/>
                <a:gd name="connsiteX4" fmla="*/ 63904 w 127891"/>
                <a:gd name="connsiteY4" fmla="*/ 190590 h 327324"/>
                <a:gd name="connsiteX5" fmla="*/ 6754 w 127891"/>
                <a:gd name="connsiteY5" fmla="*/ 54065 h 327324"/>
                <a:gd name="connsiteX6" fmla="*/ 3579 w 127891"/>
                <a:gd name="connsiteY6" fmla="*/ 90 h 327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891" h="327324">
                  <a:moveTo>
                    <a:pt x="3579" y="90"/>
                  </a:moveTo>
                  <a:cubicBezTo>
                    <a:pt x="7812" y="-1497"/>
                    <a:pt x="14162" y="18082"/>
                    <a:pt x="32154" y="44540"/>
                  </a:cubicBezTo>
                  <a:cubicBezTo>
                    <a:pt x="50146" y="70998"/>
                    <a:pt x="96183" y="111744"/>
                    <a:pt x="111529" y="158840"/>
                  </a:cubicBezTo>
                  <a:cubicBezTo>
                    <a:pt x="126875" y="205936"/>
                    <a:pt x="132166" y="321823"/>
                    <a:pt x="124229" y="327115"/>
                  </a:cubicBezTo>
                  <a:cubicBezTo>
                    <a:pt x="116292" y="332407"/>
                    <a:pt x="83483" y="236098"/>
                    <a:pt x="63904" y="190590"/>
                  </a:cubicBezTo>
                  <a:cubicBezTo>
                    <a:pt x="44325" y="145082"/>
                    <a:pt x="16279" y="86344"/>
                    <a:pt x="6754" y="54065"/>
                  </a:cubicBezTo>
                  <a:cubicBezTo>
                    <a:pt x="-2771" y="21786"/>
                    <a:pt x="-654" y="1677"/>
                    <a:pt x="3579" y="9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7" name="フリーフォーム 476">
              <a:extLst>
                <a:ext uri="{FF2B5EF4-FFF2-40B4-BE49-F238E27FC236}">
                  <a16:creationId xmlns:a16="http://schemas.microsoft.com/office/drawing/2014/main" id="{ED361B69-A086-203E-EF35-D8333488425F}"/>
                </a:ext>
              </a:extLst>
            </p:cNvPr>
            <p:cNvSpPr/>
            <p:nvPr/>
          </p:nvSpPr>
          <p:spPr>
            <a:xfrm>
              <a:off x="4537634" y="7022995"/>
              <a:ext cx="150276" cy="492381"/>
            </a:xfrm>
            <a:custGeom>
              <a:avLst/>
              <a:gdLst>
                <a:gd name="connsiteX0" fmla="*/ 5791 w 150276"/>
                <a:gd name="connsiteY0" fmla="*/ 105 h 492381"/>
                <a:gd name="connsiteX1" fmla="*/ 2616 w 150276"/>
                <a:gd name="connsiteY1" fmla="*/ 212830 h 492381"/>
                <a:gd name="connsiteX2" fmla="*/ 28016 w 150276"/>
                <a:gd name="connsiteY2" fmla="*/ 355705 h 492381"/>
                <a:gd name="connsiteX3" fmla="*/ 88341 w 150276"/>
                <a:gd name="connsiteY3" fmla="*/ 403330 h 492381"/>
                <a:gd name="connsiteX4" fmla="*/ 15316 w 150276"/>
                <a:gd name="connsiteY4" fmla="*/ 374755 h 492381"/>
                <a:gd name="connsiteX5" fmla="*/ 12141 w 150276"/>
                <a:gd name="connsiteY5" fmla="*/ 492230 h 492381"/>
                <a:gd name="connsiteX6" fmla="*/ 148666 w 150276"/>
                <a:gd name="connsiteY6" fmla="*/ 396980 h 492381"/>
                <a:gd name="connsiteX7" fmla="*/ 81991 w 150276"/>
                <a:gd name="connsiteY7" fmla="*/ 289030 h 492381"/>
                <a:gd name="connsiteX8" fmla="*/ 5791 w 150276"/>
                <a:gd name="connsiteY8" fmla="*/ 241405 h 492381"/>
                <a:gd name="connsiteX9" fmla="*/ 5791 w 150276"/>
                <a:gd name="connsiteY9" fmla="*/ 105 h 4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276" h="492381">
                  <a:moveTo>
                    <a:pt x="5791" y="105"/>
                  </a:moveTo>
                  <a:cubicBezTo>
                    <a:pt x="5262" y="-4658"/>
                    <a:pt x="-1088" y="153563"/>
                    <a:pt x="2616" y="212830"/>
                  </a:cubicBezTo>
                  <a:cubicBezTo>
                    <a:pt x="6320" y="272097"/>
                    <a:pt x="13729" y="323955"/>
                    <a:pt x="28016" y="355705"/>
                  </a:cubicBezTo>
                  <a:cubicBezTo>
                    <a:pt x="42304" y="387455"/>
                    <a:pt x="90458" y="400155"/>
                    <a:pt x="88341" y="403330"/>
                  </a:cubicBezTo>
                  <a:cubicBezTo>
                    <a:pt x="86224" y="406505"/>
                    <a:pt x="28016" y="359938"/>
                    <a:pt x="15316" y="374755"/>
                  </a:cubicBezTo>
                  <a:cubicBezTo>
                    <a:pt x="2616" y="389572"/>
                    <a:pt x="-10084" y="488526"/>
                    <a:pt x="12141" y="492230"/>
                  </a:cubicBezTo>
                  <a:cubicBezTo>
                    <a:pt x="34366" y="495934"/>
                    <a:pt x="137024" y="430847"/>
                    <a:pt x="148666" y="396980"/>
                  </a:cubicBezTo>
                  <a:cubicBezTo>
                    <a:pt x="160308" y="363113"/>
                    <a:pt x="105803" y="314959"/>
                    <a:pt x="81991" y="289030"/>
                  </a:cubicBezTo>
                  <a:cubicBezTo>
                    <a:pt x="58179" y="263101"/>
                    <a:pt x="16904" y="294322"/>
                    <a:pt x="5791" y="241405"/>
                  </a:cubicBezTo>
                  <a:cubicBezTo>
                    <a:pt x="-5322" y="188488"/>
                    <a:pt x="6320" y="4868"/>
                    <a:pt x="5791" y="10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8" name="フリーフォーム 477">
              <a:extLst>
                <a:ext uri="{FF2B5EF4-FFF2-40B4-BE49-F238E27FC236}">
                  <a16:creationId xmlns:a16="http://schemas.microsoft.com/office/drawing/2014/main" id="{4BBEEE7B-B17E-723E-62C2-727FF7F18B08}"/>
                </a:ext>
              </a:extLst>
            </p:cNvPr>
            <p:cNvSpPr/>
            <p:nvPr/>
          </p:nvSpPr>
          <p:spPr>
            <a:xfrm>
              <a:off x="3698659" y="7693634"/>
              <a:ext cx="667364" cy="377290"/>
            </a:xfrm>
            <a:custGeom>
              <a:avLst/>
              <a:gdLst>
                <a:gd name="connsiteX0" fmla="*/ 31966 w 667364"/>
                <a:gd name="connsiteY0" fmla="*/ 212116 h 377290"/>
                <a:gd name="connsiteX1" fmla="*/ 89116 w 667364"/>
                <a:gd name="connsiteY1" fmla="*/ 227991 h 377290"/>
                <a:gd name="connsiteX2" fmla="*/ 635216 w 667364"/>
                <a:gd name="connsiteY2" fmla="*/ 377216 h 377290"/>
                <a:gd name="connsiteX3" fmla="*/ 593941 w 667364"/>
                <a:gd name="connsiteY3" fmla="*/ 247041 h 377290"/>
                <a:gd name="connsiteX4" fmla="*/ 514566 w 667364"/>
                <a:gd name="connsiteY4" fmla="*/ 174016 h 377290"/>
                <a:gd name="connsiteX5" fmla="*/ 203416 w 667364"/>
                <a:gd name="connsiteY5" fmla="*/ 94641 h 377290"/>
                <a:gd name="connsiteX6" fmla="*/ 9741 w 667364"/>
                <a:gd name="connsiteY6" fmla="*/ 2566 h 377290"/>
                <a:gd name="connsiteX7" fmla="*/ 508216 w 667364"/>
                <a:gd name="connsiteY7" fmla="*/ 202591 h 377290"/>
                <a:gd name="connsiteX8" fmla="*/ 485991 w 667364"/>
                <a:gd name="connsiteY8" fmla="*/ 256566 h 377290"/>
                <a:gd name="connsiteX9" fmla="*/ 308191 w 667364"/>
                <a:gd name="connsiteY9" fmla="*/ 253391 h 377290"/>
                <a:gd name="connsiteX10" fmla="*/ 219291 w 667364"/>
                <a:gd name="connsiteY10" fmla="*/ 199416 h 377290"/>
                <a:gd name="connsiteX11" fmla="*/ 31966 w 667364"/>
                <a:gd name="connsiteY11" fmla="*/ 212116 h 377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364" h="377290">
                  <a:moveTo>
                    <a:pt x="31966" y="212116"/>
                  </a:moveTo>
                  <a:cubicBezTo>
                    <a:pt x="10270" y="216878"/>
                    <a:pt x="89116" y="227991"/>
                    <a:pt x="89116" y="227991"/>
                  </a:cubicBezTo>
                  <a:cubicBezTo>
                    <a:pt x="189658" y="255508"/>
                    <a:pt x="551079" y="374041"/>
                    <a:pt x="635216" y="377216"/>
                  </a:cubicBezTo>
                  <a:cubicBezTo>
                    <a:pt x="719353" y="380391"/>
                    <a:pt x="614049" y="280908"/>
                    <a:pt x="593941" y="247041"/>
                  </a:cubicBezTo>
                  <a:cubicBezTo>
                    <a:pt x="573833" y="213174"/>
                    <a:pt x="579654" y="199416"/>
                    <a:pt x="514566" y="174016"/>
                  </a:cubicBezTo>
                  <a:cubicBezTo>
                    <a:pt x="449479" y="148616"/>
                    <a:pt x="287553" y="123216"/>
                    <a:pt x="203416" y="94641"/>
                  </a:cubicBezTo>
                  <a:cubicBezTo>
                    <a:pt x="119279" y="66066"/>
                    <a:pt x="-41059" y="-15426"/>
                    <a:pt x="9741" y="2566"/>
                  </a:cubicBezTo>
                  <a:cubicBezTo>
                    <a:pt x="60541" y="20558"/>
                    <a:pt x="428841" y="160258"/>
                    <a:pt x="508216" y="202591"/>
                  </a:cubicBezTo>
                  <a:cubicBezTo>
                    <a:pt x="587591" y="244924"/>
                    <a:pt x="519328" y="248099"/>
                    <a:pt x="485991" y="256566"/>
                  </a:cubicBezTo>
                  <a:cubicBezTo>
                    <a:pt x="452654" y="265033"/>
                    <a:pt x="352641" y="262916"/>
                    <a:pt x="308191" y="253391"/>
                  </a:cubicBezTo>
                  <a:cubicBezTo>
                    <a:pt x="263741" y="243866"/>
                    <a:pt x="266387" y="206824"/>
                    <a:pt x="219291" y="199416"/>
                  </a:cubicBezTo>
                  <a:cubicBezTo>
                    <a:pt x="172195" y="192008"/>
                    <a:pt x="53662" y="207354"/>
                    <a:pt x="31966" y="21211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9" name="フリーフォーム 478">
              <a:extLst>
                <a:ext uri="{FF2B5EF4-FFF2-40B4-BE49-F238E27FC236}">
                  <a16:creationId xmlns:a16="http://schemas.microsoft.com/office/drawing/2014/main" id="{566E1AFA-BD8A-4015-9067-B165BBD0DC7E}"/>
                </a:ext>
              </a:extLst>
            </p:cNvPr>
            <p:cNvSpPr/>
            <p:nvPr/>
          </p:nvSpPr>
          <p:spPr>
            <a:xfrm>
              <a:off x="3427445" y="7737436"/>
              <a:ext cx="424765" cy="177019"/>
            </a:xfrm>
            <a:custGeom>
              <a:avLst/>
              <a:gdLst>
                <a:gd name="connsiteX0" fmla="*/ 1555 w 424765"/>
                <a:gd name="connsiteY0" fmla="*/ 39 h 177019"/>
                <a:gd name="connsiteX1" fmla="*/ 414305 w 424765"/>
                <a:gd name="connsiteY1" fmla="*/ 165139 h 177019"/>
                <a:gd name="connsiteX2" fmla="*/ 277780 w 424765"/>
                <a:gd name="connsiteY2" fmla="*/ 149264 h 177019"/>
                <a:gd name="connsiteX3" fmla="*/ 1555 w 424765"/>
                <a:gd name="connsiteY3" fmla="*/ 39 h 17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4765" h="177019">
                  <a:moveTo>
                    <a:pt x="1555" y="39"/>
                  </a:moveTo>
                  <a:cubicBezTo>
                    <a:pt x="24309" y="2685"/>
                    <a:pt x="368268" y="140268"/>
                    <a:pt x="414305" y="165139"/>
                  </a:cubicBezTo>
                  <a:cubicBezTo>
                    <a:pt x="460342" y="190010"/>
                    <a:pt x="343397" y="171489"/>
                    <a:pt x="277780" y="149264"/>
                  </a:cubicBezTo>
                  <a:cubicBezTo>
                    <a:pt x="212163" y="127039"/>
                    <a:pt x="-21199" y="-2607"/>
                    <a:pt x="1555" y="3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0" name="フリーフォーム 479">
              <a:extLst>
                <a:ext uri="{FF2B5EF4-FFF2-40B4-BE49-F238E27FC236}">
                  <a16:creationId xmlns:a16="http://schemas.microsoft.com/office/drawing/2014/main" id="{9FA77CFF-A7DE-A611-F8A0-6B5C004BBE3C}"/>
                </a:ext>
              </a:extLst>
            </p:cNvPr>
            <p:cNvSpPr/>
            <p:nvPr/>
          </p:nvSpPr>
          <p:spPr>
            <a:xfrm>
              <a:off x="4806347" y="8034501"/>
              <a:ext cx="391699" cy="129629"/>
            </a:xfrm>
            <a:custGeom>
              <a:avLst/>
              <a:gdLst>
                <a:gd name="connsiteX0" fmla="*/ 603 w 391699"/>
                <a:gd name="connsiteY0" fmla="*/ 103024 h 129629"/>
                <a:gd name="connsiteX1" fmla="*/ 187928 w 391699"/>
                <a:gd name="connsiteY1" fmla="*/ 4599 h 129629"/>
                <a:gd name="connsiteX2" fmla="*/ 391128 w 391699"/>
                <a:gd name="connsiteY2" fmla="*/ 20474 h 129629"/>
                <a:gd name="connsiteX3" fmla="*/ 245078 w 391699"/>
                <a:gd name="connsiteY3" fmla="*/ 58574 h 129629"/>
                <a:gd name="connsiteX4" fmla="*/ 130778 w 391699"/>
                <a:gd name="connsiteY4" fmla="*/ 128424 h 129629"/>
                <a:gd name="connsiteX5" fmla="*/ 603 w 391699"/>
                <a:gd name="connsiteY5" fmla="*/ 103024 h 129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1699" h="129629">
                  <a:moveTo>
                    <a:pt x="603" y="103024"/>
                  </a:moveTo>
                  <a:cubicBezTo>
                    <a:pt x="10128" y="82387"/>
                    <a:pt x="122841" y="18357"/>
                    <a:pt x="187928" y="4599"/>
                  </a:cubicBezTo>
                  <a:cubicBezTo>
                    <a:pt x="253016" y="-9159"/>
                    <a:pt x="381603" y="11478"/>
                    <a:pt x="391128" y="20474"/>
                  </a:cubicBezTo>
                  <a:cubicBezTo>
                    <a:pt x="400653" y="29470"/>
                    <a:pt x="288470" y="40582"/>
                    <a:pt x="245078" y="58574"/>
                  </a:cubicBezTo>
                  <a:cubicBezTo>
                    <a:pt x="201686" y="76566"/>
                    <a:pt x="164645" y="123662"/>
                    <a:pt x="130778" y="128424"/>
                  </a:cubicBezTo>
                  <a:cubicBezTo>
                    <a:pt x="96911" y="133186"/>
                    <a:pt x="-8922" y="123661"/>
                    <a:pt x="603" y="10302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1" name="フリーフォーム 480">
              <a:extLst>
                <a:ext uri="{FF2B5EF4-FFF2-40B4-BE49-F238E27FC236}">
                  <a16:creationId xmlns:a16="http://schemas.microsoft.com/office/drawing/2014/main" id="{48AE7223-4DE1-AF71-C6DC-7EB8DB02A636}"/>
                </a:ext>
              </a:extLst>
            </p:cNvPr>
            <p:cNvSpPr/>
            <p:nvPr/>
          </p:nvSpPr>
          <p:spPr>
            <a:xfrm>
              <a:off x="4505323" y="8121190"/>
              <a:ext cx="113360" cy="398657"/>
            </a:xfrm>
            <a:custGeom>
              <a:avLst/>
              <a:gdLst>
                <a:gd name="connsiteX0" fmla="*/ 107952 w 113360"/>
                <a:gd name="connsiteY0" fmla="*/ 3635 h 398657"/>
                <a:gd name="connsiteX1" fmla="*/ 2 w 113360"/>
                <a:gd name="connsiteY1" fmla="*/ 397335 h 398657"/>
                <a:gd name="connsiteX2" fmla="*/ 111127 w 113360"/>
                <a:gd name="connsiteY2" fmla="*/ 133810 h 398657"/>
                <a:gd name="connsiteX3" fmla="*/ 76202 w 113360"/>
                <a:gd name="connsiteY3" fmla="*/ 197310 h 398657"/>
                <a:gd name="connsiteX4" fmla="*/ 107952 w 113360"/>
                <a:gd name="connsiteY4" fmla="*/ 3635 h 39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60" h="398657">
                  <a:moveTo>
                    <a:pt x="107952" y="3635"/>
                  </a:moveTo>
                  <a:cubicBezTo>
                    <a:pt x="95252" y="36973"/>
                    <a:pt x="-527" y="375639"/>
                    <a:pt x="2" y="397335"/>
                  </a:cubicBezTo>
                  <a:cubicBezTo>
                    <a:pt x="531" y="419031"/>
                    <a:pt x="98427" y="167148"/>
                    <a:pt x="111127" y="133810"/>
                  </a:cubicBezTo>
                  <a:cubicBezTo>
                    <a:pt x="123827" y="100473"/>
                    <a:pt x="78319" y="217947"/>
                    <a:pt x="76202" y="197310"/>
                  </a:cubicBezTo>
                  <a:cubicBezTo>
                    <a:pt x="74085" y="176673"/>
                    <a:pt x="120652" y="-29703"/>
                    <a:pt x="107952" y="363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2" name="フリーフォーム 481">
              <a:extLst>
                <a:ext uri="{FF2B5EF4-FFF2-40B4-BE49-F238E27FC236}">
                  <a16:creationId xmlns:a16="http://schemas.microsoft.com/office/drawing/2014/main" id="{6043F601-565E-E787-A23B-81F8146C7766}"/>
                </a:ext>
              </a:extLst>
            </p:cNvPr>
            <p:cNvSpPr/>
            <p:nvPr/>
          </p:nvSpPr>
          <p:spPr>
            <a:xfrm>
              <a:off x="3994008" y="8174384"/>
              <a:ext cx="640200" cy="598245"/>
            </a:xfrm>
            <a:custGeom>
              <a:avLst/>
              <a:gdLst>
                <a:gd name="connsiteX0" fmla="*/ 142 w 640200"/>
                <a:gd name="connsiteY0" fmla="*/ 598141 h 598245"/>
                <a:gd name="connsiteX1" fmla="*/ 409717 w 640200"/>
                <a:gd name="connsiteY1" fmla="*/ 382241 h 598245"/>
                <a:gd name="connsiteX2" fmla="*/ 552592 w 640200"/>
                <a:gd name="connsiteY2" fmla="*/ 229841 h 598245"/>
                <a:gd name="connsiteX3" fmla="*/ 374792 w 640200"/>
                <a:gd name="connsiteY3" fmla="*/ 366366 h 598245"/>
                <a:gd name="connsiteX4" fmla="*/ 482742 w 640200"/>
                <a:gd name="connsiteY4" fmla="*/ 226666 h 598245"/>
                <a:gd name="connsiteX5" fmla="*/ 638317 w 640200"/>
                <a:gd name="connsiteY5" fmla="*/ 1241 h 598245"/>
                <a:gd name="connsiteX6" fmla="*/ 368442 w 640200"/>
                <a:gd name="connsiteY6" fmla="*/ 334616 h 598245"/>
                <a:gd name="connsiteX7" fmla="*/ 457342 w 640200"/>
                <a:gd name="connsiteY7" fmla="*/ 353666 h 598245"/>
                <a:gd name="connsiteX8" fmla="*/ 142 w 640200"/>
                <a:gd name="connsiteY8" fmla="*/ 598141 h 59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0200" h="598245">
                  <a:moveTo>
                    <a:pt x="142" y="598141"/>
                  </a:moveTo>
                  <a:cubicBezTo>
                    <a:pt x="-7796" y="602904"/>
                    <a:pt x="317642" y="443624"/>
                    <a:pt x="409717" y="382241"/>
                  </a:cubicBezTo>
                  <a:cubicBezTo>
                    <a:pt x="501792" y="320858"/>
                    <a:pt x="558413" y="232487"/>
                    <a:pt x="552592" y="229841"/>
                  </a:cubicBezTo>
                  <a:cubicBezTo>
                    <a:pt x="546771" y="227195"/>
                    <a:pt x="386434" y="366895"/>
                    <a:pt x="374792" y="366366"/>
                  </a:cubicBezTo>
                  <a:cubicBezTo>
                    <a:pt x="363150" y="365837"/>
                    <a:pt x="438821" y="287520"/>
                    <a:pt x="482742" y="226666"/>
                  </a:cubicBezTo>
                  <a:cubicBezTo>
                    <a:pt x="526663" y="165812"/>
                    <a:pt x="657367" y="-16751"/>
                    <a:pt x="638317" y="1241"/>
                  </a:cubicBezTo>
                  <a:cubicBezTo>
                    <a:pt x="619267" y="19233"/>
                    <a:pt x="398605" y="275878"/>
                    <a:pt x="368442" y="334616"/>
                  </a:cubicBezTo>
                  <a:cubicBezTo>
                    <a:pt x="338279" y="393354"/>
                    <a:pt x="513963" y="312920"/>
                    <a:pt x="457342" y="353666"/>
                  </a:cubicBezTo>
                  <a:cubicBezTo>
                    <a:pt x="400721" y="394412"/>
                    <a:pt x="8080" y="593378"/>
                    <a:pt x="142" y="59814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3" name="フリーフォーム 482">
              <a:extLst>
                <a:ext uri="{FF2B5EF4-FFF2-40B4-BE49-F238E27FC236}">
                  <a16:creationId xmlns:a16="http://schemas.microsoft.com/office/drawing/2014/main" id="{7D673503-42A1-2784-11AE-149CB7F54B9B}"/>
                </a:ext>
              </a:extLst>
            </p:cNvPr>
            <p:cNvSpPr/>
            <p:nvPr/>
          </p:nvSpPr>
          <p:spPr>
            <a:xfrm>
              <a:off x="3586442" y="8550193"/>
              <a:ext cx="919180" cy="682814"/>
            </a:xfrm>
            <a:custGeom>
              <a:avLst/>
              <a:gdLst>
                <a:gd name="connsiteX0" fmla="*/ 626783 w 919180"/>
                <a:gd name="connsiteY0" fmla="*/ 184232 h 682814"/>
                <a:gd name="connsiteX1" fmla="*/ 537883 w 919180"/>
                <a:gd name="connsiteY1" fmla="*/ 416007 h 682814"/>
                <a:gd name="connsiteX2" fmla="*/ 433108 w 919180"/>
                <a:gd name="connsiteY2" fmla="*/ 495382 h 682814"/>
                <a:gd name="connsiteX3" fmla="*/ 277533 w 919180"/>
                <a:gd name="connsiteY3" fmla="*/ 511257 h 682814"/>
                <a:gd name="connsiteX4" fmla="*/ 306108 w 919180"/>
                <a:gd name="connsiteY4" fmla="*/ 390607 h 682814"/>
                <a:gd name="connsiteX5" fmla="*/ 255308 w 919180"/>
                <a:gd name="connsiteY5" fmla="*/ 527132 h 682814"/>
                <a:gd name="connsiteX6" fmla="*/ 366433 w 919180"/>
                <a:gd name="connsiteY6" fmla="*/ 593807 h 682814"/>
                <a:gd name="connsiteX7" fmla="*/ 290233 w 919180"/>
                <a:gd name="connsiteY7" fmla="*/ 682707 h 682814"/>
                <a:gd name="connsiteX8" fmla="*/ 258483 w 919180"/>
                <a:gd name="connsiteY8" fmla="*/ 612857 h 682814"/>
                <a:gd name="connsiteX9" fmla="*/ 1308 w 919180"/>
                <a:gd name="connsiteY9" fmla="*/ 654132 h 682814"/>
                <a:gd name="connsiteX10" fmla="*/ 382308 w 919180"/>
                <a:gd name="connsiteY10" fmla="*/ 644607 h 682814"/>
                <a:gd name="connsiteX11" fmla="*/ 410883 w 919180"/>
                <a:gd name="connsiteY11" fmla="*/ 641432 h 682814"/>
                <a:gd name="connsiteX12" fmla="*/ 668058 w 919180"/>
                <a:gd name="connsiteY12" fmla="*/ 352507 h 682814"/>
                <a:gd name="connsiteX13" fmla="*/ 918883 w 919180"/>
                <a:gd name="connsiteY13" fmla="*/ 82 h 682814"/>
                <a:gd name="connsiteX14" fmla="*/ 617258 w 919180"/>
                <a:gd name="connsiteY14" fmla="*/ 384257 h 682814"/>
                <a:gd name="connsiteX15" fmla="*/ 626783 w 919180"/>
                <a:gd name="connsiteY15" fmla="*/ 184232 h 68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19180" h="682814">
                  <a:moveTo>
                    <a:pt x="626783" y="184232"/>
                  </a:moveTo>
                  <a:cubicBezTo>
                    <a:pt x="613554" y="189524"/>
                    <a:pt x="570162" y="364149"/>
                    <a:pt x="537883" y="416007"/>
                  </a:cubicBezTo>
                  <a:cubicBezTo>
                    <a:pt x="505604" y="467865"/>
                    <a:pt x="476500" y="479507"/>
                    <a:pt x="433108" y="495382"/>
                  </a:cubicBezTo>
                  <a:cubicBezTo>
                    <a:pt x="389716" y="511257"/>
                    <a:pt x="298700" y="528719"/>
                    <a:pt x="277533" y="511257"/>
                  </a:cubicBezTo>
                  <a:cubicBezTo>
                    <a:pt x="256366" y="493795"/>
                    <a:pt x="309812" y="387961"/>
                    <a:pt x="306108" y="390607"/>
                  </a:cubicBezTo>
                  <a:cubicBezTo>
                    <a:pt x="302404" y="393253"/>
                    <a:pt x="245254" y="493265"/>
                    <a:pt x="255308" y="527132"/>
                  </a:cubicBezTo>
                  <a:cubicBezTo>
                    <a:pt x="265362" y="560999"/>
                    <a:pt x="360612" y="567878"/>
                    <a:pt x="366433" y="593807"/>
                  </a:cubicBezTo>
                  <a:cubicBezTo>
                    <a:pt x="372254" y="619736"/>
                    <a:pt x="308225" y="679532"/>
                    <a:pt x="290233" y="682707"/>
                  </a:cubicBezTo>
                  <a:cubicBezTo>
                    <a:pt x="272241" y="685882"/>
                    <a:pt x="306637" y="617619"/>
                    <a:pt x="258483" y="612857"/>
                  </a:cubicBezTo>
                  <a:cubicBezTo>
                    <a:pt x="210329" y="608095"/>
                    <a:pt x="-19329" y="648840"/>
                    <a:pt x="1308" y="654132"/>
                  </a:cubicBezTo>
                  <a:cubicBezTo>
                    <a:pt x="21945" y="659424"/>
                    <a:pt x="314046" y="646724"/>
                    <a:pt x="382308" y="644607"/>
                  </a:cubicBezTo>
                  <a:cubicBezTo>
                    <a:pt x="450570" y="642490"/>
                    <a:pt x="363258" y="690115"/>
                    <a:pt x="410883" y="641432"/>
                  </a:cubicBezTo>
                  <a:cubicBezTo>
                    <a:pt x="458508" y="592749"/>
                    <a:pt x="583391" y="459399"/>
                    <a:pt x="668058" y="352507"/>
                  </a:cubicBezTo>
                  <a:cubicBezTo>
                    <a:pt x="752725" y="245615"/>
                    <a:pt x="927350" y="-5210"/>
                    <a:pt x="918883" y="82"/>
                  </a:cubicBezTo>
                  <a:cubicBezTo>
                    <a:pt x="910416" y="5374"/>
                    <a:pt x="667000" y="353036"/>
                    <a:pt x="617258" y="384257"/>
                  </a:cubicBezTo>
                  <a:cubicBezTo>
                    <a:pt x="567516" y="415478"/>
                    <a:pt x="640012" y="178940"/>
                    <a:pt x="626783" y="18423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4" name="フリーフォーム 483">
              <a:extLst>
                <a:ext uri="{FF2B5EF4-FFF2-40B4-BE49-F238E27FC236}">
                  <a16:creationId xmlns:a16="http://schemas.microsoft.com/office/drawing/2014/main" id="{ABA268B9-57DF-3C2D-F7C3-3B8C72DC4AD0}"/>
                </a:ext>
              </a:extLst>
            </p:cNvPr>
            <p:cNvSpPr/>
            <p:nvPr/>
          </p:nvSpPr>
          <p:spPr>
            <a:xfrm>
              <a:off x="3882936" y="8422797"/>
              <a:ext cx="473207" cy="514986"/>
            </a:xfrm>
            <a:custGeom>
              <a:avLst/>
              <a:gdLst>
                <a:gd name="connsiteX0" fmla="*/ 89 w 473207"/>
                <a:gd name="connsiteY0" fmla="*/ 464028 h 514986"/>
                <a:gd name="connsiteX1" fmla="*/ 203289 w 473207"/>
                <a:gd name="connsiteY1" fmla="*/ 464028 h 514986"/>
                <a:gd name="connsiteX2" fmla="*/ 362039 w 473207"/>
                <a:gd name="connsiteY2" fmla="*/ 514828 h 514986"/>
                <a:gd name="connsiteX3" fmla="*/ 247739 w 473207"/>
                <a:gd name="connsiteY3" fmla="*/ 444978 h 514986"/>
                <a:gd name="connsiteX4" fmla="*/ 146139 w 473207"/>
                <a:gd name="connsiteY4" fmla="*/ 429103 h 514986"/>
                <a:gd name="connsiteX5" fmla="*/ 209639 w 473207"/>
                <a:gd name="connsiteY5" fmla="*/ 343378 h 514986"/>
                <a:gd name="connsiteX6" fmla="*/ 473164 w 473207"/>
                <a:gd name="connsiteY6" fmla="*/ 478 h 514986"/>
                <a:gd name="connsiteX7" fmla="*/ 228689 w 473207"/>
                <a:gd name="connsiteY7" fmla="*/ 273528 h 514986"/>
                <a:gd name="connsiteX8" fmla="*/ 89 w 473207"/>
                <a:gd name="connsiteY8" fmla="*/ 464028 h 51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3207" h="514986">
                  <a:moveTo>
                    <a:pt x="89" y="464028"/>
                  </a:moveTo>
                  <a:cubicBezTo>
                    <a:pt x="-4144" y="495778"/>
                    <a:pt x="142964" y="455561"/>
                    <a:pt x="203289" y="464028"/>
                  </a:cubicBezTo>
                  <a:cubicBezTo>
                    <a:pt x="263614" y="472495"/>
                    <a:pt x="354631" y="518003"/>
                    <a:pt x="362039" y="514828"/>
                  </a:cubicBezTo>
                  <a:cubicBezTo>
                    <a:pt x="369447" y="511653"/>
                    <a:pt x="283722" y="459265"/>
                    <a:pt x="247739" y="444978"/>
                  </a:cubicBezTo>
                  <a:cubicBezTo>
                    <a:pt x="211756" y="430691"/>
                    <a:pt x="152489" y="446036"/>
                    <a:pt x="146139" y="429103"/>
                  </a:cubicBezTo>
                  <a:cubicBezTo>
                    <a:pt x="139789" y="412170"/>
                    <a:pt x="209639" y="343378"/>
                    <a:pt x="209639" y="343378"/>
                  </a:cubicBezTo>
                  <a:cubicBezTo>
                    <a:pt x="264143" y="271941"/>
                    <a:pt x="469989" y="12120"/>
                    <a:pt x="473164" y="478"/>
                  </a:cubicBezTo>
                  <a:cubicBezTo>
                    <a:pt x="476339" y="-11164"/>
                    <a:pt x="303831" y="192565"/>
                    <a:pt x="228689" y="273528"/>
                  </a:cubicBezTo>
                  <a:cubicBezTo>
                    <a:pt x="153547" y="354491"/>
                    <a:pt x="4322" y="432278"/>
                    <a:pt x="89" y="46402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5" name="フリーフォーム 484">
              <a:extLst>
                <a:ext uri="{FF2B5EF4-FFF2-40B4-BE49-F238E27FC236}">
                  <a16:creationId xmlns:a16="http://schemas.microsoft.com/office/drawing/2014/main" id="{A6400599-5D42-15E8-1C01-97A682EF2E3F}"/>
                </a:ext>
              </a:extLst>
            </p:cNvPr>
            <p:cNvSpPr/>
            <p:nvPr/>
          </p:nvSpPr>
          <p:spPr>
            <a:xfrm>
              <a:off x="3764296" y="8854995"/>
              <a:ext cx="356159" cy="377097"/>
            </a:xfrm>
            <a:custGeom>
              <a:avLst/>
              <a:gdLst>
                <a:gd name="connsiteX0" fmla="*/ 4429 w 356159"/>
                <a:gd name="connsiteY0" fmla="*/ 79455 h 377097"/>
                <a:gd name="connsiteX1" fmla="*/ 55229 w 356159"/>
                <a:gd name="connsiteY1" fmla="*/ 85805 h 377097"/>
                <a:gd name="connsiteX2" fmla="*/ 312404 w 356159"/>
                <a:gd name="connsiteY2" fmla="*/ 79455 h 377097"/>
                <a:gd name="connsiteX3" fmla="*/ 337804 w 356159"/>
                <a:gd name="connsiteY3" fmla="*/ 92155 h 377097"/>
                <a:gd name="connsiteX4" fmla="*/ 121904 w 356159"/>
                <a:gd name="connsiteY4" fmla="*/ 123905 h 377097"/>
                <a:gd name="connsiteX5" fmla="*/ 207629 w 356159"/>
                <a:gd name="connsiteY5" fmla="*/ 165180 h 377097"/>
                <a:gd name="connsiteX6" fmla="*/ 280654 w 356159"/>
                <a:gd name="connsiteY6" fmla="*/ 171530 h 377097"/>
                <a:gd name="connsiteX7" fmla="*/ 102854 w 356159"/>
                <a:gd name="connsiteY7" fmla="*/ 196930 h 377097"/>
                <a:gd name="connsiteX8" fmla="*/ 71104 w 356159"/>
                <a:gd name="connsiteY8" fmla="*/ 222330 h 377097"/>
                <a:gd name="connsiteX9" fmla="*/ 191754 w 356159"/>
                <a:gd name="connsiteY9" fmla="*/ 273130 h 377097"/>
                <a:gd name="connsiteX10" fmla="*/ 121904 w 356159"/>
                <a:gd name="connsiteY10" fmla="*/ 342980 h 377097"/>
                <a:gd name="connsiteX11" fmla="*/ 194929 w 356159"/>
                <a:gd name="connsiteY11" fmla="*/ 371555 h 377097"/>
                <a:gd name="connsiteX12" fmla="*/ 350504 w 356159"/>
                <a:gd name="connsiteY12" fmla="*/ 235030 h 377097"/>
                <a:gd name="connsiteX13" fmla="*/ 150479 w 356159"/>
                <a:gd name="connsiteY13" fmla="*/ 206455 h 377097"/>
                <a:gd name="connsiteX14" fmla="*/ 290179 w 356159"/>
                <a:gd name="connsiteY14" fmla="*/ 73105 h 377097"/>
                <a:gd name="connsiteX15" fmla="*/ 153654 w 356159"/>
                <a:gd name="connsiteY15" fmla="*/ 73105 h 377097"/>
                <a:gd name="connsiteX16" fmla="*/ 125079 w 356159"/>
                <a:gd name="connsiteY16" fmla="*/ 80 h 377097"/>
                <a:gd name="connsiteX17" fmla="*/ 128254 w 356159"/>
                <a:gd name="connsiteY17" fmla="*/ 88980 h 377097"/>
                <a:gd name="connsiteX18" fmla="*/ 4429 w 356159"/>
                <a:gd name="connsiteY18" fmla="*/ 79455 h 37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6159" h="377097">
                  <a:moveTo>
                    <a:pt x="4429" y="79455"/>
                  </a:moveTo>
                  <a:cubicBezTo>
                    <a:pt x="-7742" y="78926"/>
                    <a:pt x="3900" y="85805"/>
                    <a:pt x="55229" y="85805"/>
                  </a:cubicBezTo>
                  <a:cubicBezTo>
                    <a:pt x="106558" y="85805"/>
                    <a:pt x="265308" y="78397"/>
                    <a:pt x="312404" y="79455"/>
                  </a:cubicBezTo>
                  <a:cubicBezTo>
                    <a:pt x="359500" y="80513"/>
                    <a:pt x="369554" y="84747"/>
                    <a:pt x="337804" y="92155"/>
                  </a:cubicBezTo>
                  <a:cubicBezTo>
                    <a:pt x="306054" y="99563"/>
                    <a:pt x="143600" y="111734"/>
                    <a:pt x="121904" y="123905"/>
                  </a:cubicBezTo>
                  <a:cubicBezTo>
                    <a:pt x="100208" y="136076"/>
                    <a:pt x="181171" y="157242"/>
                    <a:pt x="207629" y="165180"/>
                  </a:cubicBezTo>
                  <a:cubicBezTo>
                    <a:pt x="234087" y="173118"/>
                    <a:pt x="298116" y="166238"/>
                    <a:pt x="280654" y="171530"/>
                  </a:cubicBezTo>
                  <a:cubicBezTo>
                    <a:pt x="263192" y="176822"/>
                    <a:pt x="137779" y="188463"/>
                    <a:pt x="102854" y="196930"/>
                  </a:cubicBezTo>
                  <a:cubicBezTo>
                    <a:pt x="67929" y="205397"/>
                    <a:pt x="56287" y="209630"/>
                    <a:pt x="71104" y="222330"/>
                  </a:cubicBezTo>
                  <a:cubicBezTo>
                    <a:pt x="85921" y="235030"/>
                    <a:pt x="183287" y="253022"/>
                    <a:pt x="191754" y="273130"/>
                  </a:cubicBezTo>
                  <a:cubicBezTo>
                    <a:pt x="200221" y="293238"/>
                    <a:pt x="121375" y="326576"/>
                    <a:pt x="121904" y="342980"/>
                  </a:cubicBezTo>
                  <a:cubicBezTo>
                    <a:pt x="122433" y="359384"/>
                    <a:pt x="156829" y="389547"/>
                    <a:pt x="194929" y="371555"/>
                  </a:cubicBezTo>
                  <a:cubicBezTo>
                    <a:pt x="233029" y="353563"/>
                    <a:pt x="357912" y="262547"/>
                    <a:pt x="350504" y="235030"/>
                  </a:cubicBezTo>
                  <a:cubicBezTo>
                    <a:pt x="343096" y="207513"/>
                    <a:pt x="160533" y="233443"/>
                    <a:pt x="150479" y="206455"/>
                  </a:cubicBezTo>
                  <a:cubicBezTo>
                    <a:pt x="140425" y="179468"/>
                    <a:pt x="289650" y="95330"/>
                    <a:pt x="290179" y="73105"/>
                  </a:cubicBezTo>
                  <a:cubicBezTo>
                    <a:pt x="290708" y="50880"/>
                    <a:pt x="181171" y="85276"/>
                    <a:pt x="153654" y="73105"/>
                  </a:cubicBezTo>
                  <a:cubicBezTo>
                    <a:pt x="126137" y="60934"/>
                    <a:pt x="129312" y="-2566"/>
                    <a:pt x="125079" y="80"/>
                  </a:cubicBezTo>
                  <a:cubicBezTo>
                    <a:pt x="120846" y="2726"/>
                    <a:pt x="146246" y="70988"/>
                    <a:pt x="128254" y="88980"/>
                  </a:cubicBezTo>
                  <a:cubicBezTo>
                    <a:pt x="110262" y="106972"/>
                    <a:pt x="16600" y="79984"/>
                    <a:pt x="4429" y="7945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6" name="フリーフォーム 485">
              <a:extLst>
                <a:ext uri="{FF2B5EF4-FFF2-40B4-BE49-F238E27FC236}">
                  <a16:creationId xmlns:a16="http://schemas.microsoft.com/office/drawing/2014/main" id="{D92AD112-BEBD-594F-69EB-42EA9682BB58}"/>
                </a:ext>
              </a:extLst>
            </p:cNvPr>
            <p:cNvSpPr/>
            <p:nvPr/>
          </p:nvSpPr>
          <p:spPr>
            <a:xfrm>
              <a:off x="3943350" y="8206133"/>
              <a:ext cx="821941" cy="1109318"/>
            </a:xfrm>
            <a:custGeom>
              <a:avLst/>
              <a:gdLst>
                <a:gd name="connsiteX0" fmla="*/ 723900 w 821941"/>
                <a:gd name="connsiteY0" fmla="*/ 29817 h 1109318"/>
                <a:gd name="connsiteX1" fmla="*/ 717550 w 821941"/>
                <a:gd name="connsiteY1" fmla="*/ 115542 h 1109318"/>
                <a:gd name="connsiteX2" fmla="*/ 704850 w 821941"/>
                <a:gd name="connsiteY2" fmla="*/ 248892 h 1109318"/>
                <a:gd name="connsiteX3" fmla="*/ 596900 w 821941"/>
                <a:gd name="connsiteY3" fmla="*/ 372717 h 1109318"/>
                <a:gd name="connsiteX4" fmla="*/ 628650 w 821941"/>
                <a:gd name="connsiteY4" fmla="*/ 464792 h 1109318"/>
                <a:gd name="connsiteX5" fmla="*/ 565150 w 821941"/>
                <a:gd name="connsiteY5" fmla="*/ 601317 h 1109318"/>
                <a:gd name="connsiteX6" fmla="*/ 479425 w 821941"/>
                <a:gd name="connsiteY6" fmla="*/ 528292 h 1109318"/>
                <a:gd name="connsiteX7" fmla="*/ 647700 w 821941"/>
                <a:gd name="connsiteY7" fmla="*/ 661642 h 1109318"/>
                <a:gd name="connsiteX8" fmla="*/ 447675 w 821941"/>
                <a:gd name="connsiteY8" fmla="*/ 728317 h 1109318"/>
                <a:gd name="connsiteX9" fmla="*/ 482600 w 821941"/>
                <a:gd name="connsiteY9" fmla="*/ 893417 h 1109318"/>
                <a:gd name="connsiteX10" fmla="*/ 482600 w 821941"/>
                <a:gd name="connsiteY10" fmla="*/ 896592 h 1109318"/>
                <a:gd name="connsiteX11" fmla="*/ 292100 w 821941"/>
                <a:gd name="connsiteY11" fmla="*/ 906117 h 1109318"/>
                <a:gd name="connsiteX12" fmla="*/ 0 w 821941"/>
                <a:gd name="connsiteY12" fmla="*/ 1109317 h 1109318"/>
                <a:gd name="connsiteX13" fmla="*/ 295275 w 821941"/>
                <a:gd name="connsiteY13" fmla="*/ 902942 h 1109318"/>
                <a:gd name="connsiteX14" fmla="*/ 530225 w 821941"/>
                <a:gd name="connsiteY14" fmla="*/ 937867 h 1109318"/>
                <a:gd name="connsiteX15" fmla="*/ 457200 w 821941"/>
                <a:gd name="connsiteY15" fmla="*/ 829917 h 1109318"/>
                <a:gd name="connsiteX16" fmla="*/ 641350 w 821941"/>
                <a:gd name="connsiteY16" fmla="*/ 563217 h 1109318"/>
                <a:gd name="connsiteX17" fmla="*/ 682625 w 821941"/>
                <a:gd name="connsiteY17" fmla="*/ 356842 h 1109318"/>
                <a:gd name="connsiteX18" fmla="*/ 806450 w 821941"/>
                <a:gd name="connsiteY18" fmla="*/ 131417 h 1109318"/>
                <a:gd name="connsiteX19" fmla="*/ 812800 w 821941"/>
                <a:gd name="connsiteY19" fmla="*/ 4417 h 1109318"/>
                <a:gd name="connsiteX20" fmla="*/ 739775 w 821941"/>
                <a:gd name="connsiteY20" fmla="*/ 286992 h 1109318"/>
                <a:gd name="connsiteX21" fmla="*/ 723900 w 821941"/>
                <a:gd name="connsiteY21" fmla="*/ 29817 h 110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21941" h="1109318">
                  <a:moveTo>
                    <a:pt x="723900" y="29817"/>
                  </a:moveTo>
                  <a:cubicBezTo>
                    <a:pt x="720196" y="1242"/>
                    <a:pt x="720725" y="79030"/>
                    <a:pt x="717550" y="115542"/>
                  </a:cubicBezTo>
                  <a:cubicBezTo>
                    <a:pt x="714375" y="152054"/>
                    <a:pt x="724958" y="206030"/>
                    <a:pt x="704850" y="248892"/>
                  </a:cubicBezTo>
                  <a:cubicBezTo>
                    <a:pt x="684742" y="291754"/>
                    <a:pt x="609600" y="336734"/>
                    <a:pt x="596900" y="372717"/>
                  </a:cubicBezTo>
                  <a:cubicBezTo>
                    <a:pt x="584200" y="408700"/>
                    <a:pt x="633942" y="426692"/>
                    <a:pt x="628650" y="464792"/>
                  </a:cubicBezTo>
                  <a:cubicBezTo>
                    <a:pt x="623358" y="502892"/>
                    <a:pt x="590021" y="590734"/>
                    <a:pt x="565150" y="601317"/>
                  </a:cubicBezTo>
                  <a:cubicBezTo>
                    <a:pt x="540279" y="611900"/>
                    <a:pt x="465667" y="518238"/>
                    <a:pt x="479425" y="528292"/>
                  </a:cubicBezTo>
                  <a:cubicBezTo>
                    <a:pt x="493183" y="538346"/>
                    <a:pt x="652992" y="628305"/>
                    <a:pt x="647700" y="661642"/>
                  </a:cubicBezTo>
                  <a:cubicBezTo>
                    <a:pt x="642408" y="694979"/>
                    <a:pt x="475192" y="689688"/>
                    <a:pt x="447675" y="728317"/>
                  </a:cubicBezTo>
                  <a:cubicBezTo>
                    <a:pt x="420158" y="766946"/>
                    <a:pt x="476779" y="865371"/>
                    <a:pt x="482600" y="893417"/>
                  </a:cubicBezTo>
                  <a:cubicBezTo>
                    <a:pt x="488421" y="921463"/>
                    <a:pt x="514350" y="894475"/>
                    <a:pt x="482600" y="896592"/>
                  </a:cubicBezTo>
                  <a:cubicBezTo>
                    <a:pt x="450850" y="898709"/>
                    <a:pt x="372533" y="870663"/>
                    <a:pt x="292100" y="906117"/>
                  </a:cubicBezTo>
                  <a:cubicBezTo>
                    <a:pt x="211667" y="941571"/>
                    <a:pt x="-529" y="1109846"/>
                    <a:pt x="0" y="1109317"/>
                  </a:cubicBezTo>
                  <a:cubicBezTo>
                    <a:pt x="529" y="1108788"/>
                    <a:pt x="206904" y="931517"/>
                    <a:pt x="295275" y="902942"/>
                  </a:cubicBezTo>
                  <a:cubicBezTo>
                    <a:pt x="383646" y="874367"/>
                    <a:pt x="503237" y="950038"/>
                    <a:pt x="530225" y="937867"/>
                  </a:cubicBezTo>
                  <a:cubicBezTo>
                    <a:pt x="557212" y="925696"/>
                    <a:pt x="438679" y="892359"/>
                    <a:pt x="457200" y="829917"/>
                  </a:cubicBezTo>
                  <a:cubicBezTo>
                    <a:pt x="475721" y="767475"/>
                    <a:pt x="603779" y="642063"/>
                    <a:pt x="641350" y="563217"/>
                  </a:cubicBezTo>
                  <a:cubicBezTo>
                    <a:pt x="678921" y="484371"/>
                    <a:pt x="655108" y="428809"/>
                    <a:pt x="682625" y="356842"/>
                  </a:cubicBezTo>
                  <a:cubicBezTo>
                    <a:pt x="710142" y="284875"/>
                    <a:pt x="784754" y="190154"/>
                    <a:pt x="806450" y="131417"/>
                  </a:cubicBezTo>
                  <a:cubicBezTo>
                    <a:pt x="828146" y="72680"/>
                    <a:pt x="823913" y="-21512"/>
                    <a:pt x="812800" y="4417"/>
                  </a:cubicBezTo>
                  <a:cubicBezTo>
                    <a:pt x="801688" y="30346"/>
                    <a:pt x="754592" y="284346"/>
                    <a:pt x="739775" y="286992"/>
                  </a:cubicBezTo>
                  <a:cubicBezTo>
                    <a:pt x="724958" y="289638"/>
                    <a:pt x="727604" y="58392"/>
                    <a:pt x="723900" y="2981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7" name="フリーフォーム 486">
              <a:extLst>
                <a:ext uri="{FF2B5EF4-FFF2-40B4-BE49-F238E27FC236}">
                  <a16:creationId xmlns:a16="http://schemas.microsoft.com/office/drawing/2014/main" id="{DF56100C-ACCF-4D64-6028-3B2F37468568}"/>
                </a:ext>
              </a:extLst>
            </p:cNvPr>
            <p:cNvSpPr/>
            <p:nvPr/>
          </p:nvSpPr>
          <p:spPr>
            <a:xfrm>
              <a:off x="5251450" y="7771909"/>
              <a:ext cx="169346" cy="276716"/>
            </a:xfrm>
            <a:custGeom>
              <a:avLst/>
              <a:gdLst>
                <a:gd name="connsiteX0" fmla="*/ 161925 w 169346"/>
                <a:gd name="connsiteY0" fmla="*/ 491 h 276716"/>
                <a:gd name="connsiteX1" fmla="*/ 161925 w 169346"/>
                <a:gd name="connsiteY1" fmla="*/ 89391 h 276716"/>
                <a:gd name="connsiteX2" fmla="*/ 66675 w 169346"/>
                <a:gd name="connsiteY2" fmla="*/ 232266 h 276716"/>
                <a:gd name="connsiteX3" fmla="*/ 0 w 169346"/>
                <a:gd name="connsiteY3" fmla="*/ 276716 h 276716"/>
                <a:gd name="connsiteX4" fmla="*/ 136525 w 169346"/>
                <a:gd name="connsiteY4" fmla="*/ 184641 h 276716"/>
                <a:gd name="connsiteX5" fmla="*/ 152400 w 169346"/>
                <a:gd name="connsiteY5" fmla="*/ 127491 h 276716"/>
                <a:gd name="connsiteX6" fmla="*/ 161925 w 169346"/>
                <a:gd name="connsiteY6" fmla="*/ 491 h 276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346" h="276716">
                  <a:moveTo>
                    <a:pt x="161925" y="491"/>
                  </a:moveTo>
                  <a:cubicBezTo>
                    <a:pt x="163513" y="-5859"/>
                    <a:pt x="177800" y="50762"/>
                    <a:pt x="161925" y="89391"/>
                  </a:cubicBezTo>
                  <a:cubicBezTo>
                    <a:pt x="146050" y="128020"/>
                    <a:pt x="93663" y="201045"/>
                    <a:pt x="66675" y="232266"/>
                  </a:cubicBezTo>
                  <a:cubicBezTo>
                    <a:pt x="39687" y="263487"/>
                    <a:pt x="0" y="276716"/>
                    <a:pt x="0" y="276716"/>
                  </a:cubicBezTo>
                  <a:cubicBezTo>
                    <a:pt x="11642" y="268779"/>
                    <a:pt x="111125" y="209512"/>
                    <a:pt x="136525" y="184641"/>
                  </a:cubicBezTo>
                  <a:cubicBezTo>
                    <a:pt x="161925" y="159770"/>
                    <a:pt x="149225" y="153420"/>
                    <a:pt x="152400" y="127491"/>
                  </a:cubicBezTo>
                  <a:cubicBezTo>
                    <a:pt x="155575" y="101562"/>
                    <a:pt x="160337" y="6841"/>
                    <a:pt x="161925" y="49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8" name="フリーフォーム 487">
              <a:extLst>
                <a:ext uri="{FF2B5EF4-FFF2-40B4-BE49-F238E27FC236}">
                  <a16:creationId xmlns:a16="http://schemas.microsoft.com/office/drawing/2014/main" id="{AD1FEADD-AEF5-5967-5464-A53FB730A586}"/>
                </a:ext>
              </a:extLst>
            </p:cNvPr>
            <p:cNvSpPr/>
            <p:nvPr/>
          </p:nvSpPr>
          <p:spPr>
            <a:xfrm>
              <a:off x="4732567" y="8510905"/>
              <a:ext cx="518922" cy="869371"/>
            </a:xfrm>
            <a:custGeom>
              <a:avLst/>
              <a:gdLst>
                <a:gd name="connsiteX0" fmla="*/ 4533 w 518922"/>
                <a:gd name="connsiteY0" fmla="*/ 417195 h 869371"/>
                <a:gd name="connsiteX1" fmla="*/ 39458 w 518922"/>
                <a:gd name="connsiteY1" fmla="*/ 461645 h 869371"/>
                <a:gd name="connsiteX2" fmla="*/ 306158 w 518922"/>
                <a:gd name="connsiteY2" fmla="*/ 864870 h 869371"/>
                <a:gd name="connsiteX3" fmla="*/ 182333 w 518922"/>
                <a:gd name="connsiteY3" fmla="*/ 664845 h 869371"/>
                <a:gd name="connsiteX4" fmla="*/ 141058 w 518922"/>
                <a:gd name="connsiteY4" fmla="*/ 458470 h 869371"/>
                <a:gd name="connsiteX5" fmla="*/ 347433 w 518922"/>
                <a:gd name="connsiteY5" fmla="*/ 299720 h 869371"/>
                <a:gd name="connsiteX6" fmla="*/ 518883 w 518922"/>
                <a:gd name="connsiteY6" fmla="*/ 210820 h 869371"/>
                <a:gd name="connsiteX7" fmla="*/ 363308 w 518922"/>
                <a:gd name="connsiteY7" fmla="*/ 264795 h 869371"/>
                <a:gd name="connsiteX8" fmla="*/ 356958 w 518922"/>
                <a:gd name="connsiteY8" fmla="*/ 175895 h 869371"/>
                <a:gd name="connsiteX9" fmla="*/ 395058 w 518922"/>
                <a:gd name="connsiteY9" fmla="*/ 1270 h 869371"/>
                <a:gd name="connsiteX10" fmla="*/ 290283 w 518922"/>
                <a:gd name="connsiteY10" fmla="*/ 274320 h 869371"/>
                <a:gd name="connsiteX11" fmla="*/ 153758 w 518922"/>
                <a:gd name="connsiteY11" fmla="*/ 420370 h 869371"/>
                <a:gd name="connsiteX12" fmla="*/ 71208 w 518922"/>
                <a:gd name="connsiteY12" fmla="*/ 502920 h 869371"/>
                <a:gd name="connsiteX13" fmla="*/ 4533 w 518922"/>
                <a:gd name="connsiteY13" fmla="*/ 417195 h 86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8922" h="869371">
                  <a:moveTo>
                    <a:pt x="4533" y="417195"/>
                  </a:moveTo>
                  <a:cubicBezTo>
                    <a:pt x="-759" y="410316"/>
                    <a:pt x="-10813" y="387033"/>
                    <a:pt x="39458" y="461645"/>
                  </a:cubicBezTo>
                  <a:cubicBezTo>
                    <a:pt x="89729" y="536257"/>
                    <a:pt x="282346" y="831003"/>
                    <a:pt x="306158" y="864870"/>
                  </a:cubicBezTo>
                  <a:cubicBezTo>
                    <a:pt x="329970" y="898737"/>
                    <a:pt x="209850" y="732578"/>
                    <a:pt x="182333" y="664845"/>
                  </a:cubicBezTo>
                  <a:cubicBezTo>
                    <a:pt x="154816" y="597112"/>
                    <a:pt x="113541" y="519324"/>
                    <a:pt x="141058" y="458470"/>
                  </a:cubicBezTo>
                  <a:cubicBezTo>
                    <a:pt x="168575" y="397616"/>
                    <a:pt x="284462" y="340995"/>
                    <a:pt x="347433" y="299720"/>
                  </a:cubicBezTo>
                  <a:cubicBezTo>
                    <a:pt x="410404" y="258445"/>
                    <a:pt x="516237" y="216641"/>
                    <a:pt x="518883" y="210820"/>
                  </a:cubicBezTo>
                  <a:cubicBezTo>
                    <a:pt x="521529" y="204999"/>
                    <a:pt x="390296" y="270616"/>
                    <a:pt x="363308" y="264795"/>
                  </a:cubicBezTo>
                  <a:cubicBezTo>
                    <a:pt x="336320" y="258974"/>
                    <a:pt x="351666" y="219816"/>
                    <a:pt x="356958" y="175895"/>
                  </a:cubicBezTo>
                  <a:cubicBezTo>
                    <a:pt x="362250" y="131974"/>
                    <a:pt x="406170" y="-15134"/>
                    <a:pt x="395058" y="1270"/>
                  </a:cubicBezTo>
                  <a:cubicBezTo>
                    <a:pt x="383946" y="17674"/>
                    <a:pt x="330500" y="204470"/>
                    <a:pt x="290283" y="274320"/>
                  </a:cubicBezTo>
                  <a:cubicBezTo>
                    <a:pt x="250066" y="344170"/>
                    <a:pt x="190270" y="382270"/>
                    <a:pt x="153758" y="420370"/>
                  </a:cubicBezTo>
                  <a:cubicBezTo>
                    <a:pt x="117246" y="458470"/>
                    <a:pt x="95021" y="510858"/>
                    <a:pt x="71208" y="502920"/>
                  </a:cubicBezTo>
                  <a:cubicBezTo>
                    <a:pt x="47396" y="494983"/>
                    <a:pt x="9825" y="424074"/>
                    <a:pt x="4533" y="41719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9" name="フリーフォーム 488">
              <a:extLst>
                <a:ext uri="{FF2B5EF4-FFF2-40B4-BE49-F238E27FC236}">
                  <a16:creationId xmlns:a16="http://schemas.microsoft.com/office/drawing/2014/main" id="{7FBE6FD3-3197-0F80-ECC8-67B1CFC27E5D}"/>
                </a:ext>
              </a:extLst>
            </p:cNvPr>
            <p:cNvSpPr/>
            <p:nvPr/>
          </p:nvSpPr>
          <p:spPr>
            <a:xfrm>
              <a:off x="3926719" y="9124611"/>
              <a:ext cx="737479" cy="216262"/>
            </a:xfrm>
            <a:custGeom>
              <a:avLst/>
              <a:gdLst>
                <a:gd name="connsiteX0" fmla="*/ 92831 w 737479"/>
                <a:gd name="connsiteY0" fmla="*/ 140039 h 216262"/>
                <a:gd name="connsiteX1" fmla="*/ 477006 w 737479"/>
                <a:gd name="connsiteY1" fmla="*/ 339 h 216262"/>
                <a:gd name="connsiteX2" fmla="*/ 613531 w 737479"/>
                <a:gd name="connsiteY2" fmla="*/ 98764 h 216262"/>
                <a:gd name="connsiteX3" fmla="*/ 594481 w 737479"/>
                <a:gd name="connsiteY3" fmla="*/ 32089 h 216262"/>
                <a:gd name="connsiteX4" fmla="*/ 737356 w 737479"/>
                <a:gd name="connsiteY4" fmla="*/ 216239 h 216262"/>
                <a:gd name="connsiteX5" fmla="*/ 616706 w 737479"/>
                <a:gd name="connsiteY5" fmla="*/ 44789 h 216262"/>
                <a:gd name="connsiteX6" fmla="*/ 473831 w 737479"/>
                <a:gd name="connsiteY6" fmla="*/ 9864 h 216262"/>
                <a:gd name="connsiteX7" fmla="*/ 245231 w 737479"/>
                <a:gd name="connsiteY7" fmla="*/ 133689 h 216262"/>
                <a:gd name="connsiteX8" fmla="*/ 378581 w 737479"/>
                <a:gd name="connsiteY8" fmla="*/ 44789 h 216262"/>
                <a:gd name="connsiteX9" fmla="*/ 16631 w 737479"/>
                <a:gd name="connsiteY9" fmla="*/ 152739 h 216262"/>
                <a:gd name="connsiteX10" fmla="*/ 92831 w 737479"/>
                <a:gd name="connsiteY10" fmla="*/ 140039 h 216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7479" h="216262">
                  <a:moveTo>
                    <a:pt x="92831" y="140039"/>
                  </a:moveTo>
                  <a:cubicBezTo>
                    <a:pt x="169560" y="114639"/>
                    <a:pt x="390223" y="7218"/>
                    <a:pt x="477006" y="339"/>
                  </a:cubicBezTo>
                  <a:cubicBezTo>
                    <a:pt x="563789" y="-6540"/>
                    <a:pt x="593952" y="93472"/>
                    <a:pt x="613531" y="98764"/>
                  </a:cubicBezTo>
                  <a:cubicBezTo>
                    <a:pt x="633110" y="104056"/>
                    <a:pt x="573844" y="12510"/>
                    <a:pt x="594481" y="32089"/>
                  </a:cubicBezTo>
                  <a:cubicBezTo>
                    <a:pt x="615118" y="51668"/>
                    <a:pt x="733652" y="214122"/>
                    <a:pt x="737356" y="216239"/>
                  </a:cubicBezTo>
                  <a:cubicBezTo>
                    <a:pt x="741060" y="218356"/>
                    <a:pt x="660627" y="79185"/>
                    <a:pt x="616706" y="44789"/>
                  </a:cubicBezTo>
                  <a:cubicBezTo>
                    <a:pt x="572785" y="10393"/>
                    <a:pt x="535743" y="-4953"/>
                    <a:pt x="473831" y="9864"/>
                  </a:cubicBezTo>
                  <a:cubicBezTo>
                    <a:pt x="411919" y="24681"/>
                    <a:pt x="261106" y="127868"/>
                    <a:pt x="245231" y="133689"/>
                  </a:cubicBezTo>
                  <a:cubicBezTo>
                    <a:pt x="229356" y="139510"/>
                    <a:pt x="416681" y="41614"/>
                    <a:pt x="378581" y="44789"/>
                  </a:cubicBezTo>
                  <a:cubicBezTo>
                    <a:pt x="340481" y="47964"/>
                    <a:pt x="58435" y="134747"/>
                    <a:pt x="16631" y="152739"/>
                  </a:cubicBezTo>
                  <a:cubicBezTo>
                    <a:pt x="-25173" y="170731"/>
                    <a:pt x="16102" y="165439"/>
                    <a:pt x="92831" y="14003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0" name="フリーフォーム 489">
              <a:extLst>
                <a:ext uri="{FF2B5EF4-FFF2-40B4-BE49-F238E27FC236}">
                  <a16:creationId xmlns:a16="http://schemas.microsoft.com/office/drawing/2014/main" id="{A6887961-B790-5EE0-C1C6-9179570AAEBF}"/>
                </a:ext>
              </a:extLst>
            </p:cNvPr>
            <p:cNvSpPr/>
            <p:nvPr/>
          </p:nvSpPr>
          <p:spPr>
            <a:xfrm>
              <a:off x="5493765" y="7635870"/>
              <a:ext cx="176796" cy="751490"/>
            </a:xfrm>
            <a:custGeom>
              <a:avLst/>
              <a:gdLst>
                <a:gd name="connsiteX0" fmla="*/ 176785 w 176796"/>
                <a:gd name="connsiteY0" fmla="*/ 5 h 751490"/>
                <a:gd name="connsiteX1" fmla="*/ 81535 w 176796"/>
                <a:gd name="connsiteY1" fmla="*/ 180980 h 751490"/>
                <a:gd name="connsiteX2" fmla="*/ 14860 w 176796"/>
                <a:gd name="connsiteY2" fmla="*/ 504830 h 751490"/>
                <a:gd name="connsiteX3" fmla="*/ 46610 w 176796"/>
                <a:gd name="connsiteY3" fmla="*/ 749305 h 751490"/>
                <a:gd name="connsiteX4" fmla="*/ 27560 w 176796"/>
                <a:gd name="connsiteY4" fmla="*/ 606430 h 751490"/>
                <a:gd name="connsiteX5" fmla="*/ 2160 w 176796"/>
                <a:gd name="connsiteY5" fmla="*/ 298455 h 751490"/>
                <a:gd name="connsiteX6" fmla="*/ 5335 w 176796"/>
                <a:gd name="connsiteY6" fmla="*/ 355605 h 751490"/>
                <a:gd name="connsiteX7" fmla="*/ 37085 w 176796"/>
                <a:gd name="connsiteY7" fmla="*/ 101605 h 751490"/>
                <a:gd name="connsiteX8" fmla="*/ 75185 w 176796"/>
                <a:gd name="connsiteY8" fmla="*/ 174630 h 751490"/>
                <a:gd name="connsiteX9" fmla="*/ 176785 w 176796"/>
                <a:gd name="connsiteY9" fmla="*/ 5 h 75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796" h="751490">
                  <a:moveTo>
                    <a:pt x="176785" y="5"/>
                  </a:moveTo>
                  <a:cubicBezTo>
                    <a:pt x="177843" y="1063"/>
                    <a:pt x="108522" y="96843"/>
                    <a:pt x="81535" y="180980"/>
                  </a:cubicBezTo>
                  <a:cubicBezTo>
                    <a:pt x="54548" y="265117"/>
                    <a:pt x="20681" y="410109"/>
                    <a:pt x="14860" y="504830"/>
                  </a:cubicBezTo>
                  <a:cubicBezTo>
                    <a:pt x="9039" y="599551"/>
                    <a:pt x="44493" y="732372"/>
                    <a:pt x="46610" y="749305"/>
                  </a:cubicBezTo>
                  <a:cubicBezTo>
                    <a:pt x="48727" y="766238"/>
                    <a:pt x="34968" y="681572"/>
                    <a:pt x="27560" y="606430"/>
                  </a:cubicBezTo>
                  <a:cubicBezTo>
                    <a:pt x="20152" y="531288"/>
                    <a:pt x="5864" y="340259"/>
                    <a:pt x="2160" y="298455"/>
                  </a:cubicBezTo>
                  <a:cubicBezTo>
                    <a:pt x="-1544" y="256651"/>
                    <a:pt x="-486" y="388413"/>
                    <a:pt x="5335" y="355605"/>
                  </a:cubicBezTo>
                  <a:cubicBezTo>
                    <a:pt x="11156" y="322797"/>
                    <a:pt x="25443" y="131767"/>
                    <a:pt x="37085" y="101605"/>
                  </a:cubicBezTo>
                  <a:cubicBezTo>
                    <a:pt x="48727" y="71443"/>
                    <a:pt x="54018" y="192622"/>
                    <a:pt x="75185" y="174630"/>
                  </a:cubicBezTo>
                  <a:cubicBezTo>
                    <a:pt x="96352" y="156638"/>
                    <a:pt x="175727" y="-1053"/>
                    <a:pt x="176785" y="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1" name="フリーフォーム 490">
              <a:extLst>
                <a:ext uri="{FF2B5EF4-FFF2-40B4-BE49-F238E27FC236}">
                  <a16:creationId xmlns:a16="http://schemas.microsoft.com/office/drawing/2014/main" id="{3286D150-7A74-2B19-9CEE-AB47027F6664}"/>
                </a:ext>
              </a:extLst>
            </p:cNvPr>
            <p:cNvSpPr/>
            <p:nvPr/>
          </p:nvSpPr>
          <p:spPr>
            <a:xfrm>
              <a:off x="4675793" y="6991201"/>
              <a:ext cx="290273" cy="550347"/>
            </a:xfrm>
            <a:custGeom>
              <a:avLst/>
              <a:gdLst>
                <a:gd name="connsiteX0" fmla="*/ 80357 w 290273"/>
                <a:gd name="connsiteY0" fmla="*/ 149 h 550347"/>
                <a:gd name="connsiteX1" fmla="*/ 42257 w 290273"/>
                <a:gd name="connsiteY1" fmla="*/ 225574 h 550347"/>
                <a:gd name="connsiteX2" fmla="*/ 42257 w 290273"/>
                <a:gd name="connsiteY2" fmla="*/ 390674 h 550347"/>
                <a:gd name="connsiteX3" fmla="*/ 20032 w 290273"/>
                <a:gd name="connsiteY3" fmla="*/ 374799 h 550347"/>
                <a:gd name="connsiteX4" fmla="*/ 286732 w 290273"/>
                <a:gd name="connsiteY4" fmla="*/ 549424 h 550347"/>
                <a:gd name="connsiteX5" fmla="*/ 169257 w 290273"/>
                <a:gd name="connsiteY5" fmla="*/ 438299 h 550347"/>
                <a:gd name="connsiteX6" fmla="*/ 112107 w 290273"/>
                <a:gd name="connsiteY6" fmla="*/ 317649 h 550347"/>
                <a:gd name="connsiteX7" fmla="*/ 115282 w 290273"/>
                <a:gd name="connsiteY7" fmla="*/ 149374 h 550347"/>
                <a:gd name="connsiteX8" fmla="*/ 108932 w 290273"/>
                <a:gd name="connsiteY8" fmla="*/ 339874 h 550347"/>
                <a:gd name="connsiteX9" fmla="*/ 42257 w 290273"/>
                <a:gd name="connsiteY9" fmla="*/ 381149 h 550347"/>
                <a:gd name="connsiteX10" fmla="*/ 7332 w 290273"/>
                <a:gd name="connsiteY10" fmla="*/ 73174 h 550347"/>
                <a:gd name="connsiteX11" fmla="*/ 4157 w 290273"/>
                <a:gd name="connsiteY11" fmla="*/ 260499 h 550347"/>
                <a:gd name="connsiteX12" fmla="*/ 80357 w 290273"/>
                <a:gd name="connsiteY12" fmla="*/ 149 h 55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273" h="550347">
                  <a:moveTo>
                    <a:pt x="80357" y="149"/>
                  </a:moveTo>
                  <a:cubicBezTo>
                    <a:pt x="86707" y="-5672"/>
                    <a:pt x="48607" y="160487"/>
                    <a:pt x="42257" y="225574"/>
                  </a:cubicBezTo>
                  <a:cubicBezTo>
                    <a:pt x="35907" y="290661"/>
                    <a:pt x="45961" y="365803"/>
                    <a:pt x="42257" y="390674"/>
                  </a:cubicBezTo>
                  <a:cubicBezTo>
                    <a:pt x="38553" y="415545"/>
                    <a:pt x="20032" y="374799"/>
                    <a:pt x="20032" y="374799"/>
                  </a:cubicBezTo>
                  <a:cubicBezTo>
                    <a:pt x="60778" y="401257"/>
                    <a:pt x="261861" y="538841"/>
                    <a:pt x="286732" y="549424"/>
                  </a:cubicBezTo>
                  <a:cubicBezTo>
                    <a:pt x="311603" y="560007"/>
                    <a:pt x="198361" y="476928"/>
                    <a:pt x="169257" y="438299"/>
                  </a:cubicBezTo>
                  <a:cubicBezTo>
                    <a:pt x="140153" y="399670"/>
                    <a:pt x="121103" y="365803"/>
                    <a:pt x="112107" y="317649"/>
                  </a:cubicBezTo>
                  <a:cubicBezTo>
                    <a:pt x="103111" y="269495"/>
                    <a:pt x="115811" y="145670"/>
                    <a:pt x="115282" y="149374"/>
                  </a:cubicBezTo>
                  <a:cubicBezTo>
                    <a:pt x="114753" y="153078"/>
                    <a:pt x="121103" y="301245"/>
                    <a:pt x="108932" y="339874"/>
                  </a:cubicBezTo>
                  <a:cubicBezTo>
                    <a:pt x="96761" y="378503"/>
                    <a:pt x="59190" y="425599"/>
                    <a:pt x="42257" y="381149"/>
                  </a:cubicBezTo>
                  <a:cubicBezTo>
                    <a:pt x="25324" y="336699"/>
                    <a:pt x="13682" y="93282"/>
                    <a:pt x="7332" y="73174"/>
                  </a:cubicBezTo>
                  <a:cubicBezTo>
                    <a:pt x="982" y="53066"/>
                    <a:pt x="-3780" y="276374"/>
                    <a:pt x="4157" y="260499"/>
                  </a:cubicBezTo>
                  <a:cubicBezTo>
                    <a:pt x="12094" y="244624"/>
                    <a:pt x="74007" y="5970"/>
                    <a:pt x="80357" y="14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2" name="フリーフォーム 491">
              <a:extLst>
                <a:ext uri="{FF2B5EF4-FFF2-40B4-BE49-F238E27FC236}">
                  <a16:creationId xmlns:a16="http://schemas.microsoft.com/office/drawing/2014/main" id="{12943A4A-CFA8-84C5-8E7F-65CAD5DA2AF0}"/>
                </a:ext>
              </a:extLst>
            </p:cNvPr>
            <p:cNvSpPr/>
            <p:nvPr/>
          </p:nvSpPr>
          <p:spPr>
            <a:xfrm>
              <a:off x="5473930" y="7279341"/>
              <a:ext cx="427822" cy="414063"/>
            </a:xfrm>
            <a:custGeom>
              <a:avLst/>
              <a:gdLst>
                <a:gd name="connsiteX0" fmla="*/ 25170 w 427822"/>
                <a:gd name="connsiteY0" fmla="*/ 934 h 414063"/>
                <a:gd name="connsiteX1" fmla="*/ 75970 w 427822"/>
                <a:gd name="connsiteY1" fmla="*/ 13634 h 414063"/>
                <a:gd name="connsiteX2" fmla="*/ 418870 w 427822"/>
                <a:gd name="connsiteY2" fmla="*/ 51734 h 414063"/>
                <a:gd name="connsiteX3" fmla="*/ 314095 w 427822"/>
                <a:gd name="connsiteY3" fmla="*/ 115234 h 414063"/>
                <a:gd name="connsiteX4" fmla="*/ 168045 w 427822"/>
                <a:gd name="connsiteY4" fmla="*/ 404159 h 414063"/>
                <a:gd name="connsiteX5" fmla="*/ 307745 w 427822"/>
                <a:gd name="connsiteY5" fmla="*/ 264459 h 414063"/>
                <a:gd name="connsiteX6" fmla="*/ 406170 w 427822"/>
                <a:gd name="connsiteY6" fmla="*/ 232709 h 414063"/>
                <a:gd name="connsiteX7" fmla="*/ 183920 w 427822"/>
                <a:gd name="connsiteY7" fmla="*/ 407334 h 414063"/>
                <a:gd name="connsiteX8" fmla="*/ 174395 w 427822"/>
                <a:gd name="connsiteY8" fmla="*/ 353359 h 414063"/>
                <a:gd name="connsiteX9" fmla="*/ 301395 w 427822"/>
                <a:gd name="connsiteY9" fmla="*/ 124759 h 414063"/>
                <a:gd name="connsiteX10" fmla="*/ 396645 w 427822"/>
                <a:gd name="connsiteY10" fmla="*/ 35859 h 414063"/>
                <a:gd name="connsiteX11" fmla="*/ 25170 w 427822"/>
                <a:gd name="connsiteY11" fmla="*/ 934 h 41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822" h="414063">
                  <a:moveTo>
                    <a:pt x="25170" y="934"/>
                  </a:moveTo>
                  <a:cubicBezTo>
                    <a:pt x="-28276" y="-2770"/>
                    <a:pt x="10353" y="5167"/>
                    <a:pt x="75970" y="13634"/>
                  </a:cubicBezTo>
                  <a:cubicBezTo>
                    <a:pt x="141587" y="22101"/>
                    <a:pt x="379183" y="34801"/>
                    <a:pt x="418870" y="51734"/>
                  </a:cubicBezTo>
                  <a:cubicBezTo>
                    <a:pt x="458557" y="68667"/>
                    <a:pt x="355899" y="56497"/>
                    <a:pt x="314095" y="115234"/>
                  </a:cubicBezTo>
                  <a:cubicBezTo>
                    <a:pt x="272291" y="173971"/>
                    <a:pt x="169103" y="379288"/>
                    <a:pt x="168045" y="404159"/>
                  </a:cubicBezTo>
                  <a:cubicBezTo>
                    <a:pt x="166987" y="429030"/>
                    <a:pt x="268058" y="293034"/>
                    <a:pt x="307745" y="264459"/>
                  </a:cubicBezTo>
                  <a:cubicBezTo>
                    <a:pt x="347433" y="235884"/>
                    <a:pt x="426807" y="208897"/>
                    <a:pt x="406170" y="232709"/>
                  </a:cubicBezTo>
                  <a:cubicBezTo>
                    <a:pt x="385533" y="256521"/>
                    <a:pt x="222549" y="387226"/>
                    <a:pt x="183920" y="407334"/>
                  </a:cubicBezTo>
                  <a:cubicBezTo>
                    <a:pt x="145291" y="427442"/>
                    <a:pt x="154816" y="400455"/>
                    <a:pt x="174395" y="353359"/>
                  </a:cubicBezTo>
                  <a:cubicBezTo>
                    <a:pt x="193974" y="306263"/>
                    <a:pt x="264353" y="177676"/>
                    <a:pt x="301395" y="124759"/>
                  </a:cubicBezTo>
                  <a:cubicBezTo>
                    <a:pt x="338437" y="71842"/>
                    <a:pt x="445858" y="54380"/>
                    <a:pt x="396645" y="35859"/>
                  </a:cubicBezTo>
                  <a:cubicBezTo>
                    <a:pt x="347432" y="17338"/>
                    <a:pt x="78616" y="4638"/>
                    <a:pt x="25170" y="93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3" name="フリーフォーム 492">
              <a:extLst>
                <a:ext uri="{FF2B5EF4-FFF2-40B4-BE49-F238E27FC236}">
                  <a16:creationId xmlns:a16="http://schemas.microsoft.com/office/drawing/2014/main" id="{7D19519A-31ED-A438-DBA6-427BB95F339C}"/>
                </a:ext>
              </a:extLst>
            </p:cNvPr>
            <p:cNvSpPr/>
            <p:nvPr/>
          </p:nvSpPr>
          <p:spPr>
            <a:xfrm>
              <a:off x="5028980" y="7206983"/>
              <a:ext cx="267162" cy="537260"/>
            </a:xfrm>
            <a:custGeom>
              <a:avLst/>
              <a:gdLst>
                <a:gd name="connsiteX0" fmla="*/ 220 w 267162"/>
                <a:gd name="connsiteY0" fmla="*/ 25667 h 537260"/>
                <a:gd name="connsiteX1" fmla="*/ 70070 w 267162"/>
                <a:gd name="connsiteY1" fmla="*/ 85992 h 537260"/>
                <a:gd name="connsiteX2" fmla="*/ 184370 w 267162"/>
                <a:gd name="connsiteY2" fmla="*/ 279667 h 537260"/>
                <a:gd name="connsiteX3" fmla="*/ 206595 w 267162"/>
                <a:gd name="connsiteY3" fmla="*/ 536842 h 537260"/>
                <a:gd name="connsiteX4" fmla="*/ 184370 w 267162"/>
                <a:gd name="connsiteY4" fmla="*/ 336817 h 537260"/>
                <a:gd name="connsiteX5" fmla="*/ 171670 w 267162"/>
                <a:gd name="connsiteY5" fmla="*/ 212992 h 537260"/>
                <a:gd name="connsiteX6" fmla="*/ 266920 w 267162"/>
                <a:gd name="connsiteY6" fmla="*/ 267 h 537260"/>
                <a:gd name="connsiteX7" fmla="*/ 197070 w 267162"/>
                <a:gd name="connsiteY7" fmla="*/ 168542 h 537260"/>
                <a:gd name="connsiteX8" fmla="*/ 136745 w 267162"/>
                <a:gd name="connsiteY8" fmla="*/ 162192 h 537260"/>
                <a:gd name="connsiteX9" fmla="*/ 51020 w 267162"/>
                <a:gd name="connsiteY9" fmla="*/ 41542 h 537260"/>
                <a:gd name="connsiteX10" fmla="*/ 220 w 267162"/>
                <a:gd name="connsiteY10" fmla="*/ 25667 h 53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7162" h="537260">
                  <a:moveTo>
                    <a:pt x="220" y="25667"/>
                  </a:moveTo>
                  <a:cubicBezTo>
                    <a:pt x="3395" y="33075"/>
                    <a:pt x="39378" y="43659"/>
                    <a:pt x="70070" y="85992"/>
                  </a:cubicBezTo>
                  <a:cubicBezTo>
                    <a:pt x="100762" y="128325"/>
                    <a:pt x="161616" y="204525"/>
                    <a:pt x="184370" y="279667"/>
                  </a:cubicBezTo>
                  <a:cubicBezTo>
                    <a:pt x="207124" y="354809"/>
                    <a:pt x="206595" y="527317"/>
                    <a:pt x="206595" y="536842"/>
                  </a:cubicBezTo>
                  <a:cubicBezTo>
                    <a:pt x="206595" y="546367"/>
                    <a:pt x="190191" y="390792"/>
                    <a:pt x="184370" y="336817"/>
                  </a:cubicBezTo>
                  <a:cubicBezTo>
                    <a:pt x="178549" y="282842"/>
                    <a:pt x="157912" y="269084"/>
                    <a:pt x="171670" y="212992"/>
                  </a:cubicBezTo>
                  <a:cubicBezTo>
                    <a:pt x="185428" y="156900"/>
                    <a:pt x="262687" y="7675"/>
                    <a:pt x="266920" y="267"/>
                  </a:cubicBezTo>
                  <a:cubicBezTo>
                    <a:pt x="271153" y="-7141"/>
                    <a:pt x="218766" y="141555"/>
                    <a:pt x="197070" y="168542"/>
                  </a:cubicBezTo>
                  <a:cubicBezTo>
                    <a:pt x="175374" y="195529"/>
                    <a:pt x="161087" y="183359"/>
                    <a:pt x="136745" y="162192"/>
                  </a:cubicBezTo>
                  <a:cubicBezTo>
                    <a:pt x="112403" y="141025"/>
                    <a:pt x="73245" y="63238"/>
                    <a:pt x="51020" y="41542"/>
                  </a:cubicBezTo>
                  <a:cubicBezTo>
                    <a:pt x="28795" y="19846"/>
                    <a:pt x="-2955" y="18259"/>
                    <a:pt x="220" y="2566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4" name="フリーフォーム 493">
              <a:extLst>
                <a:ext uri="{FF2B5EF4-FFF2-40B4-BE49-F238E27FC236}">
                  <a16:creationId xmlns:a16="http://schemas.microsoft.com/office/drawing/2014/main" id="{0F5FBFFF-7BB6-3CC0-8596-2443EA8D585B}"/>
                </a:ext>
              </a:extLst>
            </p:cNvPr>
            <p:cNvSpPr/>
            <p:nvPr/>
          </p:nvSpPr>
          <p:spPr>
            <a:xfrm>
              <a:off x="5205669" y="7209154"/>
              <a:ext cx="233406" cy="625887"/>
            </a:xfrm>
            <a:custGeom>
              <a:avLst/>
              <a:gdLst>
                <a:gd name="connsiteX0" fmla="*/ 7681 w 233406"/>
                <a:gd name="connsiteY0" fmla="*/ 52071 h 625887"/>
                <a:gd name="connsiteX1" fmla="*/ 226756 w 233406"/>
                <a:gd name="connsiteY1" fmla="*/ 614046 h 625887"/>
                <a:gd name="connsiteX2" fmla="*/ 169606 w 233406"/>
                <a:gd name="connsiteY2" fmla="*/ 410846 h 625887"/>
                <a:gd name="connsiteX3" fmla="*/ 96581 w 233406"/>
                <a:gd name="connsiteY3" fmla="*/ 128271 h 625887"/>
                <a:gd name="connsiteX4" fmla="*/ 134681 w 233406"/>
                <a:gd name="connsiteY4" fmla="*/ 1271 h 625887"/>
                <a:gd name="connsiteX5" fmla="*/ 58481 w 233406"/>
                <a:gd name="connsiteY5" fmla="*/ 198121 h 625887"/>
                <a:gd name="connsiteX6" fmla="*/ 7681 w 233406"/>
                <a:gd name="connsiteY6" fmla="*/ 52071 h 62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406" h="625887">
                  <a:moveTo>
                    <a:pt x="7681" y="52071"/>
                  </a:moveTo>
                  <a:cubicBezTo>
                    <a:pt x="35727" y="121392"/>
                    <a:pt x="199769" y="554250"/>
                    <a:pt x="226756" y="614046"/>
                  </a:cubicBezTo>
                  <a:cubicBezTo>
                    <a:pt x="253743" y="673842"/>
                    <a:pt x="191302" y="491808"/>
                    <a:pt x="169606" y="410846"/>
                  </a:cubicBezTo>
                  <a:cubicBezTo>
                    <a:pt x="147910" y="329884"/>
                    <a:pt x="102402" y="196533"/>
                    <a:pt x="96581" y="128271"/>
                  </a:cubicBezTo>
                  <a:cubicBezTo>
                    <a:pt x="90760" y="60009"/>
                    <a:pt x="141031" y="-10371"/>
                    <a:pt x="134681" y="1271"/>
                  </a:cubicBezTo>
                  <a:cubicBezTo>
                    <a:pt x="128331" y="12913"/>
                    <a:pt x="81235" y="188067"/>
                    <a:pt x="58481" y="198121"/>
                  </a:cubicBezTo>
                  <a:cubicBezTo>
                    <a:pt x="35727" y="208175"/>
                    <a:pt x="-20365" y="-17250"/>
                    <a:pt x="7681" y="5207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5" name="フリーフォーム 494">
              <a:extLst>
                <a:ext uri="{FF2B5EF4-FFF2-40B4-BE49-F238E27FC236}">
                  <a16:creationId xmlns:a16="http://schemas.microsoft.com/office/drawing/2014/main" id="{3F1AAD40-D9A9-5701-0958-72136F359425}"/>
                </a:ext>
              </a:extLst>
            </p:cNvPr>
            <p:cNvSpPr/>
            <p:nvPr/>
          </p:nvSpPr>
          <p:spPr>
            <a:xfrm>
              <a:off x="3862628" y="9225191"/>
              <a:ext cx="1272741" cy="580861"/>
            </a:xfrm>
            <a:custGeom>
              <a:avLst/>
              <a:gdLst>
                <a:gd name="connsiteX0" fmla="*/ 1347 w 1272741"/>
                <a:gd name="connsiteY0" fmla="*/ 1359 h 580861"/>
                <a:gd name="connsiteX1" fmla="*/ 918922 w 1272741"/>
                <a:gd name="connsiteY1" fmla="*/ 347434 h 580861"/>
                <a:gd name="connsiteX2" fmla="*/ 877647 w 1272741"/>
                <a:gd name="connsiteY2" fmla="*/ 334734 h 580861"/>
                <a:gd name="connsiteX3" fmla="*/ 1236422 w 1272741"/>
                <a:gd name="connsiteY3" fmla="*/ 449034 h 580861"/>
                <a:gd name="connsiteX4" fmla="*/ 1191972 w 1272741"/>
                <a:gd name="connsiteY4" fmla="*/ 525234 h 580861"/>
                <a:gd name="connsiteX5" fmla="*/ 1179272 w 1272741"/>
                <a:gd name="connsiteY5" fmla="*/ 579209 h 580861"/>
                <a:gd name="connsiteX6" fmla="*/ 1255472 w 1272741"/>
                <a:gd name="connsiteY6" fmla="*/ 461734 h 580861"/>
                <a:gd name="connsiteX7" fmla="*/ 1201497 w 1272741"/>
                <a:gd name="connsiteY7" fmla="*/ 417284 h 580861"/>
                <a:gd name="connsiteX8" fmla="*/ 569672 w 1272741"/>
                <a:gd name="connsiteY8" fmla="*/ 204559 h 580861"/>
                <a:gd name="connsiteX9" fmla="*/ 709372 w 1272741"/>
                <a:gd name="connsiteY9" fmla="*/ 226784 h 580861"/>
                <a:gd name="connsiteX10" fmla="*/ 1347 w 1272741"/>
                <a:gd name="connsiteY10" fmla="*/ 1359 h 58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2741" h="580861">
                  <a:moveTo>
                    <a:pt x="1347" y="1359"/>
                  </a:moveTo>
                  <a:cubicBezTo>
                    <a:pt x="36272" y="21467"/>
                    <a:pt x="772872" y="291872"/>
                    <a:pt x="918922" y="347434"/>
                  </a:cubicBezTo>
                  <a:cubicBezTo>
                    <a:pt x="1064972" y="402996"/>
                    <a:pt x="877647" y="334734"/>
                    <a:pt x="877647" y="334734"/>
                  </a:cubicBezTo>
                  <a:cubicBezTo>
                    <a:pt x="930564" y="351667"/>
                    <a:pt x="1184035" y="417284"/>
                    <a:pt x="1236422" y="449034"/>
                  </a:cubicBezTo>
                  <a:cubicBezTo>
                    <a:pt x="1288809" y="480784"/>
                    <a:pt x="1201497" y="503538"/>
                    <a:pt x="1191972" y="525234"/>
                  </a:cubicBezTo>
                  <a:cubicBezTo>
                    <a:pt x="1182447" y="546930"/>
                    <a:pt x="1168689" y="589792"/>
                    <a:pt x="1179272" y="579209"/>
                  </a:cubicBezTo>
                  <a:cubicBezTo>
                    <a:pt x="1189855" y="568626"/>
                    <a:pt x="1251768" y="488721"/>
                    <a:pt x="1255472" y="461734"/>
                  </a:cubicBezTo>
                  <a:cubicBezTo>
                    <a:pt x="1259176" y="434747"/>
                    <a:pt x="1315797" y="460147"/>
                    <a:pt x="1201497" y="417284"/>
                  </a:cubicBezTo>
                  <a:cubicBezTo>
                    <a:pt x="1087197" y="374422"/>
                    <a:pt x="651693" y="236309"/>
                    <a:pt x="569672" y="204559"/>
                  </a:cubicBezTo>
                  <a:cubicBezTo>
                    <a:pt x="487651" y="172809"/>
                    <a:pt x="797743" y="263297"/>
                    <a:pt x="709372" y="226784"/>
                  </a:cubicBezTo>
                  <a:cubicBezTo>
                    <a:pt x="621001" y="190272"/>
                    <a:pt x="-33578" y="-18749"/>
                    <a:pt x="1347" y="135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6" name="フリーフォーム 495">
              <a:extLst>
                <a:ext uri="{FF2B5EF4-FFF2-40B4-BE49-F238E27FC236}">
                  <a16:creationId xmlns:a16="http://schemas.microsoft.com/office/drawing/2014/main" id="{F2BF52B4-254F-9F15-F268-32ECC56E926A}"/>
                </a:ext>
              </a:extLst>
            </p:cNvPr>
            <p:cNvSpPr/>
            <p:nvPr/>
          </p:nvSpPr>
          <p:spPr>
            <a:xfrm>
              <a:off x="3949700" y="9312275"/>
              <a:ext cx="1155147" cy="420822"/>
            </a:xfrm>
            <a:custGeom>
              <a:avLst/>
              <a:gdLst>
                <a:gd name="connsiteX0" fmla="*/ 0 w 1155147"/>
                <a:gd name="connsiteY0" fmla="*/ 0 h 420822"/>
                <a:gd name="connsiteX1" fmla="*/ 88900 w 1155147"/>
                <a:gd name="connsiteY1" fmla="*/ 34925 h 420822"/>
                <a:gd name="connsiteX2" fmla="*/ 1120775 w 1155147"/>
                <a:gd name="connsiteY2" fmla="*/ 409575 h 420822"/>
                <a:gd name="connsiteX3" fmla="*/ 892175 w 1155147"/>
                <a:gd name="connsiteY3" fmla="*/ 314325 h 420822"/>
                <a:gd name="connsiteX4" fmla="*/ 720725 w 1155147"/>
                <a:gd name="connsiteY4" fmla="*/ 225425 h 420822"/>
                <a:gd name="connsiteX5" fmla="*/ 0 w 1155147"/>
                <a:gd name="connsiteY5" fmla="*/ 0 h 42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5147" h="420822">
                  <a:moveTo>
                    <a:pt x="0" y="0"/>
                  </a:moveTo>
                  <a:lnTo>
                    <a:pt x="88900" y="34925"/>
                  </a:lnTo>
                  <a:lnTo>
                    <a:pt x="1120775" y="409575"/>
                  </a:lnTo>
                  <a:cubicBezTo>
                    <a:pt x="1254654" y="456142"/>
                    <a:pt x="958850" y="345017"/>
                    <a:pt x="892175" y="314325"/>
                  </a:cubicBezTo>
                  <a:cubicBezTo>
                    <a:pt x="825500" y="283633"/>
                    <a:pt x="874183" y="280458"/>
                    <a:pt x="720725" y="225425"/>
                  </a:cubicBezTo>
                  <a:cubicBezTo>
                    <a:pt x="567267" y="170392"/>
                    <a:pt x="269346" y="77258"/>
                    <a:pt x="0" y="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7" name="フリーフォーム 496">
              <a:extLst>
                <a:ext uri="{FF2B5EF4-FFF2-40B4-BE49-F238E27FC236}">
                  <a16:creationId xmlns:a16="http://schemas.microsoft.com/office/drawing/2014/main" id="{E8D7CC89-E389-C082-84B8-A64C11415817}"/>
                </a:ext>
              </a:extLst>
            </p:cNvPr>
            <p:cNvSpPr/>
            <p:nvPr/>
          </p:nvSpPr>
          <p:spPr>
            <a:xfrm>
              <a:off x="5642999" y="8450196"/>
              <a:ext cx="211826" cy="693732"/>
            </a:xfrm>
            <a:custGeom>
              <a:avLst/>
              <a:gdLst>
                <a:gd name="connsiteX0" fmla="*/ 211701 w 211826"/>
                <a:gd name="connsiteY0" fmla="*/ 1654 h 693732"/>
                <a:gd name="connsiteX1" fmla="*/ 97401 w 211826"/>
                <a:gd name="connsiteY1" fmla="*/ 284229 h 693732"/>
                <a:gd name="connsiteX2" fmla="*/ 125976 w 211826"/>
                <a:gd name="connsiteY2" fmla="*/ 433454 h 693732"/>
                <a:gd name="connsiteX3" fmla="*/ 141851 w 211826"/>
                <a:gd name="connsiteY3" fmla="*/ 423929 h 693732"/>
                <a:gd name="connsiteX4" fmla="*/ 211701 w 211826"/>
                <a:gd name="connsiteY4" fmla="*/ 687454 h 693732"/>
                <a:gd name="connsiteX5" fmla="*/ 151376 w 211826"/>
                <a:gd name="connsiteY5" fmla="*/ 611254 h 693732"/>
                <a:gd name="connsiteX6" fmla="*/ 2151 w 211826"/>
                <a:gd name="connsiteY6" fmla="*/ 611254 h 693732"/>
                <a:gd name="connsiteX7" fmla="*/ 72001 w 211826"/>
                <a:gd name="connsiteY7" fmla="*/ 188979 h 693732"/>
                <a:gd name="connsiteX8" fmla="*/ 211701 w 211826"/>
                <a:gd name="connsiteY8" fmla="*/ 1654 h 69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826" h="693732">
                  <a:moveTo>
                    <a:pt x="211701" y="1654"/>
                  </a:moveTo>
                  <a:cubicBezTo>
                    <a:pt x="215934" y="17529"/>
                    <a:pt x="111688" y="212262"/>
                    <a:pt x="97401" y="284229"/>
                  </a:cubicBezTo>
                  <a:cubicBezTo>
                    <a:pt x="83114" y="356196"/>
                    <a:pt x="118568" y="410171"/>
                    <a:pt x="125976" y="433454"/>
                  </a:cubicBezTo>
                  <a:cubicBezTo>
                    <a:pt x="133384" y="456737"/>
                    <a:pt x="127564" y="381596"/>
                    <a:pt x="141851" y="423929"/>
                  </a:cubicBezTo>
                  <a:cubicBezTo>
                    <a:pt x="156138" y="466262"/>
                    <a:pt x="210114" y="656233"/>
                    <a:pt x="211701" y="687454"/>
                  </a:cubicBezTo>
                  <a:cubicBezTo>
                    <a:pt x="213288" y="718675"/>
                    <a:pt x="186301" y="623954"/>
                    <a:pt x="151376" y="611254"/>
                  </a:cubicBezTo>
                  <a:cubicBezTo>
                    <a:pt x="116451" y="598554"/>
                    <a:pt x="15380" y="681633"/>
                    <a:pt x="2151" y="611254"/>
                  </a:cubicBezTo>
                  <a:cubicBezTo>
                    <a:pt x="-11078" y="540875"/>
                    <a:pt x="39722" y="291108"/>
                    <a:pt x="72001" y="188979"/>
                  </a:cubicBezTo>
                  <a:cubicBezTo>
                    <a:pt x="104280" y="86850"/>
                    <a:pt x="207468" y="-14221"/>
                    <a:pt x="211701" y="165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8" name="フリーフォーム 497">
              <a:extLst>
                <a:ext uri="{FF2B5EF4-FFF2-40B4-BE49-F238E27FC236}">
                  <a16:creationId xmlns:a16="http://schemas.microsoft.com/office/drawing/2014/main" id="{A0D91928-D86B-901E-59A0-4FEA48FC6F4A}"/>
                </a:ext>
              </a:extLst>
            </p:cNvPr>
            <p:cNvSpPr/>
            <p:nvPr/>
          </p:nvSpPr>
          <p:spPr>
            <a:xfrm>
              <a:off x="5486400" y="8384645"/>
              <a:ext cx="387350" cy="68735"/>
            </a:xfrm>
            <a:custGeom>
              <a:avLst/>
              <a:gdLst>
                <a:gd name="connsiteX0" fmla="*/ 387350 w 387350"/>
                <a:gd name="connsiteY0" fmla="*/ 60855 h 68735"/>
                <a:gd name="connsiteX1" fmla="*/ 200025 w 387350"/>
                <a:gd name="connsiteY1" fmla="*/ 64030 h 68735"/>
                <a:gd name="connsiteX2" fmla="*/ 0 w 387350"/>
                <a:gd name="connsiteY2" fmla="*/ 530 h 68735"/>
                <a:gd name="connsiteX3" fmla="*/ 200025 w 387350"/>
                <a:gd name="connsiteY3" fmla="*/ 35455 h 68735"/>
                <a:gd name="connsiteX4" fmla="*/ 387350 w 387350"/>
                <a:gd name="connsiteY4" fmla="*/ 60855 h 6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350" h="68735">
                  <a:moveTo>
                    <a:pt x="387350" y="60855"/>
                  </a:moveTo>
                  <a:cubicBezTo>
                    <a:pt x="387350" y="65617"/>
                    <a:pt x="264583" y="74084"/>
                    <a:pt x="200025" y="64030"/>
                  </a:cubicBezTo>
                  <a:cubicBezTo>
                    <a:pt x="135467" y="53976"/>
                    <a:pt x="0" y="5292"/>
                    <a:pt x="0" y="530"/>
                  </a:cubicBezTo>
                  <a:cubicBezTo>
                    <a:pt x="0" y="-4232"/>
                    <a:pt x="130704" y="24343"/>
                    <a:pt x="200025" y="35455"/>
                  </a:cubicBezTo>
                  <a:cubicBezTo>
                    <a:pt x="269346" y="46567"/>
                    <a:pt x="387350" y="56093"/>
                    <a:pt x="387350" y="6085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9" name="フリーフォーム 498">
              <a:extLst>
                <a:ext uri="{FF2B5EF4-FFF2-40B4-BE49-F238E27FC236}">
                  <a16:creationId xmlns:a16="http://schemas.microsoft.com/office/drawing/2014/main" id="{6A758BCF-A8E2-9554-7B60-7A6E8EB930CD}"/>
                </a:ext>
              </a:extLst>
            </p:cNvPr>
            <p:cNvSpPr/>
            <p:nvPr/>
          </p:nvSpPr>
          <p:spPr>
            <a:xfrm>
              <a:off x="5358374" y="8306608"/>
              <a:ext cx="232233" cy="649469"/>
            </a:xfrm>
            <a:custGeom>
              <a:avLst/>
              <a:gdLst>
                <a:gd name="connsiteX0" fmla="*/ 226451 w 232233"/>
                <a:gd name="connsiteY0" fmla="*/ 24592 h 649469"/>
                <a:gd name="connsiteX1" fmla="*/ 4201 w 232233"/>
                <a:gd name="connsiteY1" fmla="*/ 640542 h 649469"/>
                <a:gd name="connsiteX2" fmla="*/ 86751 w 232233"/>
                <a:gd name="connsiteY2" fmla="*/ 373842 h 649469"/>
                <a:gd name="connsiteX3" fmla="*/ 159776 w 232233"/>
                <a:gd name="connsiteY3" fmla="*/ 145242 h 649469"/>
                <a:gd name="connsiteX4" fmla="*/ 226451 w 232233"/>
                <a:gd name="connsiteY4" fmla="*/ 24592 h 64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233" h="649469">
                  <a:moveTo>
                    <a:pt x="226451" y="24592"/>
                  </a:moveTo>
                  <a:cubicBezTo>
                    <a:pt x="200522" y="107142"/>
                    <a:pt x="27484" y="582334"/>
                    <a:pt x="4201" y="640542"/>
                  </a:cubicBezTo>
                  <a:cubicBezTo>
                    <a:pt x="-19082" y="698750"/>
                    <a:pt x="60822" y="456392"/>
                    <a:pt x="86751" y="373842"/>
                  </a:cubicBezTo>
                  <a:cubicBezTo>
                    <a:pt x="112680" y="291292"/>
                    <a:pt x="135434" y="201334"/>
                    <a:pt x="159776" y="145242"/>
                  </a:cubicBezTo>
                  <a:cubicBezTo>
                    <a:pt x="184118" y="89150"/>
                    <a:pt x="252380" y="-57958"/>
                    <a:pt x="226451" y="2459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0" name="フリーフォーム 499">
              <a:extLst>
                <a:ext uri="{FF2B5EF4-FFF2-40B4-BE49-F238E27FC236}">
                  <a16:creationId xmlns:a16="http://schemas.microsoft.com/office/drawing/2014/main" id="{FD63EAF7-A2CE-2C70-4A00-66DBFABF44D2}"/>
                </a:ext>
              </a:extLst>
            </p:cNvPr>
            <p:cNvSpPr/>
            <p:nvPr/>
          </p:nvSpPr>
          <p:spPr>
            <a:xfrm>
              <a:off x="5435324" y="8478426"/>
              <a:ext cx="410477" cy="424140"/>
            </a:xfrm>
            <a:custGeom>
              <a:avLst/>
              <a:gdLst>
                <a:gd name="connsiteX0" fmla="*/ 406676 w 410477"/>
                <a:gd name="connsiteY0" fmla="*/ 40099 h 424140"/>
                <a:gd name="connsiteX1" fmla="*/ 105051 w 410477"/>
                <a:gd name="connsiteY1" fmla="*/ 14699 h 424140"/>
                <a:gd name="connsiteX2" fmla="*/ 86001 w 410477"/>
                <a:gd name="connsiteY2" fmla="*/ 109949 h 424140"/>
                <a:gd name="connsiteX3" fmla="*/ 22501 w 410477"/>
                <a:gd name="connsiteY3" fmla="*/ 348074 h 424140"/>
                <a:gd name="connsiteX4" fmla="*/ 3451 w 410477"/>
                <a:gd name="connsiteY4" fmla="*/ 414749 h 424140"/>
                <a:gd name="connsiteX5" fmla="*/ 86001 w 410477"/>
                <a:gd name="connsiteY5" fmla="*/ 170274 h 424140"/>
                <a:gd name="connsiteX6" fmla="*/ 108226 w 410477"/>
                <a:gd name="connsiteY6" fmla="*/ 11524 h 424140"/>
                <a:gd name="connsiteX7" fmla="*/ 263801 w 410477"/>
                <a:gd name="connsiteY7" fmla="*/ 14699 h 424140"/>
                <a:gd name="connsiteX8" fmla="*/ 406676 w 410477"/>
                <a:gd name="connsiteY8" fmla="*/ 40099 h 42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0477" h="424140">
                  <a:moveTo>
                    <a:pt x="406676" y="40099"/>
                  </a:moveTo>
                  <a:cubicBezTo>
                    <a:pt x="380218" y="40099"/>
                    <a:pt x="158497" y="3057"/>
                    <a:pt x="105051" y="14699"/>
                  </a:cubicBezTo>
                  <a:cubicBezTo>
                    <a:pt x="51605" y="26341"/>
                    <a:pt x="99759" y="54387"/>
                    <a:pt x="86001" y="109949"/>
                  </a:cubicBezTo>
                  <a:cubicBezTo>
                    <a:pt x="72243" y="165512"/>
                    <a:pt x="36259" y="297274"/>
                    <a:pt x="22501" y="348074"/>
                  </a:cubicBezTo>
                  <a:cubicBezTo>
                    <a:pt x="8743" y="398874"/>
                    <a:pt x="-7132" y="444382"/>
                    <a:pt x="3451" y="414749"/>
                  </a:cubicBezTo>
                  <a:cubicBezTo>
                    <a:pt x="14034" y="385116"/>
                    <a:pt x="68538" y="237478"/>
                    <a:pt x="86001" y="170274"/>
                  </a:cubicBezTo>
                  <a:cubicBezTo>
                    <a:pt x="103463" y="103070"/>
                    <a:pt x="78593" y="37453"/>
                    <a:pt x="108226" y="11524"/>
                  </a:cubicBezTo>
                  <a:cubicBezTo>
                    <a:pt x="137859" y="-14405"/>
                    <a:pt x="213001" y="10995"/>
                    <a:pt x="263801" y="14699"/>
                  </a:cubicBezTo>
                  <a:cubicBezTo>
                    <a:pt x="314601" y="18403"/>
                    <a:pt x="433134" y="40099"/>
                    <a:pt x="406676" y="4009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1" name="フリーフォーム 500">
              <a:extLst>
                <a:ext uri="{FF2B5EF4-FFF2-40B4-BE49-F238E27FC236}">
                  <a16:creationId xmlns:a16="http://schemas.microsoft.com/office/drawing/2014/main" id="{C523108B-9DDD-3560-9E24-ECFD203482DF}"/>
                </a:ext>
              </a:extLst>
            </p:cNvPr>
            <p:cNvSpPr/>
            <p:nvPr/>
          </p:nvSpPr>
          <p:spPr>
            <a:xfrm>
              <a:off x="5311709" y="8955587"/>
              <a:ext cx="331450" cy="62084"/>
            </a:xfrm>
            <a:custGeom>
              <a:avLst/>
              <a:gdLst>
                <a:gd name="connsiteX0" fmla="*/ 66 w 331450"/>
                <a:gd name="connsiteY0" fmla="*/ 23313 h 62084"/>
                <a:gd name="connsiteX1" fmla="*/ 250891 w 331450"/>
                <a:gd name="connsiteY1" fmla="*/ 1088 h 62084"/>
                <a:gd name="connsiteX2" fmla="*/ 330266 w 331450"/>
                <a:gd name="connsiteY2" fmla="*/ 61413 h 62084"/>
                <a:gd name="connsiteX3" fmla="*/ 276291 w 331450"/>
                <a:gd name="connsiteY3" fmla="*/ 32838 h 62084"/>
                <a:gd name="connsiteX4" fmla="*/ 66 w 331450"/>
                <a:gd name="connsiteY4" fmla="*/ 23313 h 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450" h="62084">
                  <a:moveTo>
                    <a:pt x="66" y="23313"/>
                  </a:moveTo>
                  <a:cubicBezTo>
                    <a:pt x="-4167" y="18021"/>
                    <a:pt x="195858" y="-5262"/>
                    <a:pt x="250891" y="1088"/>
                  </a:cubicBezTo>
                  <a:cubicBezTo>
                    <a:pt x="305924" y="7438"/>
                    <a:pt x="326033" y="56121"/>
                    <a:pt x="330266" y="61413"/>
                  </a:cubicBezTo>
                  <a:cubicBezTo>
                    <a:pt x="334499" y="66705"/>
                    <a:pt x="329737" y="39188"/>
                    <a:pt x="276291" y="32838"/>
                  </a:cubicBezTo>
                  <a:cubicBezTo>
                    <a:pt x="222845" y="26488"/>
                    <a:pt x="4299" y="28605"/>
                    <a:pt x="66" y="2331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2" name="フリーフォーム 501">
              <a:extLst>
                <a:ext uri="{FF2B5EF4-FFF2-40B4-BE49-F238E27FC236}">
                  <a16:creationId xmlns:a16="http://schemas.microsoft.com/office/drawing/2014/main" id="{4AD6F706-074A-3123-70CF-11365893E00B}"/>
                </a:ext>
              </a:extLst>
            </p:cNvPr>
            <p:cNvSpPr/>
            <p:nvPr/>
          </p:nvSpPr>
          <p:spPr>
            <a:xfrm>
              <a:off x="5402998" y="8898829"/>
              <a:ext cx="311340" cy="29378"/>
            </a:xfrm>
            <a:custGeom>
              <a:avLst/>
              <a:gdLst>
                <a:gd name="connsiteX0" fmla="*/ 852 w 311340"/>
                <a:gd name="connsiteY0" fmla="*/ 696 h 29378"/>
                <a:gd name="connsiteX1" fmla="*/ 302477 w 311340"/>
                <a:gd name="connsiteY1" fmla="*/ 29271 h 29378"/>
                <a:gd name="connsiteX2" fmla="*/ 213577 w 311340"/>
                <a:gd name="connsiteY2" fmla="*/ 10221 h 29378"/>
                <a:gd name="connsiteX3" fmla="*/ 852 w 311340"/>
                <a:gd name="connsiteY3" fmla="*/ 696 h 2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340" h="29378">
                  <a:moveTo>
                    <a:pt x="852" y="696"/>
                  </a:moveTo>
                  <a:cubicBezTo>
                    <a:pt x="15669" y="3871"/>
                    <a:pt x="267023" y="27684"/>
                    <a:pt x="302477" y="29271"/>
                  </a:cubicBezTo>
                  <a:cubicBezTo>
                    <a:pt x="337931" y="30858"/>
                    <a:pt x="258556" y="14454"/>
                    <a:pt x="213577" y="10221"/>
                  </a:cubicBezTo>
                  <a:cubicBezTo>
                    <a:pt x="168598" y="5988"/>
                    <a:pt x="-13965" y="-2479"/>
                    <a:pt x="852" y="69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3" name="フリーフォーム 502">
              <a:extLst>
                <a:ext uri="{FF2B5EF4-FFF2-40B4-BE49-F238E27FC236}">
                  <a16:creationId xmlns:a16="http://schemas.microsoft.com/office/drawing/2014/main" id="{1FAFE680-4506-B7AA-DCA4-A0068B428575}"/>
                </a:ext>
              </a:extLst>
            </p:cNvPr>
            <p:cNvSpPr/>
            <p:nvPr/>
          </p:nvSpPr>
          <p:spPr>
            <a:xfrm>
              <a:off x="2294632" y="7654309"/>
              <a:ext cx="170347" cy="728488"/>
            </a:xfrm>
            <a:custGeom>
              <a:avLst/>
              <a:gdLst>
                <a:gd name="connsiteX0" fmla="*/ 131068 w 170347"/>
                <a:gd name="connsiteY0" fmla="*/ 16491 h 728488"/>
                <a:gd name="connsiteX1" fmla="*/ 112018 w 170347"/>
                <a:gd name="connsiteY1" fmla="*/ 67291 h 728488"/>
                <a:gd name="connsiteX2" fmla="*/ 29468 w 170347"/>
                <a:gd name="connsiteY2" fmla="*/ 397491 h 728488"/>
                <a:gd name="connsiteX3" fmla="*/ 169168 w 170347"/>
                <a:gd name="connsiteY3" fmla="*/ 727691 h 728488"/>
                <a:gd name="connsiteX4" fmla="*/ 92968 w 170347"/>
                <a:gd name="connsiteY4" fmla="*/ 486391 h 728488"/>
                <a:gd name="connsiteX5" fmla="*/ 29468 w 170347"/>
                <a:gd name="connsiteY5" fmla="*/ 365741 h 728488"/>
                <a:gd name="connsiteX6" fmla="*/ 4068 w 170347"/>
                <a:gd name="connsiteY6" fmla="*/ 276841 h 728488"/>
                <a:gd name="connsiteX7" fmla="*/ 131068 w 170347"/>
                <a:gd name="connsiteY7" fmla="*/ 16491 h 72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347" h="728488">
                  <a:moveTo>
                    <a:pt x="131068" y="16491"/>
                  </a:moveTo>
                  <a:cubicBezTo>
                    <a:pt x="149060" y="-18434"/>
                    <a:pt x="128951" y="3791"/>
                    <a:pt x="112018" y="67291"/>
                  </a:cubicBezTo>
                  <a:cubicBezTo>
                    <a:pt x="95085" y="130791"/>
                    <a:pt x="19943" y="287424"/>
                    <a:pt x="29468" y="397491"/>
                  </a:cubicBezTo>
                  <a:cubicBezTo>
                    <a:pt x="38993" y="507558"/>
                    <a:pt x="158585" y="712874"/>
                    <a:pt x="169168" y="727691"/>
                  </a:cubicBezTo>
                  <a:cubicBezTo>
                    <a:pt x="179751" y="742508"/>
                    <a:pt x="116251" y="546716"/>
                    <a:pt x="92968" y="486391"/>
                  </a:cubicBezTo>
                  <a:cubicBezTo>
                    <a:pt x="69685" y="426066"/>
                    <a:pt x="44285" y="400666"/>
                    <a:pt x="29468" y="365741"/>
                  </a:cubicBezTo>
                  <a:cubicBezTo>
                    <a:pt x="14651" y="330816"/>
                    <a:pt x="-9690" y="332933"/>
                    <a:pt x="4068" y="276841"/>
                  </a:cubicBezTo>
                  <a:cubicBezTo>
                    <a:pt x="17826" y="220749"/>
                    <a:pt x="113076" y="51416"/>
                    <a:pt x="131068" y="1649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4" name="フリーフォーム 503">
              <a:extLst>
                <a:ext uri="{FF2B5EF4-FFF2-40B4-BE49-F238E27FC236}">
                  <a16:creationId xmlns:a16="http://schemas.microsoft.com/office/drawing/2014/main" id="{BF605568-2B0D-62F8-24B0-8BE3A537BCC1}"/>
                </a:ext>
              </a:extLst>
            </p:cNvPr>
            <p:cNvSpPr/>
            <p:nvPr/>
          </p:nvSpPr>
          <p:spPr>
            <a:xfrm>
              <a:off x="1553493" y="7787017"/>
              <a:ext cx="814552" cy="1288268"/>
            </a:xfrm>
            <a:custGeom>
              <a:avLst/>
              <a:gdLst>
                <a:gd name="connsiteX0" fmla="*/ 776957 w 814552"/>
                <a:gd name="connsiteY0" fmla="*/ 55233 h 1288268"/>
                <a:gd name="connsiteX1" fmla="*/ 688057 w 814552"/>
                <a:gd name="connsiteY1" fmla="*/ 633083 h 1288268"/>
                <a:gd name="connsiteX2" fmla="*/ 738857 w 814552"/>
                <a:gd name="connsiteY2" fmla="*/ 1045833 h 1288268"/>
                <a:gd name="connsiteX3" fmla="*/ 542007 w 814552"/>
                <a:gd name="connsiteY3" fmla="*/ 1096633 h 1288268"/>
                <a:gd name="connsiteX4" fmla="*/ 2257 w 814552"/>
                <a:gd name="connsiteY4" fmla="*/ 1287133 h 1288268"/>
                <a:gd name="connsiteX5" fmla="*/ 770607 w 814552"/>
                <a:gd name="connsiteY5" fmla="*/ 1172833 h 1288268"/>
                <a:gd name="connsiteX6" fmla="*/ 688057 w 814552"/>
                <a:gd name="connsiteY6" fmla="*/ 1109333 h 1288268"/>
                <a:gd name="connsiteX7" fmla="*/ 472157 w 814552"/>
                <a:gd name="connsiteY7" fmla="*/ 982333 h 1288268"/>
                <a:gd name="connsiteX8" fmla="*/ 700757 w 814552"/>
                <a:gd name="connsiteY8" fmla="*/ 1052183 h 1288268"/>
                <a:gd name="connsiteX9" fmla="*/ 624557 w 814552"/>
                <a:gd name="connsiteY9" fmla="*/ 779133 h 1288268"/>
                <a:gd name="connsiteX10" fmla="*/ 802357 w 814552"/>
                <a:gd name="connsiteY10" fmla="*/ 106033 h 1288268"/>
                <a:gd name="connsiteX11" fmla="*/ 776957 w 814552"/>
                <a:gd name="connsiteY11" fmla="*/ 55233 h 12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4552" h="1288268">
                  <a:moveTo>
                    <a:pt x="776957" y="55233"/>
                  </a:moveTo>
                  <a:cubicBezTo>
                    <a:pt x="757907" y="143075"/>
                    <a:pt x="694407" y="467983"/>
                    <a:pt x="688057" y="633083"/>
                  </a:cubicBezTo>
                  <a:cubicBezTo>
                    <a:pt x="681707" y="798183"/>
                    <a:pt x="763199" y="968575"/>
                    <a:pt x="738857" y="1045833"/>
                  </a:cubicBezTo>
                  <a:cubicBezTo>
                    <a:pt x="714515" y="1123091"/>
                    <a:pt x="664774" y="1056416"/>
                    <a:pt x="542007" y="1096633"/>
                  </a:cubicBezTo>
                  <a:cubicBezTo>
                    <a:pt x="419240" y="1136850"/>
                    <a:pt x="-35843" y="1274433"/>
                    <a:pt x="2257" y="1287133"/>
                  </a:cubicBezTo>
                  <a:cubicBezTo>
                    <a:pt x="40357" y="1299833"/>
                    <a:pt x="656307" y="1202466"/>
                    <a:pt x="770607" y="1172833"/>
                  </a:cubicBezTo>
                  <a:cubicBezTo>
                    <a:pt x="884907" y="1143200"/>
                    <a:pt x="737799" y="1141083"/>
                    <a:pt x="688057" y="1109333"/>
                  </a:cubicBezTo>
                  <a:cubicBezTo>
                    <a:pt x="638315" y="1077583"/>
                    <a:pt x="470040" y="991858"/>
                    <a:pt x="472157" y="982333"/>
                  </a:cubicBezTo>
                  <a:cubicBezTo>
                    <a:pt x="474274" y="972808"/>
                    <a:pt x="675357" y="1086050"/>
                    <a:pt x="700757" y="1052183"/>
                  </a:cubicBezTo>
                  <a:cubicBezTo>
                    <a:pt x="726157" y="1018316"/>
                    <a:pt x="607624" y="936825"/>
                    <a:pt x="624557" y="779133"/>
                  </a:cubicBezTo>
                  <a:cubicBezTo>
                    <a:pt x="641490" y="621441"/>
                    <a:pt x="770607" y="227741"/>
                    <a:pt x="802357" y="106033"/>
                  </a:cubicBezTo>
                  <a:cubicBezTo>
                    <a:pt x="834107" y="-15675"/>
                    <a:pt x="796007" y="-32609"/>
                    <a:pt x="776957" y="5523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5" name="フリーフォーム 504">
              <a:extLst>
                <a:ext uri="{FF2B5EF4-FFF2-40B4-BE49-F238E27FC236}">
                  <a16:creationId xmlns:a16="http://schemas.microsoft.com/office/drawing/2014/main" id="{945FC3C5-7C2A-3AC2-27F0-78883A7ED182}"/>
                </a:ext>
              </a:extLst>
            </p:cNvPr>
            <p:cNvSpPr/>
            <p:nvPr/>
          </p:nvSpPr>
          <p:spPr>
            <a:xfrm>
              <a:off x="2046232" y="7679652"/>
              <a:ext cx="369112" cy="795160"/>
            </a:xfrm>
            <a:custGeom>
              <a:avLst/>
              <a:gdLst>
                <a:gd name="connsiteX0" fmla="*/ 335018 w 369112"/>
                <a:gd name="connsiteY0" fmla="*/ 48298 h 795160"/>
                <a:gd name="connsiteX1" fmla="*/ 4818 w 369112"/>
                <a:gd name="connsiteY1" fmla="*/ 765848 h 795160"/>
                <a:gd name="connsiteX2" fmla="*/ 131818 w 369112"/>
                <a:gd name="connsiteY2" fmla="*/ 657898 h 795160"/>
                <a:gd name="connsiteX3" fmla="*/ 36568 w 369112"/>
                <a:gd name="connsiteY3" fmla="*/ 791248 h 795160"/>
                <a:gd name="connsiteX4" fmla="*/ 201668 w 369112"/>
                <a:gd name="connsiteY4" fmla="*/ 473748 h 795160"/>
                <a:gd name="connsiteX5" fmla="*/ 341368 w 369112"/>
                <a:gd name="connsiteY5" fmla="*/ 111798 h 795160"/>
                <a:gd name="connsiteX6" fmla="*/ 335018 w 369112"/>
                <a:gd name="connsiteY6" fmla="*/ 48298 h 79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112" h="795160">
                  <a:moveTo>
                    <a:pt x="335018" y="48298"/>
                  </a:moveTo>
                  <a:cubicBezTo>
                    <a:pt x="278926" y="157306"/>
                    <a:pt x="38685" y="664248"/>
                    <a:pt x="4818" y="765848"/>
                  </a:cubicBezTo>
                  <a:cubicBezTo>
                    <a:pt x="-29049" y="867448"/>
                    <a:pt x="126526" y="653665"/>
                    <a:pt x="131818" y="657898"/>
                  </a:cubicBezTo>
                  <a:cubicBezTo>
                    <a:pt x="137110" y="662131"/>
                    <a:pt x="24926" y="821940"/>
                    <a:pt x="36568" y="791248"/>
                  </a:cubicBezTo>
                  <a:cubicBezTo>
                    <a:pt x="48210" y="760556"/>
                    <a:pt x="150868" y="586990"/>
                    <a:pt x="201668" y="473748"/>
                  </a:cubicBezTo>
                  <a:cubicBezTo>
                    <a:pt x="252468" y="360506"/>
                    <a:pt x="315968" y="184823"/>
                    <a:pt x="341368" y="111798"/>
                  </a:cubicBezTo>
                  <a:cubicBezTo>
                    <a:pt x="366768" y="38773"/>
                    <a:pt x="391110" y="-60710"/>
                    <a:pt x="335018" y="4829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6" name="フリーフォーム 505">
              <a:extLst>
                <a:ext uri="{FF2B5EF4-FFF2-40B4-BE49-F238E27FC236}">
                  <a16:creationId xmlns:a16="http://schemas.microsoft.com/office/drawing/2014/main" id="{A1AB8DF0-2CF6-23A6-816F-A8D3F6F0DE49}"/>
                </a:ext>
              </a:extLst>
            </p:cNvPr>
            <p:cNvSpPr/>
            <p:nvPr/>
          </p:nvSpPr>
          <p:spPr>
            <a:xfrm>
              <a:off x="3651073" y="6337238"/>
              <a:ext cx="625784" cy="287703"/>
            </a:xfrm>
            <a:custGeom>
              <a:avLst/>
              <a:gdLst>
                <a:gd name="connsiteX0" fmla="*/ 177 w 625784"/>
                <a:gd name="connsiteY0" fmla="*/ 62 h 287703"/>
                <a:gd name="connsiteX1" fmla="*/ 171627 w 625784"/>
                <a:gd name="connsiteY1" fmla="*/ 60387 h 287703"/>
                <a:gd name="connsiteX2" fmla="*/ 374827 w 625784"/>
                <a:gd name="connsiteY2" fmla="*/ 123887 h 287703"/>
                <a:gd name="connsiteX3" fmla="*/ 330377 w 625784"/>
                <a:gd name="connsiteY3" fmla="*/ 82612 h 287703"/>
                <a:gd name="connsiteX4" fmla="*/ 416102 w 625784"/>
                <a:gd name="connsiteY4" fmla="*/ 57212 h 287703"/>
                <a:gd name="connsiteX5" fmla="*/ 463727 w 625784"/>
                <a:gd name="connsiteY5" fmla="*/ 142937 h 287703"/>
                <a:gd name="connsiteX6" fmla="*/ 622477 w 625784"/>
                <a:gd name="connsiteY6" fmla="*/ 285812 h 287703"/>
                <a:gd name="connsiteX7" fmla="*/ 555802 w 625784"/>
                <a:gd name="connsiteY7" fmla="*/ 219137 h 287703"/>
                <a:gd name="connsiteX8" fmla="*/ 374827 w 625784"/>
                <a:gd name="connsiteY8" fmla="*/ 136587 h 287703"/>
                <a:gd name="connsiteX9" fmla="*/ 203377 w 625784"/>
                <a:gd name="connsiteY9" fmla="*/ 50862 h 287703"/>
                <a:gd name="connsiteX10" fmla="*/ 177 w 625784"/>
                <a:gd name="connsiteY10" fmla="*/ 62 h 287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5784" h="287703">
                  <a:moveTo>
                    <a:pt x="177" y="62"/>
                  </a:moveTo>
                  <a:cubicBezTo>
                    <a:pt x="-5115" y="1649"/>
                    <a:pt x="109185" y="39749"/>
                    <a:pt x="171627" y="60387"/>
                  </a:cubicBezTo>
                  <a:cubicBezTo>
                    <a:pt x="234069" y="81025"/>
                    <a:pt x="348369" y="120183"/>
                    <a:pt x="374827" y="123887"/>
                  </a:cubicBezTo>
                  <a:cubicBezTo>
                    <a:pt x="401285" y="127591"/>
                    <a:pt x="323498" y="93724"/>
                    <a:pt x="330377" y="82612"/>
                  </a:cubicBezTo>
                  <a:cubicBezTo>
                    <a:pt x="337256" y="71500"/>
                    <a:pt x="393877" y="47158"/>
                    <a:pt x="416102" y="57212"/>
                  </a:cubicBezTo>
                  <a:cubicBezTo>
                    <a:pt x="438327" y="67266"/>
                    <a:pt x="429331" y="104837"/>
                    <a:pt x="463727" y="142937"/>
                  </a:cubicBezTo>
                  <a:cubicBezTo>
                    <a:pt x="498123" y="181037"/>
                    <a:pt x="607131" y="273112"/>
                    <a:pt x="622477" y="285812"/>
                  </a:cubicBezTo>
                  <a:cubicBezTo>
                    <a:pt x="637823" y="298512"/>
                    <a:pt x="597077" y="244008"/>
                    <a:pt x="555802" y="219137"/>
                  </a:cubicBezTo>
                  <a:cubicBezTo>
                    <a:pt x="514527" y="194266"/>
                    <a:pt x="433565" y="164633"/>
                    <a:pt x="374827" y="136587"/>
                  </a:cubicBezTo>
                  <a:cubicBezTo>
                    <a:pt x="316090" y="108541"/>
                    <a:pt x="263702" y="74145"/>
                    <a:pt x="203377" y="50862"/>
                  </a:cubicBezTo>
                  <a:cubicBezTo>
                    <a:pt x="143052" y="27579"/>
                    <a:pt x="5469" y="-1525"/>
                    <a:pt x="177" y="6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7" name="フリーフォーム 506">
              <a:extLst>
                <a:ext uri="{FF2B5EF4-FFF2-40B4-BE49-F238E27FC236}">
                  <a16:creationId xmlns:a16="http://schemas.microsoft.com/office/drawing/2014/main" id="{E399A767-2675-5AB0-363B-1F83128AE405}"/>
                </a:ext>
              </a:extLst>
            </p:cNvPr>
            <p:cNvSpPr/>
            <p:nvPr/>
          </p:nvSpPr>
          <p:spPr>
            <a:xfrm>
              <a:off x="3241674" y="6441681"/>
              <a:ext cx="596909" cy="242406"/>
            </a:xfrm>
            <a:custGeom>
              <a:avLst/>
              <a:gdLst>
                <a:gd name="connsiteX0" fmla="*/ 1 w 596909"/>
                <a:gd name="connsiteY0" fmla="*/ 181369 h 242406"/>
                <a:gd name="connsiteX1" fmla="*/ 250826 w 596909"/>
                <a:gd name="connsiteY1" fmla="*/ 394 h 242406"/>
                <a:gd name="connsiteX2" fmla="*/ 206376 w 596909"/>
                <a:gd name="connsiteY2" fmla="*/ 130569 h 242406"/>
                <a:gd name="connsiteX3" fmla="*/ 488951 w 596909"/>
                <a:gd name="connsiteY3" fmla="*/ 48019 h 242406"/>
                <a:gd name="connsiteX4" fmla="*/ 438151 w 596909"/>
                <a:gd name="connsiteY4" fmla="*/ 184544 h 242406"/>
                <a:gd name="connsiteX5" fmla="*/ 476251 w 596909"/>
                <a:gd name="connsiteY5" fmla="*/ 235344 h 242406"/>
                <a:gd name="connsiteX6" fmla="*/ 596901 w 596909"/>
                <a:gd name="connsiteY6" fmla="*/ 38494 h 242406"/>
                <a:gd name="connsiteX7" fmla="*/ 469901 w 596909"/>
                <a:gd name="connsiteY7" fmla="*/ 114694 h 242406"/>
                <a:gd name="connsiteX8" fmla="*/ 247651 w 596909"/>
                <a:gd name="connsiteY8" fmla="*/ 70244 h 242406"/>
                <a:gd name="connsiteX9" fmla="*/ 1 w 596909"/>
                <a:gd name="connsiteY9" fmla="*/ 181369 h 24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6909" h="242406">
                  <a:moveTo>
                    <a:pt x="1" y="181369"/>
                  </a:moveTo>
                  <a:cubicBezTo>
                    <a:pt x="530" y="169727"/>
                    <a:pt x="216430" y="8861"/>
                    <a:pt x="250826" y="394"/>
                  </a:cubicBezTo>
                  <a:cubicBezTo>
                    <a:pt x="285222" y="-8073"/>
                    <a:pt x="166689" y="122632"/>
                    <a:pt x="206376" y="130569"/>
                  </a:cubicBezTo>
                  <a:cubicBezTo>
                    <a:pt x="246063" y="138506"/>
                    <a:pt x="450322" y="39023"/>
                    <a:pt x="488951" y="48019"/>
                  </a:cubicBezTo>
                  <a:cubicBezTo>
                    <a:pt x="527580" y="57015"/>
                    <a:pt x="440268" y="153323"/>
                    <a:pt x="438151" y="184544"/>
                  </a:cubicBezTo>
                  <a:cubicBezTo>
                    <a:pt x="436034" y="215765"/>
                    <a:pt x="449793" y="259686"/>
                    <a:pt x="476251" y="235344"/>
                  </a:cubicBezTo>
                  <a:cubicBezTo>
                    <a:pt x="502709" y="211002"/>
                    <a:pt x="597959" y="58602"/>
                    <a:pt x="596901" y="38494"/>
                  </a:cubicBezTo>
                  <a:cubicBezTo>
                    <a:pt x="595843" y="18386"/>
                    <a:pt x="528109" y="109402"/>
                    <a:pt x="469901" y="114694"/>
                  </a:cubicBezTo>
                  <a:cubicBezTo>
                    <a:pt x="411693" y="119986"/>
                    <a:pt x="321734" y="65481"/>
                    <a:pt x="247651" y="70244"/>
                  </a:cubicBezTo>
                  <a:cubicBezTo>
                    <a:pt x="173568" y="75006"/>
                    <a:pt x="-528" y="193011"/>
                    <a:pt x="1" y="18136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8" name="フリーフォーム 507">
              <a:extLst>
                <a:ext uri="{FF2B5EF4-FFF2-40B4-BE49-F238E27FC236}">
                  <a16:creationId xmlns:a16="http://schemas.microsoft.com/office/drawing/2014/main" id="{4DEB1D18-B9CB-DF49-025B-253D71B17E0B}"/>
                </a:ext>
              </a:extLst>
            </p:cNvPr>
            <p:cNvSpPr/>
            <p:nvPr/>
          </p:nvSpPr>
          <p:spPr>
            <a:xfrm>
              <a:off x="2958635" y="6781561"/>
              <a:ext cx="408012" cy="273311"/>
            </a:xfrm>
            <a:custGeom>
              <a:avLst/>
              <a:gdLst>
                <a:gd name="connsiteX0" fmla="*/ 406865 w 408012"/>
                <a:gd name="connsiteY0" fmla="*/ 66914 h 273311"/>
                <a:gd name="connsiteX1" fmla="*/ 270340 w 408012"/>
                <a:gd name="connsiteY1" fmla="*/ 22464 h 273311"/>
                <a:gd name="connsiteX2" fmla="*/ 86190 w 408012"/>
                <a:gd name="connsiteY2" fmla="*/ 82789 h 273311"/>
                <a:gd name="connsiteX3" fmla="*/ 244940 w 408012"/>
                <a:gd name="connsiteY3" fmla="*/ 51039 h 273311"/>
                <a:gd name="connsiteX4" fmla="*/ 76665 w 408012"/>
                <a:gd name="connsiteY4" fmla="*/ 92314 h 273311"/>
                <a:gd name="connsiteX5" fmla="*/ 465 w 408012"/>
                <a:gd name="connsiteY5" fmla="*/ 273289 h 273311"/>
                <a:gd name="connsiteX6" fmla="*/ 108415 w 408012"/>
                <a:gd name="connsiteY6" fmla="*/ 79614 h 273311"/>
                <a:gd name="connsiteX7" fmla="*/ 194140 w 408012"/>
                <a:gd name="connsiteY7" fmla="*/ 239 h 273311"/>
                <a:gd name="connsiteX8" fmla="*/ 406865 w 408012"/>
                <a:gd name="connsiteY8" fmla="*/ 66914 h 273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012" h="273311">
                  <a:moveTo>
                    <a:pt x="406865" y="66914"/>
                  </a:moveTo>
                  <a:cubicBezTo>
                    <a:pt x="419565" y="70618"/>
                    <a:pt x="323786" y="19818"/>
                    <a:pt x="270340" y="22464"/>
                  </a:cubicBezTo>
                  <a:cubicBezTo>
                    <a:pt x="216894" y="25110"/>
                    <a:pt x="90423" y="78027"/>
                    <a:pt x="86190" y="82789"/>
                  </a:cubicBezTo>
                  <a:cubicBezTo>
                    <a:pt x="81957" y="87551"/>
                    <a:pt x="246527" y="49452"/>
                    <a:pt x="244940" y="51039"/>
                  </a:cubicBezTo>
                  <a:cubicBezTo>
                    <a:pt x="243353" y="52626"/>
                    <a:pt x="117411" y="55272"/>
                    <a:pt x="76665" y="92314"/>
                  </a:cubicBezTo>
                  <a:cubicBezTo>
                    <a:pt x="35919" y="129356"/>
                    <a:pt x="-4827" y="275406"/>
                    <a:pt x="465" y="273289"/>
                  </a:cubicBezTo>
                  <a:cubicBezTo>
                    <a:pt x="5757" y="271172"/>
                    <a:pt x="76136" y="125122"/>
                    <a:pt x="108415" y="79614"/>
                  </a:cubicBezTo>
                  <a:cubicBezTo>
                    <a:pt x="140694" y="34106"/>
                    <a:pt x="145457" y="5001"/>
                    <a:pt x="194140" y="239"/>
                  </a:cubicBezTo>
                  <a:cubicBezTo>
                    <a:pt x="242823" y="-4524"/>
                    <a:pt x="394165" y="63210"/>
                    <a:pt x="406865" y="6691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9" name="フリーフォーム 508">
              <a:extLst>
                <a:ext uri="{FF2B5EF4-FFF2-40B4-BE49-F238E27FC236}">
                  <a16:creationId xmlns:a16="http://schemas.microsoft.com/office/drawing/2014/main" id="{155223E1-F9B1-ACC7-1949-6BF5482F933A}"/>
                </a:ext>
              </a:extLst>
            </p:cNvPr>
            <p:cNvSpPr/>
            <p:nvPr/>
          </p:nvSpPr>
          <p:spPr>
            <a:xfrm>
              <a:off x="4062397" y="6499159"/>
              <a:ext cx="150828" cy="250738"/>
            </a:xfrm>
            <a:custGeom>
              <a:avLst/>
              <a:gdLst>
                <a:gd name="connsiteX0" fmla="*/ 1603 w 150828"/>
                <a:gd name="connsiteY0" fmla="*/ 3241 h 250738"/>
                <a:gd name="connsiteX1" fmla="*/ 17478 w 150828"/>
                <a:gd name="connsiteY1" fmla="*/ 54041 h 250738"/>
                <a:gd name="connsiteX2" fmla="*/ 65103 w 150828"/>
                <a:gd name="connsiteY2" fmla="*/ 142941 h 250738"/>
                <a:gd name="connsiteX3" fmla="*/ 150828 w 150828"/>
                <a:gd name="connsiteY3" fmla="*/ 165166 h 250738"/>
                <a:gd name="connsiteX4" fmla="*/ 150828 w 150828"/>
                <a:gd name="connsiteY4" fmla="*/ 165166 h 250738"/>
                <a:gd name="connsiteX5" fmla="*/ 115903 w 150828"/>
                <a:gd name="connsiteY5" fmla="*/ 228666 h 250738"/>
                <a:gd name="connsiteX6" fmla="*/ 61928 w 150828"/>
                <a:gd name="connsiteY6" fmla="*/ 247716 h 250738"/>
                <a:gd name="connsiteX7" fmla="*/ 125428 w 150828"/>
                <a:gd name="connsiteY7" fmla="*/ 171516 h 250738"/>
                <a:gd name="connsiteX8" fmla="*/ 52403 w 150828"/>
                <a:gd name="connsiteY8" fmla="*/ 146116 h 250738"/>
                <a:gd name="connsiteX9" fmla="*/ 1603 w 150828"/>
                <a:gd name="connsiteY9" fmla="*/ 3241 h 250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828" h="250738">
                  <a:moveTo>
                    <a:pt x="1603" y="3241"/>
                  </a:moveTo>
                  <a:cubicBezTo>
                    <a:pt x="-4218" y="-12105"/>
                    <a:pt x="6895" y="30758"/>
                    <a:pt x="17478" y="54041"/>
                  </a:cubicBezTo>
                  <a:cubicBezTo>
                    <a:pt x="28061" y="77324"/>
                    <a:pt x="42878" y="124420"/>
                    <a:pt x="65103" y="142941"/>
                  </a:cubicBezTo>
                  <a:cubicBezTo>
                    <a:pt x="87328" y="161462"/>
                    <a:pt x="150828" y="165166"/>
                    <a:pt x="150828" y="165166"/>
                  </a:cubicBezTo>
                  <a:lnTo>
                    <a:pt x="150828" y="165166"/>
                  </a:lnTo>
                  <a:cubicBezTo>
                    <a:pt x="145007" y="175749"/>
                    <a:pt x="130720" y="214908"/>
                    <a:pt x="115903" y="228666"/>
                  </a:cubicBezTo>
                  <a:cubicBezTo>
                    <a:pt x="101086" y="242424"/>
                    <a:pt x="60341" y="257241"/>
                    <a:pt x="61928" y="247716"/>
                  </a:cubicBezTo>
                  <a:cubicBezTo>
                    <a:pt x="63516" y="238191"/>
                    <a:pt x="127016" y="188449"/>
                    <a:pt x="125428" y="171516"/>
                  </a:cubicBezTo>
                  <a:cubicBezTo>
                    <a:pt x="123841" y="154583"/>
                    <a:pt x="70395" y="174691"/>
                    <a:pt x="52403" y="146116"/>
                  </a:cubicBezTo>
                  <a:cubicBezTo>
                    <a:pt x="34411" y="117541"/>
                    <a:pt x="7424" y="18587"/>
                    <a:pt x="1603" y="324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0" name="フリーフォーム 509">
              <a:extLst>
                <a:ext uri="{FF2B5EF4-FFF2-40B4-BE49-F238E27FC236}">
                  <a16:creationId xmlns:a16="http://schemas.microsoft.com/office/drawing/2014/main" id="{29691D67-5447-72CC-34E9-318FF28C27C1}"/>
                </a:ext>
              </a:extLst>
            </p:cNvPr>
            <p:cNvSpPr/>
            <p:nvPr/>
          </p:nvSpPr>
          <p:spPr>
            <a:xfrm>
              <a:off x="3746471" y="6631592"/>
              <a:ext cx="238619" cy="493038"/>
            </a:xfrm>
            <a:custGeom>
              <a:avLst/>
              <a:gdLst>
                <a:gd name="connsiteX0" fmla="*/ 6379 w 238619"/>
                <a:gd name="connsiteY0" fmla="*/ 7333 h 493038"/>
                <a:gd name="connsiteX1" fmla="*/ 60354 w 238619"/>
                <a:gd name="connsiteY1" fmla="*/ 26383 h 493038"/>
                <a:gd name="connsiteX2" fmla="*/ 209579 w 238619"/>
                <a:gd name="connsiteY2" fmla="*/ 178783 h 493038"/>
                <a:gd name="connsiteX3" fmla="*/ 225454 w 238619"/>
                <a:gd name="connsiteY3" fmla="*/ 223233 h 493038"/>
                <a:gd name="connsiteX4" fmla="*/ 60354 w 238619"/>
                <a:gd name="connsiteY4" fmla="*/ 324833 h 493038"/>
                <a:gd name="connsiteX5" fmla="*/ 228629 w 238619"/>
                <a:gd name="connsiteY5" fmla="*/ 302608 h 493038"/>
                <a:gd name="connsiteX6" fmla="*/ 209579 w 238619"/>
                <a:gd name="connsiteY6" fmla="*/ 404208 h 493038"/>
                <a:gd name="connsiteX7" fmla="*/ 215929 w 238619"/>
                <a:gd name="connsiteY7" fmla="*/ 489933 h 493038"/>
                <a:gd name="connsiteX8" fmla="*/ 206404 w 238619"/>
                <a:gd name="connsiteY8" fmla="*/ 289908 h 493038"/>
                <a:gd name="connsiteX9" fmla="*/ 88929 w 238619"/>
                <a:gd name="connsiteY9" fmla="*/ 248633 h 493038"/>
                <a:gd name="connsiteX10" fmla="*/ 196879 w 238619"/>
                <a:gd name="connsiteY10" fmla="*/ 105758 h 493038"/>
                <a:gd name="connsiteX11" fmla="*/ 6379 w 238619"/>
                <a:gd name="connsiteY11" fmla="*/ 7333 h 49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8619" h="493038">
                  <a:moveTo>
                    <a:pt x="6379" y="7333"/>
                  </a:moveTo>
                  <a:cubicBezTo>
                    <a:pt x="-16375" y="-5896"/>
                    <a:pt x="26487" y="-2192"/>
                    <a:pt x="60354" y="26383"/>
                  </a:cubicBezTo>
                  <a:cubicBezTo>
                    <a:pt x="94221" y="54958"/>
                    <a:pt x="182062" y="145975"/>
                    <a:pt x="209579" y="178783"/>
                  </a:cubicBezTo>
                  <a:cubicBezTo>
                    <a:pt x="237096" y="211591"/>
                    <a:pt x="250325" y="198891"/>
                    <a:pt x="225454" y="223233"/>
                  </a:cubicBezTo>
                  <a:cubicBezTo>
                    <a:pt x="200583" y="247575"/>
                    <a:pt x="59825" y="311604"/>
                    <a:pt x="60354" y="324833"/>
                  </a:cubicBezTo>
                  <a:cubicBezTo>
                    <a:pt x="60883" y="338062"/>
                    <a:pt x="203758" y="289379"/>
                    <a:pt x="228629" y="302608"/>
                  </a:cubicBezTo>
                  <a:cubicBezTo>
                    <a:pt x="253500" y="315837"/>
                    <a:pt x="211696" y="372987"/>
                    <a:pt x="209579" y="404208"/>
                  </a:cubicBezTo>
                  <a:cubicBezTo>
                    <a:pt x="207462" y="435429"/>
                    <a:pt x="216458" y="508983"/>
                    <a:pt x="215929" y="489933"/>
                  </a:cubicBezTo>
                  <a:cubicBezTo>
                    <a:pt x="215400" y="470883"/>
                    <a:pt x="227571" y="330125"/>
                    <a:pt x="206404" y="289908"/>
                  </a:cubicBezTo>
                  <a:cubicBezTo>
                    <a:pt x="185237" y="249691"/>
                    <a:pt x="90517" y="279325"/>
                    <a:pt x="88929" y="248633"/>
                  </a:cubicBezTo>
                  <a:cubicBezTo>
                    <a:pt x="87342" y="217941"/>
                    <a:pt x="207992" y="146504"/>
                    <a:pt x="196879" y="105758"/>
                  </a:cubicBezTo>
                  <a:cubicBezTo>
                    <a:pt x="185767" y="65012"/>
                    <a:pt x="29133" y="20562"/>
                    <a:pt x="6379" y="733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1" name="フリーフォーム 510">
              <a:extLst>
                <a:ext uri="{FF2B5EF4-FFF2-40B4-BE49-F238E27FC236}">
                  <a16:creationId xmlns:a16="http://schemas.microsoft.com/office/drawing/2014/main" id="{0B907FD6-1C0E-8F32-FCEA-91773843E8E8}"/>
                </a:ext>
              </a:extLst>
            </p:cNvPr>
            <p:cNvSpPr/>
            <p:nvPr/>
          </p:nvSpPr>
          <p:spPr>
            <a:xfrm>
              <a:off x="3384073" y="6664139"/>
              <a:ext cx="436293" cy="228987"/>
            </a:xfrm>
            <a:custGeom>
              <a:avLst/>
              <a:gdLst>
                <a:gd name="connsiteX0" fmla="*/ 477 w 436293"/>
                <a:gd name="connsiteY0" fmla="*/ 9711 h 228987"/>
                <a:gd name="connsiteX1" fmla="*/ 51277 w 436293"/>
                <a:gd name="connsiteY1" fmla="*/ 31936 h 228987"/>
                <a:gd name="connsiteX2" fmla="*/ 251302 w 436293"/>
                <a:gd name="connsiteY2" fmla="*/ 57336 h 228987"/>
                <a:gd name="connsiteX3" fmla="*/ 298927 w 436293"/>
                <a:gd name="connsiteY3" fmla="*/ 124011 h 228987"/>
                <a:gd name="connsiteX4" fmla="*/ 273527 w 436293"/>
                <a:gd name="connsiteY4" fmla="*/ 228786 h 228987"/>
                <a:gd name="connsiteX5" fmla="*/ 349727 w 436293"/>
                <a:gd name="connsiteY5" fmla="*/ 149411 h 228987"/>
                <a:gd name="connsiteX6" fmla="*/ 346552 w 436293"/>
                <a:gd name="connsiteY6" fmla="*/ 108136 h 228987"/>
                <a:gd name="connsiteX7" fmla="*/ 435452 w 436293"/>
                <a:gd name="connsiteY7" fmla="*/ 186 h 228987"/>
                <a:gd name="connsiteX8" fmla="*/ 387827 w 436293"/>
                <a:gd name="connsiteY8" fmla="*/ 136711 h 228987"/>
                <a:gd name="connsiteX9" fmla="*/ 330677 w 436293"/>
                <a:gd name="connsiteY9" fmla="*/ 143061 h 228987"/>
                <a:gd name="connsiteX10" fmla="*/ 314802 w 436293"/>
                <a:gd name="connsiteY10" fmla="*/ 66861 h 228987"/>
                <a:gd name="connsiteX11" fmla="*/ 70327 w 436293"/>
                <a:gd name="connsiteY11" fmla="*/ 38286 h 228987"/>
                <a:gd name="connsiteX12" fmla="*/ 477 w 436293"/>
                <a:gd name="connsiteY12" fmla="*/ 9711 h 22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6293" h="228987">
                  <a:moveTo>
                    <a:pt x="477" y="9711"/>
                  </a:moveTo>
                  <a:cubicBezTo>
                    <a:pt x="-2698" y="8653"/>
                    <a:pt x="9473" y="23999"/>
                    <a:pt x="51277" y="31936"/>
                  </a:cubicBezTo>
                  <a:cubicBezTo>
                    <a:pt x="93081" y="39873"/>
                    <a:pt x="210027" y="41990"/>
                    <a:pt x="251302" y="57336"/>
                  </a:cubicBezTo>
                  <a:cubicBezTo>
                    <a:pt x="292577" y="72682"/>
                    <a:pt x="295223" y="95436"/>
                    <a:pt x="298927" y="124011"/>
                  </a:cubicBezTo>
                  <a:cubicBezTo>
                    <a:pt x="302631" y="152586"/>
                    <a:pt x="265060" y="224553"/>
                    <a:pt x="273527" y="228786"/>
                  </a:cubicBezTo>
                  <a:cubicBezTo>
                    <a:pt x="281994" y="233019"/>
                    <a:pt x="337556" y="169519"/>
                    <a:pt x="349727" y="149411"/>
                  </a:cubicBezTo>
                  <a:cubicBezTo>
                    <a:pt x="361898" y="129303"/>
                    <a:pt x="332265" y="133007"/>
                    <a:pt x="346552" y="108136"/>
                  </a:cubicBezTo>
                  <a:cubicBezTo>
                    <a:pt x="360840" y="83265"/>
                    <a:pt x="428573" y="-4576"/>
                    <a:pt x="435452" y="186"/>
                  </a:cubicBezTo>
                  <a:cubicBezTo>
                    <a:pt x="442331" y="4948"/>
                    <a:pt x="405289" y="112899"/>
                    <a:pt x="387827" y="136711"/>
                  </a:cubicBezTo>
                  <a:cubicBezTo>
                    <a:pt x="370365" y="160523"/>
                    <a:pt x="342848" y="154703"/>
                    <a:pt x="330677" y="143061"/>
                  </a:cubicBezTo>
                  <a:cubicBezTo>
                    <a:pt x="318506" y="131419"/>
                    <a:pt x="358194" y="84323"/>
                    <a:pt x="314802" y="66861"/>
                  </a:cubicBezTo>
                  <a:cubicBezTo>
                    <a:pt x="271410" y="49399"/>
                    <a:pt x="119539" y="45694"/>
                    <a:pt x="70327" y="38286"/>
                  </a:cubicBezTo>
                  <a:cubicBezTo>
                    <a:pt x="21115" y="30878"/>
                    <a:pt x="3652" y="10769"/>
                    <a:pt x="477" y="971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2" name="フリーフォーム 511">
              <a:extLst>
                <a:ext uri="{FF2B5EF4-FFF2-40B4-BE49-F238E27FC236}">
                  <a16:creationId xmlns:a16="http://schemas.microsoft.com/office/drawing/2014/main" id="{610F902D-FB5C-10E1-FE5B-CD07111BE205}"/>
                </a:ext>
              </a:extLst>
            </p:cNvPr>
            <p:cNvSpPr/>
            <p:nvPr/>
          </p:nvSpPr>
          <p:spPr>
            <a:xfrm>
              <a:off x="3288978" y="6660542"/>
              <a:ext cx="274092" cy="332991"/>
            </a:xfrm>
            <a:custGeom>
              <a:avLst/>
              <a:gdLst>
                <a:gd name="connsiteX0" fmla="*/ 273372 w 274092"/>
                <a:gd name="connsiteY0" fmla="*/ 608 h 332991"/>
                <a:gd name="connsiteX1" fmla="*/ 127322 w 274092"/>
                <a:gd name="connsiteY1" fmla="*/ 130783 h 332991"/>
                <a:gd name="connsiteX2" fmla="*/ 159072 w 274092"/>
                <a:gd name="connsiteY2" fmla="*/ 165708 h 332991"/>
                <a:gd name="connsiteX3" fmla="*/ 238447 w 274092"/>
                <a:gd name="connsiteY3" fmla="*/ 159358 h 332991"/>
                <a:gd name="connsiteX4" fmla="*/ 257497 w 274092"/>
                <a:gd name="connsiteY4" fmla="*/ 178408 h 332991"/>
                <a:gd name="connsiteX5" fmla="*/ 133672 w 274092"/>
                <a:gd name="connsiteY5" fmla="*/ 222858 h 332991"/>
                <a:gd name="connsiteX6" fmla="*/ 66997 w 274092"/>
                <a:gd name="connsiteY6" fmla="*/ 321283 h 332991"/>
                <a:gd name="connsiteX7" fmla="*/ 322 w 274092"/>
                <a:gd name="connsiteY7" fmla="*/ 324458 h 332991"/>
                <a:gd name="connsiteX8" fmla="*/ 95572 w 274092"/>
                <a:gd name="connsiteY8" fmla="*/ 260958 h 332991"/>
                <a:gd name="connsiteX9" fmla="*/ 162247 w 274092"/>
                <a:gd name="connsiteY9" fmla="*/ 184758 h 332991"/>
                <a:gd name="connsiteX10" fmla="*/ 124147 w 274092"/>
                <a:gd name="connsiteY10" fmla="*/ 130783 h 332991"/>
                <a:gd name="connsiteX11" fmla="*/ 181297 w 274092"/>
                <a:gd name="connsiteY11" fmla="*/ 83158 h 332991"/>
                <a:gd name="connsiteX12" fmla="*/ 273372 w 274092"/>
                <a:gd name="connsiteY12" fmla="*/ 608 h 332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4092" h="332991">
                  <a:moveTo>
                    <a:pt x="273372" y="608"/>
                  </a:moveTo>
                  <a:cubicBezTo>
                    <a:pt x="264376" y="8546"/>
                    <a:pt x="146372" y="103266"/>
                    <a:pt x="127322" y="130783"/>
                  </a:cubicBezTo>
                  <a:cubicBezTo>
                    <a:pt x="108272" y="158300"/>
                    <a:pt x="140551" y="160945"/>
                    <a:pt x="159072" y="165708"/>
                  </a:cubicBezTo>
                  <a:cubicBezTo>
                    <a:pt x="177593" y="170471"/>
                    <a:pt x="222043" y="157241"/>
                    <a:pt x="238447" y="159358"/>
                  </a:cubicBezTo>
                  <a:cubicBezTo>
                    <a:pt x="254851" y="161475"/>
                    <a:pt x="274960" y="167825"/>
                    <a:pt x="257497" y="178408"/>
                  </a:cubicBezTo>
                  <a:cubicBezTo>
                    <a:pt x="240034" y="188991"/>
                    <a:pt x="165422" y="199046"/>
                    <a:pt x="133672" y="222858"/>
                  </a:cubicBezTo>
                  <a:cubicBezTo>
                    <a:pt x="101922" y="246670"/>
                    <a:pt x="89222" y="304350"/>
                    <a:pt x="66997" y="321283"/>
                  </a:cubicBezTo>
                  <a:cubicBezTo>
                    <a:pt x="44772" y="338216"/>
                    <a:pt x="-4441" y="334512"/>
                    <a:pt x="322" y="324458"/>
                  </a:cubicBezTo>
                  <a:cubicBezTo>
                    <a:pt x="5084" y="314404"/>
                    <a:pt x="68584" y="284241"/>
                    <a:pt x="95572" y="260958"/>
                  </a:cubicBezTo>
                  <a:cubicBezTo>
                    <a:pt x="122559" y="237675"/>
                    <a:pt x="157485" y="206454"/>
                    <a:pt x="162247" y="184758"/>
                  </a:cubicBezTo>
                  <a:cubicBezTo>
                    <a:pt x="167009" y="163062"/>
                    <a:pt x="120972" y="147716"/>
                    <a:pt x="124147" y="130783"/>
                  </a:cubicBezTo>
                  <a:cubicBezTo>
                    <a:pt x="127322" y="113850"/>
                    <a:pt x="158014" y="101679"/>
                    <a:pt x="181297" y="83158"/>
                  </a:cubicBezTo>
                  <a:cubicBezTo>
                    <a:pt x="204580" y="64637"/>
                    <a:pt x="282368" y="-7330"/>
                    <a:pt x="273372" y="60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3" name="フリーフォーム 512">
              <a:extLst>
                <a:ext uri="{FF2B5EF4-FFF2-40B4-BE49-F238E27FC236}">
                  <a16:creationId xmlns:a16="http://schemas.microsoft.com/office/drawing/2014/main" id="{5E0526BE-B950-ECE0-FD57-1A2C4EA18F70}"/>
                </a:ext>
              </a:extLst>
            </p:cNvPr>
            <p:cNvSpPr/>
            <p:nvPr/>
          </p:nvSpPr>
          <p:spPr>
            <a:xfrm>
              <a:off x="3165004" y="6946418"/>
              <a:ext cx="181169" cy="453369"/>
            </a:xfrm>
            <a:custGeom>
              <a:avLst/>
              <a:gdLst>
                <a:gd name="connsiteX0" fmla="*/ 117946 w 181169"/>
                <a:gd name="connsiteY0" fmla="*/ 482 h 453369"/>
                <a:gd name="connsiteX1" fmla="*/ 111596 w 181169"/>
                <a:gd name="connsiteY1" fmla="*/ 260832 h 453369"/>
                <a:gd name="connsiteX2" fmla="*/ 29046 w 181169"/>
                <a:gd name="connsiteY2" fmla="*/ 394182 h 453369"/>
                <a:gd name="connsiteX3" fmla="*/ 471 w 181169"/>
                <a:gd name="connsiteY3" fmla="*/ 451332 h 453369"/>
                <a:gd name="connsiteX4" fmla="*/ 48096 w 181169"/>
                <a:gd name="connsiteY4" fmla="*/ 327507 h 453369"/>
                <a:gd name="connsiteX5" fmla="*/ 178271 w 181169"/>
                <a:gd name="connsiteY5" fmla="*/ 200507 h 453369"/>
                <a:gd name="connsiteX6" fmla="*/ 117946 w 181169"/>
                <a:gd name="connsiteY6" fmla="*/ 482 h 45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169" h="453369">
                  <a:moveTo>
                    <a:pt x="117946" y="482"/>
                  </a:moveTo>
                  <a:cubicBezTo>
                    <a:pt x="106834" y="10536"/>
                    <a:pt x="126413" y="195215"/>
                    <a:pt x="111596" y="260832"/>
                  </a:cubicBezTo>
                  <a:cubicBezTo>
                    <a:pt x="96779" y="326449"/>
                    <a:pt x="47567" y="362432"/>
                    <a:pt x="29046" y="394182"/>
                  </a:cubicBezTo>
                  <a:cubicBezTo>
                    <a:pt x="10525" y="425932"/>
                    <a:pt x="-2704" y="462445"/>
                    <a:pt x="471" y="451332"/>
                  </a:cubicBezTo>
                  <a:cubicBezTo>
                    <a:pt x="3646" y="440219"/>
                    <a:pt x="18463" y="369311"/>
                    <a:pt x="48096" y="327507"/>
                  </a:cubicBezTo>
                  <a:cubicBezTo>
                    <a:pt x="77729" y="285703"/>
                    <a:pt x="160809" y="260832"/>
                    <a:pt x="178271" y="200507"/>
                  </a:cubicBezTo>
                  <a:cubicBezTo>
                    <a:pt x="195733" y="140182"/>
                    <a:pt x="129058" y="-9572"/>
                    <a:pt x="117946" y="48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4" name="フリーフォーム 513">
              <a:extLst>
                <a:ext uri="{FF2B5EF4-FFF2-40B4-BE49-F238E27FC236}">
                  <a16:creationId xmlns:a16="http://schemas.microsoft.com/office/drawing/2014/main" id="{99EF885B-056D-2273-B21A-A5FA725FBD1C}"/>
                </a:ext>
              </a:extLst>
            </p:cNvPr>
            <p:cNvSpPr/>
            <p:nvPr/>
          </p:nvSpPr>
          <p:spPr>
            <a:xfrm>
              <a:off x="2851136" y="6794388"/>
              <a:ext cx="584738" cy="272964"/>
            </a:xfrm>
            <a:custGeom>
              <a:avLst/>
              <a:gdLst>
                <a:gd name="connsiteX0" fmla="*/ 584214 w 584738"/>
                <a:gd name="connsiteY0" fmla="*/ 112 h 272964"/>
                <a:gd name="connsiteX1" fmla="*/ 422289 w 584738"/>
                <a:gd name="connsiteY1" fmla="*/ 155687 h 272964"/>
                <a:gd name="connsiteX2" fmla="*/ 292114 w 584738"/>
                <a:gd name="connsiteY2" fmla="*/ 260462 h 272964"/>
                <a:gd name="connsiteX3" fmla="*/ 206389 w 584738"/>
                <a:gd name="connsiteY3" fmla="*/ 263637 h 272964"/>
                <a:gd name="connsiteX4" fmla="*/ 14 w 584738"/>
                <a:gd name="connsiteY4" fmla="*/ 193787 h 272964"/>
                <a:gd name="connsiteX5" fmla="*/ 196864 w 584738"/>
                <a:gd name="connsiteY5" fmla="*/ 269987 h 272964"/>
                <a:gd name="connsiteX6" fmla="*/ 412764 w 584738"/>
                <a:gd name="connsiteY6" fmla="*/ 168387 h 272964"/>
                <a:gd name="connsiteX7" fmla="*/ 365139 w 584738"/>
                <a:gd name="connsiteY7" fmla="*/ 181087 h 272964"/>
                <a:gd name="connsiteX8" fmla="*/ 584214 w 584738"/>
                <a:gd name="connsiteY8" fmla="*/ 112 h 27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4738" h="272964">
                  <a:moveTo>
                    <a:pt x="584214" y="112"/>
                  </a:moveTo>
                  <a:cubicBezTo>
                    <a:pt x="593739" y="-4121"/>
                    <a:pt x="470972" y="112295"/>
                    <a:pt x="422289" y="155687"/>
                  </a:cubicBezTo>
                  <a:cubicBezTo>
                    <a:pt x="373606" y="199079"/>
                    <a:pt x="328097" y="242470"/>
                    <a:pt x="292114" y="260462"/>
                  </a:cubicBezTo>
                  <a:cubicBezTo>
                    <a:pt x="256131" y="278454"/>
                    <a:pt x="255072" y="274749"/>
                    <a:pt x="206389" y="263637"/>
                  </a:cubicBezTo>
                  <a:cubicBezTo>
                    <a:pt x="157706" y="252525"/>
                    <a:pt x="1602" y="192729"/>
                    <a:pt x="14" y="193787"/>
                  </a:cubicBezTo>
                  <a:cubicBezTo>
                    <a:pt x="-1574" y="194845"/>
                    <a:pt x="128072" y="274220"/>
                    <a:pt x="196864" y="269987"/>
                  </a:cubicBezTo>
                  <a:cubicBezTo>
                    <a:pt x="265656" y="265754"/>
                    <a:pt x="384718" y="183204"/>
                    <a:pt x="412764" y="168387"/>
                  </a:cubicBezTo>
                  <a:cubicBezTo>
                    <a:pt x="440810" y="153570"/>
                    <a:pt x="336564" y="203841"/>
                    <a:pt x="365139" y="181087"/>
                  </a:cubicBezTo>
                  <a:cubicBezTo>
                    <a:pt x="393714" y="158333"/>
                    <a:pt x="574689" y="4345"/>
                    <a:pt x="584214" y="11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5" name="フリーフォーム 514">
              <a:extLst>
                <a:ext uri="{FF2B5EF4-FFF2-40B4-BE49-F238E27FC236}">
                  <a16:creationId xmlns:a16="http://schemas.microsoft.com/office/drawing/2014/main" id="{E929B9D6-B59D-D6B0-630F-BBFF5237CCE6}"/>
                </a:ext>
              </a:extLst>
            </p:cNvPr>
            <p:cNvSpPr/>
            <p:nvPr/>
          </p:nvSpPr>
          <p:spPr>
            <a:xfrm>
              <a:off x="2942094" y="6829402"/>
              <a:ext cx="432253" cy="190999"/>
            </a:xfrm>
            <a:custGeom>
              <a:avLst/>
              <a:gdLst>
                <a:gd name="connsiteX0" fmla="*/ 1131 w 432253"/>
                <a:gd name="connsiteY0" fmla="*/ 190523 h 190999"/>
                <a:gd name="connsiteX1" fmla="*/ 286881 w 432253"/>
                <a:gd name="connsiteY1" fmla="*/ 19073 h 190999"/>
                <a:gd name="connsiteX2" fmla="*/ 236081 w 432253"/>
                <a:gd name="connsiteY2" fmla="*/ 47648 h 190999"/>
                <a:gd name="connsiteX3" fmla="*/ 429756 w 432253"/>
                <a:gd name="connsiteY3" fmla="*/ 23 h 190999"/>
                <a:gd name="connsiteX4" fmla="*/ 340856 w 432253"/>
                <a:gd name="connsiteY4" fmla="*/ 41298 h 190999"/>
                <a:gd name="connsiteX5" fmla="*/ 264656 w 432253"/>
                <a:gd name="connsiteY5" fmla="*/ 47648 h 190999"/>
                <a:gd name="connsiteX6" fmla="*/ 182106 w 432253"/>
                <a:gd name="connsiteY6" fmla="*/ 38123 h 190999"/>
                <a:gd name="connsiteX7" fmla="*/ 185281 w 432253"/>
                <a:gd name="connsiteY7" fmla="*/ 69873 h 190999"/>
                <a:gd name="connsiteX8" fmla="*/ 1131 w 432253"/>
                <a:gd name="connsiteY8" fmla="*/ 190523 h 19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253" h="190999">
                  <a:moveTo>
                    <a:pt x="1131" y="190523"/>
                  </a:moveTo>
                  <a:cubicBezTo>
                    <a:pt x="18064" y="182056"/>
                    <a:pt x="247723" y="42885"/>
                    <a:pt x="286881" y="19073"/>
                  </a:cubicBezTo>
                  <a:cubicBezTo>
                    <a:pt x="326039" y="-4740"/>
                    <a:pt x="212269" y="50823"/>
                    <a:pt x="236081" y="47648"/>
                  </a:cubicBezTo>
                  <a:cubicBezTo>
                    <a:pt x="259894" y="44473"/>
                    <a:pt x="412294" y="1081"/>
                    <a:pt x="429756" y="23"/>
                  </a:cubicBezTo>
                  <a:cubicBezTo>
                    <a:pt x="447218" y="-1035"/>
                    <a:pt x="368372" y="33361"/>
                    <a:pt x="340856" y="41298"/>
                  </a:cubicBezTo>
                  <a:cubicBezTo>
                    <a:pt x="313340" y="49235"/>
                    <a:pt x="291114" y="48177"/>
                    <a:pt x="264656" y="47648"/>
                  </a:cubicBezTo>
                  <a:cubicBezTo>
                    <a:pt x="238198" y="47119"/>
                    <a:pt x="195335" y="34419"/>
                    <a:pt x="182106" y="38123"/>
                  </a:cubicBezTo>
                  <a:cubicBezTo>
                    <a:pt x="168877" y="41827"/>
                    <a:pt x="208035" y="47648"/>
                    <a:pt x="185281" y="69873"/>
                  </a:cubicBezTo>
                  <a:cubicBezTo>
                    <a:pt x="162527" y="92098"/>
                    <a:pt x="-15802" y="198990"/>
                    <a:pt x="1131" y="19052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6" name="フリーフォーム 515">
              <a:extLst>
                <a:ext uri="{FF2B5EF4-FFF2-40B4-BE49-F238E27FC236}">
                  <a16:creationId xmlns:a16="http://schemas.microsoft.com/office/drawing/2014/main" id="{41C0F02E-DC90-E9D6-F0C7-90502AD21213}"/>
                </a:ext>
              </a:extLst>
            </p:cNvPr>
            <p:cNvSpPr/>
            <p:nvPr/>
          </p:nvSpPr>
          <p:spPr>
            <a:xfrm>
              <a:off x="3409909" y="6972114"/>
              <a:ext cx="327769" cy="299764"/>
            </a:xfrm>
            <a:custGeom>
              <a:avLst/>
              <a:gdLst>
                <a:gd name="connsiteX0" fmla="*/ 41 w 327769"/>
                <a:gd name="connsiteY0" fmla="*/ 168461 h 299764"/>
                <a:gd name="connsiteX1" fmla="*/ 149266 w 327769"/>
                <a:gd name="connsiteY1" fmla="*/ 38286 h 299764"/>
                <a:gd name="connsiteX2" fmla="*/ 168316 w 327769"/>
                <a:gd name="connsiteY2" fmla="*/ 92261 h 299764"/>
                <a:gd name="connsiteX3" fmla="*/ 95291 w 327769"/>
                <a:gd name="connsiteY3" fmla="*/ 117661 h 299764"/>
                <a:gd name="connsiteX4" fmla="*/ 146091 w 327769"/>
                <a:gd name="connsiteY4" fmla="*/ 165286 h 299764"/>
                <a:gd name="connsiteX5" fmla="*/ 295316 w 327769"/>
                <a:gd name="connsiteY5" fmla="*/ 257361 h 299764"/>
                <a:gd name="connsiteX6" fmla="*/ 304841 w 327769"/>
                <a:gd name="connsiteY6" fmla="*/ 298636 h 299764"/>
                <a:gd name="connsiteX7" fmla="*/ 320716 w 327769"/>
                <a:gd name="connsiteY7" fmla="*/ 216086 h 299764"/>
                <a:gd name="connsiteX8" fmla="*/ 177841 w 327769"/>
                <a:gd name="connsiteY8" fmla="*/ 184336 h 299764"/>
                <a:gd name="connsiteX9" fmla="*/ 152441 w 327769"/>
                <a:gd name="connsiteY9" fmla="*/ 79561 h 299764"/>
                <a:gd name="connsiteX10" fmla="*/ 196891 w 327769"/>
                <a:gd name="connsiteY10" fmla="*/ 186 h 299764"/>
                <a:gd name="connsiteX11" fmla="*/ 66716 w 327769"/>
                <a:gd name="connsiteY11" fmla="*/ 101786 h 299764"/>
                <a:gd name="connsiteX12" fmla="*/ 133391 w 327769"/>
                <a:gd name="connsiteY12" fmla="*/ 16061 h 299764"/>
                <a:gd name="connsiteX13" fmla="*/ 41 w 327769"/>
                <a:gd name="connsiteY13" fmla="*/ 168461 h 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7769" h="299764">
                  <a:moveTo>
                    <a:pt x="41" y="168461"/>
                  </a:moveTo>
                  <a:cubicBezTo>
                    <a:pt x="2687" y="172165"/>
                    <a:pt x="121220" y="50986"/>
                    <a:pt x="149266" y="38286"/>
                  </a:cubicBezTo>
                  <a:cubicBezTo>
                    <a:pt x="177312" y="25586"/>
                    <a:pt x="177312" y="79032"/>
                    <a:pt x="168316" y="92261"/>
                  </a:cubicBezTo>
                  <a:cubicBezTo>
                    <a:pt x="159320" y="105490"/>
                    <a:pt x="98995" y="105490"/>
                    <a:pt x="95291" y="117661"/>
                  </a:cubicBezTo>
                  <a:cubicBezTo>
                    <a:pt x="91587" y="129832"/>
                    <a:pt x="112754" y="142003"/>
                    <a:pt x="146091" y="165286"/>
                  </a:cubicBezTo>
                  <a:cubicBezTo>
                    <a:pt x="179428" y="188569"/>
                    <a:pt x="268858" y="235136"/>
                    <a:pt x="295316" y="257361"/>
                  </a:cubicBezTo>
                  <a:cubicBezTo>
                    <a:pt x="321774" y="279586"/>
                    <a:pt x="300608" y="305515"/>
                    <a:pt x="304841" y="298636"/>
                  </a:cubicBezTo>
                  <a:cubicBezTo>
                    <a:pt x="309074" y="291757"/>
                    <a:pt x="341882" y="235136"/>
                    <a:pt x="320716" y="216086"/>
                  </a:cubicBezTo>
                  <a:cubicBezTo>
                    <a:pt x="299550" y="197036"/>
                    <a:pt x="205887" y="207090"/>
                    <a:pt x="177841" y="184336"/>
                  </a:cubicBezTo>
                  <a:cubicBezTo>
                    <a:pt x="149795" y="161582"/>
                    <a:pt x="149266" y="110253"/>
                    <a:pt x="152441" y="79561"/>
                  </a:cubicBezTo>
                  <a:cubicBezTo>
                    <a:pt x="155616" y="48869"/>
                    <a:pt x="211178" y="-3518"/>
                    <a:pt x="196891" y="186"/>
                  </a:cubicBezTo>
                  <a:cubicBezTo>
                    <a:pt x="182604" y="3890"/>
                    <a:pt x="77299" y="99140"/>
                    <a:pt x="66716" y="101786"/>
                  </a:cubicBezTo>
                  <a:cubicBezTo>
                    <a:pt x="56133" y="104432"/>
                    <a:pt x="145033" y="4419"/>
                    <a:pt x="133391" y="16061"/>
                  </a:cubicBezTo>
                  <a:cubicBezTo>
                    <a:pt x="121749" y="27703"/>
                    <a:pt x="-2605" y="164757"/>
                    <a:pt x="41" y="16846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7" name="フリーフォーム 516">
              <a:extLst>
                <a:ext uri="{FF2B5EF4-FFF2-40B4-BE49-F238E27FC236}">
                  <a16:creationId xmlns:a16="http://schemas.microsoft.com/office/drawing/2014/main" id="{A3EA8595-5839-297D-3992-2A349F1540B7}"/>
                </a:ext>
              </a:extLst>
            </p:cNvPr>
            <p:cNvSpPr/>
            <p:nvPr/>
          </p:nvSpPr>
          <p:spPr>
            <a:xfrm>
              <a:off x="3685844" y="6953243"/>
              <a:ext cx="174956" cy="469921"/>
            </a:xfrm>
            <a:custGeom>
              <a:avLst/>
              <a:gdLst>
                <a:gd name="connsiteX0" fmla="*/ 331 w 174956"/>
                <a:gd name="connsiteY0" fmla="*/ 7 h 469921"/>
                <a:gd name="connsiteX1" fmla="*/ 86056 w 174956"/>
                <a:gd name="connsiteY1" fmla="*/ 158757 h 469921"/>
                <a:gd name="connsiteX2" fmla="*/ 32081 w 174956"/>
                <a:gd name="connsiteY2" fmla="*/ 317507 h 469921"/>
                <a:gd name="connsiteX3" fmla="*/ 73356 w 174956"/>
                <a:gd name="connsiteY3" fmla="*/ 292107 h 469921"/>
                <a:gd name="connsiteX4" fmla="*/ 67006 w 174956"/>
                <a:gd name="connsiteY4" fmla="*/ 342907 h 469921"/>
                <a:gd name="connsiteX5" fmla="*/ 117806 w 174956"/>
                <a:gd name="connsiteY5" fmla="*/ 320682 h 469921"/>
                <a:gd name="connsiteX6" fmla="*/ 44781 w 174956"/>
                <a:gd name="connsiteY6" fmla="*/ 469907 h 469921"/>
                <a:gd name="connsiteX7" fmla="*/ 73356 w 174956"/>
                <a:gd name="connsiteY7" fmla="*/ 311157 h 469921"/>
                <a:gd name="connsiteX8" fmla="*/ 124156 w 174956"/>
                <a:gd name="connsiteY8" fmla="*/ 190507 h 469921"/>
                <a:gd name="connsiteX9" fmla="*/ 174956 w 174956"/>
                <a:gd name="connsiteY9" fmla="*/ 222257 h 469921"/>
                <a:gd name="connsiteX10" fmla="*/ 124156 w 174956"/>
                <a:gd name="connsiteY10" fmla="*/ 152407 h 469921"/>
                <a:gd name="connsiteX11" fmla="*/ 331 w 174956"/>
                <a:gd name="connsiteY11" fmla="*/ 7 h 46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4956" h="469921">
                  <a:moveTo>
                    <a:pt x="331" y="7"/>
                  </a:moveTo>
                  <a:cubicBezTo>
                    <a:pt x="-6019" y="1065"/>
                    <a:pt x="80764" y="105840"/>
                    <a:pt x="86056" y="158757"/>
                  </a:cubicBezTo>
                  <a:cubicBezTo>
                    <a:pt x="91348" y="211674"/>
                    <a:pt x="34198" y="295282"/>
                    <a:pt x="32081" y="317507"/>
                  </a:cubicBezTo>
                  <a:cubicBezTo>
                    <a:pt x="29964" y="339732"/>
                    <a:pt x="67535" y="287874"/>
                    <a:pt x="73356" y="292107"/>
                  </a:cubicBezTo>
                  <a:cubicBezTo>
                    <a:pt x="79177" y="296340"/>
                    <a:pt x="59598" y="338145"/>
                    <a:pt x="67006" y="342907"/>
                  </a:cubicBezTo>
                  <a:cubicBezTo>
                    <a:pt x="74414" y="347670"/>
                    <a:pt x="121510" y="299515"/>
                    <a:pt x="117806" y="320682"/>
                  </a:cubicBezTo>
                  <a:cubicBezTo>
                    <a:pt x="114102" y="341849"/>
                    <a:pt x="52189" y="471494"/>
                    <a:pt x="44781" y="469907"/>
                  </a:cubicBezTo>
                  <a:cubicBezTo>
                    <a:pt x="37373" y="468320"/>
                    <a:pt x="60127" y="357724"/>
                    <a:pt x="73356" y="311157"/>
                  </a:cubicBezTo>
                  <a:cubicBezTo>
                    <a:pt x="86585" y="264590"/>
                    <a:pt x="107223" y="205324"/>
                    <a:pt x="124156" y="190507"/>
                  </a:cubicBezTo>
                  <a:cubicBezTo>
                    <a:pt x="141089" y="175690"/>
                    <a:pt x="174956" y="228607"/>
                    <a:pt x="174956" y="222257"/>
                  </a:cubicBezTo>
                  <a:cubicBezTo>
                    <a:pt x="174956" y="215907"/>
                    <a:pt x="153260" y="191036"/>
                    <a:pt x="124156" y="152407"/>
                  </a:cubicBezTo>
                  <a:cubicBezTo>
                    <a:pt x="95052" y="113778"/>
                    <a:pt x="6681" y="-1051"/>
                    <a:pt x="331" y="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8" name="フリーフォーム 517">
              <a:extLst>
                <a:ext uri="{FF2B5EF4-FFF2-40B4-BE49-F238E27FC236}">
                  <a16:creationId xmlns:a16="http://schemas.microsoft.com/office/drawing/2014/main" id="{9926E4F7-BE10-78D8-B2F2-5404C5F7E50C}"/>
                </a:ext>
              </a:extLst>
            </p:cNvPr>
            <p:cNvSpPr/>
            <p:nvPr/>
          </p:nvSpPr>
          <p:spPr>
            <a:xfrm>
              <a:off x="3806823" y="7015580"/>
              <a:ext cx="169563" cy="179632"/>
            </a:xfrm>
            <a:custGeom>
              <a:avLst/>
              <a:gdLst>
                <a:gd name="connsiteX0" fmla="*/ 107952 w 169563"/>
                <a:gd name="connsiteY0" fmla="*/ 1170 h 179632"/>
                <a:gd name="connsiteX1" fmla="*/ 117477 w 169563"/>
                <a:gd name="connsiteY1" fmla="*/ 166270 h 179632"/>
                <a:gd name="connsiteX2" fmla="*/ 2 w 169563"/>
                <a:gd name="connsiteY2" fmla="*/ 90070 h 179632"/>
                <a:gd name="connsiteX3" fmla="*/ 120652 w 169563"/>
                <a:gd name="connsiteY3" fmla="*/ 178970 h 179632"/>
                <a:gd name="connsiteX4" fmla="*/ 168277 w 169563"/>
                <a:gd name="connsiteY4" fmla="*/ 32920 h 179632"/>
                <a:gd name="connsiteX5" fmla="*/ 152402 w 169563"/>
                <a:gd name="connsiteY5" fmla="*/ 90070 h 179632"/>
                <a:gd name="connsiteX6" fmla="*/ 107952 w 169563"/>
                <a:gd name="connsiteY6" fmla="*/ 1170 h 179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563" h="179632">
                  <a:moveTo>
                    <a:pt x="107952" y="1170"/>
                  </a:moveTo>
                  <a:cubicBezTo>
                    <a:pt x="102131" y="13870"/>
                    <a:pt x="135469" y="151453"/>
                    <a:pt x="117477" y="166270"/>
                  </a:cubicBezTo>
                  <a:cubicBezTo>
                    <a:pt x="99485" y="181087"/>
                    <a:pt x="-527" y="87953"/>
                    <a:pt x="2" y="90070"/>
                  </a:cubicBezTo>
                  <a:cubicBezTo>
                    <a:pt x="531" y="92187"/>
                    <a:pt x="92606" y="188495"/>
                    <a:pt x="120652" y="178970"/>
                  </a:cubicBezTo>
                  <a:cubicBezTo>
                    <a:pt x="148698" y="169445"/>
                    <a:pt x="162985" y="47737"/>
                    <a:pt x="168277" y="32920"/>
                  </a:cubicBezTo>
                  <a:cubicBezTo>
                    <a:pt x="173569" y="18103"/>
                    <a:pt x="161398" y="96949"/>
                    <a:pt x="152402" y="90070"/>
                  </a:cubicBezTo>
                  <a:cubicBezTo>
                    <a:pt x="143406" y="83191"/>
                    <a:pt x="113773" y="-11530"/>
                    <a:pt x="107952" y="117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9" name="フリーフォーム 518">
              <a:extLst>
                <a:ext uri="{FF2B5EF4-FFF2-40B4-BE49-F238E27FC236}">
                  <a16:creationId xmlns:a16="http://schemas.microsoft.com/office/drawing/2014/main" id="{FD80AA4A-FB45-350A-369F-B62578ED3F10}"/>
                </a:ext>
              </a:extLst>
            </p:cNvPr>
            <p:cNvSpPr/>
            <p:nvPr/>
          </p:nvSpPr>
          <p:spPr>
            <a:xfrm>
              <a:off x="3085812" y="6883098"/>
              <a:ext cx="226136" cy="508655"/>
            </a:xfrm>
            <a:custGeom>
              <a:avLst/>
              <a:gdLst>
                <a:gd name="connsiteX0" fmla="*/ 225713 w 226136"/>
                <a:gd name="connsiteY0" fmla="*/ 302 h 508655"/>
                <a:gd name="connsiteX1" fmla="*/ 51088 w 226136"/>
                <a:gd name="connsiteY1" fmla="*/ 241602 h 508655"/>
                <a:gd name="connsiteX2" fmla="*/ 54263 w 226136"/>
                <a:gd name="connsiteY2" fmla="*/ 349552 h 508655"/>
                <a:gd name="connsiteX3" fmla="*/ 63788 w 226136"/>
                <a:gd name="connsiteY3" fmla="*/ 343202 h 508655"/>
                <a:gd name="connsiteX4" fmla="*/ 111413 w 226136"/>
                <a:gd name="connsiteY4" fmla="*/ 508302 h 508655"/>
                <a:gd name="connsiteX5" fmla="*/ 54263 w 226136"/>
                <a:gd name="connsiteY5" fmla="*/ 384477 h 508655"/>
                <a:gd name="connsiteX6" fmla="*/ 288 w 226136"/>
                <a:gd name="connsiteY6" fmla="*/ 295577 h 508655"/>
                <a:gd name="connsiteX7" fmla="*/ 35213 w 226136"/>
                <a:gd name="connsiteY7" fmla="*/ 324152 h 508655"/>
                <a:gd name="connsiteX8" fmla="*/ 86013 w 226136"/>
                <a:gd name="connsiteY8" fmla="*/ 146352 h 508655"/>
                <a:gd name="connsiteX9" fmla="*/ 98713 w 226136"/>
                <a:gd name="connsiteY9" fmla="*/ 190802 h 508655"/>
                <a:gd name="connsiteX10" fmla="*/ 225713 w 226136"/>
                <a:gd name="connsiteY10" fmla="*/ 302 h 50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136" h="508655">
                  <a:moveTo>
                    <a:pt x="225713" y="302"/>
                  </a:moveTo>
                  <a:cubicBezTo>
                    <a:pt x="217775" y="8769"/>
                    <a:pt x="79663" y="183394"/>
                    <a:pt x="51088" y="241602"/>
                  </a:cubicBezTo>
                  <a:cubicBezTo>
                    <a:pt x="22513" y="299810"/>
                    <a:pt x="52146" y="332619"/>
                    <a:pt x="54263" y="349552"/>
                  </a:cubicBezTo>
                  <a:cubicBezTo>
                    <a:pt x="56380" y="366485"/>
                    <a:pt x="54263" y="316744"/>
                    <a:pt x="63788" y="343202"/>
                  </a:cubicBezTo>
                  <a:cubicBezTo>
                    <a:pt x="73313" y="369660"/>
                    <a:pt x="113000" y="501423"/>
                    <a:pt x="111413" y="508302"/>
                  </a:cubicBezTo>
                  <a:cubicBezTo>
                    <a:pt x="109826" y="515181"/>
                    <a:pt x="72784" y="419931"/>
                    <a:pt x="54263" y="384477"/>
                  </a:cubicBezTo>
                  <a:cubicBezTo>
                    <a:pt x="35742" y="349023"/>
                    <a:pt x="3463" y="305631"/>
                    <a:pt x="288" y="295577"/>
                  </a:cubicBezTo>
                  <a:cubicBezTo>
                    <a:pt x="-2887" y="285523"/>
                    <a:pt x="20925" y="349023"/>
                    <a:pt x="35213" y="324152"/>
                  </a:cubicBezTo>
                  <a:cubicBezTo>
                    <a:pt x="49500" y="299281"/>
                    <a:pt x="75430" y="168577"/>
                    <a:pt x="86013" y="146352"/>
                  </a:cubicBezTo>
                  <a:cubicBezTo>
                    <a:pt x="96596" y="124127"/>
                    <a:pt x="69609" y="217790"/>
                    <a:pt x="98713" y="190802"/>
                  </a:cubicBezTo>
                  <a:cubicBezTo>
                    <a:pt x="127817" y="163815"/>
                    <a:pt x="233651" y="-8165"/>
                    <a:pt x="225713" y="30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0" name="フリーフォーム 519">
              <a:extLst>
                <a:ext uri="{FF2B5EF4-FFF2-40B4-BE49-F238E27FC236}">
                  <a16:creationId xmlns:a16="http://schemas.microsoft.com/office/drawing/2014/main" id="{6AB5B10C-6D5C-B65C-A001-FE7F00D6FC47}"/>
                </a:ext>
              </a:extLst>
            </p:cNvPr>
            <p:cNvSpPr/>
            <p:nvPr/>
          </p:nvSpPr>
          <p:spPr>
            <a:xfrm>
              <a:off x="2470075" y="7163142"/>
              <a:ext cx="395411" cy="925592"/>
            </a:xfrm>
            <a:custGeom>
              <a:avLst/>
              <a:gdLst>
                <a:gd name="connsiteX0" fmla="*/ 75 w 395411"/>
                <a:gd name="connsiteY0" fmla="*/ 485433 h 925592"/>
                <a:gd name="connsiteX1" fmla="*/ 47700 w 395411"/>
                <a:gd name="connsiteY1" fmla="*/ 418758 h 925592"/>
                <a:gd name="connsiteX2" fmla="*/ 152475 w 395411"/>
                <a:gd name="connsiteY2" fmla="*/ 209208 h 925592"/>
                <a:gd name="connsiteX3" fmla="*/ 374725 w 395411"/>
                <a:gd name="connsiteY3" fmla="*/ 79033 h 925592"/>
                <a:gd name="connsiteX4" fmla="*/ 381075 w 395411"/>
                <a:gd name="connsiteY4" fmla="*/ 9183 h 925592"/>
                <a:gd name="connsiteX5" fmla="*/ 333450 w 395411"/>
                <a:gd name="connsiteY5" fmla="*/ 285408 h 925592"/>
                <a:gd name="connsiteX6" fmla="*/ 301700 w 395411"/>
                <a:gd name="connsiteY6" fmla="*/ 485433 h 925592"/>
                <a:gd name="connsiteX7" fmla="*/ 171525 w 395411"/>
                <a:gd name="connsiteY7" fmla="*/ 666408 h 925592"/>
                <a:gd name="connsiteX8" fmla="*/ 44525 w 395411"/>
                <a:gd name="connsiteY8" fmla="*/ 856908 h 925592"/>
                <a:gd name="connsiteX9" fmla="*/ 15950 w 395411"/>
                <a:gd name="connsiteY9" fmla="*/ 910883 h 925592"/>
                <a:gd name="connsiteX10" fmla="*/ 206450 w 395411"/>
                <a:gd name="connsiteY10" fmla="*/ 609258 h 925592"/>
                <a:gd name="connsiteX11" fmla="*/ 390600 w 395411"/>
                <a:gd name="connsiteY11" fmla="*/ 25058 h 925592"/>
                <a:gd name="connsiteX12" fmla="*/ 301700 w 395411"/>
                <a:gd name="connsiteY12" fmla="*/ 120308 h 925592"/>
                <a:gd name="connsiteX13" fmla="*/ 165175 w 395411"/>
                <a:gd name="connsiteY13" fmla="*/ 193333 h 925592"/>
                <a:gd name="connsiteX14" fmla="*/ 57225 w 395411"/>
                <a:gd name="connsiteY14" fmla="*/ 339383 h 925592"/>
                <a:gd name="connsiteX15" fmla="*/ 75 w 395411"/>
                <a:gd name="connsiteY15" fmla="*/ 485433 h 92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5411" h="925592">
                  <a:moveTo>
                    <a:pt x="75" y="485433"/>
                  </a:moveTo>
                  <a:cubicBezTo>
                    <a:pt x="-1512" y="498662"/>
                    <a:pt x="22300" y="464795"/>
                    <a:pt x="47700" y="418758"/>
                  </a:cubicBezTo>
                  <a:cubicBezTo>
                    <a:pt x="73100" y="372721"/>
                    <a:pt x="97971" y="265829"/>
                    <a:pt x="152475" y="209208"/>
                  </a:cubicBezTo>
                  <a:cubicBezTo>
                    <a:pt x="206979" y="152587"/>
                    <a:pt x="336625" y="112370"/>
                    <a:pt x="374725" y="79033"/>
                  </a:cubicBezTo>
                  <a:cubicBezTo>
                    <a:pt x="412825" y="45696"/>
                    <a:pt x="387954" y="-25213"/>
                    <a:pt x="381075" y="9183"/>
                  </a:cubicBezTo>
                  <a:cubicBezTo>
                    <a:pt x="374196" y="43579"/>
                    <a:pt x="346679" y="206033"/>
                    <a:pt x="333450" y="285408"/>
                  </a:cubicBezTo>
                  <a:cubicBezTo>
                    <a:pt x="320221" y="364783"/>
                    <a:pt x="328687" y="421933"/>
                    <a:pt x="301700" y="485433"/>
                  </a:cubicBezTo>
                  <a:cubicBezTo>
                    <a:pt x="274713" y="548933"/>
                    <a:pt x="214388" y="604496"/>
                    <a:pt x="171525" y="666408"/>
                  </a:cubicBezTo>
                  <a:cubicBezTo>
                    <a:pt x="128663" y="728321"/>
                    <a:pt x="70454" y="816162"/>
                    <a:pt x="44525" y="856908"/>
                  </a:cubicBezTo>
                  <a:cubicBezTo>
                    <a:pt x="18596" y="897654"/>
                    <a:pt x="-11037" y="952158"/>
                    <a:pt x="15950" y="910883"/>
                  </a:cubicBezTo>
                  <a:cubicBezTo>
                    <a:pt x="42937" y="869608"/>
                    <a:pt x="144008" y="756895"/>
                    <a:pt x="206450" y="609258"/>
                  </a:cubicBezTo>
                  <a:cubicBezTo>
                    <a:pt x="268892" y="461621"/>
                    <a:pt x="374725" y="106550"/>
                    <a:pt x="390600" y="25058"/>
                  </a:cubicBezTo>
                  <a:cubicBezTo>
                    <a:pt x="406475" y="-56434"/>
                    <a:pt x="339271" y="92262"/>
                    <a:pt x="301700" y="120308"/>
                  </a:cubicBezTo>
                  <a:cubicBezTo>
                    <a:pt x="264129" y="148354"/>
                    <a:pt x="205921" y="156821"/>
                    <a:pt x="165175" y="193333"/>
                  </a:cubicBezTo>
                  <a:cubicBezTo>
                    <a:pt x="124429" y="229845"/>
                    <a:pt x="83154" y="294404"/>
                    <a:pt x="57225" y="339383"/>
                  </a:cubicBezTo>
                  <a:cubicBezTo>
                    <a:pt x="31296" y="384362"/>
                    <a:pt x="1662" y="472204"/>
                    <a:pt x="75" y="48543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1" name="フリーフォーム 520">
              <a:extLst>
                <a:ext uri="{FF2B5EF4-FFF2-40B4-BE49-F238E27FC236}">
                  <a16:creationId xmlns:a16="http://schemas.microsoft.com/office/drawing/2014/main" id="{31D93099-9CFA-AA60-2318-86411E1B2953}"/>
                </a:ext>
              </a:extLst>
            </p:cNvPr>
            <p:cNvSpPr/>
            <p:nvPr/>
          </p:nvSpPr>
          <p:spPr>
            <a:xfrm>
              <a:off x="2447872" y="7346323"/>
              <a:ext cx="358979" cy="481515"/>
            </a:xfrm>
            <a:custGeom>
              <a:avLst/>
              <a:gdLst>
                <a:gd name="connsiteX0" fmla="*/ 358828 w 358979"/>
                <a:gd name="connsiteY0" fmla="*/ 627 h 481515"/>
                <a:gd name="connsiteX1" fmla="*/ 146103 w 358979"/>
                <a:gd name="connsiteY1" fmla="*/ 229227 h 481515"/>
                <a:gd name="connsiteX2" fmla="*/ 38153 w 358979"/>
                <a:gd name="connsiteY2" fmla="*/ 349877 h 481515"/>
                <a:gd name="connsiteX3" fmla="*/ 53 w 358979"/>
                <a:gd name="connsiteY3" fmla="*/ 480052 h 481515"/>
                <a:gd name="connsiteX4" fmla="*/ 44503 w 358979"/>
                <a:gd name="connsiteY4" fmla="*/ 403852 h 481515"/>
                <a:gd name="connsiteX5" fmla="*/ 177853 w 358979"/>
                <a:gd name="connsiteY5" fmla="*/ 168902 h 481515"/>
                <a:gd name="connsiteX6" fmla="*/ 358828 w 358979"/>
                <a:gd name="connsiteY6" fmla="*/ 627 h 48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79" h="481515">
                  <a:moveTo>
                    <a:pt x="358828" y="627"/>
                  </a:moveTo>
                  <a:cubicBezTo>
                    <a:pt x="353536" y="10681"/>
                    <a:pt x="199549" y="171019"/>
                    <a:pt x="146103" y="229227"/>
                  </a:cubicBezTo>
                  <a:cubicBezTo>
                    <a:pt x="92657" y="287435"/>
                    <a:pt x="62495" y="308073"/>
                    <a:pt x="38153" y="349877"/>
                  </a:cubicBezTo>
                  <a:cubicBezTo>
                    <a:pt x="13811" y="391681"/>
                    <a:pt x="-1005" y="471056"/>
                    <a:pt x="53" y="480052"/>
                  </a:cubicBezTo>
                  <a:cubicBezTo>
                    <a:pt x="1111" y="489048"/>
                    <a:pt x="14870" y="455710"/>
                    <a:pt x="44503" y="403852"/>
                  </a:cubicBezTo>
                  <a:cubicBezTo>
                    <a:pt x="74136" y="351994"/>
                    <a:pt x="125995" y="233990"/>
                    <a:pt x="177853" y="168902"/>
                  </a:cubicBezTo>
                  <a:cubicBezTo>
                    <a:pt x="229711" y="103814"/>
                    <a:pt x="364120" y="-9427"/>
                    <a:pt x="358828" y="62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2" name="フリーフォーム 521">
              <a:extLst>
                <a:ext uri="{FF2B5EF4-FFF2-40B4-BE49-F238E27FC236}">
                  <a16:creationId xmlns:a16="http://schemas.microsoft.com/office/drawing/2014/main" id="{DBF85539-CF59-67CC-42D3-389B521153BC}"/>
                </a:ext>
              </a:extLst>
            </p:cNvPr>
            <p:cNvSpPr/>
            <p:nvPr/>
          </p:nvSpPr>
          <p:spPr>
            <a:xfrm>
              <a:off x="2471187" y="7458538"/>
              <a:ext cx="288940" cy="387768"/>
            </a:xfrm>
            <a:custGeom>
              <a:avLst/>
              <a:gdLst>
                <a:gd name="connsiteX0" fmla="*/ 287888 w 288940"/>
                <a:gd name="connsiteY0" fmla="*/ 2712 h 387768"/>
                <a:gd name="connsiteX1" fmla="*/ 33888 w 288940"/>
                <a:gd name="connsiteY1" fmla="*/ 348787 h 387768"/>
                <a:gd name="connsiteX2" fmla="*/ 18013 w 288940"/>
                <a:gd name="connsiteY2" fmla="*/ 355137 h 387768"/>
                <a:gd name="connsiteX3" fmla="*/ 176763 w 288940"/>
                <a:gd name="connsiteY3" fmla="*/ 129712 h 387768"/>
                <a:gd name="connsiteX4" fmla="*/ 125963 w 288940"/>
                <a:gd name="connsiteY4" fmla="*/ 186862 h 387768"/>
                <a:gd name="connsiteX5" fmla="*/ 287888 w 288940"/>
                <a:gd name="connsiteY5" fmla="*/ 2712 h 3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940" h="387768">
                  <a:moveTo>
                    <a:pt x="287888" y="2712"/>
                  </a:moveTo>
                  <a:cubicBezTo>
                    <a:pt x="272542" y="29699"/>
                    <a:pt x="78867" y="290050"/>
                    <a:pt x="33888" y="348787"/>
                  </a:cubicBezTo>
                  <a:cubicBezTo>
                    <a:pt x="-11091" y="407524"/>
                    <a:pt x="-5799" y="391649"/>
                    <a:pt x="18013" y="355137"/>
                  </a:cubicBezTo>
                  <a:cubicBezTo>
                    <a:pt x="41825" y="318625"/>
                    <a:pt x="158771" y="157758"/>
                    <a:pt x="176763" y="129712"/>
                  </a:cubicBezTo>
                  <a:cubicBezTo>
                    <a:pt x="194755" y="101666"/>
                    <a:pt x="105855" y="215437"/>
                    <a:pt x="125963" y="186862"/>
                  </a:cubicBezTo>
                  <a:cubicBezTo>
                    <a:pt x="146071" y="158287"/>
                    <a:pt x="303234" y="-24275"/>
                    <a:pt x="287888" y="271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3" name="フリーフォーム 522">
              <a:extLst>
                <a:ext uri="{FF2B5EF4-FFF2-40B4-BE49-F238E27FC236}">
                  <a16:creationId xmlns:a16="http://schemas.microsoft.com/office/drawing/2014/main" id="{8A2A5F5D-78F8-1B26-290E-92EF4770D9D8}"/>
                </a:ext>
              </a:extLst>
            </p:cNvPr>
            <p:cNvSpPr/>
            <p:nvPr/>
          </p:nvSpPr>
          <p:spPr>
            <a:xfrm>
              <a:off x="2443688" y="7971507"/>
              <a:ext cx="132337" cy="658148"/>
            </a:xfrm>
            <a:custGeom>
              <a:avLst/>
              <a:gdLst>
                <a:gd name="connsiteX0" fmla="*/ 131237 w 132337"/>
                <a:gd name="connsiteY0" fmla="*/ 4093 h 658148"/>
                <a:gd name="connsiteX1" fmla="*/ 70912 w 132337"/>
                <a:gd name="connsiteY1" fmla="*/ 150143 h 658148"/>
                <a:gd name="connsiteX2" fmla="*/ 42337 w 132337"/>
                <a:gd name="connsiteY2" fmla="*/ 651793 h 658148"/>
                <a:gd name="connsiteX3" fmla="*/ 23287 w 132337"/>
                <a:gd name="connsiteY3" fmla="*/ 423193 h 658148"/>
                <a:gd name="connsiteX4" fmla="*/ 1062 w 132337"/>
                <a:gd name="connsiteY4" fmla="*/ 277143 h 658148"/>
                <a:gd name="connsiteX5" fmla="*/ 13762 w 132337"/>
                <a:gd name="connsiteY5" fmla="*/ 273968 h 658148"/>
                <a:gd name="connsiteX6" fmla="*/ 131237 w 132337"/>
                <a:gd name="connsiteY6" fmla="*/ 4093 h 65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337" h="658148">
                  <a:moveTo>
                    <a:pt x="131237" y="4093"/>
                  </a:moveTo>
                  <a:cubicBezTo>
                    <a:pt x="140762" y="-16544"/>
                    <a:pt x="85729" y="42193"/>
                    <a:pt x="70912" y="150143"/>
                  </a:cubicBezTo>
                  <a:cubicBezTo>
                    <a:pt x="56095" y="258093"/>
                    <a:pt x="50274" y="606285"/>
                    <a:pt x="42337" y="651793"/>
                  </a:cubicBezTo>
                  <a:cubicBezTo>
                    <a:pt x="34400" y="697301"/>
                    <a:pt x="30166" y="485635"/>
                    <a:pt x="23287" y="423193"/>
                  </a:cubicBezTo>
                  <a:cubicBezTo>
                    <a:pt x="16408" y="360751"/>
                    <a:pt x="2649" y="302014"/>
                    <a:pt x="1062" y="277143"/>
                  </a:cubicBezTo>
                  <a:cubicBezTo>
                    <a:pt x="-526" y="252272"/>
                    <a:pt x="-2642" y="319476"/>
                    <a:pt x="13762" y="273968"/>
                  </a:cubicBezTo>
                  <a:cubicBezTo>
                    <a:pt x="30166" y="228460"/>
                    <a:pt x="121712" y="24730"/>
                    <a:pt x="131237" y="409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4" name="フリーフォーム 523">
              <a:extLst>
                <a:ext uri="{FF2B5EF4-FFF2-40B4-BE49-F238E27FC236}">
                  <a16:creationId xmlns:a16="http://schemas.microsoft.com/office/drawing/2014/main" id="{A394DD8F-F811-8F42-41EA-9F4B1C2C7CDF}"/>
                </a:ext>
              </a:extLst>
            </p:cNvPr>
            <p:cNvSpPr/>
            <p:nvPr/>
          </p:nvSpPr>
          <p:spPr>
            <a:xfrm>
              <a:off x="2575449" y="7886576"/>
              <a:ext cx="343792" cy="157602"/>
            </a:xfrm>
            <a:custGeom>
              <a:avLst/>
              <a:gdLst>
                <a:gd name="connsiteX0" fmla="*/ 9001 w 343792"/>
                <a:gd name="connsiteY0" fmla="*/ 124 h 157602"/>
                <a:gd name="connsiteX1" fmla="*/ 12176 w 343792"/>
                <a:gd name="connsiteY1" fmla="*/ 117599 h 157602"/>
                <a:gd name="connsiteX2" fmla="*/ 151876 w 343792"/>
                <a:gd name="connsiteY2" fmla="*/ 76324 h 157602"/>
                <a:gd name="connsiteX3" fmla="*/ 148701 w 343792"/>
                <a:gd name="connsiteY3" fmla="*/ 101724 h 157602"/>
                <a:gd name="connsiteX4" fmla="*/ 243951 w 343792"/>
                <a:gd name="connsiteY4" fmla="*/ 25524 h 157602"/>
                <a:gd name="connsiteX5" fmla="*/ 342376 w 343792"/>
                <a:gd name="connsiteY5" fmla="*/ 25524 h 157602"/>
                <a:gd name="connsiteX6" fmla="*/ 294751 w 343792"/>
                <a:gd name="connsiteY6" fmla="*/ 95374 h 157602"/>
                <a:gd name="connsiteX7" fmla="*/ 193151 w 343792"/>
                <a:gd name="connsiteY7" fmla="*/ 142999 h 157602"/>
                <a:gd name="connsiteX8" fmla="*/ 94726 w 343792"/>
                <a:gd name="connsiteY8" fmla="*/ 155699 h 157602"/>
                <a:gd name="connsiteX9" fmla="*/ 332851 w 343792"/>
                <a:gd name="connsiteY9" fmla="*/ 108074 h 157602"/>
                <a:gd name="connsiteX10" fmla="*/ 266176 w 343792"/>
                <a:gd name="connsiteY10" fmla="*/ 44574 h 157602"/>
                <a:gd name="connsiteX11" fmla="*/ 53451 w 343792"/>
                <a:gd name="connsiteY11" fmla="*/ 120774 h 157602"/>
                <a:gd name="connsiteX12" fmla="*/ 28051 w 343792"/>
                <a:gd name="connsiteY12" fmla="*/ 95374 h 157602"/>
                <a:gd name="connsiteX13" fmla="*/ 9001 w 343792"/>
                <a:gd name="connsiteY13" fmla="*/ 124 h 157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3792" h="157602">
                  <a:moveTo>
                    <a:pt x="9001" y="124"/>
                  </a:moveTo>
                  <a:cubicBezTo>
                    <a:pt x="6355" y="3828"/>
                    <a:pt x="-11637" y="104899"/>
                    <a:pt x="12176" y="117599"/>
                  </a:cubicBezTo>
                  <a:cubicBezTo>
                    <a:pt x="35989" y="130299"/>
                    <a:pt x="129122" y="78970"/>
                    <a:pt x="151876" y="76324"/>
                  </a:cubicBezTo>
                  <a:cubicBezTo>
                    <a:pt x="174630" y="73678"/>
                    <a:pt x="133355" y="110191"/>
                    <a:pt x="148701" y="101724"/>
                  </a:cubicBezTo>
                  <a:cubicBezTo>
                    <a:pt x="164047" y="93257"/>
                    <a:pt x="211672" y="38224"/>
                    <a:pt x="243951" y="25524"/>
                  </a:cubicBezTo>
                  <a:cubicBezTo>
                    <a:pt x="276230" y="12824"/>
                    <a:pt x="333909" y="13882"/>
                    <a:pt x="342376" y="25524"/>
                  </a:cubicBezTo>
                  <a:cubicBezTo>
                    <a:pt x="350843" y="37166"/>
                    <a:pt x="319622" y="75795"/>
                    <a:pt x="294751" y="95374"/>
                  </a:cubicBezTo>
                  <a:cubicBezTo>
                    <a:pt x="269880" y="114953"/>
                    <a:pt x="226489" y="132945"/>
                    <a:pt x="193151" y="142999"/>
                  </a:cubicBezTo>
                  <a:cubicBezTo>
                    <a:pt x="159813" y="153053"/>
                    <a:pt x="71443" y="161520"/>
                    <a:pt x="94726" y="155699"/>
                  </a:cubicBezTo>
                  <a:cubicBezTo>
                    <a:pt x="118009" y="149878"/>
                    <a:pt x="304276" y="126595"/>
                    <a:pt x="332851" y="108074"/>
                  </a:cubicBezTo>
                  <a:cubicBezTo>
                    <a:pt x="361426" y="89553"/>
                    <a:pt x="312743" y="42457"/>
                    <a:pt x="266176" y="44574"/>
                  </a:cubicBezTo>
                  <a:cubicBezTo>
                    <a:pt x="219609" y="46691"/>
                    <a:pt x="93139" y="112307"/>
                    <a:pt x="53451" y="120774"/>
                  </a:cubicBezTo>
                  <a:cubicBezTo>
                    <a:pt x="13764" y="129241"/>
                    <a:pt x="36518" y="114424"/>
                    <a:pt x="28051" y="95374"/>
                  </a:cubicBezTo>
                  <a:cubicBezTo>
                    <a:pt x="19584" y="76324"/>
                    <a:pt x="11647" y="-3580"/>
                    <a:pt x="9001" y="12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5" name="フリーフォーム 524">
              <a:extLst>
                <a:ext uri="{FF2B5EF4-FFF2-40B4-BE49-F238E27FC236}">
                  <a16:creationId xmlns:a16="http://schemas.microsoft.com/office/drawing/2014/main" id="{9C40B868-7245-BCA8-DC7F-9B1E2DD8B82A}"/>
                </a:ext>
              </a:extLst>
            </p:cNvPr>
            <p:cNvSpPr/>
            <p:nvPr/>
          </p:nvSpPr>
          <p:spPr>
            <a:xfrm>
              <a:off x="2570656" y="8039100"/>
              <a:ext cx="405694" cy="104517"/>
            </a:xfrm>
            <a:custGeom>
              <a:avLst/>
              <a:gdLst>
                <a:gd name="connsiteX0" fmla="*/ 10619 w 405694"/>
                <a:gd name="connsiteY0" fmla="*/ 0 h 104517"/>
                <a:gd name="connsiteX1" fmla="*/ 274144 w 405694"/>
                <a:gd name="connsiteY1" fmla="*/ 9525 h 104517"/>
                <a:gd name="connsiteX2" fmla="*/ 401144 w 405694"/>
                <a:gd name="connsiteY2" fmla="*/ 101600 h 104517"/>
                <a:gd name="connsiteX3" fmla="*/ 366219 w 405694"/>
                <a:gd name="connsiteY3" fmla="*/ 76200 h 104517"/>
                <a:gd name="connsiteX4" fmla="*/ 258269 w 405694"/>
                <a:gd name="connsiteY4" fmla="*/ 22225 h 104517"/>
                <a:gd name="connsiteX5" fmla="*/ 70944 w 405694"/>
                <a:gd name="connsiteY5" fmla="*/ 15875 h 104517"/>
                <a:gd name="connsiteX6" fmla="*/ 10619 w 405694"/>
                <a:gd name="connsiteY6" fmla="*/ 0 h 10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5694" h="104517">
                  <a:moveTo>
                    <a:pt x="10619" y="0"/>
                  </a:moveTo>
                  <a:lnTo>
                    <a:pt x="274144" y="9525"/>
                  </a:lnTo>
                  <a:cubicBezTo>
                    <a:pt x="339231" y="26458"/>
                    <a:pt x="401144" y="101600"/>
                    <a:pt x="401144" y="101600"/>
                  </a:cubicBezTo>
                  <a:cubicBezTo>
                    <a:pt x="416490" y="112712"/>
                    <a:pt x="390031" y="89429"/>
                    <a:pt x="366219" y="76200"/>
                  </a:cubicBezTo>
                  <a:cubicBezTo>
                    <a:pt x="342407" y="62971"/>
                    <a:pt x="307482" y="32279"/>
                    <a:pt x="258269" y="22225"/>
                  </a:cubicBezTo>
                  <a:cubicBezTo>
                    <a:pt x="209057" y="12171"/>
                    <a:pt x="110631" y="17462"/>
                    <a:pt x="70944" y="15875"/>
                  </a:cubicBezTo>
                  <a:cubicBezTo>
                    <a:pt x="31257" y="14288"/>
                    <a:pt x="-23248" y="1058"/>
                    <a:pt x="10619" y="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6" name="フリーフォーム 525">
              <a:extLst>
                <a:ext uri="{FF2B5EF4-FFF2-40B4-BE49-F238E27FC236}">
                  <a16:creationId xmlns:a16="http://schemas.microsoft.com/office/drawing/2014/main" id="{F7C3BB03-6BAC-049B-2287-8EED7F883424}"/>
                </a:ext>
              </a:extLst>
            </p:cNvPr>
            <p:cNvSpPr/>
            <p:nvPr/>
          </p:nvSpPr>
          <p:spPr>
            <a:xfrm>
              <a:off x="2536784" y="8142291"/>
              <a:ext cx="51557" cy="372389"/>
            </a:xfrm>
            <a:custGeom>
              <a:avLst/>
              <a:gdLst>
                <a:gd name="connsiteX0" fmla="*/ 19091 w 51557"/>
                <a:gd name="connsiteY0" fmla="*/ 1584 h 372389"/>
                <a:gd name="connsiteX1" fmla="*/ 3216 w 51557"/>
                <a:gd name="connsiteY1" fmla="*/ 185734 h 372389"/>
                <a:gd name="connsiteX2" fmla="*/ 19091 w 51557"/>
                <a:gd name="connsiteY2" fmla="*/ 223834 h 372389"/>
                <a:gd name="connsiteX3" fmla="*/ 50841 w 51557"/>
                <a:gd name="connsiteY3" fmla="*/ 369884 h 372389"/>
                <a:gd name="connsiteX4" fmla="*/ 38141 w 51557"/>
                <a:gd name="connsiteY4" fmla="*/ 312734 h 372389"/>
                <a:gd name="connsiteX5" fmla="*/ 3216 w 51557"/>
                <a:gd name="connsiteY5" fmla="*/ 268284 h 372389"/>
                <a:gd name="connsiteX6" fmla="*/ 19091 w 51557"/>
                <a:gd name="connsiteY6" fmla="*/ 236534 h 372389"/>
                <a:gd name="connsiteX7" fmla="*/ 41 w 51557"/>
                <a:gd name="connsiteY7" fmla="*/ 103184 h 372389"/>
                <a:gd name="connsiteX8" fmla="*/ 19091 w 51557"/>
                <a:gd name="connsiteY8" fmla="*/ 1584 h 37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57" h="372389">
                  <a:moveTo>
                    <a:pt x="19091" y="1584"/>
                  </a:moveTo>
                  <a:cubicBezTo>
                    <a:pt x="19620" y="15342"/>
                    <a:pt x="3216" y="148692"/>
                    <a:pt x="3216" y="185734"/>
                  </a:cubicBezTo>
                  <a:cubicBezTo>
                    <a:pt x="3216" y="222776"/>
                    <a:pt x="11154" y="193142"/>
                    <a:pt x="19091" y="223834"/>
                  </a:cubicBezTo>
                  <a:cubicBezTo>
                    <a:pt x="27028" y="254526"/>
                    <a:pt x="47666" y="355067"/>
                    <a:pt x="50841" y="369884"/>
                  </a:cubicBezTo>
                  <a:cubicBezTo>
                    <a:pt x="54016" y="384701"/>
                    <a:pt x="46078" y="329667"/>
                    <a:pt x="38141" y="312734"/>
                  </a:cubicBezTo>
                  <a:cubicBezTo>
                    <a:pt x="30204" y="295801"/>
                    <a:pt x="6391" y="280984"/>
                    <a:pt x="3216" y="268284"/>
                  </a:cubicBezTo>
                  <a:cubicBezTo>
                    <a:pt x="41" y="255584"/>
                    <a:pt x="19620" y="264051"/>
                    <a:pt x="19091" y="236534"/>
                  </a:cubicBezTo>
                  <a:cubicBezTo>
                    <a:pt x="18562" y="209017"/>
                    <a:pt x="-1017" y="139167"/>
                    <a:pt x="41" y="103184"/>
                  </a:cubicBezTo>
                  <a:cubicBezTo>
                    <a:pt x="1099" y="67201"/>
                    <a:pt x="18562" y="-12174"/>
                    <a:pt x="19091" y="158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7" name="フリーフォーム 526">
              <a:extLst>
                <a:ext uri="{FF2B5EF4-FFF2-40B4-BE49-F238E27FC236}">
                  <a16:creationId xmlns:a16="http://schemas.microsoft.com/office/drawing/2014/main" id="{482FD48C-1C58-3532-B176-59446852349F}"/>
                </a:ext>
              </a:extLst>
            </p:cNvPr>
            <p:cNvSpPr/>
            <p:nvPr/>
          </p:nvSpPr>
          <p:spPr>
            <a:xfrm>
              <a:off x="2494625" y="8070454"/>
              <a:ext cx="466262" cy="153158"/>
            </a:xfrm>
            <a:custGeom>
              <a:avLst/>
              <a:gdLst>
                <a:gd name="connsiteX0" fmla="*/ 64425 w 466262"/>
                <a:gd name="connsiteY0" fmla="*/ 3571 h 153158"/>
                <a:gd name="connsiteX1" fmla="*/ 112050 w 466262"/>
                <a:gd name="connsiteY1" fmla="*/ 32146 h 153158"/>
                <a:gd name="connsiteX2" fmla="*/ 454950 w 466262"/>
                <a:gd name="connsiteY2" fmla="*/ 146446 h 153158"/>
                <a:gd name="connsiteX3" fmla="*/ 372400 w 466262"/>
                <a:gd name="connsiteY3" fmla="*/ 130571 h 153158"/>
                <a:gd name="connsiteX4" fmla="*/ 258100 w 466262"/>
                <a:gd name="connsiteY4" fmla="*/ 54371 h 153158"/>
                <a:gd name="connsiteX5" fmla="*/ 7275 w 466262"/>
                <a:gd name="connsiteY5" fmla="*/ 3571 h 153158"/>
                <a:gd name="connsiteX6" fmla="*/ 64425 w 466262"/>
                <a:gd name="connsiteY6" fmla="*/ 3571 h 15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6262" h="153158">
                  <a:moveTo>
                    <a:pt x="64425" y="3571"/>
                  </a:moveTo>
                  <a:cubicBezTo>
                    <a:pt x="81888" y="8334"/>
                    <a:pt x="46963" y="8334"/>
                    <a:pt x="112050" y="32146"/>
                  </a:cubicBezTo>
                  <a:cubicBezTo>
                    <a:pt x="177137" y="55958"/>
                    <a:pt x="411558" y="130042"/>
                    <a:pt x="454950" y="146446"/>
                  </a:cubicBezTo>
                  <a:cubicBezTo>
                    <a:pt x="498342" y="162850"/>
                    <a:pt x="405208" y="145917"/>
                    <a:pt x="372400" y="130571"/>
                  </a:cubicBezTo>
                  <a:cubicBezTo>
                    <a:pt x="339592" y="115225"/>
                    <a:pt x="318954" y="75538"/>
                    <a:pt x="258100" y="54371"/>
                  </a:cubicBezTo>
                  <a:cubicBezTo>
                    <a:pt x="197246" y="33204"/>
                    <a:pt x="36908" y="8333"/>
                    <a:pt x="7275" y="3571"/>
                  </a:cubicBezTo>
                  <a:cubicBezTo>
                    <a:pt x="-22358" y="-1191"/>
                    <a:pt x="46962" y="-1192"/>
                    <a:pt x="64425" y="357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8" name="フリーフォーム 527">
              <a:extLst>
                <a:ext uri="{FF2B5EF4-FFF2-40B4-BE49-F238E27FC236}">
                  <a16:creationId xmlns:a16="http://schemas.microsoft.com/office/drawing/2014/main" id="{A512C641-04ED-E707-C351-971893DAE04D}"/>
                </a:ext>
              </a:extLst>
            </p:cNvPr>
            <p:cNvSpPr/>
            <p:nvPr/>
          </p:nvSpPr>
          <p:spPr>
            <a:xfrm>
              <a:off x="2565211" y="8105740"/>
              <a:ext cx="190630" cy="213470"/>
            </a:xfrm>
            <a:custGeom>
              <a:avLst/>
              <a:gdLst>
                <a:gd name="connsiteX0" fmla="*/ 189 w 190630"/>
                <a:gd name="connsiteY0" fmla="*/ 73060 h 213470"/>
                <a:gd name="connsiteX1" fmla="*/ 120839 w 190630"/>
                <a:gd name="connsiteY1" fmla="*/ 209585 h 213470"/>
                <a:gd name="connsiteX2" fmla="*/ 114489 w 190630"/>
                <a:gd name="connsiteY2" fmla="*/ 174660 h 213470"/>
                <a:gd name="connsiteX3" fmla="*/ 120839 w 190630"/>
                <a:gd name="connsiteY3" fmla="*/ 158785 h 213470"/>
                <a:gd name="connsiteX4" fmla="*/ 130364 w 190630"/>
                <a:gd name="connsiteY4" fmla="*/ 76235 h 213470"/>
                <a:gd name="connsiteX5" fmla="*/ 41464 w 190630"/>
                <a:gd name="connsiteY5" fmla="*/ 35 h 213470"/>
                <a:gd name="connsiteX6" fmla="*/ 184339 w 190630"/>
                <a:gd name="connsiteY6" fmla="*/ 85760 h 213470"/>
                <a:gd name="connsiteX7" fmla="*/ 152589 w 190630"/>
                <a:gd name="connsiteY7" fmla="*/ 184185 h 213470"/>
                <a:gd name="connsiteX8" fmla="*/ 189 w 190630"/>
                <a:gd name="connsiteY8" fmla="*/ 73060 h 21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630" h="213470">
                  <a:moveTo>
                    <a:pt x="189" y="73060"/>
                  </a:moveTo>
                  <a:cubicBezTo>
                    <a:pt x="-5103" y="77293"/>
                    <a:pt x="101789" y="192652"/>
                    <a:pt x="120839" y="209585"/>
                  </a:cubicBezTo>
                  <a:cubicBezTo>
                    <a:pt x="139889" y="226518"/>
                    <a:pt x="114489" y="183127"/>
                    <a:pt x="114489" y="174660"/>
                  </a:cubicBezTo>
                  <a:cubicBezTo>
                    <a:pt x="114489" y="166193"/>
                    <a:pt x="118193" y="175189"/>
                    <a:pt x="120839" y="158785"/>
                  </a:cubicBezTo>
                  <a:cubicBezTo>
                    <a:pt x="123485" y="142381"/>
                    <a:pt x="143593" y="102693"/>
                    <a:pt x="130364" y="76235"/>
                  </a:cubicBezTo>
                  <a:cubicBezTo>
                    <a:pt x="117135" y="49777"/>
                    <a:pt x="32468" y="-1552"/>
                    <a:pt x="41464" y="35"/>
                  </a:cubicBezTo>
                  <a:cubicBezTo>
                    <a:pt x="50460" y="1622"/>
                    <a:pt x="165818" y="55069"/>
                    <a:pt x="184339" y="85760"/>
                  </a:cubicBezTo>
                  <a:cubicBezTo>
                    <a:pt x="202860" y="116451"/>
                    <a:pt x="176931" y="184185"/>
                    <a:pt x="152589" y="184185"/>
                  </a:cubicBezTo>
                  <a:cubicBezTo>
                    <a:pt x="128247" y="184185"/>
                    <a:pt x="5481" y="68827"/>
                    <a:pt x="189" y="7306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9" name="フリーフォーム 528">
              <a:extLst>
                <a:ext uri="{FF2B5EF4-FFF2-40B4-BE49-F238E27FC236}">
                  <a16:creationId xmlns:a16="http://schemas.microsoft.com/office/drawing/2014/main" id="{015BD579-65B0-0A24-C6D4-51610BC96D68}"/>
                </a:ext>
              </a:extLst>
            </p:cNvPr>
            <p:cNvSpPr/>
            <p:nvPr/>
          </p:nvSpPr>
          <p:spPr>
            <a:xfrm>
              <a:off x="3264946" y="7628974"/>
              <a:ext cx="116490" cy="367437"/>
            </a:xfrm>
            <a:custGeom>
              <a:avLst/>
              <a:gdLst>
                <a:gd name="connsiteX0" fmla="*/ 116429 w 116490"/>
                <a:gd name="connsiteY0" fmla="*/ 551 h 367437"/>
                <a:gd name="connsiteX1" fmla="*/ 2129 w 116490"/>
                <a:gd name="connsiteY1" fmla="*/ 210101 h 367437"/>
                <a:gd name="connsiteX2" fmla="*/ 40229 w 116490"/>
                <a:gd name="connsiteY2" fmla="*/ 365676 h 367437"/>
                <a:gd name="connsiteX3" fmla="*/ 18004 w 116490"/>
                <a:gd name="connsiteY3" fmla="*/ 276776 h 367437"/>
                <a:gd name="connsiteX4" fmla="*/ 116429 w 116490"/>
                <a:gd name="connsiteY4" fmla="*/ 551 h 36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490" h="367437">
                  <a:moveTo>
                    <a:pt x="116429" y="551"/>
                  </a:moveTo>
                  <a:cubicBezTo>
                    <a:pt x="113783" y="-10562"/>
                    <a:pt x="14829" y="149247"/>
                    <a:pt x="2129" y="210101"/>
                  </a:cubicBezTo>
                  <a:cubicBezTo>
                    <a:pt x="-10571" y="270955"/>
                    <a:pt x="37583" y="354563"/>
                    <a:pt x="40229" y="365676"/>
                  </a:cubicBezTo>
                  <a:cubicBezTo>
                    <a:pt x="42875" y="376789"/>
                    <a:pt x="1071" y="333926"/>
                    <a:pt x="18004" y="276776"/>
                  </a:cubicBezTo>
                  <a:cubicBezTo>
                    <a:pt x="34937" y="219626"/>
                    <a:pt x="119075" y="11664"/>
                    <a:pt x="116429" y="55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0" name="フリーフォーム 529">
              <a:extLst>
                <a:ext uri="{FF2B5EF4-FFF2-40B4-BE49-F238E27FC236}">
                  <a16:creationId xmlns:a16="http://schemas.microsoft.com/office/drawing/2014/main" id="{73E75DF8-DB97-1045-A7A3-EC1E0B385ADD}"/>
                </a:ext>
              </a:extLst>
            </p:cNvPr>
            <p:cNvSpPr/>
            <p:nvPr/>
          </p:nvSpPr>
          <p:spPr>
            <a:xfrm>
              <a:off x="2597115" y="7936468"/>
              <a:ext cx="629811" cy="567416"/>
            </a:xfrm>
            <a:custGeom>
              <a:avLst/>
              <a:gdLst>
                <a:gd name="connsiteX0" fmla="*/ 35 w 629811"/>
                <a:gd name="connsiteY0" fmla="*/ 566182 h 567416"/>
                <a:gd name="connsiteX1" fmla="*/ 111160 w 629811"/>
                <a:gd name="connsiteY1" fmla="*/ 343932 h 567416"/>
                <a:gd name="connsiteX2" fmla="*/ 254035 w 629811"/>
                <a:gd name="connsiteY2" fmla="*/ 353457 h 567416"/>
                <a:gd name="connsiteX3" fmla="*/ 358810 w 629811"/>
                <a:gd name="connsiteY3" fmla="*/ 280432 h 567416"/>
                <a:gd name="connsiteX4" fmla="*/ 584235 w 629811"/>
                <a:gd name="connsiteY4" fmla="*/ 191532 h 567416"/>
                <a:gd name="connsiteX5" fmla="*/ 454060 w 629811"/>
                <a:gd name="connsiteY5" fmla="*/ 312182 h 567416"/>
                <a:gd name="connsiteX6" fmla="*/ 628685 w 629811"/>
                <a:gd name="connsiteY6" fmla="*/ 242332 h 567416"/>
                <a:gd name="connsiteX7" fmla="*/ 527085 w 629811"/>
                <a:gd name="connsiteY7" fmla="*/ 1032 h 567416"/>
                <a:gd name="connsiteX8" fmla="*/ 485810 w 629811"/>
                <a:gd name="connsiteY8" fmla="*/ 159782 h 567416"/>
                <a:gd name="connsiteX9" fmla="*/ 301660 w 629811"/>
                <a:gd name="connsiteY9" fmla="*/ 270907 h 567416"/>
                <a:gd name="connsiteX10" fmla="*/ 101635 w 629811"/>
                <a:gd name="connsiteY10" fmla="*/ 426482 h 567416"/>
                <a:gd name="connsiteX11" fmla="*/ 35 w 629811"/>
                <a:gd name="connsiteY11" fmla="*/ 566182 h 56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9811" h="567416">
                  <a:moveTo>
                    <a:pt x="35" y="566182"/>
                  </a:moveTo>
                  <a:cubicBezTo>
                    <a:pt x="1622" y="552424"/>
                    <a:pt x="68827" y="379386"/>
                    <a:pt x="111160" y="343932"/>
                  </a:cubicBezTo>
                  <a:cubicBezTo>
                    <a:pt x="153493" y="308478"/>
                    <a:pt x="212760" y="364040"/>
                    <a:pt x="254035" y="353457"/>
                  </a:cubicBezTo>
                  <a:cubicBezTo>
                    <a:pt x="295310" y="342874"/>
                    <a:pt x="303777" y="307419"/>
                    <a:pt x="358810" y="280432"/>
                  </a:cubicBezTo>
                  <a:cubicBezTo>
                    <a:pt x="413843" y="253445"/>
                    <a:pt x="568360" y="186240"/>
                    <a:pt x="584235" y="191532"/>
                  </a:cubicBezTo>
                  <a:cubicBezTo>
                    <a:pt x="600110" y="196824"/>
                    <a:pt x="446652" y="303715"/>
                    <a:pt x="454060" y="312182"/>
                  </a:cubicBezTo>
                  <a:cubicBezTo>
                    <a:pt x="461468" y="320649"/>
                    <a:pt x="616514" y="294190"/>
                    <a:pt x="628685" y="242332"/>
                  </a:cubicBezTo>
                  <a:cubicBezTo>
                    <a:pt x="640856" y="190474"/>
                    <a:pt x="550897" y="14790"/>
                    <a:pt x="527085" y="1032"/>
                  </a:cubicBezTo>
                  <a:cubicBezTo>
                    <a:pt x="503273" y="-12726"/>
                    <a:pt x="523381" y="114803"/>
                    <a:pt x="485810" y="159782"/>
                  </a:cubicBezTo>
                  <a:cubicBezTo>
                    <a:pt x="448239" y="204761"/>
                    <a:pt x="365689" y="226457"/>
                    <a:pt x="301660" y="270907"/>
                  </a:cubicBezTo>
                  <a:cubicBezTo>
                    <a:pt x="237631" y="315357"/>
                    <a:pt x="152964" y="377799"/>
                    <a:pt x="101635" y="426482"/>
                  </a:cubicBezTo>
                  <a:cubicBezTo>
                    <a:pt x="50306" y="475165"/>
                    <a:pt x="-1552" y="579940"/>
                    <a:pt x="35" y="56618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1" name="フリーフォーム 530">
              <a:extLst>
                <a:ext uri="{FF2B5EF4-FFF2-40B4-BE49-F238E27FC236}">
                  <a16:creationId xmlns:a16="http://schemas.microsoft.com/office/drawing/2014/main" id="{70A9083D-685A-0EAE-8347-539A08C28267}"/>
                </a:ext>
              </a:extLst>
            </p:cNvPr>
            <p:cNvSpPr/>
            <p:nvPr/>
          </p:nvSpPr>
          <p:spPr>
            <a:xfrm>
              <a:off x="2997611" y="7869892"/>
              <a:ext cx="536787" cy="196249"/>
            </a:xfrm>
            <a:custGeom>
              <a:avLst/>
              <a:gdLst>
                <a:gd name="connsiteX0" fmla="*/ 536164 w 536787"/>
                <a:gd name="connsiteY0" fmla="*/ 933 h 196249"/>
                <a:gd name="connsiteX1" fmla="*/ 291689 w 536787"/>
                <a:gd name="connsiteY1" fmla="*/ 159683 h 196249"/>
                <a:gd name="connsiteX2" fmla="*/ 94839 w 536787"/>
                <a:gd name="connsiteY2" fmla="*/ 185083 h 196249"/>
                <a:gd name="connsiteX3" fmla="*/ 5939 w 536787"/>
                <a:gd name="connsiteY3" fmla="*/ 191433 h 196249"/>
                <a:gd name="connsiteX4" fmla="*/ 253589 w 536787"/>
                <a:gd name="connsiteY4" fmla="*/ 185083 h 196249"/>
                <a:gd name="connsiteX5" fmla="*/ 437739 w 536787"/>
                <a:gd name="connsiteY5" fmla="*/ 67608 h 196249"/>
                <a:gd name="connsiteX6" fmla="*/ 364714 w 536787"/>
                <a:gd name="connsiteY6" fmla="*/ 93008 h 196249"/>
                <a:gd name="connsiteX7" fmla="*/ 536164 w 536787"/>
                <a:gd name="connsiteY7" fmla="*/ 933 h 19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787" h="196249">
                  <a:moveTo>
                    <a:pt x="536164" y="933"/>
                  </a:moveTo>
                  <a:cubicBezTo>
                    <a:pt x="523993" y="12046"/>
                    <a:pt x="365243" y="128991"/>
                    <a:pt x="291689" y="159683"/>
                  </a:cubicBezTo>
                  <a:cubicBezTo>
                    <a:pt x="218135" y="190375"/>
                    <a:pt x="142464" y="179791"/>
                    <a:pt x="94839" y="185083"/>
                  </a:cubicBezTo>
                  <a:cubicBezTo>
                    <a:pt x="47214" y="190375"/>
                    <a:pt x="-20519" y="191433"/>
                    <a:pt x="5939" y="191433"/>
                  </a:cubicBezTo>
                  <a:cubicBezTo>
                    <a:pt x="32397" y="191433"/>
                    <a:pt x="181622" y="205720"/>
                    <a:pt x="253589" y="185083"/>
                  </a:cubicBezTo>
                  <a:cubicBezTo>
                    <a:pt x="325556" y="164446"/>
                    <a:pt x="419218" y="82954"/>
                    <a:pt x="437739" y="67608"/>
                  </a:cubicBezTo>
                  <a:cubicBezTo>
                    <a:pt x="456260" y="52262"/>
                    <a:pt x="350956" y="104650"/>
                    <a:pt x="364714" y="93008"/>
                  </a:cubicBezTo>
                  <a:cubicBezTo>
                    <a:pt x="378472" y="81366"/>
                    <a:pt x="548335" y="-10180"/>
                    <a:pt x="536164" y="93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2" name="フリーフォーム 531">
              <a:extLst>
                <a:ext uri="{FF2B5EF4-FFF2-40B4-BE49-F238E27FC236}">
                  <a16:creationId xmlns:a16="http://schemas.microsoft.com/office/drawing/2014/main" id="{C96906C0-7183-35EA-7B5A-9CA3F4DB6355}"/>
                </a:ext>
              </a:extLst>
            </p:cNvPr>
            <p:cNvSpPr/>
            <p:nvPr/>
          </p:nvSpPr>
          <p:spPr>
            <a:xfrm>
              <a:off x="3155928" y="7846509"/>
              <a:ext cx="454262" cy="259284"/>
            </a:xfrm>
            <a:custGeom>
              <a:avLst/>
              <a:gdLst>
                <a:gd name="connsiteX0" fmla="*/ 22 w 454262"/>
                <a:gd name="connsiteY0" fmla="*/ 5266 h 259284"/>
                <a:gd name="connsiteX1" fmla="*/ 66697 w 454262"/>
                <a:gd name="connsiteY1" fmla="*/ 195766 h 259284"/>
                <a:gd name="connsiteX2" fmla="*/ 184172 w 454262"/>
                <a:gd name="connsiteY2" fmla="*/ 205291 h 259284"/>
                <a:gd name="connsiteX3" fmla="*/ 279422 w 454262"/>
                <a:gd name="connsiteY3" fmla="*/ 259266 h 259284"/>
                <a:gd name="connsiteX4" fmla="*/ 301647 w 454262"/>
                <a:gd name="connsiteY4" fmla="*/ 198941 h 259284"/>
                <a:gd name="connsiteX5" fmla="*/ 450872 w 454262"/>
                <a:gd name="connsiteY5" fmla="*/ 237041 h 259284"/>
                <a:gd name="connsiteX6" fmla="*/ 136547 w 454262"/>
                <a:gd name="connsiteY6" fmla="*/ 198941 h 259284"/>
                <a:gd name="connsiteX7" fmla="*/ 69872 w 454262"/>
                <a:gd name="connsiteY7" fmla="*/ 157666 h 259284"/>
                <a:gd name="connsiteX8" fmla="*/ 73047 w 454262"/>
                <a:gd name="connsiteY8" fmla="*/ 59241 h 259284"/>
                <a:gd name="connsiteX9" fmla="*/ 22 w 454262"/>
                <a:gd name="connsiteY9" fmla="*/ 5266 h 25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4262" h="259284">
                  <a:moveTo>
                    <a:pt x="22" y="5266"/>
                  </a:moveTo>
                  <a:cubicBezTo>
                    <a:pt x="-1036" y="28020"/>
                    <a:pt x="36005" y="162429"/>
                    <a:pt x="66697" y="195766"/>
                  </a:cubicBezTo>
                  <a:cubicBezTo>
                    <a:pt x="97389" y="229103"/>
                    <a:pt x="148718" y="194708"/>
                    <a:pt x="184172" y="205291"/>
                  </a:cubicBezTo>
                  <a:cubicBezTo>
                    <a:pt x="219626" y="215874"/>
                    <a:pt x="259843" y="260324"/>
                    <a:pt x="279422" y="259266"/>
                  </a:cubicBezTo>
                  <a:cubicBezTo>
                    <a:pt x="299001" y="258208"/>
                    <a:pt x="273072" y="202645"/>
                    <a:pt x="301647" y="198941"/>
                  </a:cubicBezTo>
                  <a:cubicBezTo>
                    <a:pt x="330222" y="195237"/>
                    <a:pt x="478389" y="237041"/>
                    <a:pt x="450872" y="237041"/>
                  </a:cubicBezTo>
                  <a:cubicBezTo>
                    <a:pt x="423355" y="237041"/>
                    <a:pt x="200047" y="212170"/>
                    <a:pt x="136547" y="198941"/>
                  </a:cubicBezTo>
                  <a:cubicBezTo>
                    <a:pt x="73047" y="185712"/>
                    <a:pt x="80455" y="180949"/>
                    <a:pt x="69872" y="157666"/>
                  </a:cubicBezTo>
                  <a:cubicBezTo>
                    <a:pt x="59289" y="134383"/>
                    <a:pt x="84159" y="78820"/>
                    <a:pt x="73047" y="59241"/>
                  </a:cubicBezTo>
                  <a:cubicBezTo>
                    <a:pt x="61935" y="39662"/>
                    <a:pt x="1080" y="-17488"/>
                    <a:pt x="22" y="526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3" name="フリーフォーム 532">
              <a:extLst>
                <a:ext uri="{FF2B5EF4-FFF2-40B4-BE49-F238E27FC236}">
                  <a16:creationId xmlns:a16="http://schemas.microsoft.com/office/drawing/2014/main" id="{D2B33C41-1C1B-1BE7-186E-17B772560D3C}"/>
                </a:ext>
              </a:extLst>
            </p:cNvPr>
            <p:cNvSpPr/>
            <p:nvPr/>
          </p:nvSpPr>
          <p:spPr>
            <a:xfrm>
              <a:off x="6047928" y="7508425"/>
              <a:ext cx="217065" cy="448281"/>
            </a:xfrm>
            <a:custGeom>
              <a:avLst/>
              <a:gdLst>
                <a:gd name="connsiteX0" fmla="*/ 178247 w 217065"/>
                <a:gd name="connsiteY0" fmla="*/ 450 h 448281"/>
                <a:gd name="connsiteX1" fmla="*/ 76647 w 217065"/>
                <a:gd name="connsiteY1" fmla="*/ 283025 h 448281"/>
                <a:gd name="connsiteX2" fmla="*/ 447 w 217065"/>
                <a:gd name="connsiteY2" fmla="*/ 448125 h 448281"/>
                <a:gd name="connsiteX3" fmla="*/ 111572 w 217065"/>
                <a:gd name="connsiteY3" fmla="*/ 311600 h 448281"/>
                <a:gd name="connsiteX4" fmla="*/ 216347 w 217065"/>
                <a:gd name="connsiteY4" fmla="*/ 232225 h 448281"/>
                <a:gd name="connsiteX5" fmla="*/ 57597 w 217065"/>
                <a:gd name="connsiteY5" fmla="*/ 346525 h 448281"/>
                <a:gd name="connsiteX6" fmla="*/ 73472 w 217065"/>
                <a:gd name="connsiteY6" fmla="*/ 219525 h 448281"/>
                <a:gd name="connsiteX7" fmla="*/ 178247 w 217065"/>
                <a:gd name="connsiteY7" fmla="*/ 450 h 448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065" h="448281">
                  <a:moveTo>
                    <a:pt x="178247" y="450"/>
                  </a:moveTo>
                  <a:cubicBezTo>
                    <a:pt x="178776" y="11033"/>
                    <a:pt x="106280" y="208413"/>
                    <a:pt x="76647" y="283025"/>
                  </a:cubicBezTo>
                  <a:cubicBezTo>
                    <a:pt x="47014" y="357637"/>
                    <a:pt x="-5374" y="443363"/>
                    <a:pt x="447" y="448125"/>
                  </a:cubicBezTo>
                  <a:cubicBezTo>
                    <a:pt x="6268" y="452887"/>
                    <a:pt x="75589" y="347583"/>
                    <a:pt x="111572" y="311600"/>
                  </a:cubicBezTo>
                  <a:cubicBezTo>
                    <a:pt x="147555" y="275617"/>
                    <a:pt x="225343" y="226404"/>
                    <a:pt x="216347" y="232225"/>
                  </a:cubicBezTo>
                  <a:cubicBezTo>
                    <a:pt x="207351" y="238046"/>
                    <a:pt x="81410" y="348642"/>
                    <a:pt x="57597" y="346525"/>
                  </a:cubicBezTo>
                  <a:cubicBezTo>
                    <a:pt x="33784" y="344408"/>
                    <a:pt x="55480" y="270325"/>
                    <a:pt x="73472" y="219525"/>
                  </a:cubicBezTo>
                  <a:cubicBezTo>
                    <a:pt x="91464" y="168725"/>
                    <a:pt x="177718" y="-10133"/>
                    <a:pt x="178247" y="45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4" name="フリーフォーム 533">
              <a:extLst>
                <a:ext uri="{FF2B5EF4-FFF2-40B4-BE49-F238E27FC236}">
                  <a16:creationId xmlns:a16="http://schemas.microsoft.com/office/drawing/2014/main" id="{4507E0A5-1182-8029-5F0A-2BE1D8ED35E5}"/>
                </a:ext>
              </a:extLst>
            </p:cNvPr>
            <p:cNvSpPr/>
            <p:nvPr/>
          </p:nvSpPr>
          <p:spPr>
            <a:xfrm>
              <a:off x="5983874" y="7935351"/>
              <a:ext cx="314732" cy="636779"/>
            </a:xfrm>
            <a:custGeom>
              <a:avLst/>
              <a:gdLst>
                <a:gd name="connsiteX0" fmla="*/ 93076 w 314732"/>
                <a:gd name="connsiteY0" fmla="*/ 5324 h 636779"/>
                <a:gd name="connsiteX1" fmla="*/ 10526 w 314732"/>
                <a:gd name="connsiteY1" fmla="*/ 332349 h 636779"/>
                <a:gd name="connsiteX2" fmla="*/ 105776 w 314732"/>
                <a:gd name="connsiteY2" fmla="*/ 586349 h 636779"/>
                <a:gd name="connsiteX3" fmla="*/ 99426 w 314732"/>
                <a:gd name="connsiteY3" fmla="*/ 541899 h 636779"/>
                <a:gd name="connsiteX4" fmla="*/ 153401 w 314732"/>
                <a:gd name="connsiteY4" fmla="*/ 633974 h 636779"/>
                <a:gd name="connsiteX5" fmla="*/ 277226 w 314732"/>
                <a:gd name="connsiteY5" fmla="*/ 414899 h 636779"/>
                <a:gd name="connsiteX6" fmla="*/ 312151 w 314732"/>
                <a:gd name="connsiteY6" fmla="*/ 262499 h 636779"/>
                <a:gd name="connsiteX7" fmla="*/ 220076 w 314732"/>
                <a:gd name="connsiteY7" fmla="*/ 24374 h 636779"/>
                <a:gd name="connsiteX8" fmla="*/ 299451 w 314732"/>
                <a:gd name="connsiteY8" fmla="*/ 281549 h 636779"/>
                <a:gd name="connsiteX9" fmla="*/ 175626 w 314732"/>
                <a:gd name="connsiteY9" fmla="*/ 599049 h 636779"/>
                <a:gd name="connsiteX10" fmla="*/ 7351 w 314732"/>
                <a:gd name="connsiteY10" fmla="*/ 329174 h 636779"/>
                <a:gd name="connsiteX11" fmla="*/ 35926 w 314732"/>
                <a:gd name="connsiteY11" fmla="*/ 160899 h 636779"/>
                <a:gd name="connsiteX12" fmla="*/ 1001 w 314732"/>
                <a:gd name="connsiteY12" fmla="*/ 287899 h 636779"/>
                <a:gd name="connsiteX13" fmla="*/ 83551 w 314732"/>
                <a:gd name="connsiteY13" fmla="*/ 141849 h 636779"/>
                <a:gd name="connsiteX14" fmla="*/ 93076 w 314732"/>
                <a:gd name="connsiteY14" fmla="*/ 5324 h 6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4732" h="636779">
                  <a:moveTo>
                    <a:pt x="93076" y="5324"/>
                  </a:moveTo>
                  <a:cubicBezTo>
                    <a:pt x="80905" y="37074"/>
                    <a:pt x="8409" y="235512"/>
                    <a:pt x="10526" y="332349"/>
                  </a:cubicBezTo>
                  <a:cubicBezTo>
                    <a:pt x="12643" y="429187"/>
                    <a:pt x="90959" y="551424"/>
                    <a:pt x="105776" y="586349"/>
                  </a:cubicBezTo>
                  <a:cubicBezTo>
                    <a:pt x="120593" y="621274"/>
                    <a:pt x="91489" y="533962"/>
                    <a:pt x="99426" y="541899"/>
                  </a:cubicBezTo>
                  <a:cubicBezTo>
                    <a:pt x="107363" y="549836"/>
                    <a:pt x="123768" y="655141"/>
                    <a:pt x="153401" y="633974"/>
                  </a:cubicBezTo>
                  <a:cubicBezTo>
                    <a:pt x="183034" y="612807"/>
                    <a:pt x="250768" y="476811"/>
                    <a:pt x="277226" y="414899"/>
                  </a:cubicBezTo>
                  <a:cubicBezTo>
                    <a:pt x="303684" y="352987"/>
                    <a:pt x="321676" y="327586"/>
                    <a:pt x="312151" y="262499"/>
                  </a:cubicBezTo>
                  <a:cubicBezTo>
                    <a:pt x="302626" y="197412"/>
                    <a:pt x="222193" y="21199"/>
                    <a:pt x="220076" y="24374"/>
                  </a:cubicBezTo>
                  <a:cubicBezTo>
                    <a:pt x="217959" y="27549"/>
                    <a:pt x="306859" y="185770"/>
                    <a:pt x="299451" y="281549"/>
                  </a:cubicBezTo>
                  <a:cubicBezTo>
                    <a:pt x="292043" y="377328"/>
                    <a:pt x="224309" y="591112"/>
                    <a:pt x="175626" y="599049"/>
                  </a:cubicBezTo>
                  <a:cubicBezTo>
                    <a:pt x="126943" y="606986"/>
                    <a:pt x="30634" y="402199"/>
                    <a:pt x="7351" y="329174"/>
                  </a:cubicBezTo>
                  <a:cubicBezTo>
                    <a:pt x="-15932" y="256149"/>
                    <a:pt x="36984" y="167778"/>
                    <a:pt x="35926" y="160899"/>
                  </a:cubicBezTo>
                  <a:cubicBezTo>
                    <a:pt x="34868" y="154020"/>
                    <a:pt x="-6937" y="291074"/>
                    <a:pt x="1001" y="287899"/>
                  </a:cubicBezTo>
                  <a:cubicBezTo>
                    <a:pt x="8939" y="284724"/>
                    <a:pt x="68734" y="191591"/>
                    <a:pt x="83551" y="141849"/>
                  </a:cubicBezTo>
                  <a:cubicBezTo>
                    <a:pt x="98368" y="92107"/>
                    <a:pt x="105247" y="-26426"/>
                    <a:pt x="93076" y="532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5" name="フリーフォーム 534">
              <a:extLst>
                <a:ext uri="{FF2B5EF4-FFF2-40B4-BE49-F238E27FC236}">
                  <a16:creationId xmlns:a16="http://schemas.microsoft.com/office/drawing/2014/main" id="{2721B2F4-B3AD-81B1-FEB1-62CFDA04314D}"/>
                </a:ext>
              </a:extLst>
            </p:cNvPr>
            <p:cNvSpPr/>
            <p:nvPr/>
          </p:nvSpPr>
          <p:spPr>
            <a:xfrm>
              <a:off x="6206997" y="7902509"/>
              <a:ext cx="200916" cy="199804"/>
            </a:xfrm>
            <a:custGeom>
              <a:avLst/>
              <a:gdLst>
                <a:gd name="connsiteX0" fmla="*/ 128 w 200916"/>
                <a:gd name="connsiteY0" fmla="*/ 66 h 199804"/>
                <a:gd name="connsiteX1" fmla="*/ 114428 w 200916"/>
                <a:gd name="connsiteY1" fmla="*/ 139766 h 199804"/>
                <a:gd name="connsiteX2" fmla="*/ 101728 w 200916"/>
                <a:gd name="connsiteY2" fmla="*/ 196916 h 199804"/>
                <a:gd name="connsiteX3" fmla="*/ 200153 w 200916"/>
                <a:gd name="connsiteY3" fmla="*/ 57216 h 199804"/>
                <a:gd name="connsiteX4" fmla="*/ 139828 w 200916"/>
                <a:gd name="connsiteY4" fmla="*/ 120716 h 199804"/>
                <a:gd name="connsiteX5" fmla="*/ 128 w 200916"/>
                <a:gd name="connsiteY5" fmla="*/ 66 h 19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916" h="199804">
                  <a:moveTo>
                    <a:pt x="128" y="66"/>
                  </a:moveTo>
                  <a:cubicBezTo>
                    <a:pt x="-4105" y="3241"/>
                    <a:pt x="97495" y="106958"/>
                    <a:pt x="114428" y="139766"/>
                  </a:cubicBezTo>
                  <a:cubicBezTo>
                    <a:pt x="131361" y="172574"/>
                    <a:pt x="87440" y="210674"/>
                    <a:pt x="101728" y="196916"/>
                  </a:cubicBezTo>
                  <a:cubicBezTo>
                    <a:pt x="116016" y="183158"/>
                    <a:pt x="193803" y="69916"/>
                    <a:pt x="200153" y="57216"/>
                  </a:cubicBezTo>
                  <a:cubicBezTo>
                    <a:pt x="206503" y="44516"/>
                    <a:pt x="172107" y="133416"/>
                    <a:pt x="139828" y="120716"/>
                  </a:cubicBezTo>
                  <a:cubicBezTo>
                    <a:pt x="107549" y="108016"/>
                    <a:pt x="4361" y="-3109"/>
                    <a:pt x="128" y="6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6" name="フリーフォーム 535">
              <a:extLst>
                <a:ext uri="{FF2B5EF4-FFF2-40B4-BE49-F238E27FC236}">
                  <a16:creationId xmlns:a16="http://schemas.microsoft.com/office/drawing/2014/main" id="{83C7B85D-9216-54A7-F650-EA8CA5D5C047}"/>
                </a:ext>
              </a:extLst>
            </p:cNvPr>
            <p:cNvSpPr/>
            <p:nvPr/>
          </p:nvSpPr>
          <p:spPr>
            <a:xfrm>
              <a:off x="1549332" y="8328213"/>
              <a:ext cx="734068" cy="741049"/>
            </a:xfrm>
            <a:custGeom>
              <a:avLst/>
              <a:gdLst>
                <a:gd name="connsiteX0" fmla="*/ 720793 w 734068"/>
                <a:gd name="connsiteY0" fmla="*/ 22037 h 741049"/>
                <a:gd name="connsiteX1" fmla="*/ 460443 w 734068"/>
                <a:gd name="connsiteY1" fmla="*/ 6162 h 741049"/>
                <a:gd name="connsiteX2" fmla="*/ 238193 w 734068"/>
                <a:gd name="connsiteY2" fmla="*/ 133162 h 741049"/>
                <a:gd name="connsiteX3" fmla="*/ 419168 w 734068"/>
                <a:gd name="connsiteY3" fmla="*/ 66487 h 741049"/>
                <a:gd name="connsiteX4" fmla="*/ 349318 w 734068"/>
                <a:gd name="connsiteY4" fmla="*/ 164912 h 741049"/>
                <a:gd name="connsiteX5" fmla="*/ 415993 w 734068"/>
                <a:gd name="connsiteY5" fmla="*/ 244287 h 741049"/>
                <a:gd name="connsiteX6" fmla="*/ 260418 w 734068"/>
                <a:gd name="connsiteY6" fmla="*/ 304612 h 741049"/>
                <a:gd name="connsiteX7" fmla="*/ 276293 w 734068"/>
                <a:gd name="connsiteY7" fmla="*/ 460187 h 741049"/>
                <a:gd name="connsiteX8" fmla="*/ 263593 w 734068"/>
                <a:gd name="connsiteY8" fmla="*/ 571312 h 741049"/>
                <a:gd name="connsiteX9" fmla="*/ 247718 w 734068"/>
                <a:gd name="connsiteY9" fmla="*/ 568137 h 741049"/>
                <a:gd name="connsiteX10" fmla="*/ 114368 w 734068"/>
                <a:gd name="connsiteY10" fmla="*/ 463362 h 741049"/>
                <a:gd name="connsiteX11" fmla="*/ 68 w 734068"/>
                <a:gd name="connsiteY11" fmla="*/ 463362 h 741049"/>
                <a:gd name="connsiteX12" fmla="*/ 98493 w 734068"/>
                <a:gd name="connsiteY12" fmla="*/ 650687 h 741049"/>
                <a:gd name="connsiteX13" fmla="*/ 155643 w 734068"/>
                <a:gd name="connsiteY13" fmla="*/ 736412 h 741049"/>
                <a:gd name="connsiteX14" fmla="*/ 282643 w 734068"/>
                <a:gd name="connsiteY14" fmla="*/ 517337 h 741049"/>
                <a:gd name="connsiteX15" fmla="*/ 387418 w 734068"/>
                <a:gd name="connsiteY15" fmla="*/ 199837 h 741049"/>
                <a:gd name="connsiteX16" fmla="*/ 435043 w 734068"/>
                <a:gd name="connsiteY16" fmla="*/ 63312 h 741049"/>
                <a:gd name="connsiteX17" fmla="*/ 444568 w 734068"/>
                <a:gd name="connsiteY17" fmla="*/ 25212 h 741049"/>
                <a:gd name="connsiteX18" fmla="*/ 673168 w 734068"/>
                <a:gd name="connsiteY18" fmla="*/ 41087 h 741049"/>
                <a:gd name="connsiteX19" fmla="*/ 720793 w 734068"/>
                <a:gd name="connsiteY19" fmla="*/ 22037 h 741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34068" h="741049">
                  <a:moveTo>
                    <a:pt x="720793" y="22037"/>
                  </a:moveTo>
                  <a:cubicBezTo>
                    <a:pt x="685339" y="16216"/>
                    <a:pt x="540876" y="-12359"/>
                    <a:pt x="460443" y="6162"/>
                  </a:cubicBezTo>
                  <a:cubicBezTo>
                    <a:pt x="380010" y="24683"/>
                    <a:pt x="245072" y="123108"/>
                    <a:pt x="238193" y="133162"/>
                  </a:cubicBezTo>
                  <a:cubicBezTo>
                    <a:pt x="231314" y="143216"/>
                    <a:pt x="400647" y="61195"/>
                    <a:pt x="419168" y="66487"/>
                  </a:cubicBezTo>
                  <a:cubicBezTo>
                    <a:pt x="437689" y="71779"/>
                    <a:pt x="349847" y="135279"/>
                    <a:pt x="349318" y="164912"/>
                  </a:cubicBezTo>
                  <a:cubicBezTo>
                    <a:pt x="348789" y="194545"/>
                    <a:pt x="430810" y="221004"/>
                    <a:pt x="415993" y="244287"/>
                  </a:cubicBezTo>
                  <a:cubicBezTo>
                    <a:pt x="401176" y="267570"/>
                    <a:pt x="283701" y="268629"/>
                    <a:pt x="260418" y="304612"/>
                  </a:cubicBezTo>
                  <a:cubicBezTo>
                    <a:pt x="237135" y="340595"/>
                    <a:pt x="275764" y="415737"/>
                    <a:pt x="276293" y="460187"/>
                  </a:cubicBezTo>
                  <a:cubicBezTo>
                    <a:pt x="276822" y="504637"/>
                    <a:pt x="268355" y="553320"/>
                    <a:pt x="263593" y="571312"/>
                  </a:cubicBezTo>
                  <a:cubicBezTo>
                    <a:pt x="258830" y="589304"/>
                    <a:pt x="272589" y="586129"/>
                    <a:pt x="247718" y="568137"/>
                  </a:cubicBezTo>
                  <a:cubicBezTo>
                    <a:pt x="222847" y="550145"/>
                    <a:pt x="155643" y="480825"/>
                    <a:pt x="114368" y="463362"/>
                  </a:cubicBezTo>
                  <a:cubicBezTo>
                    <a:pt x="73093" y="445900"/>
                    <a:pt x="2714" y="432141"/>
                    <a:pt x="68" y="463362"/>
                  </a:cubicBezTo>
                  <a:cubicBezTo>
                    <a:pt x="-2578" y="494583"/>
                    <a:pt x="72564" y="605179"/>
                    <a:pt x="98493" y="650687"/>
                  </a:cubicBezTo>
                  <a:cubicBezTo>
                    <a:pt x="124422" y="696195"/>
                    <a:pt x="124951" y="758637"/>
                    <a:pt x="155643" y="736412"/>
                  </a:cubicBezTo>
                  <a:cubicBezTo>
                    <a:pt x="186335" y="714187"/>
                    <a:pt x="244014" y="606766"/>
                    <a:pt x="282643" y="517337"/>
                  </a:cubicBezTo>
                  <a:cubicBezTo>
                    <a:pt x="321272" y="427908"/>
                    <a:pt x="362018" y="275508"/>
                    <a:pt x="387418" y="199837"/>
                  </a:cubicBezTo>
                  <a:cubicBezTo>
                    <a:pt x="412818" y="124166"/>
                    <a:pt x="425518" y="92416"/>
                    <a:pt x="435043" y="63312"/>
                  </a:cubicBezTo>
                  <a:cubicBezTo>
                    <a:pt x="444568" y="34208"/>
                    <a:pt x="404881" y="28916"/>
                    <a:pt x="444568" y="25212"/>
                  </a:cubicBezTo>
                  <a:cubicBezTo>
                    <a:pt x="484255" y="21508"/>
                    <a:pt x="632422" y="38970"/>
                    <a:pt x="673168" y="41087"/>
                  </a:cubicBezTo>
                  <a:cubicBezTo>
                    <a:pt x="713914" y="43204"/>
                    <a:pt x="756247" y="27858"/>
                    <a:pt x="720793" y="2203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7" name="フリーフォーム 536">
              <a:extLst>
                <a:ext uri="{FF2B5EF4-FFF2-40B4-BE49-F238E27FC236}">
                  <a16:creationId xmlns:a16="http://schemas.microsoft.com/office/drawing/2014/main" id="{3A5C6D5B-E191-9F65-7187-1DB3FCC0B6C8}"/>
                </a:ext>
              </a:extLst>
            </p:cNvPr>
            <p:cNvSpPr/>
            <p:nvPr/>
          </p:nvSpPr>
          <p:spPr>
            <a:xfrm>
              <a:off x="1889118" y="7718621"/>
              <a:ext cx="479482" cy="737092"/>
            </a:xfrm>
            <a:custGeom>
              <a:avLst/>
              <a:gdLst>
                <a:gd name="connsiteX0" fmla="*/ 479432 w 479482"/>
                <a:gd name="connsiteY0" fmla="*/ 2979 h 737092"/>
                <a:gd name="connsiteX1" fmla="*/ 139707 w 479482"/>
                <a:gd name="connsiteY1" fmla="*/ 174429 h 737092"/>
                <a:gd name="connsiteX2" fmla="*/ 7 w 479482"/>
                <a:gd name="connsiteY2" fmla="*/ 736404 h 737092"/>
                <a:gd name="connsiteX3" fmla="*/ 133357 w 479482"/>
                <a:gd name="connsiteY3" fmla="*/ 285554 h 737092"/>
                <a:gd name="connsiteX4" fmla="*/ 165107 w 479482"/>
                <a:gd name="connsiteY4" fmla="*/ 82354 h 737092"/>
                <a:gd name="connsiteX5" fmla="*/ 479432 w 479482"/>
                <a:gd name="connsiteY5" fmla="*/ 2979 h 73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482" h="737092">
                  <a:moveTo>
                    <a:pt x="479432" y="2979"/>
                  </a:moveTo>
                  <a:cubicBezTo>
                    <a:pt x="475199" y="18325"/>
                    <a:pt x="219611" y="52192"/>
                    <a:pt x="139707" y="174429"/>
                  </a:cubicBezTo>
                  <a:cubicBezTo>
                    <a:pt x="59803" y="296666"/>
                    <a:pt x="1065" y="717883"/>
                    <a:pt x="7" y="736404"/>
                  </a:cubicBezTo>
                  <a:cubicBezTo>
                    <a:pt x="-1051" y="754925"/>
                    <a:pt x="105840" y="394562"/>
                    <a:pt x="133357" y="285554"/>
                  </a:cubicBezTo>
                  <a:cubicBezTo>
                    <a:pt x="160874" y="176546"/>
                    <a:pt x="111661" y="130508"/>
                    <a:pt x="165107" y="82354"/>
                  </a:cubicBezTo>
                  <a:cubicBezTo>
                    <a:pt x="218553" y="34200"/>
                    <a:pt x="483665" y="-12367"/>
                    <a:pt x="479432" y="297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8" name="フリーフォーム 537">
              <a:extLst>
                <a:ext uri="{FF2B5EF4-FFF2-40B4-BE49-F238E27FC236}">
                  <a16:creationId xmlns:a16="http://schemas.microsoft.com/office/drawing/2014/main" id="{544BE5FA-DA76-A21D-7B77-C1DE8953A06A}"/>
                </a:ext>
              </a:extLst>
            </p:cNvPr>
            <p:cNvSpPr/>
            <p:nvPr/>
          </p:nvSpPr>
          <p:spPr>
            <a:xfrm>
              <a:off x="4469261" y="6203465"/>
              <a:ext cx="575725" cy="885236"/>
            </a:xfrm>
            <a:custGeom>
              <a:avLst/>
              <a:gdLst>
                <a:gd name="connsiteX0" fmla="*/ 1139 w 575725"/>
                <a:gd name="connsiteY0" fmla="*/ 485 h 885236"/>
                <a:gd name="connsiteX1" fmla="*/ 201164 w 575725"/>
                <a:gd name="connsiteY1" fmla="*/ 473560 h 885236"/>
                <a:gd name="connsiteX2" fmla="*/ 242439 w 575725"/>
                <a:gd name="connsiteY2" fmla="*/ 514835 h 885236"/>
                <a:gd name="connsiteX3" fmla="*/ 302764 w 575725"/>
                <a:gd name="connsiteY3" fmla="*/ 664060 h 885236"/>
                <a:gd name="connsiteX4" fmla="*/ 321814 w 575725"/>
                <a:gd name="connsiteY4" fmla="*/ 806935 h 885236"/>
                <a:gd name="connsiteX5" fmla="*/ 324989 w 575725"/>
                <a:gd name="connsiteY5" fmla="*/ 829160 h 885236"/>
                <a:gd name="connsiteX6" fmla="*/ 372614 w 575725"/>
                <a:gd name="connsiteY6" fmla="*/ 610085 h 885236"/>
                <a:gd name="connsiteX7" fmla="*/ 515489 w 575725"/>
                <a:gd name="connsiteY7" fmla="*/ 759310 h 885236"/>
                <a:gd name="connsiteX8" fmla="*/ 572639 w 575725"/>
                <a:gd name="connsiteY8" fmla="*/ 883135 h 885236"/>
                <a:gd name="connsiteX9" fmla="*/ 429764 w 575725"/>
                <a:gd name="connsiteY9" fmla="*/ 654535 h 885236"/>
                <a:gd name="connsiteX10" fmla="*/ 302764 w 575725"/>
                <a:gd name="connsiteY10" fmla="*/ 571985 h 885236"/>
                <a:gd name="connsiteX11" fmla="*/ 1139 w 575725"/>
                <a:gd name="connsiteY11" fmla="*/ 485 h 88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5725" h="885236">
                  <a:moveTo>
                    <a:pt x="1139" y="485"/>
                  </a:moveTo>
                  <a:cubicBezTo>
                    <a:pt x="-15794" y="-15919"/>
                    <a:pt x="160947" y="387835"/>
                    <a:pt x="201164" y="473560"/>
                  </a:cubicBezTo>
                  <a:cubicBezTo>
                    <a:pt x="241381" y="559285"/>
                    <a:pt x="225506" y="483085"/>
                    <a:pt x="242439" y="514835"/>
                  </a:cubicBezTo>
                  <a:cubicBezTo>
                    <a:pt x="259372" y="546585"/>
                    <a:pt x="289535" y="615377"/>
                    <a:pt x="302764" y="664060"/>
                  </a:cubicBezTo>
                  <a:cubicBezTo>
                    <a:pt x="315993" y="712743"/>
                    <a:pt x="318110" y="779418"/>
                    <a:pt x="321814" y="806935"/>
                  </a:cubicBezTo>
                  <a:cubicBezTo>
                    <a:pt x="325518" y="834452"/>
                    <a:pt x="316522" y="861968"/>
                    <a:pt x="324989" y="829160"/>
                  </a:cubicBezTo>
                  <a:cubicBezTo>
                    <a:pt x="333456" y="796352"/>
                    <a:pt x="340864" y="621727"/>
                    <a:pt x="372614" y="610085"/>
                  </a:cubicBezTo>
                  <a:cubicBezTo>
                    <a:pt x="404364" y="598443"/>
                    <a:pt x="482152" y="713802"/>
                    <a:pt x="515489" y="759310"/>
                  </a:cubicBezTo>
                  <a:cubicBezTo>
                    <a:pt x="548826" y="804818"/>
                    <a:pt x="586926" y="900597"/>
                    <a:pt x="572639" y="883135"/>
                  </a:cubicBezTo>
                  <a:cubicBezTo>
                    <a:pt x="558352" y="865673"/>
                    <a:pt x="474743" y="706393"/>
                    <a:pt x="429764" y="654535"/>
                  </a:cubicBezTo>
                  <a:cubicBezTo>
                    <a:pt x="384785" y="602677"/>
                    <a:pt x="369968" y="680464"/>
                    <a:pt x="302764" y="571985"/>
                  </a:cubicBezTo>
                  <a:cubicBezTo>
                    <a:pt x="235560" y="463506"/>
                    <a:pt x="18072" y="16889"/>
                    <a:pt x="1139" y="48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9" name="フリーフォーム 538">
              <a:extLst>
                <a:ext uri="{FF2B5EF4-FFF2-40B4-BE49-F238E27FC236}">
                  <a16:creationId xmlns:a16="http://schemas.microsoft.com/office/drawing/2014/main" id="{27EA8F3D-7AED-4A43-20CD-BCA89D62EFE2}"/>
                </a:ext>
              </a:extLst>
            </p:cNvPr>
            <p:cNvSpPr/>
            <p:nvPr/>
          </p:nvSpPr>
          <p:spPr>
            <a:xfrm>
              <a:off x="4502035" y="7002263"/>
              <a:ext cx="97731" cy="490716"/>
            </a:xfrm>
            <a:custGeom>
              <a:avLst/>
              <a:gdLst>
                <a:gd name="connsiteX0" fmla="*/ 115 w 97731"/>
                <a:gd name="connsiteY0" fmla="*/ 1787 h 490716"/>
                <a:gd name="connsiteX1" fmla="*/ 85840 w 97731"/>
                <a:gd name="connsiteY1" fmla="*/ 144662 h 490716"/>
                <a:gd name="connsiteX2" fmla="*/ 95365 w 97731"/>
                <a:gd name="connsiteY2" fmla="*/ 284362 h 490716"/>
                <a:gd name="connsiteX3" fmla="*/ 69965 w 97731"/>
                <a:gd name="connsiteY3" fmla="*/ 271662 h 490716"/>
                <a:gd name="connsiteX4" fmla="*/ 41390 w 97731"/>
                <a:gd name="connsiteY4" fmla="*/ 398662 h 490716"/>
                <a:gd name="connsiteX5" fmla="*/ 15990 w 97731"/>
                <a:gd name="connsiteY5" fmla="*/ 487562 h 490716"/>
                <a:gd name="connsiteX6" fmla="*/ 12815 w 97731"/>
                <a:gd name="connsiteY6" fmla="*/ 284362 h 490716"/>
                <a:gd name="connsiteX7" fmla="*/ 28690 w 97731"/>
                <a:gd name="connsiteY7" fmla="*/ 154187 h 490716"/>
                <a:gd name="connsiteX8" fmla="*/ 54090 w 97731"/>
                <a:gd name="connsiteY8" fmla="*/ 236737 h 490716"/>
                <a:gd name="connsiteX9" fmla="*/ 66790 w 97731"/>
                <a:gd name="connsiteY9" fmla="*/ 74812 h 490716"/>
                <a:gd name="connsiteX10" fmla="*/ 115 w 97731"/>
                <a:gd name="connsiteY10" fmla="*/ 1787 h 49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731" h="490716">
                  <a:moveTo>
                    <a:pt x="115" y="1787"/>
                  </a:moveTo>
                  <a:cubicBezTo>
                    <a:pt x="3290" y="13429"/>
                    <a:pt x="69965" y="97566"/>
                    <a:pt x="85840" y="144662"/>
                  </a:cubicBezTo>
                  <a:cubicBezTo>
                    <a:pt x="101715" y="191758"/>
                    <a:pt x="98011" y="263195"/>
                    <a:pt x="95365" y="284362"/>
                  </a:cubicBezTo>
                  <a:cubicBezTo>
                    <a:pt x="92719" y="305529"/>
                    <a:pt x="78961" y="252612"/>
                    <a:pt x="69965" y="271662"/>
                  </a:cubicBezTo>
                  <a:cubicBezTo>
                    <a:pt x="60969" y="290712"/>
                    <a:pt x="50386" y="362679"/>
                    <a:pt x="41390" y="398662"/>
                  </a:cubicBezTo>
                  <a:cubicBezTo>
                    <a:pt x="32394" y="434645"/>
                    <a:pt x="20752" y="506612"/>
                    <a:pt x="15990" y="487562"/>
                  </a:cubicBezTo>
                  <a:cubicBezTo>
                    <a:pt x="11228" y="468512"/>
                    <a:pt x="10698" y="339924"/>
                    <a:pt x="12815" y="284362"/>
                  </a:cubicBezTo>
                  <a:cubicBezTo>
                    <a:pt x="14932" y="228800"/>
                    <a:pt x="21811" y="162125"/>
                    <a:pt x="28690" y="154187"/>
                  </a:cubicBezTo>
                  <a:cubicBezTo>
                    <a:pt x="35569" y="146249"/>
                    <a:pt x="47740" y="249966"/>
                    <a:pt x="54090" y="236737"/>
                  </a:cubicBezTo>
                  <a:cubicBezTo>
                    <a:pt x="60440" y="223508"/>
                    <a:pt x="73140" y="111854"/>
                    <a:pt x="66790" y="74812"/>
                  </a:cubicBezTo>
                  <a:cubicBezTo>
                    <a:pt x="60440" y="37770"/>
                    <a:pt x="-3060" y="-9855"/>
                    <a:pt x="115" y="178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0" name="フリーフォーム 539">
              <a:extLst>
                <a:ext uri="{FF2B5EF4-FFF2-40B4-BE49-F238E27FC236}">
                  <a16:creationId xmlns:a16="http://schemas.microsoft.com/office/drawing/2014/main" id="{3A9C1F56-86E0-AD69-725F-C60CEDF9035F}"/>
                </a:ext>
              </a:extLst>
            </p:cNvPr>
            <p:cNvSpPr/>
            <p:nvPr/>
          </p:nvSpPr>
          <p:spPr>
            <a:xfrm>
              <a:off x="4960207" y="6013196"/>
              <a:ext cx="598632" cy="203457"/>
            </a:xfrm>
            <a:custGeom>
              <a:avLst/>
              <a:gdLst>
                <a:gd name="connsiteX0" fmla="*/ 5493 w 598632"/>
                <a:gd name="connsiteY0" fmla="*/ 254 h 203457"/>
                <a:gd name="connsiteX1" fmla="*/ 380143 w 598632"/>
                <a:gd name="connsiteY1" fmla="*/ 57404 h 203457"/>
                <a:gd name="connsiteX2" fmla="*/ 332518 w 598632"/>
                <a:gd name="connsiteY2" fmla="*/ 70104 h 203457"/>
                <a:gd name="connsiteX3" fmla="*/ 580168 w 598632"/>
                <a:gd name="connsiteY3" fmla="*/ 22479 h 203457"/>
                <a:gd name="connsiteX4" fmla="*/ 576993 w 598632"/>
                <a:gd name="connsiteY4" fmla="*/ 76454 h 203457"/>
                <a:gd name="connsiteX5" fmla="*/ 548418 w 598632"/>
                <a:gd name="connsiteY5" fmla="*/ 133604 h 203457"/>
                <a:gd name="connsiteX6" fmla="*/ 364268 w 598632"/>
                <a:gd name="connsiteY6" fmla="*/ 200279 h 203457"/>
                <a:gd name="connsiteX7" fmla="*/ 373793 w 598632"/>
                <a:gd name="connsiteY7" fmla="*/ 184404 h 203457"/>
                <a:gd name="connsiteX8" fmla="*/ 81693 w 598632"/>
                <a:gd name="connsiteY8" fmla="*/ 111379 h 203457"/>
                <a:gd name="connsiteX9" fmla="*/ 262668 w 598632"/>
                <a:gd name="connsiteY9" fmla="*/ 165354 h 203457"/>
                <a:gd name="connsiteX10" fmla="*/ 199168 w 598632"/>
                <a:gd name="connsiteY10" fmla="*/ 120904 h 203457"/>
                <a:gd name="connsiteX11" fmla="*/ 157893 w 598632"/>
                <a:gd name="connsiteY11" fmla="*/ 82804 h 203457"/>
                <a:gd name="connsiteX12" fmla="*/ 5493 w 598632"/>
                <a:gd name="connsiteY12" fmla="*/ 254 h 20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632" h="203457">
                  <a:moveTo>
                    <a:pt x="5493" y="254"/>
                  </a:moveTo>
                  <a:cubicBezTo>
                    <a:pt x="42535" y="-3979"/>
                    <a:pt x="325639" y="45762"/>
                    <a:pt x="380143" y="57404"/>
                  </a:cubicBezTo>
                  <a:cubicBezTo>
                    <a:pt x="434647" y="69046"/>
                    <a:pt x="299181" y="75925"/>
                    <a:pt x="332518" y="70104"/>
                  </a:cubicBezTo>
                  <a:cubicBezTo>
                    <a:pt x="365855" y="64283"/>
                    <a:pt x="539422" y="21421"/>
                    <a:pt x="580168" y="22479"/>
                  </a:cubicBezTo>
                  <a:cubicBezTo>
                    <a:pt x="620914" y="23537"/>
                    <a:pt x="582285" y="57933"/>
                    <a:pt x="576993" y="76454"/>
                  </a:cubicBezTo>
                  <a:cubicBezTo>
                    <a:pt x="571701" y="94975"/>
                    <a:pt x="583872" y="112966"/>
                    <a:pt x="548418" y="133604"/>
                  </a:cubicBezTo>
                  <a:cubicBezTo>
                    <a:pt x="512964" y="154242"/>
                    <a:pt x="393372" y="191812"/>
                    <a:pt x="364268" y="200279"/>
                  </a:cubicBezTo>
                  <a:cubicBezTo>
                    <a:pt x="335164" y="208746"/>
                    <a:pt x="420889" y="199221"/>
                    <a:pt x="373793" y="184404"/>
                  </a:cubicBezTo>
                  <a:cubicBezTo>
                    <a:pt x="326697" y="169587"/>
                    <a:pt x="100214" y="114554"/>
                    <a:pt x="81693" y="111379"/>
                  </a:cubicBezTo>
                  <a:cubicBezTo>
                    <a:pt x="63172" y="108204"/>
                    <a:pt x="243089" y="163767"/>
                    <a:pt x="262668" y="165354"/>
                  </a:cubicBezTo>
                  <a:cubicBezTo>
                    <a:pt x="282247" y="166941"/>
                    <a:pt x="216630" y="134662"/>
                    <a:pt x="199168" y="120904"/>
                  </a:cubicBezTo>
                  <a:cubicBezTo>
                    <a:pt x="181706" y="107146"/>
                    <a:pt x="185939" y="99737"/>
                    <a:pt x="157893" y="82804"/>
                  </a:cubicBezTo>
                  <a:cubicBezTo>
                    <a:pt x="129847" y="65871"/>
                    <a:pt x="-31549" y="4487"/>
                    <a:pt x="5493" y="25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1" name="フリーフォーム 540">
              <a:extLst>
                <a:ext uri="{FF2B5EF4-FFF2-40B4-BE49-F238E27FC236}">
                  <a16:creationId xmlns:a16="http://schemas.microsoft.com/office/drawing/2014/main" id="{3DB2E1D2-C129-3132-882C-635DA2380B39}"/>
                </a:ext>
              </a:extLst>
            </p:cNvPr>
            <p:cNvSpPr/>
            <p:nvPr/>
          </p:nvSpPr>
          <p:spPr>
            <a:xfrm>
              <a:off x="4920905" y="6231659"/>
              <a:ext cx="548342" cy="202600"/>
            </a:xfrm>
            <a:custGeom>
              <a:avLst/>
              <a:gdLst>
                <a:gd name="connsiteX0" fmla="*/ 345 w 548342"/>
                <a:gd name="connsiteY0" fmla="*/ 866 h 202600"/>
                <a:gd name="connsiteX1" fmla="*/ 295620 w 548342"/>
                <a:gd name="connsiteY1" fmla="*/ 86591 h 202600"/>
                <a:gd name="connsiteX2" fmla="*/ 206720 w 548342"/>
                <a:gd name="connsiteY2" fmla="*/ 92941 h 202600"/>
                <a:gd name="connsiteX3" fmla="*/ 546445 w 548342"/>
                <a:gd name="connsiteY3" fmla="*/ 80241 h 202600"/>
                <a:gd name="connsiteX4" fmla="*/ 340070 w 548342"/>
                <a:gd name="connsiteY4" fmla="*/ 146916 h 202600"/>
                <a:gd name="connsiteX5" fmla="*/ 251170 w 548342"/>
                <a:gd name="connsiteY5" fmla="*/ 200891 h 202600"/>
                <a:gd name="connsiteX6" fmla="*/ 257520 w 548342"/>
                <a:gd name="connsiteY6" fmla="*/ 178666 h 202600"/>
                <a:gd name="connsiteX7" fmla="*/ 47970 w 548342"/>
                <a:gd name="connsiteY7" fmla="*/ 77066 h 202600"/>
                <a:gd name="connsiteX8" fmla="*/ 232120 w 548342"/>
                <a:gd name="connsiteY8" fmla="*/ 146916 h 202600"/>
                <a:gd name="connsiteX9" fmla="*/ 345 w 548342"/>
                <a:gd name="connsiteY9" fmla="*/ 866 h 20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342" h="202600">
                  <a:moveTo>
                    <a:pt x="345" y="866"/>
                  </a:moveTo>
                  <a:cubicBezTo>
                    <a:pt x="10928" y="-9188"/>
                    <a:pt x="261224" y="71245"/>
                    <a:pt x="295620" y="86591"/>
                  </a:cubicBezTo>
                  <a:cubicBezTo>
                    <a:pt x="330016" y="101937"/>
                    <a:pt x="164916" y="93999"/>
                    <a:pt x="206720" y="92941"/>
                  </a:cubicBezTo>
                  <a:cubicBezTo>
                    <a:pt x="248524" y="91883"/>
                    <a:pt x="524220" y="71245"/>
                    <a:pt x="546445" y="80241"/>
                  </a:cubicBezTo>
                  <a:cubicBezTo>
                    <a:pt x="568670" y="89237"/>
                    <a:pt x="389283" y="126808"/>
                    <a:pt x="340070" y="146916"/>
                  </a:cubicBezTo>
                  <a:cubicBezTo>
                    <a:pt x="290858" y="167024"/>
                    <a:pt x="264928" y="195599"/>
                    <a:pt x="251170" y="200891"/>
                  </a:cubicBezTo>
                  <a:cubicBezTo>
                    <a:pt x="237412" y="206183"/>
                    <a:pt x="291387" y="199304"/>
                    <a:pt x="257520" y="178666"/>
                  </a:cubicBezTo>
                  <a:cubicBezTo>
                    <a:pt x="223653" y="158029"/>
                    <a:pt x="52203" y="82358"/>
                    <a:pt x="47970" y="77066"/>
                  </a:cubicBezTo>
                  <a:cubicBezTo>
                    <a:pt x="43737" y="71774"/>
                    <a:pt x="238470" y="154853"/>
                    <a:pt x="232120" y="146916"/>
                  </a:cubicBezTo>
                  <a:cubicBezTo>
                    <a:pt x="225770" y="138979"/>
                    <a:pt x="-10238" y="10920"/>
                    <a:pt x="345" y="86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2" name="フリーフォーム 541">
              <a:extLst>
                <a:ext uri="{FF2B5EF4-FFF2-40B4-BE49-F238E27FC236}">
                  <a16:creationId xmlns:a16="http://schemas.microsoft.com/office/drawing/2014/main" id="{58031884-0DB1-25E5-292A-A10C0F807055}"/>
                </a:ext>
              </a:extLst>
            </p:cNvPr>
            <p:cNvSpPr/>
            <p:nvPr/>
          </p:nvSpPr>
          <p:spPr>
            <a:xfrm>
              <a:off x="4988197" y="6327615"/>
              <a:ext cx="427411" cy="342143"/>
            </a:xfrm>
            <a:custGeom>
              <a:avLst/>
              <a:gdLst>
                <a:gd name="connsiteX0" fmla="*/ 6078 w 427411"/>
                <a:gd name="connsiteY0" fmla="*/ 120810 h 342143"/>
                <a:gd name="connsiteX1" fmla="*/ 333103 w 427411"/>
                <a:gd name="connsiteY1" fmla="*/ 79535 h 342143"/>
                <a:gd name="connsiteX2" fmla="*/ 171178 w 427411"/>
                <a:gd name="connsiteY2" fmla="*/ 174785 h 342143"/>
                <a:gd name="connsiteX3" fmla="*/ 209278 w 427411"/>
                <a:gd name="connsiteY3" fmla="*/ 209710 h 342143"/>
                <a:gd name="connsiteX4" fmla="*/ 104503 w 427411"/>
                <a:gd name="connsiteY4" fmla="*/ 216060 h 342143"/>
                <a:gd name="connsiteX5" fmla="*/ 209278 w 427411"/>
                <a:gd name="connsiteY5" fmla="*/ 298610 h 342143"/>
                <a:gd name="connsiteX6" fmla="*/ 94978 w 427411"/>
                <a:gd name="connsiteY6" fmla="*/ 330360 h 342143"/>
                <a:gd name="connsiteX7" fmla="*/ 323578 w 427411"/>
                <a:gd name="connsiteY7" fmla="*/ 98585 h 342143"/>
                <a:gd name="connsiteX8" fmla="*/ 422003 w 427411"/>
                <a:gd name="connsiteY8" fmla="*/ 12860 h 342143"/>
                <a:gd name="connsiteX9" fmla="*/ 171178 w 427411"/>
                <a:gd name="connsiteY9" fmla="*/ 63660 h 342143"/>
                <a:gd name="connsiteX10" fmla="*/ 47353 w 427411"/>
                <a:gd name="connsiteY10" fmla="*/ 160 h 342143"/>
                <a:gd name="connsiteX11" fmla="*/ 114028 w 427411"/>
                <a:gd name="connsiteY11" fmla="*/ 47785 h 342143"/>
                <a:gd name="connsiteX12" fmla="*/ 6078 w 427411"/>
                <a:gd name="connsiteY12" fmla="*/ 120810 h 34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411" h="342143">
                  <a:moveTo>
                    <a:pt x="6078" y="120810"/>
                  </a:moveTo>
                  <a:cubicBezTo>
                    <a:pt x="42591" y="126102"/>
                    <a:pt x="305586" y="70539"/>
                    <a:pt x="333103" y="79535"/>
                  </a:cubicBezTo>
                  <a:cubicBezTo>
                    <a:pt x="360620" y="88531"/>
                    <a:pt x="191816" y="153089"/>
                    <a:pt x="171178" y="174785"/>
                  </a:cubicBezTo>
                  <a:cubicBezTo>
                    <a:pt x="150541" y="196481"/>
                    <a:pt x="220390" y="202831"/>
                    <a:pt x="209278" y="209710"/>
                  </a:cubicBezTo>
                  <a:cubicBezTo>
                    <a:pt x="198166" y="216589"/>
                    <a:pt x="104503" y="201243"/>
                    <a:pt x="104503" y="216060"/>
                  </a:cubicBezTo>
                  <a:cubicBezTo>
                    <a:pt x="104503" y="230877"/>
                    <a:pt x="210865" y="279560"/>
                    <a:pt x="209278" y="298610"/>
                  </a:cubicBezTo>
                  <a:cubicBezTo>
                    <a:pt x="207691" y="317660"/>
                    <a:pt x="75928" y="363698"/>
                    <a:pt x="94978" y="330360"/>
                  </a:cubicBezTo>
                  <a:cubicBezTo>
                    <a:pt x="114028" y="297023"/>
                    <a:pt x="269074" y="151502"/>
                    <a:pt x="323578" y="98585"/>
                  </a:cubicBezTo>
                  <a:cubicBezTo>
                    <a:pt x="378082" y="45668"/>
                    <a:pt x="447403" y="18681"/>
                    <a:pt x="422003" y="12860"/>
                  </a:cubicBezTo>
                  <a:cubicBezTo>
                    <a:pt x="396603" y="7039"/>
                    <a:pt x="233620" y="65777"/>
                    <a:pt x="171178" y="63660"/>
                  </a:cubicBezTo>
                  <a:cubicBezTo>
                    <a:pt x="108736" y="61543"/>
                    <a:pt x="56878" y="2806"/>
                    <a:pt x="47353" y="160"/>
                  </a:cubicBezTo>
                  <a:cubicBezTo>
                    <a:pt x="37828" y="-2486"/>
                    <a:pt x="118790" y="28206"/>
                    <a:pt x="114028" y="47785"/>
                  </a:cubicBezTo>
                  <a:cubicBezTo>
                    <a:pt x="109266" y="67364"/>
                    <a:pt x="-30435" y="115518"/>
                    <a:pt x="6078" y="12081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3" name="フリーフォーム 542">
              <a:extLst>
                <a:ext uri="{FF2B5EF4-FFF2-40B4-BE49-F238E27FC236}">
                  <a16:creationId xmlns:a16="http://schemas.microsoft.com/office/drawing/2014/main" id="{DE20B379-1E29-75B8-4742-7B3A6F1445E9}"/>
                </a:ext>
              </a:extLst>
            </p:cNvPr>
            <p:cNvSpPr/>
            <p:nvPr/>
          </p:nvSpPr>
          <p:spPr>
            <a:xfrm>
              <a:off x="4077737" y="5270428"/>
              <a:ext cx="333826" cy="313110"/>
            </a:xfrm>
            <a:custGeom>
              <a:avLst/>
              <a:gdLst>
                <a:gd name="connsiteX0" fmla="*/ 122788 w 333826"/>
                <a:gd name="connsiteY0" fmla="*/ 72 h 313110"/>
                <a:gd name="connsiteX1" fmla="*/ 129138 w 333826"/>
                <a:gd name="connsiteY1" fmla="*/ 181047 h 313110"/>
                <a:gd name="connsiteX2" fmla="*/ 211688 w 333826"/>
                <a:gd name="connsiteY2" fmla="*/ 269947 h 313110"/>
                <a:gd name="connsiteX3" fmla="*/ 198988 w 333826"/>
                <a:gd name="connsiteY3" fmla="*/ 282647 h 313110"/>
                <a:gd name="connsiteX4" fmla="*/ 332338 w 333826"/>
                <a:gd name="connsiteY4" fmla="*/ 250897 h 313110"/>
                <a:gd name="connsiteX5" fmla="*/ 265663 w 333826"/>
                <a:gd name="connsiteY5" fmla="*/ 311222 h 313110"/>
                <a:gd name="connsiteX6" fmla="*/ 189463 w 333826"/>
                <a:gd name="connsiteY6" fmla="*/ 285822 h 313110"/>
                <a:gd name="connsiteX7" fmla="*/ 5313 w 333826"/>
                <a:gd name="connsiteY7" fmla="*/ 168347 h 313110"/>
                <a:gd name="connsiteX8" fmla="*/ 56113 w 333826"/>
                <a:gd name="connsiteY8" fmla="*/ 203272 h 313110"/>
                <a:gd name="connsiteX9" fmla="*/ 122788 w 333826"/>
                <a:gd name="connsiteY9" fmla="*/ 72 h 31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3826" h="313110">
                  <a:moveTo>
                    <a:pt x="122788" y="72"/>
                  </a:moveTo>
                  <a:cubicBezTo>
                    <a:pt x="134959" y="-3632"/>
                    <a:pt x="114321" y="136068"/>
                    <a:pt x="129138" y="181047"/>
                  </a:cubicBezTo>
                  <a:cubicBezTo>
                    <a:pt x="143955" y="226026"/>
                    <a:pt x="200046" y="253014"/>
                    <a:pt x="211688" y="269947"/>
                  </a:cubicBezTo>
                  <a:cubicBezTo>
                    <a:pt x="223330" y="286880"/>
                    <a:pt x="178880" y="285822"/>
                    <a:pt x="198988" y="282647"/>
                  </a:cubicBezTo>
                  <a:cubicBezTo>
                    <a:pt x="219096" y="279472"/>
                    <a:pt x="321226" y="246135"/>
                    <a:pt x="332338" y="250897"/>
                  </a:cubicBezTo>
                  <a:cubicBezTo>
                    <a:pt x="343450" y="255659"/>
                    <a:pt x="289476" y="305401"/>
                    <a:pt x="265663" y="311222"/>
                  </a:cubicBezTo>
                  <a:cubicBezTo>
                    <a:pt x="241850" y="317043"/>
                    <a:pt x="232855" y="309635"/>
                    <a:pt x="189463" y="285822"/>
                  </a:cubicBezTo>
                  <a:cubicBezTo>
                    <a:pt x="146071" y="262009"/>
                    <a:pt x="27538" y="182105"/>
                    <a:pt x="5313" y="168347"/>
                  </a:cubicBezTo>
                  <a:cubicBezTo>
                    <a:pt x="-16912" y="154589"/>
                    <a:pt x="36534" y="224439"/>
                    <a:pt x="56113" y="203272"/>
                  </a:cubicBezTo>
                  <a:cubicBezTo>
                    <a:pt x="75692" y="182105"/>
                    <a:pt x="110617" y="3776"/>
                    <a:pt x="122788" y="7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4" name="フリーフォーム 543">
              <a:extLst>
                <a:ext uri="{FF2B5EF4-FFF2-40B4-BE49-F238E27FC236}">
                  <a16:creationId xmlns:a16="http://schemas.microsoft.com/office/drawing/2014/main" id="{68A4C420-0729-2A0E-B982-F0821108E40F}"/>
                </a:ext>
              </a:extLst>
            </p:cNvPr>
            <p:cNvSpPr/>
            <p:nvPr/>
          </p:nvSpPr>
          <p:spPr>
            <a:xfrm>
              <a:off x="3599556" y="5015148"/>
              <a:ext cx="305126" cy="434320"/>
            </a:xfrm>
            <a:custGeom>
              <a:avLst/>
              <a:gdLst>
                <a:gd name="connsiteX0" fmla="*/ 302519 w 305126"/>
                <a:gd name="connsiteY0" fmla="*/ 1352 h 434320"/>
                <a:gd name="connsiteX1" fmla="*/ 181869 w 305126"/>
                <a:gd name="connsiteY1" fmla="*/ 299802 h 434320"/>
                <a:gd name="connsiteX2" fmla="*/ 280294 w 305126"/>
                <a:gd name="connsiteY2" fmla="*/ 429977 h 434320"/>
                <a:gd name="connsiteX3" fmla="*/ 35819 w 305126"/>
                <a:gd name="connsiteY3" fmla="*/ 388702 h 434320"/>
                <a:gd name="connsiteX4" fmla="*/ 10419 w 305126"/>
                <a:gd name="connsiteY4" fmla="*/ 245827 h 434320"/>
                <a:gd name="connsiteX5" fmla="*/ 124719 w 305126"/>
                <a:gd name="connsiteY5" fmla="*/ 33102 h 434320"/>
                <a:gd name="connsiteX6" fmla="*/ 42169 w 305126"/>
                <a:gd name="connsiteY6" fmla="*/ 182327 h 434320"/>
                <a:gd name="connsiteX7" fmla="*/ 302519 w 305126"/>
                <a:gd name="connsiteY7" fmla="*/ 1352 h 43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126" h="434320">
                  <a:moveTo>
                    <a:pt x="302519" y="1352"/>
                  </a:moveTo>
                  <a:cubicBezTo>
                    <a:pt x="325802" y="20931"/>
                    <a:pt x="185573" y="228365"/>
                    <a:pt x="181869" y="299802"/>
                  </a:cubicBezTo>
                  <a:cubicBezTo>
                    <a:pt x="178165" y="371239"/>
                    <a:pt x="304636" y="415160"/>
                    <a:pt x="280294" y="429977"/>
                  </a:cubicBezTo>
                  <a:cubicBezTo>
                    <a:pt x="255952" y="444794"/>
                    <a:pt x="80798" y="419394"/>
                    <a:pt x="35819" y="388702"/>
                  </a:cubicBezTo>
                  <a:cubicBezTo>
                    <a:pt x="-9160" y="358010"/>
                    <a:pt x="-4398" y="305094"/>
                    <a:pt x="10419" y="245827"/>
                  </a:cubicBezTo>
                  <a:cubicBezTo>
                    <a:pt x="25236" y="186560"/>
                    <a:pt x="119427" y="43685"/>
                    <a:pt x="124719" y="33102"/>
                  </a:cubicBezTo>
                  <a:cubicBezTo>
                    <a:pt x="130011" y="22519"/>
                    <a:pt x="13594" y="183385"/>
                    <a:pt x="42169" y="182327"/>
                  </a:cubicBezTo>
                  <a:cubicBezTo>
                    <a:pt x="70744" y="181269"/>
                    <a:pt x="279236" y="-18227"/>
                    <a:pt x="302519" y="135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5" name="フリーフォーム 544">
              <a:extLst>
                <a:ext uri="{FF2B5EF4-FFF2-40B4-BE49-F238E27FC236}">
                  <a16:creationId xmlns:a16="http://schemas.microsoft.com/office/drawing/2014/main" id="{B1A9AF27-DFD6-D57F-D07F-2D80614F981C}"/>
                </a:ext>
              </a:extLst>
            </p:cNvPr>
            <p:cNvSpPr/>
            <p:nvPr/>
          </p:nvSpPr>
          <p:spPr>
            <a:xfrm>
              <a:off x="4295311" y="4088577"/>
              <a:ext cx="362560" cy="804822"/>
            </a:xfrm>
            <a:custGeom>
              <a:avLst/>
              <a:gdLst>
                <a:gd name="connsiteX0" fmla="*/ 361902 w 362560"/>
                <a:gd name="connsiteY0" fmla="*/ 8197 h 804822"/>
                <a:gd name="connsiteX1" fmla="*/ 96431 w 362560"/>
                <a:gd name="connsiteY1" fmla="*/ 666958 h 804822"/>
                <a:gd name="connsiteX2" fmla="*/ 125928 w 362560"/>
                <a:gd name="connsiteY2" fmla="*/ 588300 h 804822"/>
                <a:gd name="connsiteX3" fmla="*/ 1386 w 362560"/>
                <a:gd name="connsiteY3" fmla="*/ 804610 h 804822"/>
                <a:gd name="connsiteX4" fmla="*/ 60379 w 362560"/>
                <a:gd name="connsiteY4" fmla="*/ 542417 h 804822"/>
                <a:gd name="connsiteX5" fmla="*/ 80044 w 362560"/>
                <a:gd name="connsiteY5" fmla="*/ 168791 h 804822"/>
                <a:gd name="connsiteX6" fmla="*/ 73489 w 362560"/>
                <a:gd name="connsiteY6" fmla="*/ 388378 h 804822"/>
                <a:gd name="connsiteX7" fmla="*/ 266857 w 362560"/>
                <a:gd name="connsiteY7" fmla="*/ 73746 h 804822"/>
                <a:gd name="connsiteX8" fmla="*/ 175089 w 362560"/>
                <a:gd name="connsiteY8" fmla="*/ 283500 h 804822"/>
                <a:gd name="connsiteX9" fmla="*/ 361902 w 362560"/>
                <a:gd name="connsiteY9" fmla="*/ 8197 h 804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2560" h="804822">
                  <a:moveTo>
                    <a:pt x="361902" y="8197"/>
                  </a:moveTo>
                  <a:cubicBezTo>
                    <a:pt x="348792" y="72107"/>
                    <a:pt x="135760" y="570274"/>
                    <a:pt x="96431" y="666958"/>
                  </a:cubicBezTo>
                  <a:cubicBezTo>
                    <a:pt x="57102" y="763642"/>
                    <a:pt x="141769" y="565358"/>
                    <a:pt x="125928" y="588300"/>
                  </a:cubicBezTo>
                  <a:cubicBezTo>
                    <a:pt x="110087" y="611242"/>
                    <a:pt x="12311" y="812257"/>
                    <a:pt x="1386" y="804610"/>
                  </a:cubicBezTo>
                  <a:cubicBezTo>
                    <a:pt x="-9539" y="796963"/>
                    <a:pt x="47269" y="648387"/>
                    <a:pt x="60379" y="542417"/>
                  </a:cubicBezTo>
                  <a:cubicBezTo>
                    <a:pt x="73489" y="436447"/>
                    <a:pt x="77859" y="194464"/>
                    <a:pt x="80044" y="168791"/>
                  </a:cubicBezTo>
                  <a:cubicBezTo>
                    <a:pt x="82229" y="143118"/>
                    <a:pt x="42354" y="404219"/>
                    <a:pt x="73489" y="388378"/>
                  </a:cubicBezTo>
                  <a:cubicBezTo>
                    <a:pt x="104624" y="372537"/>
                    <a:pt x="249924" y="91226"/>
                    <a:pt x="266857" y="73746"/>
                  </a:cubicBezTo>
                  <a:cubicBezTo>
                    <a:pt x="283790" y="56266"/>
                    <a:pt x="161979" y="292240"/>
                    <a:pt x="175089" y="283500"/>
                  </a:cubicBezTo>
                  <a:cubicBezTo>
                    <a:pt x="188199" y="274760"/>
                    <a:pt x="375012" y="-55713"/>
                    <a:pt x="361902" y="819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6" name="フリーフォーム 545">
              <a:extLst>
                <a:ext uri="{FF2B5EF4-FFF2-40B4-BE49-F238E27FC236}">
                  <a16:creationId xmlns:a16="http://schemas.microsoft.com/office/drawing/2014/main" id="{F66AA8F4-C010-30A8-99F9-F6547BED2138}"/>
                </a:ext>
              </a:extLst>
            </p:cNvPr>
            <p:cNvSpPr/>
            <p:nvPr/>
          </p:nvSpPr>
          <p:spPr>
            <a:xfrm>
              <a:off x="3880379" y="4545467"/>
              <a:ext cx="441706" cy="341312"/>
            </a:xfrm>
            <a:custGeom>
              <a:avLst/>
              <a:gdLst>
                <a:gd name="connsiteX0" fmla="*/ 203286 w 441706"/>
                <a:gd name="connsiteY0" fmla="*/ 314 h 341312"/>
                <a:gd name="connsiteX1" fmla="*/ 177066 w 441706"/>
                <a:gd name="connsiteY1" fmla="*/ 108468 h 341312"/>
                <a:gd name="connsiteX2" fmla="*/ 236060 w 441706"/>
                <a:gd name="connsiteY2" fmla="*/ 101914 h 341312"/>
                <a:gd name="connsiteX3" fmla="*/ 360602 w 441706"/>
                <a:gd name="connsiteY3" fmla="*/ 115023 h 341312"/>
                <a:gd name="connsiteX4" fmla="*/ 439260 w 441706"/>
                <a:gd name="connsiteY4" fmla="*/ 88804 h 341312"/>
                <a:gd name="connsiteX5" fmla="*/ 268834 w 441706"/>
                <a:gd name="connsiteY5" fmla="*/ 196959 h 341312"/>
                <a:gd name="connsiteX6" fmla="*/ 308163 w 441706"/>
                <a:gd name="connsiteY6" fmla="*/ 249398 h 341312"/>
                <a:gd name="connsiteX7" fmla="*/ 91853 w 441706"/>
                <a:gd name="connsiteY7" fmla="*/ 341165 h 341312"/>
                <a:gd name="connsiteX8" fmla="*/ 259002 w 441706"/>
                <a:gd name="connsiteY8" fmla="*/ 226456 h 341312"/>
                <a:gd name="connsiteX9" fmla="*/ 163956 w 441706"/>
                <a:gd name="connsiteY9" fmla="*/ 124856 h 341312"/>
                <a:gd name="connsiteX10" fmla="*/ 86 w 441706"/>
                <a:gd name="connsiteY10" fmla="*/ 147798 h 341312"/>
                <a:gd name="connsiteX11" fmla="*/ 203286 w 441706"/>
                <a:gd name="connsiteY11" fmla="*/ 314 h 34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1706" h="341312">
                  <a:moveTo>
                    <a:pt x="203286" y="314"/>
                  </a:moveTo>
                  <a:cubicBezTo>
                    <a:pt x="232783" y="-6241"/>
                    <a:pt x="171604" y="91535"/>
                    <a:pt x="177066" y="108468"/>
                  </a:cubicBezTo>
                  <a:cubicBezTo>
                    <a:pt x="182528" y="125401"/>
                    <a:pt x="205471" y="100822"/>
                    <a:pt x="236060" y="101914"/>
                  </a:cubicBezTo>
                  <a:cubicBezTo>
                    <a:pt x="266649" y="103006"/>
                    <a:pt x="326735" y="117208"/>
                    <a:pt x="360602" y="115023"/>
                  </a:cubicBezTo>
                  <a:cubicBezTo>
                    <a:pt x="394469" y="112838"/>
                    <a:pt x="454555" y="75148"/>
                    <a:pt x="439260" y="88804"/>
                  </a:cubicBezTo>
                  <a:cubicBezTo>
                    <a:pt x="423965" y="102460"/>
                    <a:pt x="290683" y="170193"/>
                    <a:pt x="268834" y="196959"/>
                  </a:cubicBezTo>
                  <a:cubicBezTo>
                    <a:pt x="246985" y="223725"/>
                    <a:pt x="337660" y="225364"/>
                    <a:pt x="308163" y="249398"/>
                  </a:cubicBezTo>
                  <a:cubicBezTo>
                    <a:pt x="278666" y="273432"/>
                    <a:pt x="100046" y="344989"/>
                    <a:pt x="91853" y="341165"/>
                  </a:cubicBezTo>
                  <a:cubicBezTo>
                    <a:pt x="83660" y="337341"/>
                    <a:pt x="246985" y="262507"/>
                    <a:pt x="259002" y="226456"/>
                  </a:cubicBezTo>
                  <a:cubicBezTo>
                    <a:pt x="271019" y="190405"/>
                    <a:pt x="207109" y="137966"/>
                    <a:pt x="163956" y="124856"/>
                  </a:cubicBezTo>
                  <a:cubicBezTo>
                    <a:pt x="120803" y="111746"/>
                    <a:pt x="-3738" y="163093"/>
                    <a:pt x="86" y="147798"/>
                  </a:cubicBezTo>
                  <a:cubicBezTo>
                    <a:pt x="3910" y="132503"/>
                    <a:pt x="173789" y="6869"/>
                    <a:pt x="203286" y="31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7" name="フリーフォーム 546">
              <a:extLst>
                <a:ext uri="{FF2B5EF4-FFF2-40B4-BE49-F238E27FC236}">
                  <a16:creationId xmlns:a16="http://schemas.microsoft.com/office/drawing/2014/main" id="{15D239F4-02FA-AF32-CD67-75F07B9D18EB}"/>
                </a:ext>
              </a:extLst>
            </p:cNvPr>
            <p:cNvSpPr/>
            <p:nvPr/>
          </p:nvSpPr>
          <p:spPr>
            <a:xfrm>
              <a:off x="3756259" y="5076696"/>
              <a:ext cx="297994" cy="275571"/>
            </a:xfrm>
            <a:custGeom>
              <a:avLst/>
              <a:gdLst>
                <a:gd name="connsiteX0" fmla="*/ 242193 w 297994"/>
                <a:gd name="connsiteY0" fmla="*/ 27 h 275571"/>
                <a:gd name="connsiteX1" fmla="*/ 166812 w 297994"/>
                <a:gd name="connsiteY1" fmla="*/ 170452 h 275571"/>
                <a:gd name="connsiteX2" fmla="*/ 297909 w 297994"/>
                <a:gd name="connsiteY2" fmla="*/ 275330 h 275571"/>
                <a:gd name="connsiteX3" fmla="*/ 143870 w 297994"/>
                <a:gd name="connsiteY3" fmla="*/ 199949 h 275571"/>
                <a:gd name="connsiteX4" fmla="*/ 2941 w 297994"/>
                <a:gd name="connsiteY4" fmla="*/ 222891 h 275571"/>
                <a:gd name="connsiteX5" fmla="*/ 45547 w 297994"/>
                <a:gd name="connsiteY5" fmla="*/ 180285 h 275571"/>
                <a:gd name="connsiteX6" fmla="*/ 12773 w 297994"/>
                <a:gd name="connsiteY6" fmla="*/ 183562 h 275571"/>
                <a:gd name="connsiteX7" fmla="*/ 242193 w 297994"/>
                <a:gd name="connsiteY7" fmla="*/ 27 h 27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7994" h="275571">
                  <a:moveTo>
                    <a:pt x="242193" y="27"/>
                  </a:moveTo>
                  <a:cubicBezTo>
                    <a:pt x="267866" y="-2158"/>
                    <a:pt x="157526" y="124568"/>
                    <a:pt x="166812" y="170452"/>
                  </a:cubicBezTo>
                  <a:cubicBezTo>
                    <a:pt x="176098" y="216336"/>
                    <a:pt x="301733" y="270414"/>
                    <a:pt x="297909" y="275330"/>
                  </a:cubicBezTo>
                  <a:cubicBezTo>
                    <a:pt x="294085" y="280246"/>
                    <a:pt x="193031" y="208689"/>
                    <a:pt x="143870" y="199949"/>
                  </a:cubicBezTo>
                  <a:cubicBezTo>
                    <a:pt x="94709" y="191209"/>
                    <a:pt x="19328" y="226168"/>
                    <a:pt x="2941" y="222891"/>
                  </a:cubicBezTo>
                  <a:cubicBezTo>
                    <a:pt x="-13446" y="219614"/>
                    <a:pt x="43908" y="186840"/>
                    <a:pt x="45547" y="180285"/>
                  </a:cubicBezTo>
                  <a:cubicBezTo>
                    <a:pt x="47186" y="173730"/>
                    <a:pt x="-17816" y="211420"/>
                    <a:pt x="12773" y="183562"/>
                  </a:cubicBezTo>
                  <a:cubicBezTo>
                    <a:pt x="43362" y="155704"/>
                    <a:pt x="216520" y="2212"/>
                    <a:pt x="242193" y="2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8" name="フリーフォーム 547">
              <a:extLst>
                <a:ext uri="{FF2B5EF4-FFF2-40B4-BE49-F238E27FC236}">
                  <a16:creationId xmlns:a16="http://schemas.microsoft.com/office/drawing/2014/main" id="{1C48B8BF-61C2-9C05-90F7-1CE65FB996F3}"/>
                </a:ext>
              </a:extLst>
            </p:cNvPr>
            <p:cNvSpPr/>
            <p:nvPr/>
          </p:nvSpPr>
          <p:spPr>
            <a:xfrm>
              <a:off x="4783426" y="3310193"/>
              <a:ext cx="678803" cy="669518"/>
            </a:xfrm>
            <a:custGeom>
              <a:avLst/>
              <a:gdLst>
                <a:gd name="connsiteX0" fmla="*/ 8161 w 678803"/>
                <a:gd name="connsiteY0" fmla="*/ 612878 h 669518"/>
                <a:gd name="connsiteX1" fmla="*/ 509606 w 678803"/>
                <a:gd name="connsiteY1" fmla="*/ 383459 h 669518"/>
                <a:gd name="connsiteX2" fmla="*/ 381787 w 678803"/>
                <a:gd name="connsiteY2" fmla="*/ 452284 h 669518"/>
                <a:gd name="connsiteX3" fmla="*/ 663645 w 678803"/>
                <a:gd name="connsiteY3" fmla="*/ 272026 h 669518"/>
                <a:gd name="connsiteX4" fmla="*/ 630871 w 678803"/>
                <a:gd name="connsiteY4" fmla="*/ 1 h 669518"/>
                <a:gd name="connsiteX5" fmla="*/ 673477 w 678803"/>
                <a:gd name="connsiteY5" fmla="*/ 268749 h 669518"/>
                <a:gd name="connsiteX6" fmla="*/ 486664 w 678803"/>
                <a:gd name="connsiteY6" fmla="*/ 445730 h 669518"/>
                <a:gd name="connsiteX7" fmla="*/ 185142 w 678803"/>
                <a:gd name="connsiteY7" fmla="*/ 668594 h 669518"/>
                <a:gd name="connsiteX8" fmla="*/ 306406 w 678803"/>
                <a:gd name="connsiteY8" fmla="*/ 527665 h 669518"/>
                <a:gd name="connsiteX9" fmla="*/ 149090 w 678803"/>
                <a:gd name="connsiteY9" fmla="*/ 593213 h 669518"/>
                <a:gd name="connsiteX10" fmla="*/ 404729 w 678803"/>
                <a:gd name="connsiteY10" fmla="*/ 386736 h 669518"/>
                <a:gd name="connsiteX11" fmla="*/ 263800 w 678803"/>
                <a:gd name="connsiteY11" fmla="*/ 468672 h 669518"/>
                <a:gd name="connsiteX12" fmla="*/ 122871 w 678803"/>
                <a:gd name="connsiteY12" fmla="*/ 350684 h 669518"/>
                <a:gd name="connsiteX13" fmla="*/ 191697 w 678803"/>
                <a:gd name="connsiteY13" fmla="*/ 458839 h 669518"/>
                <a:gd name="connsiteX14" fmla="*/ 8161 w 678803"/>
                <a:gd name="connsiteY14" fmla="*/ 612878 h 66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8803" h="669518">
                  <a:moveTo>
                    <a:pt x="8161" y="612878"/>
                  </a:moveTo>
                  <a:cubicBezTo>
                    <a:pt x="61146" y="600315"/>
                    <a:pt x="447335" y="410225"/>
                    <a:pt x="509606" y="383459"/>
                  </a:cubicBezTo>
                  <a:cubicBezTo>
                    <a:pt x="571877" y="356693"/>
                    <a:pt x="356114" y="470856"/>
                    <a:pt x="381787" y="452284"/>
                  </a:cubicBezTo>
                  <a:cubicBezTo>
                    <a:pt x="407460" y="433712"/>
                    <a:pt x="622131" y="347406"/>
                    <a:pt x="663645" y="272026"/>
                  </a:cubicBezTo>
                  <a:cubicBezTo>
                    <a:pt x="705159" y="196645"/>
                    <a:pt x="629232" y="547"/>
                    <a:pt x="630871" y="1"/>
                  </a:cubicBezTo>
                  <a:cubicBezTo>
                    <a:pt x="632510" y="-545"/>
                    <a:pt x="697511" y="194461"/>
                    <a:pt x="673477" y="268749"/>
                  </a:cubicBezTo>
                  <a:cubicBezTo>
                    <a:pt x="649443" y="343037"/>
                    <a:pt x="568053" y="379089"/>
                    <a:pt x="486664" y="445730"/>
                  </a:cubicBezTo>
                  <a:cubicBezTo>
                    <a:pt x="405275" y="512371"/>
                    <a:pt x="215185" y="654938"/>
                    <a:pt x="185142" y="668594"/>
                  </a:cubicBezTo>
                  <a:cubicBezTo>
                    <a:pt x="155099" y="682250"/>
                    <a:pt x="312415" y="540228"/>
                    <a:pt x="306406" y="527665"/>
                  </a:cubicBezTo>
                  <a:cubicBezTo>
                    <a:pt x="300397" y="515102"/>
                    <a:pt x="132703" y="616701"/>
                    <a:pt x="149090" y="593213"/>
                  </a:cubicBezTo>
                  <a:cubicBezTo>
                    <a:pt x="165477" y="569725"/>
                    <a:pt x="385611" y="407493"/>
                    <a:pt x="404729" y="386736"/>
                  </a:cubicBezTo>
                  <a:cubicBezTo>
                    <a:pt x="423847" y="365979"/>
                    <a:pt x="310776" y="474681"/>
                    <a:pt x="263800" y="468672"/>
                  </a:cubicBezTo>
                  <a:cubicBezTo>
                    <a:pt x="216824" y="462663"/>
                    <a:pt x="134888" y="352323"/>
                    <a:pt x="122871" y="350684"/>
                  </a:cubicBezTo>
                  <a:cubicBezTo>
                    <a:pt x="110854" y="349045"/>
                    <a:pt x="206446" y="417325"/>
                    <a:pt x="191697" y="458839"/>
                  </a:cubicBezTo>
                  <a:cubicBezTo>
                    <a:pt x="176949" y="500353"/>
                    <a:pt x="-44824" y="625441"/>
                    <a:pt x="8161" y="61287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9" name="フリーフォーム 548">
              <a:extLst>
                <a:ext uri="{FF2B5EF4-FFF2-40B4-BE49-F238E27FC236}">
                  <a16:creationId xmlns:a16="http://schemas.microsoft.com/office/drawing/2014/main" id="{16FEA6C9-6AEE-C6F2-72DF-CD594C499D84}"/>
                </a:ext>
              </a:extLst>
            </p:cNvPr>
            <p:cNvSpPr/>
            <p:nvPr/>
          </p:nvSpPr>
          <p:spPr>
            <a:xfrm>
              <a:off x="5469501" y="3735021"/>
              <a:ext cx="403635" cy="231684"/>
            </a:xfrm>
            <a:custGeom>
              <a:avLst/>
              <a:gdLst>
                <a:gd name="connsiteX0" fmla="*/ 3789 w 403635"/>
                <a:gd name="connsiteY0" fmla="*/ 4514 h 231684"/>
                <a:gd name="connsiteX1" fmla="*/ 252873 w 403635"/>
                <a:gd name="connsiteY1" fmla="*/ 227379 h 231684"/>
                <a:gd name="connsiteX2" fmla="*/ 243041 w 403635"/>
                <a:gd name="connsiteY2" fmla="*/ 155276 h 231684"/>
                <a:gd name="connsiteX3" fmla="*/ 347918 w 403635"/>
                <a:gd name="connsiteY3" fmla="*/ 201160 h 231684"/>
                <a:gd name="connsiteX4" fmla="*/ 262705 w 403635"/>
                <a:gd name="connsiteY4" fmla="*/ 89727 h 231684"/>
                <a:gd name="connsiteX5" fmla="*/ 403634 w 403635"/>
                <a:gd name="connsiteY5" fmla="*/ 11069 h 231684"/>
                <a:gd name="connsiteX6" fmla="*/ 259428 w 403635"/>
                <a:gd name="connsiteY6" fmla="*/ 122502 h 231684"/>
                <a:gd name="connsiteX7" fmla="*/ 111944 w 403635"/>
                <a:gd name="connsiteY7" fmla="*/ 79895 h 231684"/>
                <a:gd name="connsiteX8" fmla="*/ 3789 w 403635"/>
                <a:gd name="connsiteY8" fmla="*/ 4514 h 2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635" h="231684">
                  <a:moveTo>
                    <a:pt x="3789" y="4514"/>
                  </a:moveTo>
                  <a:cubicBezTo>
                    <a:pt x="27277" y="29095"/>
                    <a:pt x="212998" y="202252"/>
                    <a:pt x="252873" y="227379"/>
                  </a:cubicBezTo>
                  <a:cubicBezTo>
                    <a:pt x="292748" y="252506"/>
                    <a:pt x="227200" y="159646"/>
                    <a:pt x="243041" y="155276"/>
                  </a:cubicBezTo>
                  <a:cubicBezTo>
                    <a:pt x="258882" y="150906"/>
                    <a:pt x="344641" y="212085"/>
                    <a:pt x="347918" y="201160"/>
                  </a:cubicBezTo>
                  <a:cubicBezTo>
                    <a:pt x="351195" y="190235"/>
                    <a:pt x="253419" y="121409"/>
                    <a:pt x="262705" y="89727"/>
                  </a:cubicBezTo>
                  <a:cubicBezTo>
                    <a:pt x="271991" y="58045"/>
                    <a:pt x="404180" y="5607"/>
                    <a:pt x="403634" y="11069"/>
                  </a:cubicBezTo>
                  <a:cubicBezTo>
                    <a:pt x="403088" y="16532"/>
                    <a:pt x="308043" y="111031"/>
                    <a:pt x="259428" y="122502"/>
                  </a:cubicBezTo>
                  <a:cubicBezTo>
                    <a:pt x="210813" y="133973"/>
                    <a:pt x="151819" y="96828"/>
                    <a:pt x="111944" y="79895"/>
                  </a:cubicBezTo>
                  <a:cubicBezTo>
                    <a:pt x="72069" y="62962"/>
                    <a:pt x="-19699" y="-20067"/>
                    <a:pt x="3789" y="451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0" name="フリーフォーム 549">
              <a:extLst>
                <a:ext uri="{FF2B5EF4-FFF2-40B4-BE49-F238E27FC236}">
                  <a16:creationId xmlns:a16="http://schemas.microsoft.com/office/drawing/2014/main" id="{F65F0CAC-A3BF-1F1F-2448-4BDD83B30FE2}"/>
                </a:ext>
              </a:extLst>
            </p:cNvPr>
            <p:cNvSpPr/>
            <p:nvPr/>
          </p:nvSpPr>
          <p:spPr>
            <a:xfrm>
              <a:off x="6180995" y="5352914"/>
              <a:ext cx="282155" cy="406945"/>
            </a:xfrm>
            <a:custGeom>
              <a:avLst/>
              <a:gdLst>
                <a:gd name="connsiteX0" fmla="*/ 69044 w 282155"/>
                <a:gd name="connsiteY0" fmla="*/ 8944 h 406945"/>
                <a:gd name="connsiteX1" fmla="*/ 98540 w 282155"/>
                <a:gd name="connsiteY1" fmla="*/ 51551 h 406945"/>
                <a:gd name="connsiteX2" fmla="*/ 262411 w 282155"/>
                <a:gd name="connsiteY2" fmla="*/ 146596 h 406945"/>
                <a:gd name="connsiteX3" fmla="*/ 213250 w 282155"/>
                <a:gd name="connsiteY3" fmla="*/ 267860 h 406945"/>
                <a:gd name="connsiteX4" fmla="*/ 282076 w 282155"/>
                <a:gd name="connsiteY4" fmla="*/ 405512 h 406945"/>
                <a:gd name="connsiteX5" fmla="*/ 196863 w 282155"/>
                <a:gd name="connsiteY5" fmla="*/ 339963 h 406945"/>
                <a:gd name="connsiteX6" fmla="*/ 218 w 282155"/>
                <a:gd name="connsiteY6" fmla="*/ 343241 h 406945"/>
                <a:gd name="connsiteX7" fmla="*/ 157534 w 282155"/>
                <a:gd name="connsiteY7" fmla="*/ 317021 h 406945"/>
                <a:gd name="connsiteX8" fmla="*/ 124760 w 282155"/>
                <a:gd name="connsiteY8" fmla="*/ 179370 h 406945"/>
                <a:gd name="connsiteX9" fmla="*/ 170644 w 282155"/>
                <a:gd name="connsiteY9" fmla="*/ 225254 h 406945"/>
                <a:gd name="connsiteX10" fmla="*/ 69044 w 282155"/>
                <a:gd name="connsiteY10" fmla="*/ 8944 h 406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155" h="406945">
                  <a:moveTo>
                    <a:pt x="69044" y="8944"/>
                  </a:moveTo>
                  <a:cubicBezTo>
                    <a:pt x="57027" y="-20006"/>
                    <a:pt x="66312" y="28609"/>
                    <a:pt x="98540" y="51551"/>
                  </a:cubicBezTo>
                  <a:cubicBezTo>
                    <a:pt x="130768" y="74493"/>
                    <a:pt x="243293" y="110545"/>
                    <a:pt x="262411" y="146596"/>
                  </a:cubicBezTo>
                  <a:cubicBezTo>
                    <a:pt x="281529" y="182647"/>
                    <a:pt x="209973" y="224707"/>
                    <a:pt x="213250" y="267860"/>
                  </a:cubicBezTo>
                  <a:cubicBezTo>
                    <a:pt x="216527" y="311013"/>
                    <a:pt x="284807" y="393495"/>
                    <a:pt x="282076" y="405512"/>
                  </a:cubicBezTo>
                  <a:cubicBezTo>
                    <a:pt x="279345" y="417529"/>
                    <a:pt x="243839" y="350341"/>
                    <a:pt x="196863" y="339963"/>
                  </a:cubicBezTo>
                  <a:cubicBezTo>
                    <a:pt x="149887" y="329585"/>
                    <a:pt x="6773" y="347065"/>
                    <a:pt x="218" y="343241"/>
                  </a:cubicBezTo>
                  <a:cubicBezTo>
                    <a:pt x="-6337" y="339417"/>
                    <a:pt x="136777" y="344333"/>
                    <a:pt x="157534" y="317021"/>
                  </a:cubicBezTo>
                  <a:cubicBezTo>
                    <a:pt x="178291" y="289709"/>
                    <a:pt x="122575" y="194664"/>
                    <a:pt x="124760" y="179370"/>
                  </a:cubicBezTo>
                  <a:cubicBezTo>
                    <a:pt x="126945" y="164076"/>
                    <a:pt x="177745" y="248196"/>
                    <a:pt x="170644" y="225254"/>
                  </a:cubicBezTo>
                  <a:cubicBezTo>
                    <a:pt x="163543" y="202312"/>
                    <a:pt x="81061" y="37894"/>
                    <a:pt x="69044" y="894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1" name="フリーフォーム 550">
              <a:extLst>
                <a:ext uri="{FF2B5EF4-FFF2-40B4-BE49-F238E27FC236}">
                  <a16:creationId xmlns:a16="http://schemas.microsoft.com/office/drawing/2014/main" id="{33DCCCFE-B4AA-8CF8-C692-26271F1AEE8C}"/>
                </a:ext>
              </a:extLst>
            </p:cNvPr>
            <p:cNvSpPr/>
            <p:nvPr/>
          </p:nvSpPr>
          <p:spPr>
            <a:xfrm>
              <a:off x="6531283" y="7754374"/>
              <a:ext cx="366666" cy="176776"/>
            </a:xfrm>
            <a:custGeom>
              <a:avLst/>
              <a:gdLst>
                <a:gd name="connsiteX0" fmla="*/ 614 w 366666"/>
                <a:gd name="connsiteY0" fmla="*/ 140929 h 176776"/>
                <a:gd name="connsiteX1" fmla="*/ 246420 w 366666"/>
                <a:gd name="connsiteY1" fmla="*/ 42607 h 176776"/>
                <a:gd name="connsiteX2" fmla="*/ 252975 w 366666"/>
                <a:gd name="connsiteY2" fmla="*/ 65549 h 176776"/>
                <a:gd name="connsiteX3" fmla="*/ 348020 w 366666"/>
                <a:gd name="connsiteY3" fmla="*/ 0 h 176776"/>
                <a:gd name="connsiteX4" fmla="*/ 351298 w 366666"/>
                <a:gd name="connsiteY4" fmla="*/ 65549 h 176776"/>
                <a:gd name="connsiteX5" fmla="*/ 184149 w 366666"/>
                <a:gd name="connsiteY5" fmla="*/ 173703 h 176776"/>
                <a:gd name="connsiteX6" fmla="*/ 351298 w 366666"/>
                <a:gd name="connsiteY6" fmla="*/ 147484 h 176776"/>
                <a:gd name="connsiteX7" fmla="*/ 180872 w 366666"/>
                <a:gd name="connsiteY7" fmla="*/ 150761 h 176776"/>
                <a:gd name="connsiteX8" fmla="*/ 614 w 366666"/>
                <a:gd name="connsiteY8" fmla="*/ 140929 h 17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666" h="176776">
                  <a:moveTo>
                    <a:pt x="614" y="140929"/>
                  </a:moveTo>
                  <a:cubicBezTo>
                    <a:pt x="11539" y="122903"/>
                    <a:pt x="204360" y="55170"/>
                    <a:pt x="246420" y="42607"/>
                  </a:cubicBezTo>
                  <a:cubicBezTo>
                    <a:pt x="288480" y="30044"/>
                    <a:pt x="236042" y="72650"/>
                    <a:pt x="252975" y="65549"/>
                  </a:cubicBezTo>
                  <a:cubicBezTo>
                    <a:pt x="269908" y="58448"/>
                    <a:pt x="331633" y="0"/>
                    <a:pt x="348020" y="0"/>
                  </a:cubicBezTo>
                  <a:cubicBezTo>
                    <a:pt x="364407" y="0"/>
                    <a:pt x="378610" y="36598"/>
                    <a:pt x="351298" y="65549"/>
                  </a:cubicBezTo>
                  <a:cubicBezTo>
                    <a:pt x="323986" y="94499"/>
                    <a:pt x="184149" y="160047"/>
                    <a:pt x="184149" y="173703"/>
                  </a:cubicBezTo>
                  <a:cubicBezTo>
                    <a:pt x="184149" y="187359"/>
                    <a:pt x="351844" y="151308"/>
                    <a:pt x="351298" y="147484"/>
                  </a:cubicBezTo>
                  <a:cubicBezTo>
                    <a:pt x="350752" y="143660"/>
                    <a:pt x="234403" y="151307"/>
                    <a:pt x="180872" y="150761"/>
                  </a:cubicBezTo>
                  <a:cubicBezTo>
                    <a:pt x="127341" y="150215"/>
                    <a:pt x="-10311" y="158955"/>
                    <a:pt x="614" y="14092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2" name="フリーフォーム 551">
              <a:extLst>
                <a:ext uri="{FF2B5EF4-FFF2-40B4-BE49-F238E27FC236}">
                  <a16:creationId xmlns:a16="http://schemas.microsoft.com/office/drawing/2014/main" id="{53860742-8838-F64E-09B3-BB510BA420B4}"/>
                </a:ext>
              </a:extLst>
            </p:cNvPr>
            <p:cNvSpPr/>
            <p:nvPr/>
          </p:nvSpPr>
          <p:spPr>
            <a:xfrm>
              <a:off x="2718233" y="8751696"/>
              <a:ext cx="947528" cy="602815"/>
            </a:xfrm>
            <a:custGeom>
              <a:avLst/>
              <a:gdLst>
                <a:gd name="connsiteX0" fmla="*/ 8580 w 947528"/>
                <a:gd name="connsiteY0" fmla="*/ 467685 h 602815"/>
                <a:gd name="connsiteX1" fmla="*/ 64296 w 947528"/>
                <a:gd name="connsiteY1" fmla="*/ 438188 h 602815"/>
                <a:gd name="connsiteX2" fmla="*/ 939367 w 947528"/>
                <a:gd name="connsiteY2" fmla="*/ 2291 h 602815"/>
                <a:gd name="connsiteX3" fmla="*/ 483806 w 947528"/>
                <a:gd name="connsiteY3" fmla="*/ 280872 h 602815"/>
                <a:gd name="connsiteX4" fmla="*/ 179006 w 947528"/>
                <a:gd name="connsiteY4" fmla="*/ 598781 h 602815"/>
                <a:gd name="connsiteX5" fmla="*/ 283883 w 947528"/>
                <a:gd name="connsiteY5" fmla="*/ 461130 h 602815"/>
                <a:gd name="connsiteX6" fmla="*/ 8580 w 947528"/>
                <a:gd name="connsiteY6" fmla="*/ 467685 h 602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7528" h="602815">
                  <a:moveTo>
                    <a:pt x="8580" y="467685"/>
                  </a:moveTo>
                  <a:cubicBezTo>
                    <a:pt x="-28018" y="463861"/>
                    <a:pt x="64296" y="438188"/>
                    <a:pt x="64296" y="438188"/>
                  </a:cubicBezTo>
                  <a:cubicBezTo>
                    <a:pt x="219427" y="360622"/>
                    <a:pt x="869449" y="28510"/>
                    <a:pt x="939367" y="2291"/>
                  </a:cubicBezTo>
                  <a:cubicBezTo>
                    <a:pt x="1009285" y="-23928"/>
                    <a:pt x="610533" y="181457"/>
                    <a:pt x="483806" y="280872"/>
                  </a:cubicBezTo>
                  <a:cubicBezTo>
                    <a:pt x="357079" y="380287"/>
                    <a:pt x="212326" y="568738"/>
                    <a:pt x="179006" y="598781"/>
                  </a:cubicBezTo>
                  <a:cubicBezTo>
                    <a:pt x="145686" y="628824"/>
                    <a:pt x="312834" y="481887"/>
                    <a:pt x="283883" y="461130"/>
                  </a:cubicBezTo>
                  <a:cubicBezTo>
                    <a:pt x="254932" y="440373"/>
                    <a:pt x="45178" y="471509"/>
                    <a:pt x="8580" y="46768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3" name="フリーフォーム 552">
              <a:extLst>
                <a:ext uri="{FF2B5EF4-FFF2-40B4-BE49-F238E27FC236}">
                  <a16:creationId xmlns:a16="http://schemas.microsoft.com/office/drawing/2014/main" id="{55DB0FB6-BB24-AC6A-5949-6EA2A42F88AA}"/>
                </a:ext>
              </a:extLst>
            </p:cNvPr>
            <p:cNvSpPr/>
            <p:nvPr/>
          </p:nvSpPr>
          <p:spPr>
            <a:xfrm>
              <a:off x="5419861" y="6529487"/>
              <a:ext cx="314639" cy="401927"/>
            </a:xfrm>
            <a:custGeom>
              <a:avLst/>
              <a:gdLst>
                <a:gd name="connsiteX0" fmla="*/ 164964 w 314639"/>
                <a:gd name="connsiteY0" fmla="*/ 1488 h 401927"/>
                <a:gd name="connsiteX1" fmla="*/ 225289 w 314639"/>
                <a:gd name="connsiteY1" fmla="*/ 217388 h 401927"/>
                <a:gd name="connsiteX2" fmla="*/ 218939 w 314639"/>
                <a:gd name="connsiteY2" fmla="*/ 217388 h 401927"/>
                <a:gd name="connsiteX3" fmla="*/ 63364 w 314639"/>
                <a:gd name="connsiteY3" fmla="*/ 328513 h 401927"/>
                <a:gd name="connsiteX4" fmla="*/ 6214 w 314639"/>
                <a:gd name="connsiteY4" fmla="*/ 398363 h 401927"/>
                <a:gd name="connsiteX5" fmla="*/ 199889 w 314639"/>
                <a:gd name="connsiteY5" fmla="*/ 217388 h 401927"/>
                <a:gd name="connsiteX6" fmla="*/ 263389 w 314639"/>
                <a:gd name="connsiteY6" fmla="*/ 176113 h 401927"/>
                <a:gd name="connsiteX7" fmla="*/ 276089 w 314639"/>
                <a:gd name="connsiteY7" fmla="*/ 68163 h 401927"/>
                <a:gd name="connsiteX8" fmla="*/ 314189 w 314639"/>
                <a:gd name="connsiteY8" fmla="*/ 26888 h 401927"/>
                <a:gd name="connsiteX9" fmla="*/ 247514 w 314639"/>
                <a:gd name="connsiteY9" fmla="*/ 144363 h 401927"/>
                <a:gd name="connsiteX10" fmla="*/ 231639 w 314639"/>
                <a:gd name="connsiteY10" fmla="*/ 74513 h 401927"/>
                <a:gd name="connsiteX11" fmla="*/ 196714 w 314639"/>
                <a:gd name="connsiteY11" fmla="*/ 118963 h 401927"/>
                <a:gd name="connsiteX12" fmla="*/ 164964 w 314639"/>
                <a:gd name="connsiteY12" fmla="*/ 1488 h 40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639" h="401927">
                  <a:moveTo>
                    <a:pt x="164964" y="1488"/>
                  </a:moveTo>
                  <a:cubicBezTo>
                    <a:pt x="169727" y="17892"/>
                    <a:pt x="216293" y="181405"/>
                    <a:pt x="225289" y="217388"/>
                  </a:cubicBezTo>
                  <a:cubicBezTo>
                    <a:pt x="234285" y="253371"/>
                    <a:pt x="245926" y="198867"/>
                    <a:pt x="218939" y="217388"/>
                  </a:cubicBezTo>
                  <a:cubicBezTo>
                    <a:pt x="191952" y="235909"/>
                    <a:pt x="98818" y="298351"/>
                    <a:pt x="63364" y="328513"/>
                  </a:cubicBezTo>
                  <a:cubicBezTo>
                    <a:pt x="27910" y="358675"/>
                    <a:pt x="-16540" y="416884"/>
                    <a:pt x="6214" y="398363"/>
                  </a:cubicBezTo>
                  <a:cubicBezTo>
                    <a:pt x="28968" y="379842"/>
                    <a:pt x="157026" y="254430"/>
                    <a:pt x="199889" y="217388"/>
                  </a:cubicBezTo>
                  <a:cubicBezTo>
                    <a:pt x="242752" y="180346"/>
                    <a:pt x="250689" y="200984"/>
                    <a:pt x="263389" y="176113"/>
                  </a:cubicBezTo>
                  <a:cubicBezTo>
                    <a:pt x="276089" y="151242"/>
                    <a:pt x="267622" y="93034"/>
                    <a:pt x="276089" y="68163"/>
                  </a:cubicBezTo>
                  <a:cubicBezTo>
                    <a:pt x="284556" y="43292"/>
                    <a:pt x="318952" y="14188"/>
                    <a:pt x="314189" y="26888"/>
                  </a:cubicBezTo>
                  <a:cubicBezTo>
                    <a:pt x="309426" y="39588"/>
                    <a:pt x="261272" y="136426"/>
                    <a:pt x="247514" y="144363"/>
                  </a:cubicBezTo>
                  <a:cubicBezTo>
                    <a:pt x="233756" y="152301"/>
                    <a:pt x="240106" y="78746"/>
                    <a:pt x="231639" y="74513"/>
                  </a:cubicBezTo>
                  <a:cubicBezTo>
                    <a:pt x="223172" y="70280"/>
                    <a:pt x="203064" y="128488"/>
                    <a:pt x="196714" y="118963"/>
                  </a:cubicBezTo>
                  <a:cubicBezTo>
                    <a:pt x="190364" y="109438"/>
                    <a:pt x="160201" y="-14916"/>
                    <a:pt x="164964" y="148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4" name="フリーフォーム 553">
              <a:extLst>
                <a:ext uri="{FF2B5EF4-FFF2-40B4-BE49-F238E27FC236}">
                  <a16:creationId xmlns:a16="http://schemas.microsoft.com/office/drawing/2014/main" id="{A633FD71-E3CB-95EC-667D-DBC421EEFFA1}"/>
                </a:ext>
              </a:extLst>
            </p:cNvPr>
            <p:cNvSpPr/>
            <p:nvPr/>
          </p:nvSpPr>
          <p:spPr>
            <a:xfrm>
              <a:off x="5613308" y="6632581"/>
              <a:ext cx="254123" cy="371487"/>
            </a:xfrm>
            <a:custGeom>
              <a:avLst/>
              <a:gdLst>
                <a:gd name="connsiteX0" fmla="*/ 139792 w 254123"/>
                <a:gd name="connsiteY0" fmla="*/ 3169 h 371487"/>
                <a:gd name="connsiteX1" fmla="*/ 162017 w 254123"/>
                <a:gd name="connsiteY1" fmla="*/ 234944 h 371487"/>
                <a:gd name="connsiteX2" fmla="*/ 92 w 254123"/>
                <a:gd name="connsiteY2" fmla="*/ 371469 h 371487"/>
                <a:gd name="connsiteX3" fmla="*/ 187417 w 254123"/>
                <a:gd name="connsiteY3" fmla="*/ 244469 h 371487"/>
                <a:gd name="connsiteX4" fmla="*/ 254092 w 254123"/>
                <a:gd name="connsiteY4" fmla="*/ 190494 h 371487"/>
                <a:gd name="connsiteX5" fmla="*/ 181067 w 254123"/>
                <a:gd name="connsiteY5" fmla="*/ 225419 h 371487"/>
                <a:gd name="connsiteX6" fmla="*/ 190592 w 254123"/>
                <a:gd name="connsiteY6" fmla="*/ 107944 h 371487"/>
                <a:gd name="connsiteX7" fmla="*/ 139792 w 254123"/>
                <a:gd name="connsiteY7" fmla="*/ 3169 h 37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123" h="371487">
                  <a:moveTo>
                    <a:pt x="139792" y="3169"/>
                  </a:moveTo>
                  <a:cubicBezTo>
                    <a:pt x="135030" y="24336"/>
                    <a:pt x="185300" y="173561"/>
                    <a:pt x="162017" y="234944"/>
                  </a:cubicBezTo>
                  <a:cubicBezTo>
                    <a:pt x="138734" y="296327"/>
                    <a:pt x="-4141" y="369882"/>
                    <a:pt x="92" y="371469"/>
                  </a:cubicBezTo>
                  <a:cubicBezTo>
                    <a:pt x="4325" y="373056"/>
                    <a:pt x="145084" y="274631"/>
                    <a:pt x="187417" y="244469"/>
                  </a:cubicBezTo>
                  <a:cubicBezTo>
                    <a:pt x="229750" y="214307"/>
                    <a:pt x="255150" y="193669"/>
                    <a:pt x="254092" y="190494"/>
                  </a:cubicBezTo>
                  <a:cubicBezTo>
                    <a:pt x="253034" y="187319"/>
                    <a:pt x="191650" y="239177"/>
                    <a:pt x="181067" y="225419"/>
                  </a:cubicBezTo>
                  <a:cubicBezTo>
                    <a:pt x="170484" y="211661"/>
                    <a:pt x="193238" y="143398"/>
                    <a:pt x="190592" y="107944"/>
                  </a:cubicBezTo>
                  <a:cubicBezTo>
                    <a:pt x="187946" y="72490"/>
                    <a:pt x="144554" y="-17998"/>
                    <a:pt x="139792" y="316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5" name="フリーフォーム 554">
              <a:extLst>
                <a:ext uri="{FF2B5EF4-FFF2-40B4-BE49-F238E27FC236}">
                  <a16:creationId xmlns:a16="http://schemas.microsoft.com/office/drawing/2014/main" id="{740E2BB8-5FBD-8909-BA6F-B166B51362BA}"/>
                </a:ext>
              </a:extLst>
            </p:cNvPr>
            <p:cNvSpPr/>
            <p:nvPr/>
          </p:nvSpPr>
          <p:spPr>
            <a:xfrm>
              <a:off x="5833890" y="6913061"/>
              <a:ext cx="235622" cy="641490"/>
            </a:xfrm>
            <a:custGeom>
              <a:avLst/>
              <a:gdLst>
                <a:gd name="connsiteX0" fmla="*/ 4935 w 235622"/>
                <a:gd name="connsiteY0" fmla="*/ 8439 h 641490"/>
                <a:gd name="connsiteX1" fmla="*/ 43035 w 235622"/>
                <a:gd name="connsiteY1" fmla="*/ 46539 h 641490"/>
                <a:gd name="connsiteX2" fmla="*/ 166860 w 235622"/>
                <a:gd name="connsiteY2" fmla="*/ 278314 h 641490"/>
                <a:gd name="connsiteX3" fmla="*/ 147810 w 235622"/>
                <a:gd name="connsiteY3" fmla="*/ 465639 h 641490"/>
                <a:gd name="connsiteX4" fmla="*/ 160510 w 235622"/>
                <a:gd name="connsiteY4" fmla="*/ 500564 h 641490"/>
                <a:gd name="connsiteX5" fmla="*/ 97010 w 235622"/>
                <a:gd name="connsiteY5" fmla="*/ 640264 h 641490"/>
                <a:gd name="connsiteX6" fmla="*/ 131935 w 235622"/>
                <a:gd name="connsiteY6" fmla="*/ 551364 h 641490"/>
                <a:gd name="connsiteX7" fmla="*/ 233535 w 235622"/>
                <a:gd name="connsiteY7" fmla="*/ 271964 h 641490"/>
                <a:gd name="connsiteX8" fmla="*/ 195435 w 235622"/>
                <a:gd name="connsiteY8" fmla="*/ 192589 h 641490"/>
                <a:gd name="connsiteX9" fmla="*/ 135110 w 235622"/>
                <a:gd name="connsiteY9" fmla="*/ 59239 h 641490"/>
                <a:gd name="connsiteX10" fmla="*/ 141460 w 235622"/>
                <a:gd name="connsiteY10" fmla="*/ 157664 h 641490"/>
                <a:gd name="connsiteX11" fmla="*/ 4935 w 235622"/>
                <a:gd name="connsiteY11" fmla="*/ 8439 h 64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5622" h="641490">
                  <a:moveTo>
                    <a:pt x="4935" y="8439"/>
                  </a:moveTo>
                  <a:cubicBezTo>
                    <a:pt x="-11469" y="-10082"/>
                    <a:pt x="16048" y="1560"/>
                    <a:pt x="43035" y="46539"/>
                  </a:cubicBezTo>
                  <a:cubicBezTo>
                    <a:pt x="70022" y="91518"/>
                    <a:pt x="149398" y="208464"/>
                    <a:pt x="166860" y="278314"/>
                  </a:cubicBezTo>
                  <a:cubicBezTo>
                    <a:pt x="184322" y="348164"/>
                    <a:pt x="148868" y="428597"/>
                    <a:pt x="147810" y="465639"/>
                  </a:cubicBezTo>
                  <a:cubicBezTo>
                    <a:pt x="146752" y="502681"/>
                    <a:pt x="168977" y="471460"/>
                    <a:pt x="160510" y="500564"/>
                  </a:cubicBezTo>
                  <a:cubicBezTo>
                    <a:pt x="152043" y="529668"/>
                    <a:pt x="101773" y="631797"/>
                    <a:pt x="97010" y="640264"/>
                  </a:cubicBezTo>
                  <a:cubicBezTo>
                    <a:pt x="92247" y="648731"/>
                    <a:pt x="109181" y="612747"/>
                    <a:pt x="131935" y="551364"/>
                  </a:cubicBezTo>
                  <a:cubicBezTo>
                    <a:pt x="154689" y="489981"/>
                    <a:pt x="222952" y="331760"/>
                    <a:pt x="233535" y="271964"/>
                  </a:cubicBezTo>
                  <a:cubicBezTo>
                    <a:pt x="244118" y="212168"/>
                    <a:pt x="211839" y="228043"/>
                    <a:pt x="195435" y="192589"/>
                  </a:cubicBezTo>
                  <a:cubicBezTo>
                    <a:pt x="179031" y="157135"/>
                    <a:pt x="144106" y="65060"/>
                    <a:pt x="135110" y="59239"/>
                  </a:cubicBezTo>
                  <a:cubicBezTo>
                    <a:pt x="126114" y="53418"/>
                    <a:pt x="164214" y="173539"/>
                    <a:pt x="141460" y="157664"/>
                  </a:cubicBezTo>
                  <a:cubicBezTo>
                    <a:pt x="118706" y="141789"/>
                    <a:pt x="21339" y="26960"/>
                    <a:pt x="4935" y="843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6" name="フリーフォーム 555">
              <a:extLst>
                <a:ext uri="{FF2B5EF4-FFF2-40B4-BE49-F238E27FC236}">
                  <a16:creationId xmlns:a16="http://schemas.microsoft.com/office/drawing/2014/main" id="{BD3CAABB-CA62-E3DA-03DB-9AA56CD7B597}"/>
                </a:ext>
              </a:extLst>
            </p:cNvPr>
            <p:cNvSpPr/>
            <p:nvPr/>
          </p:nvSpPr>
          <p:spPr>
            <a:xfrm>
              <a:off x="4819375" y="5861481"/>
              <a:ext cx="590829" cy="756251"/>
            </a:xfrm>
            <a:custGeom>
              <a:avLst/>
              <a:gdLst>
                <a:gd name="connsiteX0" fmla="*/ 54250 w 590829"/>
                <a:gd name="connsiteY0" fmla="*/ 18619 h 756251"/>
                <a:gd name="connsiteX1" fmla="*/ 124100 w 590829"/>
                <a:gd name="connsiteY1" fmla="*/ 66244 h 756251"/>
                <a:gd name="connsiteX2" fmla="*/ 476525 w 590829"/>
                <a:gd name="connsiteY2" fmla="*/ 336119 h 756251"/>
                <a:gd name="connsiteX3" fmla="*/ 336825 w 590829"/>
                <a:gd name="connsiteY3" fmla="*/ 278969 h 756251"/>
                <a:gd name="connsiteX4" fmla="*/ 275 w 590829"/>
                <a:gd name="connsiteY4" fmla="*/ 323419 h 756251"/>
                <a:gd name="connsiteX5" fmla="*/ 276500 w 590829"/>
                <a:gd name="connsiteY5" fmla="*/ 444069 h 756251"/>
                <a:gd name="connsiteX6" fmla="*/ 105050 w 590829"/>
                <a:gd name="connsiteY6" fmla="*/ 456769 h 756251"/>
                <a:gd name="connsiteX7" fmla="*/ 482875 w 590829"/>
                <a:gd name="connsiteY7" fmla="*/ 488519 h 756251"/>
                <a:gd name="connsiteX8" fmla="*/ 298725 w 590829"/>
                <a:gd name="connsiteY8" fmla="*/ 691719 h 756251"/>
                <a:gd name="connsiteX9" fmla="*/ 425725 w 590829"/>
                <a:gd name="connsiteY9" fmla="*/ 745694 h 756251"/>
                <a:gd name="connsiteX10" fmla="*/ 549550 w 590829"/>
                <a:gd name="connsiteY10" fmla="*/ 507569 h 756251"/>
                <a:gd name="connsiteX11" fmla="*/ 536850 w 590829"/>
                <a:gd name="connsiteY11" fmla="*/ 390094 h 756251"/>
                <a:gd name="connsiteX12" fmla="*/ 590825 w 590829"/>
                <a:gd name="connsiteY12" fmla="*/ 374219 h 756251"/>
                <a:gd name="connsiteX13" fmla="*/ 533675 w 590829"/>
                <a:gd name="connsiteY13" fmla="*/ 323419 h 756251"/>
                <a:gd name="connsiteX14" fmla="*/ 368575 w 590829"/>
                <a:gd name="connsiteY14" fmla="*/ 231344 h 756251"/>
                <a:gd name="connsiteX15" fmla="*/ 482875 w 590829"/>
                <a:gd name="connsiteY15" fmla="*/ 323419 h 756251"/>
                <a:gd name="connsiteX16" fmla="*/ 54250 w 590829"/>
                <a:gd name="connsiteY16" fmla="*/ 18619 h 75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0829" h="756251">
                  <a:moveTo>
                    <a:pt x="54250" y="18619"/>
                  </a:moveTo>
                  <a:cubicBezTo>
                    <a:pt x="-5546" y="-24243"/>
                    <a:pt x="53721" y="13327"/>
                    <a:pt x="124100" y="66244"/>
                  </a:cubicBezTo>
                  <a:cubicBezTo>
                    <a:pt x="194479" y="119161"/>
                    <a:pt x="441071" y="300665"/>
                    <a:pt x="476525" y="336119"/>
                  </a:cubicBezTo>
                  <a:cubicBezTo>
                    <a:pt x="511979" y="371573"/>
                    <a:pt x="416200" y="281086"/>
                    <a:pt x="336825" y="278969"/>
                  </a:cubicBezTo>
                  <a:cubicBezTo>
                    <a:pt x="257450" y="276852"/>
                    <a:pt x="10329" y="295902"/>
                    <a:pt x="275" y="323419"/>
                  </a:cubicBezTo>
                  <a:cubicBezTo>
                    <a:pt x="-9779" y="350936"/>
                    <a:pt x="259038" y="421844"/>
                    <a:pt x="276500" y="444069"/>
                  </a:cubicBezTo>
                  <a:cubicBezTo>
                    <a:pt x="293962" y="466294"/>
                    <a:pt x="70654" y="449361"/>
                    <a:pt x="105050" y="456769"/>
                  </a:cubicBezTo>
                  <a:cubicBezTo>
                    <a:pt x="139446" y="464177"/>
                    <a:pt x="450596" y="449361"/>
                    <a:pt x="482875" y="488519"/>
                  </a:cubicBezTo>
                  <a:cubicBezTo>
                    <a:pt x="515154" y="527677"/>
                    <a:pt x="308250" y="648857"/>
                    <a:pt x="298725" y="691719"/>
                  </a:cubicBezTo>
                  <a:cubicBezTo>
                    <a:pt x="289200" y="734581"/>
                    <a:pt x="383921" y="776385"/>
                    <a:pt x="425725" y="745694"/>
                  </a:cubicBezTo>
                  <a:cubicBezTo>
                    <a:pt x="467529" y="715003"/>
                    <a:pt x="531029" y="566836"/>
                    <a:pt x="549550" y="507569"/>
                  </a:cubicBezTo>
                  <a:cubicBezTo>
                    <a:pt x="568071" y="448302"/>
                    <a:pt x="529971" y="412319"/>
                    <a:pt x="536850" y="390094"/>
                  </a:cubicBezTo>
                  <a:cubicBezTo>
                    <a:pt x="543729" y="367869"/>
                    <a:pt x="591354" y="385331"/>
                    <a:pt x="590825" y="374219"/>
                  </a:cubicBezTo>
                  <a:cubicBezTo>
                    <a:pt x="590296" y="363107"/>
                    <a:pt x="570717" y="347231"/>
                    <a:pt x="533675" y="323419"/>
                  </a:cubicBezTo>
                  <a:cubicBezTo>
                    <a:pt x="496633" y="299607"/>
                    <a:pt x="377042" y="231344"/>
                    <a:pt x="368575" y="231344"/>
                  </a:cubicBezTo>
                  <a:cubicBezTo>
                    <a:pt x="360108" y="231344"/>
                    <a:pt x="532617" y="357286"/>
                    <a:pt x="482875" y="323419"/>
                  </a:cubicBezTo>
                  <a:cubicBezTo>
                    <a:pt x="433133" y="289552"/>
                    <a:pt x="114046" y="61481"/>
                    <a:pt x="54250" y="1861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7" name="フリーフォーム 556">
              <a:extLst>
                <a:ext uri="{FF2B5EF4-FFF2-40B4-BE49-F238E27FC236}">
                  <a16:creationId xmlns:a16="http://schemas.microsoft.com/office/drawing/2014/main" id="{580699B2-E10F-C330-1AFF-9741F96C69CD}"/>
                </a:ext>
              </a:extLst>
            </p:cNvPr>
            <p:cNvSpPr/>
            <p:nvPr/>
          </p:nvSpPr>
          <p:spPr>
            <a:xfrm>
              <a:off x="5990559" y="4048111"/>
              <a:ext cx="197820" cy="757114"/>
            </a:xfrm>
            <a:custGeom>
              <a:avLst/>
              <a:gdLst>
                <a:gd name="connsiteX0" fmla="*/ 197516 w 197820"/>
                <a:gd name="connsiteY0" fmla="*/ 15889 h 757114"/>
                <a:gd name="connsiteX1" fmla="*/ 134016 w 197820"/>
                <a:gd name="connsiteY1" fmla="*/ 688989 h 757114"/>
                <a:gd name="connsiteX2" fmla="*/ 102266 w 197820"/>
                <a:gd name="connsiteY2" fmla="*/ 669939 h 757114"/>
                <a:gd name="connsiteX3" fmla="*/ 86391 w 197820"/>
                <a:gd name="connsiteY3" fmla="*/ 736614 h 757114"/>
                <a:gd name="connsiteX4" fmla="*/ 10191 w 197820"/>
                <a:gd name="connsiteY4" fmla="*/ 254014 h 757114"/>
                <a:gd name="connsiteX5" fmla="*/ 3841 w 197820"/>
                <a:gd name="connsiteY5" fmla="*/ 14 h 757114"/>
                <a:gd name="connsiteX6" fmla="*/ 38766 w 197820"/>
                <a:gd name="connsiteY6" fmla="*/ 241314 h 757114"/>
                <a:gd name="connsiteX7" fmla="*/ 80041 w 197820"/>
                <a:gd name="connsiteY7" fmla="*/ 28589 h 757114"/>
                <a:gd name="connsiteX8" fmla="*/ 105441 w 197820"/>
                <a:gd name="connsiteY8" fmla="*/ 200039 h 757114"/>
                <a:gd name="connsiteX9" fmla="*/ 197516 w 197820"/>
                <a:gd name="connsiteY9" fmla="*/ 15889 h 75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820" h="757114">
                  <a:moveTo>
                    <a:pt x="197516" y="15889"/>
                  </a:moveTo>
                  <a:cubicBezTo>
                    <a:pt x="202278" y="97381"/>
                    <a:pt x="149891" y="579981"/>
                    <a:pt x="134016" y="688989"/>
                  </a:cubicBezTo>
                  <a:cubicBezTo>
                    <a:pt x="118141" y="797997"/>
                    <a:pt x="110203" y="662002"/>
                    <a:pt x="102266" y="669939"/>
                  </a:cubicBezTo>
                  <a:cubicBezTo>
                    <a:pt x="94329" y="677876"/>
                    <a:pt x="101737" y="805935"/>
                    <a:pt x="86391" y="736614"/>
                  </a:cubicBezTo>
                  <a:cubicBezTo>
                    <a:pt x="71045" y="667293"/>
                    <a:pt x="23949" y="376781"/>
                    <a:pt x="10191" y="254014"/>
                  </a:cubicBezTo>
                  <a:cubicBezTo>
                    <a:pt x="-3567" y="131247"/>
                    <a:pt x="-921" y="2131"/>
                    <a:pt x="3841" y="14"/>
                  </a:cubicBezTo>
                  <a:cubicBezTo>
                    <a:pt x="8603" y="-2103"/>
                    <a:pt x="26066" y="236551"/>
                    <a:pt x="38766" y="241314"/>
                  </a:cubicBezTo>
                  <a:cubicBezTo>
                    <a:pt x="51466" y="246077"/>
                    <a:pt x="68929" y="35468"/>
                    <a:pt x="80041" y="28589"/>
                  </a:cubicBezTo>
                  <a:cubicBezTo>
                    <a:pt x="91153" y="21710"/>
                    <a:pt x="82687" y="204802"/>
                    <a:pt x="105441" y="200039"/>
                  </a:cubicBezTo>
                  <a:cubicBezTo>
                    <a:pt x="128195" y="195276"/>
                    <a:pt x="192754" y="-65603"/>
                    <a:pt x="197516" y="1588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8" name="フリーフォーム 557">
              <a:extLst>
                <a:ext uri="{FF2B5EF4-FFF2-40B4-BE49-F238E27FC236}">
                  <a16:creationId xmlns:a16="http://schemas.microsoft.com/office/drawing/2014/main" id="{A721B3E7-8416-9CB0-AFEB-69577590EAA5}"/>
                </a:ext>
              </a:extLst>
            </p:cNvPr>
            <p:cNvSpPr/>
            <p:nvPr/>
          </p:nvSpPr>
          <p:spPr>
            <a:xfrm>
              <a:off x="5184382" y="5226047"/>
              <a:ext cx="172147" cy="89568"/>
            </a:xfrm>
            <a:custGeom>
              <a:avLst/>
              <a:gdLst>
                <a:gd name="connsiteX0" fmla="*/ 393 w 172147"/>
                <a:gd name="connsiteY0" fmla="*/ 25403 h 89568"/>
                <a:gd name="connsiteX1" fmla="*/ 79768 w 172147"/>
                <a:gd name="connsiteY1" fmla="*/ 19053 h 89568"/>
                <a:gd name="connsiteX2" fmla="*/ 89293 w 172147"/>
                <a:gd name="connsiteY2" fmla="*/ 3178 h 89568"/>
                <a:gd name="connsiteX3" fmla="*/ 165493 w 172147"/>
                <a:gd name="connsiteY3" fmla="*/ 88903 h 89568"/>
                <a:gd name="connsiteX4" fmla="*/ 152793 w 172147"/>
                <a:gd name="connsiteY4" fmla="*/ 44453 h 89568"/>
                <a:gd name="connsiteX5" fmla="*/ 28968 w 172147"/>
                <a:gd name="connsiteY5" fmla="*/ 73028 h 89568"/>
                <a:gd name="connsiteX6" fmla="*/ 48018 w 172147"/>
                <a:gd name="connsiteY6" fmla="*/ 66678 h 89568"/>
                <a:gd name="connsiteX7" fmla="*/ 393 w 172147"/>
                <a:gd name="connsiteY7" fmla="*/ 25403 h 8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147" h="89568">
                  <a:moveTo>
                    <a:pt x="393" y="25403"/>
                  </a:moveTo>
                  <a:cubicBezTo>
                    <a:pt x="5685" y="17466"/>
                    <a:pt x="64951" y="22757"/>
                    <a:pt x="79768" y="19053"/>
                  </a:cubicBezTo>
                  <a:cubicBezTo>
                    <a:pt x="94585" y="15349"/>
                    <a:pt x="75006" y="-8464"/>
                    <a:pt x="89293" y="3178"/>
                  </a:cubicBezTo>
                  <a:cubicBezTo>
                    <a:pt x="103580" y="14820"/>
                    <a:pt x="154910" y="82024"/>
                    <a:pt x="165493" y="88903"/>
                  </a:cubicBezTo>
                  <a:cubicBezTo>
                    <a:pt x="176076" y="95782"/>
                    <a:pt x="175547" y="47099"/>
                    <a:pt x="152793" y="44453"/>
                  </a:cubicBezTo>
                  <a:cubicBezTo>
                    <a:pt x="130039" y="41807"/>
                    <a:pt x="28968" y="73028"/>
                    <a:pt x="28968" y="73028"/>
                  </a:cubicBezTo>
                  <a:cubicBezTo>
                    <a:pt x="11506" y="76732"/>
                    <a:pt x="51193" y="69324"/>
                    <a:pt x="48018" y="66678"/>
                  </a:cubicBezTo>
                  <a:cubicBezTo>
                    <a:pt x="44843" y="64032"/>
                    <a:pt x="-4899" y="33340"/>
                    <a:pt x="393" y="2540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9" name="フリーフォーム 558">
              <a:extLst>
                <a:ext uri="{FF2B5EF4-FFF2-40B4-BE49-F238E27FC236}">
                  <a16:creationId xmlns:a16="http://schemas.microsoft.com/office/drawing/2014/main" id="{717FD41E-B8E8-0F69-1E90-6E8CE17F449F}"/>
                </a:ext>
              </a:extLst>
            </p:cNvPr>
            <p:cNvSpPr/>
            <p:nvPr/>
          </p:nvSpPr>
          <p:spPr>
            <a:xfrm>
              <a:off x="5333979" y="5245096"/>
              <a:ext cx="226513" cy="65893"/>
            </a:xfrm>
            <a:custGeom>
              <a:avLst/>
              <a:gdLst>
                <a:gd name="connsiteX0" fmla="*/ 21 w 226513"/>
                <a:gd name="connsiteY0" fmla="*/ 60329 h 65893"/>
                <a:gd name="connsiteX1" fmla="*/ 123846 w 226513"/>
                <a:gd name="connsiteY1" fmla="*/ 4 h 65893"/>
                <a:gd name="connsiteX2" fmla="*/ 209571 w 226513"/>
                <a:gd name="connsiteY2" fmla="*/ 63504 h 65893"/>
                <a:gd name="connsiteX3" fmla="*/ 171471 w 226513"/>
                <a:gd name="connsiteY3" fmla="*/ 22229 h 65893"/>
                <a:gd name="connsiteX4" fmla="*/ 225446 w 226513"/>
                <a:gd name="connsiteY4" fmla="*/ 47629 h 65893"/>
                <a:gd name="connsiteX5" fmla="*/ 200046 w 226513"/>
                <a:gd name="connsiteY5" fmla="*/ 41279 h 65893"/>
                <a:gd name="connsiteX6" fmla="*/ 114321 w 226513"/>
                <a:gd name="connsiteY6" fmla="*/ 60329 h 65893"/>
                <a:gd name="connsiteX7" fmla="*/ 21 w 226513"/>
                <a:gd name="connsiteY7" fmla="*/ 60329 h 65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513" h="65893">
                  <a:moveTo>
                    <a:pt x="21" y="60329"/>
                  </a:moveTo>
                  <a:cubicBezTo>
                    <a:pt x="1608" y="50275"/>
                    <a:pt x="88921" y="-525"/>
                    <a:pt x="123846" y="4"/>
                  </a:cubicBezTo>
                  <a:cubicBezTo>
                    <a:pt x="158771" y="533"/>
                    <a:pt x="201634" y="59800"/>
                    <a:pt x="209571" y="63504"/>
                  </a:cubicBezTo>
                  <a:cubicBezTo>
                    <a:pt x="217508" y="67208"/>
                    <a:pt x="168825" y="24875"/>
                    <a:pt x="171471" y="22229"/>
                  </a:cubicBezTo>
                  <a:cubicBezTo>
                    <a:pt x="174117" y="19583"/>
                    <a:pt x="220684" y="44454"/>
                    <a:pt x="225446" y="47629"/>
                  </a:cubicBezTo>
                  <a:cubicBezTo>
                    <a:pt x="230208" y="50804"/>
                    <a:pt x="218567" y="39162"/>
                    <a:pt x="200046" y="41279"/>
                  </a:cubicBezTo>
                  <a:cubicBezTo>
                    <a:pt x="181525" y="43396"/>
                    <a:pt x="142896" y="56096"/>
                    <a:pt x="114321" y="60329"/>
                  </a:cubicBezTo>
                  <a:cubicBezTo>
                    <a:pt x="85746" y="64562"/>
                    <a:pt x="-1566" y="70383"/>
                    <a:pt x="21" y="6032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0" name="フリーフォーム 559">
              <a:extLst>
                <a:ext uri="{FF2B5EF4-FFF2-40B4-BE49-F238E27FC236}">
                  <a16:creationId xmlns:a16="http://schemas.microsoft.com/office/drawing/2014/main" id="{31AFDF8A-6BB2-14C7-1D9C-7AAF4355EE5C}"/>
                </a:ext>
              </a:extLst>
            </p:cNvPr>
            <p:cNvSpPr/>
            <p:nvPr/>
          </p:nvSpPr>
          <p:spPr>
            <a:xfrm>
              <a:off x="4734468" y="3424544"/>
              <a:ext cx="886828" cy="491675"/>
            </a:xfrm>
            <a:custGeom>
              <a:avLst/>
              <a:gdLst>
                <a:gd name="connsiteX0" fmla="*/ 611255 w 886828"/>
                <a:gd name="connsiteY0" fmla="*/ 33764 h 491675"/>
                <a:gd name="connsiteX1" fmla="*/ 675732 w 886828"/>
                <a:gd name="connsiteY1" fmla="*/ 233056 h 491675"/>
                <a:gd name="connsiteX2" fmla="*/ 1655 w 886828"/>
                <a:gd name="connsiteY2" fmla="*/ 490964 h 491675"/>
                <a:gd name="connsiteX3" fmla="*/ 494024 w 886828"/>
                <a:gd name="connsiteY3" fmla="*/ 309256 h 491675"/>
                <a:gd name="connsiteX4" fmla="*/ 775378 w 886828"/>
                <a:gd name="connsiteY4" fmla="*/ 291671 h 491675"/>
                <a:gd name="connsiteX5" fmla="*/ 751932 w 886828"/>
                <a:gd name="connsiteY5" fmla="*/ 156856 h 491675"/>
                <a:gd name="connsiteX6" fmla="*/ 886747 w 886828"/>
                <a:gd name="connsiteY6" fmla="*/ 4456 h 491675"/>
                <a:gd name="connsiteX7" fmla="*/ 769517 w 886828"/>
                <a:gd name="connsiteY7" fmla="*/ 39625 h 491675"/>
                <a:gd name="connsiteX8" fmla="*/ 611255 w 886828"/>
                <a:gd name="connsiteY8" fmla="*/ 33764 h 49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6828" h="491675">
                  <a:moveTo>
                    <a:pt x="611255" y="33764"/>
                  </a:moveTo>
                  <a:cubicBezTo>
                    <a:pt x="595624" y="66002"/>
                    <a:pt x="777332" y="156856"/>
                    <a:pt x="675732" y="233056"/>
                  </a:cubicBezTo>
                  <a:cubicBezTo>
                    <a:pt x="574132" y="309256"/>
                    <a:pt x="31940" y="478264"/>
                    <a:pt x="1655" y="490964"/>
                  </a:cubicBezTo>
                  <a:cubicBezTo>
                    <a:pt x="-28630" y="503664"/>
                    <a:pt x="365070" y="342472"/>
                    <a:pt x="494024" y="309256"/>
                  </a:cubicBezTo>
                  <a:cubicBezTo>
                    <a:pt x="622978" y="276041"/>
                    <a:pt x="732393" y="317071"/>
                    <a:pt x="775378" y="291671"/>
                  </a:cubicBezTo>
                  <a:cubicBezTo>
                    <a:pt x="818363" y="266271"/>
                    <a:pt x="733370" y="204725"/>
                    <a:pt x="751932" y="156856"/>
                  </a:cubicBezTo>
                  <a:cubicBezTo>
                    <a:pt x="770494" y="108987"/>
                    <a:pt x="883816" y="23994"/>
                    <a:pt x="886747" y="4456"/>
                  </a:cubicBezTo>
                  <a:cubicBezTo>
                    <a:pt x="889678" y="-15083"/>
                    <a:pt x="812501" y="35717"/>
                    <a:pt x="769517" y="39625"/>
                  </a:cubicBezTo>
                  <a:cubicBezTo>
                    <a:pt x="726533" y="43533"/>
                    <a:pt x="626886" y="1526"/>
                    <a:pt x="611255" y="3376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1" name="フリーフォーム 560">
              <a:extLst>
                <a:ext uri="{FF2B5EF4-FFF2-40B4-BE49-F238E27FC236}">
                  <a16:creationId xmlns:a16="http://schemas.microsoft.com/office/drawing/2014/main" id="{BAF9D1A2-D6D2-6996-651D-36D1667FEE7B}"/>
                </a:ext>
              </a:extLst>
            </p:cNvPr>
            <p:cNvSpPr/>
            <p:nvPr/>
          </p:nvSpPr>
          <p:spPr>
            <a:xfrm>
              <a:off x="5978402" y="5380789"/>
              <a:ext cx="692032" cy="493074"/>
            </a:xfrm>
            <a:custGeom>
              <a:avLst/>
              <a:gdLst>
                <a:gd name="connsiteX0" fmla="*/ 367 w 692032"/>
                <a:gd name="connsiteY0" fmla="*/ 293180 h 493074"/>
                <a:gd name="connsiteX1" fmla="*/ 398952 w 692032"/>
                <a:gd name="connsiteY1" fmla="*/ 123196 h 493074"/>
                <a:gd name="connsiteX2" fmla="*/ 299306 w 692032"/>
                <a:gd name="connsiteY2" fmla="*/ 216980 h 493074"/>
                <a:gd name="connsiteX3" fmla="*/ 316890 w 692032"/>
                <a:gd name="connsiteY3" fmla="*/ 158365 h 493074"/>
                <a:gd name="connsiteX4" fmla="*/ 416536 w 692032"/>
                <a:gd name="connsiteY4" fmla="*/ 275596 h 493074"/>
                <a:gd name="connsiteX5" fmla="*/ 692029 w 692032"/>
                <a:gd name="connsiteY5" fmla="*/ 103 h 493074"/>
                <a:gd name="connsiteX6" fmla="*/ 422398 w 692032"/>
                <a:gd name="connsiteY6" fmla="*/ 246288 h 493074"/>
                <a:gd name="connsiteX7" fmla="*/ 463429 w 692032"/>
                <a:gd name="connsiteY7" fmla="*/ 492473 h 493074"/>
                <a:gd name="connsiteX8" fmla="*/ 398952 w 692032"/>
                <a:gd name="connsiteY8" fmla="*/ 316626 h 493074"/>
                <a:gd name="connsiteX9" fmla="*/ 100013 w 692032"/>
                <a:gd name="connsiteY9" fmla="*/ 345934 h 493074"/>
                <a:gd name="connsiteX10" fmla="*/ 322752 w 692032"/>
                <a:gd name="connsiteY10" fmla="*/ 269734 h 493074"/>
                <a:gd name="connsiteX11" fmla="*/ 367 w 692032"/>
                <a:gd name="connsiteY11" fmla="*/ 293180 h 493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2032" h="493074">
                  <a:moveTo>
                    <a:pt x="367" y="293180"/>
                  </a:moveTo>
                  <a:cubicBezTo>
                    <a:pt x="13067" y="268757"/>
                    <a:pt x="349129" y="135896"/>
                    <a:pt x="398952" y="123196"/>
                  </a:cubicBezTo>
                  <a:cubicBezTo>
                    <a:pt x="448775" y="110496"/>
                    <a:pt x="312983" y="211118"/>
                    <a:pt x="299306" y="216980"/>
                  </a:cubicBezTo>
                  <a:cubicBezTo>
                    <a:pt x="285629" y="222841"/>
                    <a:pt x="297352" y="148596"/>
                    <a:pt x="316890" y="158365"/>
                  </a:cubicBezTo>
                  <a:cubicBezTo>
                    <a:pt x="336428" y="168134"/>
                    <a:pt x="354013" y="301973"/>
                    <a:pt x="416536" y="275596"/>
                  </a:cubicBezTo>
                  <a:cubicBezTo>
                    <a:pt x="479059" y="249219"/>
                    <a:pt x="691052" y="4988"/>
                    <a:pt x="692029" y="103"/>
                  </a:cubicBezTo>
                  <a:cubicBezTo>
                    <a:pt x="693006" y="-4782"/>
                    <a:pt x="460498" y="164226"/>
                    <a:pt x="422398" y="246288"/>
                  </a:cubicBezTo>
                  <a:cubicBezTo>
                    <a:pt x="384298" y="328350"/>
                    <a:pt x="467337" y="480750"/>
                    <a:pt x="463429" y="492473"/>
                  </a:cubicBezTo>
                  <a:cubicBezTo>
                    <a:pt x="459521" y="504196"/>
                    <a:pt x="459521" y="341049"/>
                    <a:pt x="398952" y="316626"/>
                  </a:cubicBezTo>
                  <a:cubicBezTo>
                    <a:pt x="338383" y="292203"/>
                    <a:pt x="112713" y="353749"/>
                    <a:pt x="100013" y="345934"/>
                  </a:cubicBezTo>
                  <a:cubicBezTo>
                    <a:pt x="87313" y="338119"/>
                    <a:pt x="337406" y="275596"/>
                    <a:pt x="322752" y="269734"/>
                  </a:cubicBezTo>
                  <a:cubicBezTo>
                    <a:pt x="308098" y="263872"/>
                    <a:pt x="-12333" y="317603"/>
                    <a:pt x="367" y="29318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2" name="フリーフォーム 561">
              <a:extLst>
                <a:ext uri="{FF2B5EF4-FFF2-40B4-BE49-F238E27FC236}">
                  <a16:creationId xmlns:a16="http://schemas.microsoft.com/office/drawing/2014/main" id="{2F72D483-7BA9-7D52-5ABA-5D0C57C1ED65}"/>
                </a:ext>
              </a:extLst>
            </p:cNvPr>
            <p:cNvSpPr/>
            <p:nvPr/>
          </p:nvSpPr>
          <p:spPr>
            <a:xfrm>
              <a:off x="5985554" y="6298714"/>
              <a:ext cx="877244" cy="1146764"/>
            </a:xfrm>
            <a:custGeom>
              <a:avLst/>
              <a:gdLst>
                <a:gd name="connsiteX0" fmla="*/ 12021 w 877244"/>
                <a:gd name="connsiteY0" fmla="*/ 3661 h 1146764"/>
                <a:gd name="connsiteX1" fmla="*/ 269196 w 877244"/>
                <a:gd name="connsiteY1" fmla="*/ 327511 h 1146764"/>
                <a:gd name="connsiteX2" fmla="*/ 250146 w 877244"/>
                <a:gd name="connsiteY2" fmla="*/ 298936 h 1146764"/>
                <a:gd name="connsiteX3" fmla="*/ 424771 w 877244"/>
                <a:gd name="connsiteY3" fmla="*/ 584686 h 1146764"/>
                <a:gd name="connsiteX4" fmla="*/ 497796 w 877244"/>
                <a:gd name="connsiteY4" fmla="*/ 508486 h 1146764"/>
                <a:gd name="connsiteX5" fmla="*/ 421596 w 877244"/>
                <a:gd name="connsiteY5" fmla="*/ 397361 h 1146764"/>
                <a:gd name="connsiteX6" fmla="*/ 513671 w 877244"/>
                <a:gd name="connsiteY6" fmla="*/ 511661 h 1146764"/>
                <a:gd name="connsiteX7" fmla="*/ 421596 w 877244"/>
                <a:gd name="connsiteY7" fmla="*/ 594211 h 1146764"/>
                <a:gd name="connsiteX8" fmla="*/ 605746 w 877244"/>
                <a:gd name="connsiteY8" fmla="*/ 756136 h 1146764"/>
                <a:gd name="connsiteX9" fmla="*/ 748621 w 877244"/>
                <a:gd name="connsiteY9" fmla="*/ 1010136 h 1146764"/>
                <a:gd name="connsiteX10" fmla="*/ 818471 w 877244"/>
                <a:gd name="connsiteY10" fmla="*/ 1064111 h 1146764"/>
                <a:gd name="connsiteX11" fmla="*/ 872446 w 877244"/>
                <a:gd name="connsiteY11" fmla="*/ 1140311 h 1146764"/>
                <a:gd name="connsiteX12" fmla="*/ 691471 w 877244"/>
                <a:gd name="connsiteY12" fmla="*/ 1076811 h 1146764"/>
                <a:gd name="connsiteX13" fmla="*/ 310471 w 877244"/>
                <a:gd name="connsiteY13" fmla="*/ 559286 h 1146764"/>
                <a:gd name="connsiteX14" fmla="*/ 85046 w 877244"/>
                <a:gd name="connsiteY14" fmla="*/ 254486 h 1146764"/>
                <a:gd name="connsiteX15" fmla="*/ 123146 w 877244"/>
                <a:gd name="connsiteY15" fmla="*/ 311636 h 1146764"/>
                <a:gd name="connsiteX16" fmla="*/ 50121 w 877244"/>
                <a:gd name="connsiteY16" fmla="*/ 162411 h 1146764"/>
                <a:gd name="connsiteX17" fmla="*/ 12021 w 877244"/>
                <a:gd name="connsiteY17" fmla="*/ 3661 h 114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7244" h="1146764">
                  <a:moveTo>
                    <a:pt x="12021" y="3661"/>
                  </a:moveTo>
                  <a:cubicBezTo>
                    <a:pt x="48533" y="31178"/>
                    <a:pt x="229509" y="278299"/>
                    <a:pt x="269196" y="327511"/>
                  </a:cubicBezTo>
                  <a:cubicBezTo>
                    <a:pt x="308884" y="376724"/>
                    <a:pt x="224217" y="256074"/>
                    <a:pt x="250146" y="298936"/>
                  </a:cubicBezTo>
                  <a:cubicBezTo>
                    <a:pt x="276075" y="341799"/>
                    <a:pt x="383496" y="549761"/>
                    <a:pt x="424771" y="584686"/>
                  </a:cubicBezTo>
                  <a:cubicBezTo>
                    <a:pt x="466046" y="619611"/>
                    <a:pt x="498325" y="539707"/>
                    <a:pt x="497796" y="508486"/>
                  </a:cubicBezTo>
                  <a:cubicBezTo>
                    <a:pt x="497267" y="477265"/>
                    <a:pt x="418950" y="396832"/>
                    <a:pt x="421596" y="397361"/>
                  </a:cubicBezTo>
                  <a:cubicBezTo>
                    <a:pt x="424242" y="397890"/>
                    <a:pt x="513671" y="478853"/>
                    <a:pt x="513671" y="511661"/>
                  </a:cubicBezTo>
                  <a:cubicBezTo>
                    <a:pt x="513671" y="544469"/>
                    <a:pt x="406250" y="553465"/>
                    <a:pt x="421596" y="594211"/>
                  </a:cubicBezTo>
                  <a:cubicBezTo>
                    <a:pt x="436942" y="634957"/>
                    <a:pt x="551242" y="686815"/>
                    <a:pt x="605746" y="756136"/>
                  </a:cubicBezTo>
                  <a:cubicBezTo>
                    <a:pt x="660250" y="825457"/>
                    <a:pt x="713167" y="958807"/>
                    <a:pt x="748621" y="1010136"/>
                  </a:cubicBezTo>
                  <a:cubicBezTo>
                    <a:pt x="784075" y="1061465"/>
                    <a:pt x="797834" y="1042415"/>
                    <a:pt x="818471" y="1064111"/>
                  </a:cubicBezTo>
                  <a:cubicBezTo>
                    <a:pt x="839109" y="1085807"/>
                    <a:pt x="893613" y="1138194"/>
                    <a:pt x="872446" y="1140311"/>
                  </a:cubicBezTo>
                  <a:cubicBezTo>
                    <a:pt x="851279" y="1142428"/>
                    <a:pt x="785133" y="1173648"/>
                    <a:pt x="691471" y="1076811"/>
                  </a:cubicBezTo>
                  <a:cubicBezTo>
                    <a:pt x="597809" y="979974"/>
                    <a:pt x="310471" y="559286"/>
                    <a:pt x="310471" y="559286"/>
                  </a:cubicBezTo>
                  <a:lnTo>
                    <a:pt x="85046" y="254486"/>
                  </a:lnTo>
                  <a:cubicBezTo>
                    <a:pt x="53825" y="213211"/>
                    <a:pt x="128967" y="326982"/>
                    <a:pt x="123146" y="311636"/>
                  </a:cubicBezTo>
                  <a:cubicBezTo>
                    <a:pt x="117325" y="296290"/>
                    <a:pt x="68113" y="213740"/>
                    <a:pt x="50121" y="162411"/>
                  </a:cubicBezTo>
                  <a:cubicBezTo>
                    <a:pt x="32129" y="111082"/>
                    <a:pt x="-24491" y="-23856"/>
                    <a:pt x="12021" y="366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3" name="フリーフォーム 562">
              <a:extLst>
                <a:ext uri="{FF2B5EF4-FFF2-40B4-BE49-F238E27FC236}">
                  <a16:creationId xmlns:a16="http://schemas.microsoft.com/office/drawing/2014/main" id="{98FA5FA4-E97F-90C5-ABA3-81C8E73FDA8E}"/>
                </a:ext>
              </a:extLst>
            </p:cNvPr>
            <p:cNvSpPr/>
            <p:nvPr/>
          </p:nvSpPr>
          <p:spPr>
            <a:xfrm>
              <a:off x="6761499" y="7337195"/>
              <a:ext cx="122631" cy="261209"/>
            </a:xfrm>
            <a:custGeom>
              <a:avLst/>
              <a:gdLst>
                <a:gd name="connsiteX0" fmla="*/ 4426 w 122631"/>
                <a:gd name="connsiteY0" fmla="*/ 230 h 261209"/>
                <a:gd name="connsiteX1" fmla="*/ 121901 w 122631"/>
                <a:gd name="connsiteY1" fmla="*/ 76430 h 261209"/>
                <a:gd name="connsiteX2" fmla="*/ 55226 w 122631"/>
                <a:gd name="connsiteY2" fmla="*/ 152630 h 261209"/>
                <a:gd name="connsiteX3" fmla="*/ 77451 w 122631"/>
                <a:gd name="connsiteY3" fmla="*/ 171680 h 261209"/>
                <a:gd name="connsiteX4" fmla="*/ 77451 w 122631"/>
                <a:gd name="connsiteY4" fmla="*/ 260580 h 261209"/>
                <a:gd name="connsiteX5" fmla="*/ 33001 w 122631"/>
                <a:gd name="connsiteY5" fmla="*/ 120880 h 261209"/>
                <a:gd name="connsiteX6" fmla="*/ 23476 w 122631"/>
                <a:gd name="connsiteY6" fmla="*/ 101830 h 261209"/>
                <a:gd name="connsiteX7" fmla="*/ 4426 w 122631"/>
                <a:gd name="connsiteY7" fmla="*/ 230 h 26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631" h="261209">
                  <a:moveTo>
                    <a:pt x="4426" y="230"/>
                  </a:moveTo>
                  <a:cubicBezTo>
                    <a:pt x="20830" y="-4003"/>
                    <a:pt x="113434" y="51030"/>
                    <a:pt x="121901" y="76430"/>
                  </a:cubicBezTo>
                  <a:cubicBezTo>
                    <a:pt x="130368" y="101830"/>
                    <a:pt x="62634" y="136755"/>
                    <a:pt x="55226" y="152630"/>
                  </a:cubicBezTo>
                  <a:cubicBezTo>
                    <a:pt x="47818" y="168505"/>
                    <a:pt x="73747" y="153688"/>
                    <a:pt x="77451" y="171680"/>
                  </a:cubicBezTo>
                  <a:cubicBezTo>
                    <a:pt x="81155" y="189672"/>
                    <a:pt x="84859" y="269047"/>
                    <a:pt x="77451" y="260580"/>
                  </a:cubicBezTo>
                  <a:cubicBezTo>
                    <a:pt x="70043" y="252113"/>
                    <a:pt x="41997" y="147338"/>
                    <a:pt x="33001" y="120880"/>
                  </a:cubicBezTo>
                  <a:cubicBezTo>
                    <a:pt x="24005" y="94422"/>
                    <a:pt x="24534" y="118763"/>
                    <a:pt x="23476" y="101830"/>
                  </a:cubicBezTo>
                  <a:cubicBezTo>
                    <a:pt x="22418" y="84897"/>
                    <a:pt x="-11978" y="4463"/>
                    <a:pt x="4426" y="23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4" name="フリーフォーム 563">
              <a:extLst>
                <a:ext uri="{FF2B5EF4-FFF2-40B4-BE49-F238E27FC236}">
                  <a16:creationId xmlns:a16="http://schemas.microsoft.com/office/drawing/2014/main" id="{5B463348-2F3F-8860-5520-3C95731DA753}"/>
                </a:ext>
              </a:extLst>
            </p:cNvPr>
            <p:cNvSpPr/>
            <p:nvPr/>
          </p:nvSpPr>
          <p:spPr>
            <a:xfrm>
              <a:off x="6988173" y="7535278"/>
              <a:ext cx="114582" cy="146693"/>
            </a:xfrm>
            <a:custGeom>
              <a:avLst/>
              <a:gdLst>
                <a:gd name="connsiteX0" fmla="*/ 2 w 114582"/>
                <a:gd name="connsiteY0" fmla="*/ 106947 h 146693"/>
                <a:gd name="connsiteX1" fmla="*/ 95252 w 114582"/>
                <a:gd name="connsiteY1" fmla="*/ 21222 h 146693"/>
                <a:gd name="connsiteX2" fmla="*/ 114302 w 114582"/>
                <a:gd name="connsiteY2" fmla="*/ 2172 h 146693"/>
                <a:gd name="connsiteX3" fmla="*/ 88902 w 114582"/>
                <a:gd name="connsiteY3" fmla="*/ 59322 h 146693"/>
                <a:gd name="connsiteX4" fmla="*/ 92077 w 114582"/>
                <a:gd name="connsiteY4" fmla="*/ 145047 h 146693"/>
                <a:gd name="connsiteX5" fmla="*/ 2 w 114582"/>
                <a:gd name="connsiteY5" fmla="*/ 106947 h 146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582" h="146693">
                  <a:moveTo>
                    <a:pt x="2" y="106947"/>
                  </a:moveTo>
                  <a:cubicBezTo>
                    <a:pt x="531" y="86310"/>
                    <a:pt x="76202" y="38684"/>
                    <a:pt x="95252" y="21222"/>
                  </a:cubicBezTo>
                  <a:cubicBezTo>
                    <a:pt x="114302" y="3760"/>
                    <a:pt x="115360" y="-4178"/>
                    <a:pt x="114302" y="2172"/>
                  </a:cubicBezTo>
                  <a:cubicBezTo>
                    <a:pt x="113244" y="8522"/>
                    <a:pt x="92606" y="35509"/>
                    <a:pt x="88902" y="59322"/>
                  </a:cubicBezTo>
                  <a:cubicBezTo>
                    <a:pt x="85198" y="83134"/>
                    <a:pt x="103189" y="136580"/>
                    <a:pt x="92077" y="145047"/>
                  </a:cubicBezTo>
                  <a:cubicBezTo>
                    <a:pt x="80965" y="153514"/>
                    <a:pt x="-527" y="127584"/>
                    <a:pt x="2" y="10694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5" name="フリーフォーム 564">
              <a:extLst>
                <a:ext uri="{FF2B5EF4-FFF2-40B4-BE49-F238E27FC236}">
                  <a16:creationId xmlns:a16="http://schemas.microsoft.com/office/drawing/2014/main" id="{18E78705-0A6C-AC35-AD08-BEB855AF7F7F}"/>
                </a:ext>
              </a:extLst>
            </p:cNvPr>
            <p:cNvSpPr/>
            <p:nvPr/>
          </p:nvSpPr>
          <p:spPr>
            <a:xfrm>
              <a:off x="4210009" y="5459929"/>
              <a:ext cx="286843" cy="172540"/>
            </a:xfrm>
            <a:custGeom>
              <a:avLst/>
              <a:gdLst>
                <a:gd name="connsiteX0" fmla="*/ 41 w 286843"/>
                <a:gd name="connsiteY0" fmla="*/ 1071 h 172540"/>
                <a:gd name="connsiteX1" fmla="*/ 57191 w 286843"/>
                <a:gd name="connsiteY1" fmla="*/ 74096 h 172540"/>
                <a:gd name="connsiteX2" fmla="*/ 285791 w 286843"/>
                <a:gd name="connsiteY2" fmla="*/ 32821 h 172540"/>
                <a:gd name="connsiteX3" fmla="*/ 142916 w 286843"/>
                <a:gd name="connsiteY3" fmla="*/ 124896 h 172540"/>
                <a:gd name="connsiteX4" fmla="*/ 155616 w 286843"/>
                <a:gd name="connsiteY4" fmla="*/ 172521 h 172540"/>
                <a:gd name="connsiteX5" fmla="*/ 38141 w 286843"/>
                <a:gd name="connsiteY5" fmla="*/ 131246 h 172540"/>
                <a:gd name="connsiteX6" fmla="*/ 47666 w 286843"/>
                <a:gd name="connsiteY6" fmla="*/ 140771 h 172540"/>
                <a:gd name="connsiteX7" fmla="*/ 41 w 286843"/>
                <a:gd name="connsiteY7" fmla="*/ 1071 h 17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6843" h="172540">
                  <a:moveTo>
                    <a:pt x="41" y="1071"/>
                  </a:moveTo>
                  <a:cubicBezTo>
                    <a:pt x="1628" y="-10041"/>
                    <a:pt x="9566" y="68804"/>
                    <a:pt x="57191" y="74096"/>
                  </a:cubicBezTo>
                  <a:cubicBezTo>
                    <a:pt x="104816" y="79388"/>
                    <a:pt x="271503" y="24354"/>
                    <a:pt x="285791" y="32821"/>
                  </a:cubicBezTo>
                  <a:cubicBezTo>
                    <a:pt x="300079" y="41288"/>
                    <a:pt x="164612" y="101613"/>
                    <a:pt x="142916" y="124896"/>
                  </a:cubicBezTo>
                  <a:cubicBezTo>
                    <a:pt x="121220" y="148179"/>
                    <a:pt x="173078" y="171463"/>
                    <a:pt x="155616" y="172521"/>
                  </a:cubicBezTo>
                  <a:cubicBezTo>
                    <a:pt x="138154" y="173579"/>
                    <a:pt x="38141" y="131246"/>
                    <a:pt x="38141" y="131246"/>
                  </a:cubicBezTo>
                  <a:cubicBezTo>
                    <a:pt x="20149" y="125954"/>
                    <a:pt x="52958" y="159821"/>
                    <a:pt x="47666" y="140771"/>
                  </a:cubicBezTo>
                  <a:cubicBezTo>
                    <a:pt x="42374" y="121721"/>
                    <a:pt x="-1546" y="12183"/>
                    <a:pt x="41" y="107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6" name="フリーフォーム 565">
              <a:extLst>
                <a:ext uri="{FF2B5EF4-FFF2-40B4-BE49-F238E27FC236}">
                  <a16:creationId xmlns:a16="http://schemas.microsoft.com/office/drawing/2014/main" id="{20C2E6CB-CCBA-EFAF-0B6E-FE59230707C8}"/>
                </a:ext>
              </a:extLst>
            </p:cNvPr>
            <p:cNvSpPr/>
            <p:nvPr/>
          </p:nvSpPr>
          <p:spPr>
            <a:xfrm>
              <a:off x="5447990" y="4660886"/>
              <a:ext cx="122093" cy="88918"/>
            </a:xfrm>
            <a:custGeom>
              <a:avLst/>
              <a:gdLst>
                <a:gd name="connsiteX0" fmla="*/ 310 w 122093"/>
                <a:gd name="connsiteY0" fmla="*/ 88914 h 88918"/>
                <a:gd name="connsiteX1" fmla="*/ 66985 w 122093"/>
                <a:gd name="connsiteY1" fmla="*/ 25414 h 88918"/>
                <a:gd name="connsiteX2" fmla="*/ 120960 w 122093"/>
                <a:gd name="connsiteY2" fmla="*/ 14 h 88918"/>
                <a:gd name="connsiteX3" fmla="*/ 95560 w 122093"/>
                <a:gd name="connsiteY3" fmla="*/ 22239 h 88918"/>
                <a:gd name="connsiteX4" fmla="*/ 310 w 122093"/>
                <a:gd name="connsiteY4" fmla="*/ 88914 h 8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93" h="88918">
                  <a:moveTo>
                    <a:pt x="310" y="88914"/>
                  </a:moveTo>
                  <a:cubicBezTo>
                    <a:pt x="-4453" y="89443"/>
                    <a:pt x="46877" y="40231"/>
                    <a:pt x="66985" y="25414"/>
                  </a:cubicBezTo>
                  <a:cubicBezTo>
                    <a:pt x="87093" y="10597"/>
                    <a:pt x="120960" y="14"/>
                    <a:pt x="120960" y="14"/>
                  </a:cubicBezTo>
                  <a:cubicBezTo>
                    <a:pt x="125723" y="-515"/>
                    <a:pt x="115139" y="13772"/>
                    <a:pt x="95560" y="22239"/>
                  </a:cubicBezTo>
                  <a:cubicBezTo>
                    <a:pt x="75981" y="30706"/>
                    <a:pt x="5073" y="88385"/>
                    <a:pt x="310" y="8891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7" name="フリーフォーム 566">
              <a:extLst>
                <a:ext uri="{FF2B5EF4-FFF2-40B4-BE49-F238E27FC236}">
                  <a16:creationId xmlns:a16="http://schemas.microsoft.com/office/drawing/2014/main" id="{5E0302C7-A4E4-3607-1283-E6AE8E1C8791}"/>
                </a:ext>
              </a:extLst>
            </p:cNvPr>
            <p:cNvSpPr/>
            <p:nvPr/>
          </p:nvSpPr>
          <p:spPr>
            <a:xfrm>
              <a:off x="5346623" y="4358911"/>
              <a:ext cx="66731" cy="64947"/>
            </a:xfrm>
            <a:custGeom>
              <a:avLst/>
              <a:gdLst>
                <a:gd name="connsiteX0" fmla="*/ 77 w 66731"/>
                <a:gd name="connsiteY0" fmla="*/ 364 h 64947"/>
                <a:gd name="connsiteX1" fmla="*/ 63577 w 66731"/>
                <a:gd name="connsiteY1" fmla="*/ 63864 h 64947"/>
                <a:gd name="connsiteX2" fmla="*/ 50877 w 66731"/>
                <a:gd name="connsiteY2" fmla="*/ 38464 h 64947"/>
                <a:gd name="connsiteX3" fmla="*/ 77 w 66731"/>
                <a:gd name="connsiteY3" fmla="*/ 364 h 6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731" h="64947">
                  <a:moveTo>
                    <a:pt x="77" y="364"/>
                  </a:moveTo>
                  <a:cubicBezTo>
                    <a:pt x="2194" y="4597"/>
                    <a:pt x="55110" y="57514"/>
                    <a:pt x="63577" y="63864"/>
                  </a:cubicBezTo>
                  <a:cubicBezTo>
                    <a:pt x="72044" y="70214"/>
                    <a:pt x="61989" y="46931"/>
                    <a:pt x="50877" y="38464"/>
                  </a:cubicBezTo>
                  <a:cubicBezTo>
                    <a:pt x="39765" y="29997"/>
                    <a:pt x="-2040" y="-3869"/>
                    <a:pt x="77" y="36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8" name="フリーフォーム 567">
              <a:extLst>
                <a:ext uri="{FF2B5EF4-FFF2-40B4-BE49-F238E27FC236}">
                  <a16:creationId xmlns:a16="http://schemas.microsoft.com/office/drawing/2014/main" id="{ACCAB29E-3AF0-3DBD-C45A-BB75E84A55CD}"/>
                </a:ext>
              </a:extLst>
            </p:cNvPr>
            <p:cNvSpPr/>
            <p:nvPr/>
          </p:nvSpPr>
          <p:spPr>
            <a:xfrm>
              <a:off x="5124422" y="4140014"/>
              <a:ext cx="171674" cy="165451"/>
            </a:xfrm>
            <a:custGeom>
              <a:avLst/>
              <a:gdLst>
                <a:gd name="connsiteX0" fmla="*/ 171478 w 171674"/>
                <a:gd name="connsiteY0" fmla="*/ 186 h 165451"/>
                <a:gd name="connsiteX1" fmla="*/ 114328 w 171674"/>
                <a:gd name="connsiteY1" fmla="*/ 57336 h 165451"/>
                <a:gd name="connsiteX2" fmla="*/ 104803 w 171674"/>
                <a:gd name="connsiteY2" fmla="*/ 133536 h 165451"/>
                <a:gd name="connsiteX3" fmla="*/ 88928 w 171674"/>
                <a:gd name="connsiteY3" fmla="*/ 98611 h 165451"/>
                <a:gd name="connsiteX4" fmla="*/ 98453 w 171674"/>
                <a:gd name="connsiteY4" fmla="*/ 165286 h 165451"/>
                <a:gd name="connsiteX5" fmla="*/ 88928 w 171674"/>
                <a:gd name="connsiteY5" fmla="*/ 117661 h 165451"/>
                <a:gd name="connsiteX6" fmla="*/ 28 w 171674"/>
                <a:gd name="connsiteY6" fmla="*/ 120836 h 165451"/>
                <a:gd name="connsiteX7" fmla="*/ 79403 w 171674"/>
                <a:gd name="connsiteY7" fmla="*/ 104961 h 165451"/>
                <a:gd name="connsiteX8" fmla="*/ 92103 w 171674"/>
                <a:gd name="connsiteY8" fmla="*/ 76386 h 165451"/>
                <a:gd name="connsiteX9" fmla="*/ 171478 w 171674"/>
                <a:gd name="connsiteY9" fmla="*/ 186 h 16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674" h="165451">
                  <a:moveTo>
                    <a:pt x="171478" y="186"/>
                  </a:moveTo>
                  <a:cubicBezTo>
                    <a:pt x="175182" y="-2989"/>
                    <a:pt x="125440" y="35111"/>
                    <a:pt x="114328" y="57336"/>
                  </a:cubicBezTo>
                  <a:cubicBezTo>
                    <a:pt x="103216" y="79561"/>
                    <a:pt x="109036" y="126657"/>
                    <a:pt x="104803" y="133536"/>
                  </a:cubicBezTo>
                  <a:cubicBezTo>
                    <a:pt x="100570" y="140415"/>
                    <a:pt x="89986" y="93320"/>
                    <a:pt x="88928" y="98611"/>
                  </a:cubicBezTo>
                  <a:cubicBezTo>
                    <a:pt x="87870" y="103902"/>
                    <a:pt x="98453" y="162111"/>
                    <a:pt x="98453" y="165286"/>
                  </a:cubicBezTo>
                  <a:cubicBezTo>
                    <a:pt x="98453" y="168461"/>
                    <a:pt x="105332" y="125069"/>
                    <a:pt x="88928" y="117661"/>
                  </a:cubicBezTo>
                  <a:cubicBezTo>
                    <a:pt x="72524" y="110253"/>
                    <a:pt x="1616" y="122953"/>
                    <a:pt x="28" y="120836"/>
                  </a:cubicBezTo>
                  <a:cubicBezTo>
                    <a:pt x="-1560" y="118719"/>
                    <a:pt x="64057" y="112369"/>
                    <a:pt x="79403" y="104961"/>
                  </a:cubicBezTo>
                  <a:cubicBezTo>
                    <a:pt x="94749" y="97553"/>
                    <a:pt x="80461" y="90144"/>
                    <a:pt x="92103" y="76386"/>
                  </a:cubicBezTo>
                  <a:cubicBezTo>
                    <a:pt x="103745" y="62628"/>
                    <a:pt x="167774" y="3361"/>
                    <a:pt x="171478" y="18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9" name="フリーフォーム 568">
              <a:extLst>
                <a:ext uri="{FF2B5EF4-FFF2-40B4-BE49-F238E27FC236}">
                  <a16:creationId xmlns:a16="http://schemas.microsoft.com/office/drawing/2014/main" id="{12818656-D0F6-2C35-FBF5-8E978248BD66}"/>
                </a:ext>
              </a:extLst>
            </p:cNvPr>
            <p:cNvSpPr/>
            <p:nvPr/>
          </p:nvSpPr>
          <p:spPr>
            <a:xfrm>
              <a:off x="5692335" y="4279829"/>
              <a:ext cx="138540" cy="153327"/>
            </a:xfrm>
            <a:custGeom>
              <a:avLst/>
              <a:gdLst>
                <a:gd name="connsiteX0" fmla="*/ 440 w 138540"/>
                <a:gd name="connsiteY0" fmla="*/ 47696 h 153327"/>
                <a:gd name="connsiteX1" fmla="*/ 82990 w 138540"/>
                <a:gd name="connsiteY1" fmla="*/ 130246 h 153327"/>
                <a:gd name="connsiteX2" fmla="*/ 67115 w 138540"/>
                <a:gd name="connsiteY2" fmla="*/ 152471 h 153327"/>
                <a:gd name="connsiteX3" fmla="*/ 76640 w 138540"/>
                <a:gd name="connsiteY3" fmla="*/ 108021 h 153327"/>
                <a:gd name="connsiteX4" fmla="*/ 130615 w 138540"/>
                <a:gd name="connsiteY4" fmla="*/ 34996 h 153327"/>
                <a:gd name="connsiteX5" fmla="*/ 136965 w 138540"/>
                <a:gd name="connsiteY5" fmla="*/ 25471 h 153327"/>
                <a:gd name="connsiteX6" fmla="*/ 117915 w 138540"/>
                <a:gd name="connsiteY6" fmla="*/ 47696 h 153327"/>
                <a:gd name="connsiteX7" fmla="*/ 67115 w 138540"/>
                <a:gd name="connsiteY7" fmla="*/ 71 h 153327"/>
                <a:gd name="connsiteX8" fmla="*/ 86165 w 138540"/>
                <a:gd name="connsiteY8" fmla="*/ 60396 h 153327"/>
                <a:gd name="connsiteX9" fmla="*/ 51240 w 138540"/>
                <a:gd name="connsiteY9" fmla="*/ 79446 h 153327"/>
                <a:gd name="connsiteX10" fmla="*/ 440 w 138540"/>
                <a:gd name="connsiteY10" fmla="*/ 47696 h 15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540" h="153327">
                  <a:moveTo>
                    <a:pt x="440" y="47696"/>
                  </a:moveTo>
                  <a:cubicBezTo>
                    <a:pt x="5732" y="56163"/>
                    <a:pt x="71878" y="112784"/>
                    <a:pt x="82990" y="130246"/>
                  </a:cubicBezTo>
                  <a:cubicBezTo>
                    <a:pt x="94102" y="147708"/>
                    <a:pt x="68173" y="156175"/>
                    <a:pt x="67115" y="152471"/>
                  </a:cubicBezTo>
                  <a:cubicBezTo>
                    <a:pt x="66057" y="148767"/>
                    <a:pt x="66057" y="127600"/>
                    <a:pt x="76640" y="108021"/>
                  </a:cubicBezTo>
                  <a:cubicBezTo>
                    <a:pt x="87223" y="88442"/>
                    <a:pt x="120561" y="48754"/>
                    <a:pt x="130615" y="34996"/>
                  </a:cubicBezTo>
                  <a:cubicBezTo>
                    <a:pt x="140669" y="21238"/>
                    <a:pt x="139082" y="23354"/>
                    <a:pt x="136965" y="25471"/>
                  </a:cubicBezTo>
                  <a:cubicBezTo>
                    <a:pt x="134848" y="27588"/>
                    <a:pt x="129557" y="51929"/>
                    <a:pt x="117915" y="47696"/>
                  </a:cubicBezTo>
                  <a:cubicBezTo>
                    <a:pt x="106273" y="43463"/>
                    <a:pt x="72407" y="-2046"/>
                    <a:pt x="67115" y="71"/>
                  </a:cubicBezTo>
                  <a:cubicBezTo>
                    <a:pt x="61823" y="2188"/>
                    <a:pt x="88811" y="47167"/>
                    <a:pt x="86165" y="60396"/>
                  </a:cubicBezTo>
                  <a:cubicBezTo>
                    <a:pt x="83519" y="73625"/>
                    <a:pt x="63411" y="81033"/>
                    <a:pt x="51240" y="79446"/>
                  </a:cubicBezTo>
                  <a:cubicBezTo>
                    <a:pt x="39069" y="77859"/>
                    <a:pt x="-4852" y="39229"/>
                    <a:pt x="440" y="4769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0" name="フリーフォーム 569">
              <a:extLst>
                <a:ext uri="{FF2B5EF4-FFF2-40B4-BE49-F238E27FC236}">
                  <a16:creationId xmlns:a16="http://schemas.microsoft.com/office/drawing/2014/main" id="{4655C266-B273-B9F3-3C21-4535A00E7057}"/>
                </a:ext>
              </a:extLst>
            </p:cNvPr>
            <p:cNvSpPr/>
            <p:nvPr/>
          </p:nvSpPr>
          <p:spPr>
            <a:xfrm>
              <a:off x="4733502" y="4177566"/>
              <a:ext cx="201111" cy="292930"/>
            </a:xfrm>
            <a:custGeom>
              <a:avLst/>
              <a:gdLst>
                <a:gd name="connsiteX0" fmla="*/ 423 w 201111"/>
                <a:gd name="connsiteY0" fmla="*/ 292834 h 292930"/>
                <a:gd name="connsiteX1" fmla="*/ 86148 w 201111"/>
                <a:gd name="connsiteY1" fmla="*/ 89634 h 292930"/>
                <a:gd name="connsiteX2" fmla="*/ 200448 w 201111"/>
                <a:gd name="connsiteY2" fmla="*/ 734 h 292930"/>
                <a:gd name="connsiteX3" fmla="*/ 130598 w 201111"/>
                <a:gd name="connsiteY3" fmla="*/ 48359 h 292930"/>
                <a:gd name="connsiteX4" fmla="*/ 76623 w 201111"/>
                <a:gd name="connsiteY4" fmla="*/ 67409 h 292930"/>
                <a:gd name="connsiteX5" fmla="*/ 6773 w 201111"/>
                <a:gd name="connsiteY5" fmla="*/ 226159 h 292930"/>
                <a:gd name="connsiteX6" fmla="*/ 51223 w 201111"/>
                <a:gd name="connsiteY6" fmla="*/ 118209 h 292930"/>
                <a:gd name="connsiteX7" fmla="*/ 423 w 201111"/>
                <a:gd name="connsiteY7" fmla="*/ 292834 h 29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111" h="292930">
                  <a:moveTo>
                    <a:pt x="423" y="292834"/>
                  </a:moveTo>
                  <a:cubicBezTo>
                    <a:pt x="6244" y="288072"/>
                    <a:pt x="52811" y="138317"/>
                    <a:pt x="86148" y="89634"/>
                  </a:cubicBezTo>
                  <a:cubicBezTo>
                    <a:pt x="119485" y="40951"/>
                    <a:pt x="193040" y="7613"/>
                    <a:pt x="200448" y="734"/>
                  </a:cubicBezTo>
                  <a:cubicBezTo>
                    <a:pt x="207856" y="-6145"/>
                    <a:pt x="151235" y="37247"/>
                    <a:pt x="130598" y="48359"/>
                  </a:cubicBezTo>
                  <a:cubicBezTo>
                    <a:pt x="109961" y="59471"/>
                    <a:pt x="97260" y="37776"/>
                    <a:pt x="76623" y="67409"/>
                  </a:cubicBezTo>
                  <a:cubicBezTo>
                    <a:pt x="55986" y="97042"/>
                    <a:pt x="11006" y="217692"/>
                    <a:pt x="6773" y="226159"/>
                  </a:cubicBezTo>
                  <a:cubicBezTo>
                    <a:pt x="2540" y="234626"/>
                    <a:pt x="51752" y="111330"/>
                    <a:pt x="51223" y="118209"/>
                  </a:cubicBezTo>
                  <a:cubicBezTo>
                    <a:pt x="50694" y="125088"/>
                    <a:pt x="-5398" y="297596"/>
                    <a:pt x="423" y="29283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1" name="フリーフォーム 570">
              <a:extLst>
                <a:ext uri="{FF2B5EF4-FFF2-40B4-BE49-F238E27FC236}">
                  <a16:creationId xmlns:a16="http://schemas.microsoft.com/office/drawing/2014/main" id="{A9AE4410-6E4D-C6D7-4F47-B40EF0C9CDF1}"/>
                </a:ext>
              </a:extLst>
            </p:cNvPr>
            <p:cNvSpPr/>
            <p:nvPr/>
          </p:nvSpPr>
          <p:spPr>
            <a:xfrm>
              <a:off x="5533299" y="3650946"/>
              <a:ext cx="299402" cy="130956"/>
            </a:xfrm>
            <a:custGeom>
              <a:avLst/>
              <a:gdLst>
                <a:gd name="connsiteX0" fmla="*/ 197576 w 299402"/>
                <a:gd name="connsiteY0" fmla="*/ 6654 h 130956"/>
                <a:gd name="connsiteX1" fmla="*/ 76926 w 299402"/>
                <a:gd name="connsiteY1" fmla="*/ 54279 h 130956"/>
                <a:gd name="connsiteX2" fmla="*/ 19776 w 299402"/>
                <a:gd name="connsiteY2" fmla="*/ 9829 h 130956"/>
                <a:gd name="connsiteX3" fmla="*/ 140426 w 299402"/>
                <a:gd name="connsiteY3" fmla="*/ 73329 h 130956"/>
                <a:gd name="connsiteX4" fmla="*/ 35651 w 299402"/>
                <a:gd name="connsiteY4" fmla="*/ 86029 h 130956"/>
                <a:gd name="connsiteX5" fmla="*/ 299176 w 299402"/>
                <a:gd name="connsiteY5" fmla="*/ 130479 h 130956"/>
                <a:gd name="connsiteX6" fmla="*/ 80101 w 299402"/>
                <a:gd name="connsiteY6" fmla="*/ 54279 h 130956"/>
                <a:gd name="connsiteX7" fmla="*/ 726 w 299402"/>
                <a:gd name="connsiteY7" fmla="*/ 304 h 130956"/>
                <a:gd name="connsiteX8" fmla="*/ 118201 w 299402"/>
                <a:gd name="connsiteY8" fmla="*/ 32054 h 130956"/>
                <a:gd name="connsiteX9" fmla="*/ 197576 w 299402"/>
                <a:gd name="connsiteY9" fmla="*/ 6654 h 13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9402" h="130956">
                  <a:moveTo>
                    <a:pt x="197576" y="6654"/>
                  </a:moveTo>
                  <a:cubicBezTo>
                    <a:pt x="190697" y="10358"/>
                    <a:pt x="106559" y="53750"/>
                    <a:pt x="76926" y="54279"/>
                  </a:cubicBezTo>
                  <a:cubicBezTo>
                    <a:pt x="47293" y="54808"/>
                    <a:pt x="9193" y="6654"/>
                    <a:pt x="19776" y="9829"/>
                  </a:cubicBezTo>
                  <a:cubicBezTo>
                    <a:pt x="30359" y="13004"/>
                    <a:pt x="137780" y="60629"/>
                    <a:pt x="140426" y="73329"/>
                  </a:cubicBezTo>
                  <a:cubicBezTo>
                    <a:pt x="143072" y="86029"/>
                    <a:pt x="9193" y="76504"/>
                    <a:pt x="35651" y="86029"/>
                  </a:cubicBezTo>
                  <a:cubicBezTo>
                    <a:pt x="62109" y="95554"/>
                    <a:pt x="291768" y="135771"/>
                    <a:pt x="299176" y="130479"/>
                  </a:cubicBezTo>
                  <a:cubicBezTo>
                    <a:pt x="306584" y="125187"/>
                    <a:pt x="129843" y="75975"/>
                    <a:pt x="80101" y="54279"/>
                  </a:cubicBezTo>
                  <a:cubicBezTo>
                    <a:pt x="30359" y="32583"/>
                    <a:pt x="-5624" y="4008"/>
                    <a:pt x="726" y="304"/>
                  </a:cubicBezTo>
                  <a:cubicBezTo>
                    <a:pt x="7076" y="-3400"/>
                    <a:pt x="89097" y="27821"/>
                    <a:pt x="118201" y="32054"/>
                  </a:cubicBezTo>
                  <a:cubicBezTo>
                    <a:pt x="147305" y="36287"/>
                    <a:pt x="204455" y="2950"/>
                    <a:pt x="197576" y="665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72" name="グループ化 571">
            <a:extLst>
              <a:ext uri="{FF2B5EF4-FFF2-40B4-BE49-F238E27FC236}">
                <a16:creationId xmlns:a16="http://schemas.microsoft.com/office/drawing/2014/main" id="{867C8E80-33D2-4B8B-64D1-66F566B5AE62}"/>
              </a:ext>
            </a:extLst>
          </p:cNvPr>
          <p:cNvGrpSpPr/>
          <p:nvPr/>
        </p:nvGrpSpPr>
        <p:grpSpPr>
          <a:xfrm>
            <a:off x="1255398" y="1388379"/>
            <a:ext cx="7249264" cy="2260152"/>
            <a:chOff x="1724710" y="5210125"/>
            <a:chExt cx="6538905" cy="2038679"/>
          </a:xfrm>
        </p:grpSpPr>
        <p:pic>
          <p:nvPicPr>
            <p:cNvPr id="573" name="Picture 2">
              <a:extLst>
                <a:ext uri="{FF2B5EF4-FFF2-40B4-BE49-F238E27FC236}">
                  <a16:creationId xmlns:a16="http://schemas.microsoft.com/office/drawing/2014/main" id="{4F90A0C4-5C59-AE4B-C38D-176CC50980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47"/>
            <a:stretch/>
          </p:blipFill>
          <p:spPr bwMode="auto">
            <a:xfrm>
              <a:off x="3187485" y="5788786"/>
              <a:ext cx="4822808" cy="1224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4" name="テキスト ボックス 573">
              <a:extLst>
                <a:ext uri="{FF2B5EF4-FFF2-40B4-BE49-F238E27FC236}">
                  <a16:creationId xmlns:a16="http://schemas.microsoft.com/office/drawing/2014/main" id="{FF093916-ACDE-F8B5-9F3A-135B4E328081}"/>
                </a:ext>
              </a:extLst>
            </p:cNvPr>
            <p:cNvSpPr txBox="1"/>
            <p:nvPr/>
          </p:nvSpPr>
          <p:spPr>
            <a:xfrm>
              <a:off x="1742902" y="5862710"/>
              <a:ext cx="15696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400">
                  <a:solidFill>
                    <a:srgbClr val="D71615"/>
                  </a:solidFill>
                  <a:latin typeface="HGSSoeiKakugothicUB" panose="020B0900000000000000" pitchFamily="34" charset="-128"/>
                  <a:ea typeface="HGSSoeiKakugothicUB" panose="020B0900000000000000" pitchFamily="34" charset="-128"/>
                </a:rPr>
                <a:t>あか</a:t>
              </a:r>
            </a:p>
          </p:txBody>
        </p:sp>
        <p:sp>
          <p:nvSpPr>
            <p:cNvPr id="575" name="テキスト ボックス 574">
              <a:extLst>
                <a:ext uri="{FF2B5EF4-FFF2-40B4-BE49-F238E27FC236}">
                  <a16:creationId xmlns:a16="http://schemas.microsoft.com/office/drawing/2014/main" id="{A5775232-284F-5992-FA8D-7C3DF29EDE0B}"/>
                </a:ext>
              </a:extLst>
            </p:cNvPr>
            <p:cNvSpPr txBox="1"/>
            <p:nvPr/>
          </p:nvSpPr>
          <p:spPr>
            <a:xfrm>
              <a:off x="1797751" y="5210125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000">
                  <a:solidFill>
                    <a:srgbClr val="D71615"/>
                  </a:solidFill>
                  <a:latin typeface="HGSSoeiKakugothicUB" panose="020B0900000000000000" pitchFamily="34" charset="-128"/>
                  <a:ea typeface="HGSSoeiKakugothicUB" panose="020B0900000000000000" pitchFamily="34" charset="-128"/>
                </a:rPr>
                <a:t>劇画</a:t>
              </a:r>
            </a:p>
          </p:txBody>
        </p:sp>
        <p:sp>
          <p:nvSpPr>
            <p:cNvPr id="576" name="フリーフォーム 575">
              <a:extLst>
                <a:ext uri="{FF2B5EF4-FFF2-40B4-BE49-F238E27FC236}">
                  <a16:creationId xmlns:a16="http://schemas.microsoft.com/office/drawing/2014/main" id="{884A3D1E-6BEB-010F-AD7D-CF1AAC1D8885}"/>
                </a:ext>
              </a:extLst>
            </p:cNvPr>
            <p:cNvSpPr/>
            <p:nvPr/>
          </p:nvSpPr>
          <p:spPr>
            <a:xfrm>
              <a:off x="1787236" y="5468729"/>
              <a:ext cx="6476379" cy="566311"/>
            </a:xfrm>
            <a:custGeom>
              <a:avLst/>
              <a:gdLst>
                <a:gd name="connsiteX0" fmla="*/ 0 w 6476379"/>
                <a:gd name="connsiteY0" fmla="*/ 549686 h 566311"/>
                <a:gd name="connsiteX1" fmla="*/ 91440 w 6476379"/>
                <a:gd name="connsiteY1" fmla="*/ 566311 h 566311"/>
                <a:gd name="connsiteX2" fmla="*/ 3607724 w 6476379"/>
                <a:gd name="connsiteY2" fmla="*/ 34296 h 566311"/>
                <a:gd name="connsiteX3" fmla="*/ 4156364 w 6476379"/>
                <a:gd name="connsiteY3" fmla="*/ 50922 h 566311"/>
                <a:gd name="connsiteX4" fmla="*/ 5527964 w 6476379"/>
                <a:gd name="connsiteY4" fmla="*/ 92486 h 566311"/>
                <a:gd name="connsiteX5" fmla="*/ 5976851 w 6476379"/>
                <a:gd name="connsiteY5" fmla="*/ 109111 h 566311"/>
                <a:gd name="connsiteX6" fmla="*/ 5611091 w 6476379"/>
                <a:gd name="connsiteY6" fmla="*/ 125736 h 566311"/>
                <a:gd name="connsiteX7" fmla="*/ 6475615 w 6476379"/>
                <a:gd name="connsiteY7" fmla="*/ 183926 h 566311"/>
                <a:gd name="connsiteX8" fmla="*/ 5436524 w 6476379"/>
                <a:gd name="connsiteY8" fmla="*/ 125736 h 566311"/>
                <a:gd name="connsiteX9" fmla="*/ 2086495 w 6476379"/>
                <a:gd name="connsiteY9" fmla="*/ 175613 h 566311"/>
                <a:gd name="connsiteX10" fmla="*/ 1479666 w 6476379"/>
                <a:gd name="connsiteY10" fmla="*/ 333555 h 566311"/>
                <a:gd name="connsiteX11" fmla="*/ 1280160 w 6476379"/>
                <a:gd name="connsiteY11" fmla="*/ 441620 h 566311"/>
                <a:gd name="connsiteX12" fmla="*/ 0 w 6476379"/>
                <a:gd name="connsiteY12" fmla="*/ 549686 h 56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6379" h="566311">
                  <a:moveTo>
                    <a:pt x="0" y="549686"/>
                  </a:moveTo>
                  <a:lnTo>
                    <a:pt x="91440" y="566311"/>
                  </a:lnTo>
                  <a:lnTo>
                    <a:pt x="3607724" y="34296"/>
                  </a:lnTo>
                  <a:cubicBezTo>
                    <a:pt x="4285211" y="-51602"/>
                    <a:pt x="4156364" y="50922"/>
                    <a:pt x="4156364" y="50922"/>
                  </a:cubicBezTo>
                  <a:lnTo>
                    <a:pt x="5527964" y="92486"/>
                  </a:lnTo>
                  <a:cubicBezTo>
                    <a:pt x="5831378" y="102184"/>
                    <a:pt x="5962997" y="103569"/>
                    <a:pt x="5976851" y="109111"/>
                  </a:cubicBezTo>
                  <a:cubicBezTo>
                    <a:pt x="5990706" y="114653"/>
                    <a:pt x="5527964" y="113267"/>
                    <a:pt x="5611091" y="125736"/>
                  </a:cubicBezTo>
                  <a:cubicBezTo>
                    <a:pt x="5694218" y="138205"/>
                    <a:pt x="6504709" y="183926"/>
                    <a:pt x="6475615" y="183926"/>
                  </a:cubicBezTo>
                  <a:cubicBezTo>
                    <a:pt x="6446521" y="183926"/>
                    <a:pt x="6168044" y="127122"/>
                    <a:pt x="5436524" y="125736"/>
                  </a:cubicBezTo>
                  <a:cubicBezTo>
                    <a:pt x="4705004" y="124350"/>
                    <a:pt x="2745971" y="140977"/>
                    <a:pt x="2086495" y="175613"/>
                  </a:cubicBezTo>
                  <a:cubicBezTo>
                    <a:pt x="1427019" y="210249"/>
                    <a:pt x="1614055" y="289221"/>
                    <a:pt x="1479666" y="333555"/>
                  </a:cubicBezTo>
                  <a:cubicBezTo>
                    <a:pt x="1345277" y="377889"/>
                    <a:pt x="1530927" y="404213"/>
                    <a:pt x="1280160" y="441620"/>
                  </a:cubicBezTo>
                  <a:cubicBezTo>
                    <a:pt x="1029393" y="479027"/>
                    <a:pt x="502227" y="518512"/>
                    <a:pt x="0" y="54968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7" name="フリーフォーム 576">
              <a:extLst>
                <a:ext uri="{FF2B5EF4-FFF2-40B4-BE49-F238E27FC236}">
                  <a16:creationId xmlns:a16="http://schemas.microsoft.com/office/drawing/2014/main" id="{40814EEE-9CCC-8E95-7835-7A3E239271AA}"/>
                </a:ext>
              </a:extLst>
            </p:cNvPr>
            <p:cNvSpPr/>
            <p:nvPr/>
          </p:nvSpPr>
          <p:spPr>
            <a:xfrm flipH="1" flipV="1">
              <a:off x="1724710" y="6682493"/>
              <a:ext cx="6476379" cy="566311"/>
            </a:xfrm>
            <a:custGeom>
              <a:avLst/>
              <a:gdLst>
                <a:gd name="connsiteX0" fmla="*/ 0 w 6476379"/>
                <a:gd name="connsiteY0" fmla="*/ 549686 h 566311"/>
                <a:gd name="connsiteX1" fmla="*/ 91440 w 6476379"/>
                <a:gd name="connsiteY1" fmla="*/ 566311 h 566311"/>
                <a:gd name="connsiteX2" fmla="*/ 3607724 w 6476379"/>
                <a:gd name="connsiteY2" fmla="*/ 34296 h 566311"/>
                <a:gd name="connsiteX3" fmla="*/ 4156364 w 6476379"/>
                <a:gd name="connsiteY3" fmla="*/ 50922 h 566311"/>
                <a:gd name="connsiteX4" fmla="*/ 5527964 w 6476379"/>
                <a:gd name="connsiteY4" fmla="*/ 92486 h 566311"/>
                <a:gd name="connsiteX5" fmla="*/ 5976851 w 6476379"/>
                <a:gd name="connsiteY5" fmla="*/ 109111 h 566311"/>
                <a:gd name="connsiteX6" fmla="*/ 5611091 w 6476379"/>
                <a:gd name="connsiteY6" fmla="*/ 125736 h 566311"/>
                <a:gd name="connsiteX7" fmla="*/ 6475615 w 6476379"/>
                <a:gd name="connsiteY7" fmla="*/ 183926 h 566311"/>
                <a:gd name="connsiteX8" fmla="*/ 5436524 w 6476379"/>
                <a:gd name="connsiteY8" fmla="*/ 125736 h 566311"/>
                <a:gd name="connsiteX9" fmla="*/ 2086495 w 6476379"/>
                <a:gd name="connsiteY9" fmla="*/ 175613 h 566311"/>
                <a:gd name="connsiteX10" fmla="*/ 1479666 w 6476379"/>
                <a:gd name="connsiteY10" fmla="*/ 333555 h 566311"/>
                <a:gd name="connsiteX11" fmla="*/ 1280160 w 6476379"/>
                <a:gd name="connsiteY11" fmla="*/ 441620 h 566311"/>
                <a:gd name="connsiteX12" fmla="*/ 0 w 6476379"/>
                <a:gd name="connsiteY12" fmla="*/ 549686 h 56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6379" h="566311">
                  <a:moveTo>
                    <a:pt x="0" y="549686"/>
                  </a:moveTo>
                  <a:lnTo>
                    <a:pt x="91440" y="566311"/>
                  </a:lnTo>
                  <a:lnTo>
                    <a:pt x="3607724" y="34296"/>
                  </a:lnTo>
                  <a:cubicBezTo>
                    <a:pt x="4285211" y="-51602"/>
                    <a:pt x="4156364" y="50922"/>
                    <a:pt x="4156364" y="50922"/>
                  </a:cubicBezTo>
                  <a:lnTo>
                    <a:pt x="5527964" y="92486"/>
                  </a:lnTo>
                  <a:cubicBezTo>
                    <a:pt x="5831378" y="102184"/>
                    <a:pt x="5962997" y="103569"/>
                    <a:pt x="5976851" y="109111"/>
                  </a:cubicBezTo>
                  <a:cubicBezTo>
                    <a:pt x="5990706" y="114653"/>
                    <a:pt x="5527964" y="113267"/>
                    <a:pt x="5611091" y="125736"/>
                  </a:cubicBezTo>
                  <a:cubicBezTo>
                    <a:pt x="5694218" y="138205"/>
                    <a:pt x="6504709" y="183926"/>
                    <a:pt x="6475615" y="183926"/>
                  </a:cubicBezTo>
                  <a:cubicBezTo>
                    <a:pt x="6446521" y="183926"/>
                    <a:pt x="6168044" y="127122"/>
                    <a:pt x="5436524" y="125736"/>
                  </a:cubicBezTo>
                  <a:cubicBezTo>
                    <a:pt x="4705004" y="124350"/>
                    <a:pt x="2745971" y="140977"/>
                    <a:pt x="2086495" y="175613"/>
                  </a:cubicBezTo>
                  <a:cubicBezTo>
                    <a:pt x="1427019" y="210249"/>
                    <a:pt x="1614055" y="289221"/>
                    <a:pt x="1479666" y="333555"/>
                  </a:cubicBezTo>
                  <a:cubicBezTo>
                    <a:pt x="1345277" y="377889"/>
                    <a:pt x="1530927" y="404213"/>
                    <a:pt x="1280160" y="441620"/>
                  </a:cubicBezTo>
                  <a:cubicBezTo>
                    <a:pt x="1029393" y="479027"/>
                    <a:pt x="502227" y="518512"/>
                    <a:pt x="0" y="54968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79" name="テキスト ボックス 578">
            <a:extLst>
              <a:ext uri="{FF2B5EF4-FFF2-40B4-BE49-F238E27FC236}">
                <a16:creationId xmlns:a16="http://schemas.microsoft.com/office/drawing/2014/main" id="{855AEF12-045D-1025-2C79-DDC7B156F69D}"/>
              </a:ext>
            </a:extLst>
          </p:cNvPr>
          <p:cNvSpPr txBox="1"/>
          <p:nvPr/>
        </p:nvSpPr>
        <p:spPr>
          <a:xfrm>
            <a:off x="7816775" y="2983983"/>
            <a:ext cx="2434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8CCE"/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【</a:t>
            </a:r>
            <a:r>
              <a:rPr kumimoji="1" lang="ja-JP" altLang="en-US" sz="4400">
                <a:solidFill>
                  <a:srgbClr val="008CCE"/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１</a:t>
            </a:r>
            <a:r>
              <a:rPr kumimoji="1" lang="en-US" altLang="ja-JP" sz="4400" dirty="0">
                <a:solidFill>
                  <a:srgbClr val="008CCE"/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】</a:t>
            </a:r>
            <a:endParaRPr kumimoji="1" lang="ja-JP" altLang="en-US" sz="4400">
              <a:solidFill>
                <a:srgbClr val="008CCE"/>
              </a:solidFill>
              <a:latin typeface="HGSSoeiKakugothicUB" panose="020B0900000000000000" pitchFamily="34" charset="-128"/>
              <a:ea typeface="HGSSoeiKakugothicUB" panose="020B0900000000000000" pitchFamily="34" charset="-128"/>
            </a:endParaRPr>
          </a:p>
        </p:txBody>
      </p:sp>
      <p:sp>
        <p:nvSpPr>
          <p:cNvPr id="580" name="正方形/長方形 579">
            <a:extLst>
              <a:ext uri="{FF2B5EF4-FFF2-40B4-BE49-F238E27FC236}">
                <a16:creationId xmlns:a16="http://schemas.microsoft.com/office/drawing/2014/main" id="{B07CC83A-AA38-2C70-0390-07C55159696D}"/>
              </a:ext>
            </a:extLst>
          </p:cNvPr>
          <p:cNvSpPr/>
          <p:nvPr/>
        </p:nvSpPr>
        <p:spPr>
          <a:xfrm>
            <a:off x="0" y="2429"/>
            <a:ext cx="9601200" cy="314231"/>
          </a:xfrm>
          <a:prstGeom prst="rect">
            <a:avLst/>
          </a:prstGeom>
          <a:solidFill>
            <a:srgbClr val="008E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1" name="正方形/長方形 580">
            <a:extLst>
              <a:ext uri="{FF2B5EF4-FFF2-40B4-BE49-F238E27FC236}">
                <a16:creationId xmlns:a16="http://schemas.microsoft.com/office/drawing/2014/main" id="{810E067F-C191-722A-C404-B0C31E2A295B}"/>
              </a:ext>
            </a:extLst>
          </p:cNvPr>
          <p:cNvSpPr/>
          <p:nvPr/>
        </p:nvSpPr>
        <p:spPr>
          <a:xfrm>
            <a:off x="-1650" y="323943"/>
            <a:ext cx="9601200" cy="314231"/>
          </a:xfrm>
          <a:prstGeom prst="rect">
            <a:avLst/>
          </a:prstGeom>
          <a:solidFill>
            <a:srgbClr val="E6A8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2" name="正方形/長方形 581">
            <a:extLst>
              <a:ext uri="{FF2B5EF4-FFF2-40B4-BE49-F238E27FC236}">
                <a16:creationId xmlns:a16="http://schemas.microsoft.com/office/drawing/2014/main" id="{D1356114-654E-1BB3-4317-EC9625400333}"/>
              </a:ext>
            </a:extLst>
          </p:cNvPr>
          <p:cNvSpPr/>
          <p:nvPr/>
        </p:nvSpPr>
        <p:spPr>
          <a:xfrm>
            <a:off x="0" y="615744"/>
            <a:ext cx="9599550" cy="377489"/>
          </a:xfrm>
          <a:prstGeom prst="rect">
            <a:avLst/>
          </a:prstGeom>
          <a:solidFill>
            <a:srgbClr val="8D84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3" name="正方形/長方形 582">
            <a:extLst>
              <a:ext uri="{FF2B5EF4-FFF2-40B4-BE49-F238E27FC236}">
                <a16:creationId xmlns:a16="http://schemas.microsoft.com/office/drawing/2014/main" id="{2720C8A5-CCAB-64D4-3358-57D096943660}"/>
              </a:ext>
            </a:extLst>
          </p:cNvPr>
          <p:cNvSpPr/>
          <p:nvPr/>
        </p:nvSpPr>
        <p:spPr>
          <a:xfrm>
            <a:off x="0" y="916347"/>
            <a:ext cx="9601200" cy="314231"/>
          </a:xfrm>
          <a:prstGeom prst="rect">
            <a:avLst/>
          </a:prstGeom>
          <a:solidFill>
            <a:srgbClr val="89C1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4" name="正方形/長方形 583">
            <a:extLst>
              <a:ext uri="{FF2B5EF4-FFF2-40B4-BE49-F238E27FC236}">
                <a16:creationId xmlns:a16="http://schemas.microsoft.com/office/drawing/2014/main" id="{2F7E4024-95A2-4C89-44A7-DEEC3C984283}"/>
              </a:ext>
            </a:extLst>
          </p:cNvPr>
          <p:cNvSpPr/>
          <p:nvPr/>
        </p:nvSpPr>
        <p:spPr>
          <a:xfrm>
            <a:off x="517066" y="3895224"/>
            <a:ext cx="8721063" cy="8099551"/>
          </a:xfrm>
          <a:prstGeom prst="rect">
            <a:avLst/>
          </a:prstGeom>
          <a:noFill/>
          <a:ln w="127000">
            <a:solidFill>
              <a:srgbClr val="008C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5" name="テキスト ボックス 584">
            <a:extLst>
              <a:ext uri="{FF2B5EF4-FFF2-40B4-BE49-F238E27FC236}">
                <a16:creationId xmlns:a16="http://schemas.microsoft.com/office/drawing/2014/main" id="{CB397101-89D3-8758-D21A-BA999056083E}"/>
              </a:ext>
            </a:extLst>
          </p:cNvPr>
          <p:cNvSpPr txBox="1"/>
          <p:nvPr/>
        </p:nvSpPr>
        <p:spPr>
          <a:xfrm>
            <a:off x="5605119" y="12073641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>
                <a:solidFill>
                  <a:srgbClr val="008CCE"/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くまさかさとし</a:t>
            </a:r>
          </a:p>
        </p:txBody>
      </p:sp>
      <p:sp>
        <p:nvSpPr>
          <p:cNvPr id="586" name="テキスト ボックス 585">
            <a:extLst>
              <a:ext uri="{FF2B5EF4-FFF2-40B4-BE49-F238E27FC236}">
                <a16:creationId xmlns:a16="http://schemas.microsoft.com/office/drawing/2014/main" id="{4B8DF533-64A7-DEA5-7C04-82CC6A2BD6AF}"/>
              </a:ext>
            </a:extLst>
          </p:cNvPr>
          <p:cNvSpPr txBox="1"/>
          <p:nvPr/>
        </p:nvSpPr>
        <p:spPr>
          <a:xfrm>
            <a:off x="483746" y="326332"/>
            <a:ext cx="3494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RIBON</a:t>
            </a:r>
            <a:r>
              <a:rPr kumimoji="1" lang="ja-JP" altLang="en-US" sz="2400">
                <a:solidFill>
                  <a:schemeClr val="bg1"/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 </a:t>
            </a:r>
            <a:r>
              <a:rPr kumimoji="1" lang="en-US" altLang="ja-JP" sz="2400" dirty="0">
                <a:solidFill>
                  <a:schemeClr val="bg1"/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MASCOT</a:t>
            </a:r>
            <a:r>
              <a:rPr kumimoji="1" lang="ja-JP" altLang="en-US" sz="2400">
                <a:solidFill>
                  <a:schemeClr val="bg1"/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 </a:t>
            </a:r>
            <a:r>
              <a:rPr kumimoji="1" lang="en-US" altLang="ja-JP" sz="2400" dirty="0">
                <a:solidFill>
                  <a:schemeClr val="bg1"/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COMICS</a:t>
            </a:r>
            <a:endParaRPr kumimoji="1" lang="ja-JP" altLang="en-US" sz="2400">
              <a:solidFill>
                <a:schemeClr val="bg1"/>
              </a:solidFill>
              <a:latin typeface="HGSSoeiKakugothicUB" panose="020B0900000000000000" pitchFamily="34" charset="-128"/>
              <a:ea typeface="HGSSoeiKakugothicUB" panose="020B09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4484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写真, 多い, ボックス, 異なる が含まれている画像&#10;&#10;自動的に生成された説明">
            <a:extLst>
              <a:ext uri="{FF2B5EF4-FFF2-40B4-BE49-F238E27FC236}">
                <a16:creationId xmlns:a16="http://schemas.microsoft.com/office/drawing/2014/main" id="{2EA1F7A7-FFF7-8FF1-2923-32142BB43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2485"/>
            <a:ext cx="7848600" cy="1279663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73423E7-6CAA-5CB9-329F-199353938544}"/>
              </a:ext>
            </a:extLst>
          </p:cNvPr>
          <p:cNvSpPr/>
          <p:nvPr/>
        </p:nvSpPr>
        <p:spPr>
          <a:xfrm>
            <a:off x="10020300" y="2019300"/>
            <a:ext cx="1466850" cy="742950"/>
          </a:xfrm>
          <a:prstGeom prst="rect">
            <a:avLst/>
          </a:prstGeom>
          <a:solidFill>
            <a:srgbClr val="008E5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389F83B-A0F1-23A6-ED2E-BFC6D2D47BF1}"/>
              </a:ext>
            </a:extLst>
          </p:cNvPr>
          <p:cNvSpPr/>
          <p:nvPr/>
        </p:nvSpPr>
        <p:spPr>
          <a:xfrm>
            <a:off x="10172700" y="2171700"/>
            <a:ext cx="1466850" cy="742950"/>
          </a:xfrm>
          <a:prstGeom prst="rect">
            <a:avLst/>
          </a:prstGeom>
          <a:solidFill>
            <a:srgbClr val="E6A8C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200A669-61E2-95BB-AAB1-30E06B132180}"/>
              </a:ext>
            </a:extLst>
          </p:cNvPr>
          <p:cNvSpPr/>
          <p:nvPr/>
        </p:nvSpPr>
        <p:spPr>
          <a:xfrm>
            <a:off x="10325100" y="2324100"/>
            <a:ext cx="1466850" cy="742950"/>
          </a:xfrm>
          <a:prstGeom prst="rect">
            <a:avLst/>
          </a:prstGeom>
          <a:solidFill>
            <a:srgbClr val="8D84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6AC45C8-A1AB-EC35-60A4-DE4B3CCACEAD}"/>
              </a:ext>
            </a:extLst>
          </p:cNvPr>
          <p:cNvSpPr/>
          <p:nvPr/>
        </p:nvSpPr>
        <p:spPr>
          <a:xfrm>
            <a:off x="10477500" y="2476500"/>
            <a:ext cx="1466850" cy="742950"/>
          </a:xfrm>
          <a:prstGeom prst="rect">
            <a:avLst/>
          </a:prstGeom>
          <a:solidFill>
            <a:srgbClr val="89C1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3EAAFCC-0FCC-539D-EBBD-D59C4786E057}"/>
              </a:ext>
            </a:extLst>
          </p:cNvPr>
          <p:cNvSpPr txBox="1"/>
          <p:nvPr/>
        </p:nvSpPr>
        <p:spPr>
          <a:xfrm>
            <a:off x="9036424" y="4074459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008CCE"/>
                </a:solidFill>
              </a:rPr>
              <a:t>かか</a:t>
            </a:r>
            <a:r>
              <a:rPr kumimoji="1" lang="en-US" altLang="ja-JP" dirty="0">
                <a:solidFill>
                  <a:srgbClr val="008CCE"/>
                </a:solidFill>
              </a:rPr>
              <a:t>k</a:t>
            </a:r>
            <a:endParaRPr kumimoji="1" lang="ja-JP" altLang="en-US">
              <a:solidFill>
                <a:srgbClr val="008C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19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2D835-D5E4-8332-305E-EF95CF7AC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携帯電話を耳に当てている男性選手&#10;&#10;中程度の精度で自動的に生成された説明" hidden="1">
            <a:extLst>
              <a:ext uri="{FF2B5EF4-FFF2-40B4-BE49-F238E27FC236}">
                <a16:creationId xmlns:a16="http://schemas.microsoft.com/office/drawing/2014/main" id="{DA4B079D-7EA2-D808-15F5-6E5D893D4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1" y="1907381"/>
            <a:ext cx="9542499" cy="9522619"/>
          </a:xfrm>
          <a:prstGeom prst="rect">
            <a:avLst/>
          </a:prstGeom>
        </p:spPr>
      </p:pic>
      <p:grpSp>
        <p:nvGrpSpPr>
          <p:cNvPr id="578" name="グループ化 577">
            <a:extLst>
              <a:ext uri="{FF2B5EF4-FFF2-40B4-BE49-F238E27FC236}">
                <a16:creationId xmlns:a16="http://schemas.microsoft.com/office/drawing/2014/main" id="{3D364054-9935-7F32-634E-D787DDB1A373}"/>
              </a:ext>
            </a:extLst>
          </p:cNvPr>
          <p:cNvGrpSpPr/>
          <p:nvPr/>
        </p:nvGrpSpPr>
        <p:grpSpPr>
          <a:xfrm>
            <a:off x="1549332" y="3072126"/>
            <a:ext cx="5862529" cy="6733926"/>
            <a:chOff x="1549332" y="3072126"/>
            <a:chExt cx="5862529" cy="6733926"/>
          </a:xfrm>
        </p:grpSpPr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E37B74B6-0900-E627-71A0-19B19D9CC3FC}"/>
                </a:ext>
              </a:extLst>
            </p:cNvPr>
            <p:cNvSpPr/>
            <p:nvPr/>
          </p:nvSpPr>
          <p:spPr>
            <a:xfrm>
              <a:off x="4876731" y="4536718"/>
              <a:ext cx="269708" cy="39171"/>
            </a:xfrm>
            <a:custGeom>
              <a:avLst/>
              <a:gdLst>
                <a:gd name="connsiteX0" fmla="*/ 69 w 269708"/>
                <a:gd name="connsiteY0" fmla="*/ 32107 h 39171"/>
                <a:gd name="connsiteX1" fmla="*/ 146119 w 269708"/>
                <a:gd name="connsiteY1" fmla="*/ 357 h 39171"/>
                <a:gd name="connsiteX2" fmla="*/ 133419 w 269708"/>
                <a:gd name="connsiteY2" fmla="*/ 16232 h 39171"/>
                <a:gd name="connsiteX3" fmla="*/ 209619 w 269708"/>
                <a:gd name="connsiteY3" fmla="*/ 35282 h 39171"/>
                <a:gd name="connsiteX4" fmla="*/ 181044 w 269708"/>
                <a:gd name="connsiteY4" fmla="*/ 38457 h 39171"/>
                <a:gd name="connsiteX5" fmla="*/ 263594 w 269708"/>
                <a:gd name="connsiteY5" fmla="*/ 25757 h 39171"/>
                <a:gd name="connsiteX6" fmla="*/ 263594 w 269708"/>
                <a:gd name="connsiteY6" fmla="*/ 6707 h 39171"/>
                <a:gd name="connsiteX7" fmla="*/ 257244 w 269708"/>
                <a:gd name="connsiteY7" fmla="*/ 25757 h 39171"/>
                <a:gd name="connsiteX8" fmla="*/ 181044 w 269708"/>
                <a:gd name="connsiteY8" fmla="*/ 16232 h 39171"/>
                <a:gd name="connsiteX9" fmla="*/ 127069 w 269708"/>
                <a:gd name="connsiteY9" fmla="*/ 9882 h 39171"/>
                <a:gd name="connsiteX10" fmla="*/ 69 w 269708"/>
                <a:gd name="connsiteY10" fmla="*/ 32107 h 39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708" h="39171">
                  <a:moveTo>
                    <a:pt x="69" y="32107"/>
                  </a:moveTo>
                  <a:cubicBezTo>
                    <a:pt x="3244" y="30520"/>
                    <a:pt x="146119" y="357"/>
                    <a:pt x="146119" y="357"/>
                  </a:cubicBezTo>
                  <a:cubicBezTo>
                    <a:pt x="168344" y="-2289"/>
                    <a:pt x="122836" y="10411"/>
                    <a:pt x="133419" y="16232"/>
                  </a:cubicBezTo>
                  <a:cubicBezTo>
                    <a:pt x="144002" y="22053"/>
                    <a:pt x="201682" y="31578"/>
                    <a:pt x="209619" y="35282"/>
                  </a:cubicBezTo>
                  <a:cubicBezTo>
                    <a:pt x="217556" y="38986"/>
                    <a:pt x="172048" y="40044"/>
                    <a:pt x="181044" y="38457"/>
                  </a:cubicBezTo>
                  <a:cubicBezTo>
                    <a:pt x="190040" y="36870"/>
                    <a:pt x="249836" y="31049"/>
                    <a:pt x="263594" y="25757"/>
                  </a:cubicBezTo>
                  <a:cubicBezTo>
                    <a:pt x="277352" y="20465"/>
                    <a:pt x="263594" y="6707"/>
                    <a:pt x="263594" y="6707"/>
                  </a:cubicBezTo>
                  <a:cubicBezTo>
                    <a:pt x="262536" y="6707"/>
                    <a:pt x="271002" y="24170"/>
                    <a:pt x="257244" y="25757"/>
                  </a:cubicBezTo>
                  <a:lnTo>
                    <a:pt x="181044" y="16232"/>
                  </a:lnTo>
                  <a:cubicBezTo>
                    <a:pt x="159348" y="13586"/>
                    <a:pt x="151411" y="8294"/>
                    <a:pt x="127069" y="9882"/>
                  </a:cubicBezTo>
                  <a:cubicBezTo>
                    <a:pt x="102727" y="11469"/>
                    <a:pt x="-3106" y="33694"/>
                    <a:pt x="69" y="3210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71DEF1C5-2791-7A8D-8AAC-DED70F7A12B0}"/>
                </a:ext>
              </a:extLst>
            </p:cNvPr>
            <p:cNvSpPr/>
            <p:nvPr/>
          </p:nvSpPr>
          <p:spPr>
            <a:xfrm>
              <a:off x="4822825" y="4492144"/>
              <a:ext cx="420110" cy="83031"/>
            </a:xfrm>
            <a:custGeom>
              <a:avLst/>
              <a:gdLst>
                <a:gd name="connsiteX0" fmla="*/ 0 w 420110"/>
                <a:gd name="connsiteY0" fmla="*/ 83031 h 83031"/>
                <a:gd name="connsiteX1" fmla="*/ 215900 w 420110"/>
                <a:gd name="connsiteY1" fmla="*/ 22706 h 83031"/>
                <a:gd name="connsiteX2" fmla="*/ 171450 w 420110"/>
                <a:gd name="connsiteY2" fmla="*/ 22706 h 83031"/>
                <a:gd name="connsiteX3" fmla="*/ 279400 w 420110"/>
                <a:gd name="connsiteY3" fmla="*/ 3656 h 83031"/>
                <a:gd name="connsiteX4" fmla="*/ 244475 w 420110"/>
                <a:gd name="connsiteY4" fmla="*/ 481 h 83031"/>
                <a:gd name="connsiteX5" fmla="*/ 327025 w 420110"/>
                <a:gd name="connsiteY5" fmla="*/ 10006 h 83031"/>
                <a:gd name="connsiteX6" fmla="*/ 365125 w 420110"/>
                <a:gd name="connsiteY6" fmla="*/ 19531 h 83031"/>
                <a:gd name="connsiteX7" fmla="*/ 419100 w 420110"/>
                <a:gd name="connsiteY7" fmla="*/ 13181 h 83031"/>
                <a:gd name="connsiteX8" fmla="*/ 314325 w 420110"/>
                <a:gd name="connsiteY8" fmla="*/ 3656 h 83031"/>
                <a:gd name="connsiteX9" fmla="*/ 142875 w 420110"/>
                <a:gd name="connsiteY9" fmla="*/ 3656 h 83031"/>
                <a:gd name="connsiteX10" fmla="*/ 184150 w 420110"/>
                <a:gd name="connsiteY10" fmla="*/ 10006 h 83031"/>
                <a:gd name="connsiteX11" fmla="*/ 69850 w 420110"/>
                <a:gd name="connsiteY11" fmla="*/ 22706 h 83031"/>
                <a:gd name="connsiteX12" fmla="*/ 180975 w 420110"/>
                <a:gd name="connsiteY12" fmla="*/ 22706 h 83031"/>
                <a:gd name="connsiteX13" fmla="*/ 142875 w 420110"/>
                <a:gd name="connsiteY13" fmla="*/ 38581 h 83031"/>
                <a:gd name="connsiteX14" fmla="*/ 0 w 420110"/>
                <a:gd name="connsiteY14" fmla="*/ 83031 h 83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110" h="83031">
                  <a:moveTo>
                    <a:pt x="0" y="83031"/>
                  </a:moveTo>
                  <a:cubicBezTo>
                    <a:pt x="12171" y="80385"/>
                    <a:pt x="187325" y="32760"/>
                    <a:pt x="215900" y="22706"/>
                  </a:cubicBezTo>
                  <a:cubicBezTo>
                    <a:pt x="244475" y="12652"/>
                    <a:pt x="160867" y="25881"/>
                    <a:pt x="171450" y="22706"/>
                  </a:cubicBezTo>
                  <a:cubicBezTo>
                    <a:pt x="182033" y="19531"/>
                    <a:pt x="267229" y="7360"/>
                    <a:pt x="279400" y="3656"/>
                  </a:cubicBezTo>
                  <a:cubicBezTo>
                    <a:pt x="291571" y="-48"/>
                    <a:pt x="236538" y="-577"/>
                    <a:pt x="244475" y="481"/>
                  </a:cubicBezTo>
                  <a:cubicBezTo>
                    <a:pt x="252412" y="1539"/>
                    <a:pt x="306917" y="6831"/>
                    <a:pt x="327025" y="10006"/>
                  </a:cubicBezTo>
                  <a:cubicBezTo>
                    <a:pt x="347133" y="13181"/>
                    <a:pt x="349779" y="19002"/>
                    <a:pt x="365125" y="19531"/>
                  </a:cubicBezTo>
                  <a:cubicBezTo>
                    <a:pt x="380471" y="20060"/>
                    <a:pt x="427567" y="15827"/>
                    <a:pt x="419100" y="13181"/>
                  </a:cubicBezTo>
                  <a:cubicBezTo>
                    <a:pt x="410633" y="10535"/>
                    <a:pt x="360362" y="5243"/>
                    <a:pt x="314325" y="3656"/>
                  </a:cubicBezTo>
                  <a:cubicBezTo>
                    <a:pt x="268288" y="2069"/>
                    <a:pt x="164571" y="2598"/>
                    <a:pt x="142875" y="3656"/>
                  </a:cubicBezTo>
                  <a:cubicBezTo>
                    <a:pt x="121179" y="4714"/>
                    <a:pt x="196321" y="6831"/>
                    <a:pt x="184150" y="10006"/>
                  </a:cubicBezTo>
                  <a:cubicBezTo>
                    <a:pt x="171979" y="13181"/>
                    <a:pt x="70379" y="20589"/>
                    <a:pt x="69850" y="22706"/>
                  </a:cubicBezTo>
                  <a:cubicBezTo>
                    <a:pt x="69321" y="24823"/>
                    <a:pt x="168804" y="20060"/>
                    <a:pt x="180975" y="22706"/>
                  </a:cubicBezTo>
                  <a:cubicBezTo>
                    <a:pt x="193146" y="25352"/>
                    <a:pt x="174096" y="29056"/>
                    <a:pt x="142875" y="38581"/>
                  </a:cubicBezTo>
                  <a:lnTo>
                    <a:pt x="0" y="83031"/>
                  </a:ln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706E08CA-5BEB-3B33-68A2-78F9122B179D}"/>
                </a:ext>
              </a:extLst>
            </p:cNvPr>
            <p:cNvSpPr/>
            <p:nvPr/>
          </p:nvSpPr>
          <p:spPr>
            <a:xfrm>
              <a:off x="4978391" y="4508500"/>
              <a:ext cx="262375" cy="19121"/>
            </a:xfrm>
            <a:custGeom>
              <a:avLst/>
              <a:gdLst>
                <a:gd name="connsiteX0" fmla="*/ 9 w 262375"/>
                <a:gd name="connsiteY0" fmla="*/ 19050 h 19121"/>
                <a:gd name="connsiteX1" fmla="*/ 111134 w 262375"/>
                <a:gd name="connsiteY1" fmla="*/ 3175 h 19121"/>
                <a:gd name="connsiteX2" fmla="*/ 200034 w 262375"/>
                <a:gd name="connsiteY2" fmla="*/ 15875 h 19121"/>
                <a:gd name="connsiteX3" fmla="*/ 142884 w 262375"/>
                <a:gd name="connsiteY3" fmla="*/ 12700 h 19121"/>
                <a:gd name="connsiteX4" fmla="*/ 260359 w 262375"/>
                <a:gd name="connsiteY4" fmla="*/ 12700 h 19121"/>
                <a:gd name="connsiteX5" fmla="*/ 212734 w 262375"/>
                <a:gd name="connsiteY5" fmla="*/ 3175 h 19121"/>
                <a:gd name="connsiteX6" fmla="*/ 155584 w 262375"/>
                <a:gd name="connsiteY6" fmla="*/ 0 h 19121"/>
                <a:gd name="connsiteX7" fmla="*/ 104784 w 262375"/>
                <a:gd name="connsiteY7" fmla="*/ 3175 h 19121"/>
                <a:gd name="connsiteX8" fmla="*/ 136534 w 262375"/>
                <a:gd name="connsiteY8" fmla="*/ 15875 h 19121"/>
                <a:gd name="connsiteX9" fmla="*/ 104784 w 262375"/>
                <a:gd name="connsiteY9" fmla="*/ 9525 h 19121"/>
                <a:gd name="connsiteX10" fmla="*/ 9 w 262375"/>
                <a:gd name="connsiteY10" fmla="*/ 19050 h 1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375" h="19121">
                  <a:moveTo>
                    <a:pt x="9" y="19050"/>
                  </a:moveTo>
                  <a:cubicBezTo>
                    <a:pt x="1067" y="17992"/>
                    <a:pt x="77797" y="3704"/>
                    <a:pt x="111134" y="3175"/>
                  </a:cubicBezTo>
                  <a:cubicBezTo>
                    <a:pt x="144471" y="2646"/>
                    <a:pt x="194742" y="14288"/>
                    <a:pt x="200034" y="15875"/>
                  </a:cubicBezTo>
                  <a:cubicBezTo>
                    <a:pt x="205326" y="17462"/>
                    <a:pt x="132830" y="13229"/>
                    <a:pt x="142884" y="12700"/>
                  </a:cubicBezTo>
                  <a:cubicBezTo>
                    <a:pt x="152938" y="12171"/>
                    <a:pt x="248717" y="14287"/>
                    <a:pt x="260359" y="12700"/>
                  </a:cubicBezTo>
                  <a:cubicBezTo>
                    <a:pt x="272001" y="11113"/>
                    <a:pt x="230196" y="5292"/>
                    <a:pt x="212734" y="3175"/>
                  </a:cubicBezTo>
                  <a:cubicBezTo>
                    <a:pt x="195272" y="1058"/>
                    <a:pt x="173576" y="0"/>
                    <a:pt x="155584" y="0"/>
                  </a:cubicBezTo>
                  <a:cubicBezTo>
                    <a:pt x="137592" y="0"/>
                    <a:pt x="107959" y="529"/>
                    <a:pt x="104784" y="3175"/>
                  </a:cubicBezTo>
                  <a:cubicBezTo>
                    <a:pt x="101609" y="5821"/>
                    <a:pt x="136534" y="14817"/>
                    <a:pt x="136534" y="15875"/>
                  </a:cubicBezTo>
                  <a:cubicBezTo>
                    <a:pt x="136534" y="16933"/>
                    <a:pt x="124363" y="10054"/>
                    <a:pt x="104784" y="9525"/>
                  </a:cubicBezTo>
                  <a:cubicBezTo>
                    <a:pt x="85205" y="8996"/>
                    <a:pt x="-1049" y="20108"/>
                    <a:pt x="9" y="1905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E6BF4E17-D028-2AB7-1C40-A1C29F1E83F7}"/>
                </a:ext>
              </a:extLst>
            </p:cNvPr>
            <p:cNvSpPr/>
            <p:nvPr/>
          </p:nvSpPr>
          <p:spPr>
            <a:xfrm>
              <a:off x="4744975" y="4703057"/>
              <a:ext cx="440932" cy="136090"/>
            </a:xfrm>
            <a:custGeom>
              <a:avLst/>
              <a:gdLst>
                <a:gd name="connsiteX0" fmla="*/ 1650 w 440932"/>
                <a:gd name="connsiteY0" fmla="*/ 103893 h 136090"/>
                <a:gd name="connsiteX1" fmla="*/ 262000 w 440932"/>
                <a:gd name="connsiteY1" fmla="*/ 2293 h 136090"/>
                <a:gd name="connsiteX2" fmla="*/ 192150 w 440932"/>
                <a:gd name="connsiteY2" fmla="*/ 30868 h 136090"/>
                <a:gd name="connsiteX3" fmla="*/ 271525 w 440932"/>
                <a:gd name="connsiteY3" fmla="*/ 5468 h 136090"/>
                <a:gd name="connsiteX4" fmla="*/ 347725 w 440932"/>
                <a:gd name="connsiteY4" fmla="*/ 46743 h 136090"/>
                <a:gd name="connsiteX5" fmla="*/ 265175 w 440932"/>
                <a:gd name="connsiteY5" fmla="*/ 24518 h 136090"/>
                <a:gd name="connsiteX6" fmla="*/ 354075 w 440932"/>
                <a:gd name="connsiteY6" fmla="*/ 27693 h 136090"/>
                <a:gd name="connsiteX7" fmla="*/ 401700 w 440932"/>
                <a:gd name="connsiteY7" fmla="*/ 91193 h 136090"/>
                <a:gd name="connsiteX8" fmla="*/ 439800 w 440932"/>
                <a:gd name="connsiteY8" fmla="*/ 135643 h 136090"/>
                <a:gd name="connsiteX9" fmla="*/ 420750 w 440932"/>
                <a:gd name="connsiteY9" fmla="*/ 110243 h 136090"/>
                <a:gd name="connsiteX10" fmla="*/ 322325 w 440932"/>
                <a:gd name="connsiteY10" fmla="*/ 49918 h 136090"/>
                <a:gd name="connsiteX11" fmla="*/ 252475 w 440932"/>
                <a:gd name="connsiteY11" fmla="*/ 43568 h 136090"/>
                <a:gd name="connsiteX12" fmla="*/ 179450 w 440932"/>
                <a:gd name="connsiteY12" fmla="*/ 53093 h 136090"/>
                <a:gd name="connsiteX13" fmla="*/ 150875 w 440932"/>
                <a:gd name="connsiteY13" fmla="*/ 78493 h 136090"/>
                <a:gd name="connsiteX14" fmla="*/ 204850 w 440932"/>
                <a:gd name="connsiteY14" fmla="*/ 30868 h 136090"/>
                <a:gd name="connsiteX15" fmla="*/ 182625 w 440932"/>
                <a:gd name="connsiteY15" fmla="*/ 72143 h 136090"/>
                <a:gd name="connsiteX16" fmla="*/ 90550 w 440932"/>
                <a:gd name="connsiteY16" fmla="*/ 110243 h 136090"/>
                <a:gd name="connsiteX17" fmla="*/ 112775 w 440932"/>
                <a:gd name="connsiteY17" fmla="*/ 88018 h 136090"/>
                <a:gd name="connsiteX18" fmla="*/ 147700 w 440932"/>
                <a:gd name="connsiteY18" fmla="*/ 65793 h 136090"/>
                <a:gd name="connsiteX19" fmla="*/ 1650 w 440932"/>
                <a:gd name="connsiteY19" fmla="*/ 103893 h 13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40932" h="136090">
                  <a:moveTo>
                    <a:pt x="1650" y="103893"/>
                  </a:moveTo>
                  <a:cubicBezTo>
                    <a:pt x="20700" y="93310"/>
                    <a:pt x="230250" y="14464"/>
                    <a:pt x="262000" y="2293"/>
                  </a:cubicBezTo>
                  <a:cubicBezTo>
                    <a:pt x="293750" y="-9878"/>
                    <a:pt x="190563" y="30339"/>
                    <a:pt x="192150" y="30868"/>
                  </a:cubicBezTo>
                  <a:cubicBezTo>
                    <a:pt x="193737" y="31397"/>
                    <a:pt x="245596" y="2822"/>
                    <a:pt x="271525" y="5468"/>
                  </a:cubicBezTo>
                  <a:cubicBezTo>
                    <a:pt x="297454" y="8114"/>
                    <a:pt x="348783" y="43568"/>
                    <a:pt x="347725" y="46743"/>
                  </a:cubicBezTo>
                  <a:cubicBezTo>
                    <a:pt x="346667" y="49918"/>
                    <a:pt x="264117" y="27693"/>
                    <a:pt x="265175" y="24518"/>
                  </a:cubicBezTo>
                  <a:cubicBezTo>
                    <a:pt x="266233" y="21343"/>
                    <a:pt x="331321" y="16581"/>
                    <a:pt x="354075" y="27693"/>
                  </a:cubicBezTo>
                  <a:cubicBezTo>
                    <a:pt x="376829" y="38805"/>
                    <a:pt x="387412" y="73201"/>
                    <a:pt x="401700" y="91193"/>
                  </a:cubicBezTo>
                  <a:cubicBezTo>
                    <a:pt x="415988" y="109185"/>
                    <a:pt x="436625" y="132468"/>
                    <a:pt x="439800" y="135643"/>
                  </a:cubicBezTo>
                  <a:cubicBezTo>
                    <a:pt x="442975" y="138818"/>
                    <a:pt x="440329" y="124530"/>
                    <a:pt x="420750" y="110243"/>
                  </a:cubicBezTo>
                  <a:cubicBezTo>
                    <a:pt x="401171" y="95956"/>
                    <a:pt x="350371" y="61030"/>
                    <a:pt x="322325" y="49918"/>
                  </a:cubicBezTo>
                  <a:cubicBezTo>
                    <a:pt x="294279" y="38805"/>
                    <a:pt x="276287" y="43039"/>
                    <a:pt x="252475" y="43568"/>
                  </a:cubicBezTo>
                  <a:cubicBezTo>
                    <a:pt x="228663" y="44097"/>
                    <a:pt x="196383" y="47272"/>
                    <a:pt x="179450" y="53093"/>
                  </a:cubicBezTo>
                  <a:cubicBezTo>
                    <a:pt x="162517" y="58914"/>
                    <a:pt x="150875" y="78493"/>
                    <a:pt x="150875" y="78493"/>
                  </a:cubicBezTo>
                  <a:cubicBezTo>
                    <a:pt x="155108" y="74789"/>
                    <a:pt x="199559" y="31926"/>
                    <a:pt x="204850" y="30868"/>
                  </a:cubicBezTo>
                  <a:cubicBezTo>
                    <a:pt x="210141" y="29810"/>
                    <a:pt x="201675" y="58914"/>
                    <a:pt x="182625" y="72143"/>
                  </a:cubicBezTo>
                  <a:cubicBezTo>
                    <a:pt x="163575" y="85372"/>
                    <a:pt x="90550" y="110243"/>
                    <a:pt x="90550" y="110243"/>
                  </a:cubicBezTo>
                  <a:cubicBezTo>
                    <a:pt x="78908" y="112889"/>
                    <a:pt x="103250" y="95426"/>
                    <a:pt x="112775" y="88018"/>
                  </a:cubicBezTo>
                  <a:cubicBezTo>
                    <a:pt x="122300" y="80610"/>
                    <a:pt x="160929" y="64735"/>
                    <a:pt x="147700" y="65793"/>
                  </a:cubicBezTo>
                  <a:cubicBezTo>
                    <a:pt x="134471" y="66851"/>
                    <a:pt x="-17400" y="114476"/>
                    <a:pt x="1650" y="10389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C60D539C-CA69-A836-6BED-862AAA7F3CB6}"/>
                </a:ext>
              </a:extLst>
            </p:cNvPr>
            <p:cNvSpPr/>
            <p:nvPr/>
          </p:nvSpPr>
          <p:spPr>
            <a:xfrm>
              <a:off x="4996829" y="4715628"/>
              <a:ext cx="191171" cy="130103"/>
            </a:xfrm>
            <a:custGeom>
              <a:avLst/>
              <a:gdLst>
                <a:gd name="connsiteX0" fmla="*/ 621 w 191171"/>
                <a:gd name="connsiteY0" fmla="*/ 2422 h 130103"/>
                <a:gd name="connsiteX1" fmla="*/ 130796 w 191171"/>
                <a:gd name="connsiteY1" fmla="*/ 91322 h 130103"/>
                <a:gd name="connsiteX2" fmla="*/ 105396 w 191171"/>
                <a:gd name="connsiteY2" fmla="*/ 65922 h 130103"/>
                <a:gd name="connsiteX3" fmla="*/ 149846 w 191171"/>
                <a:gd name="connsiteY3" fmla="*/ 129422 h 130103"/>
                <a:gd name="connsiteX4" fmla="*/ 149846 w 191171"/>
                <a:gd name="connsiteY4" fmla="*/ 100847 h 130103"/>
                <a:gd name="connsiteX5" fmla="*/ 191121 w 191171"/>
                <a:gd name="connsiteY5" fmla="*/ 123072 h 130103"/>
                <a:gd name="connsiteX6" fmla="*/ 140321 w 191171"/>
                <a:gd name="connsiteY6" fmla="*/ 56397 h 130103"/>
                <a:gd name="connsiteX7" fmla="*/ 83171 w 191171"/>
                <a:gd name="connsiteY7" fmla="*/ 27822 h 130103"/>
                <a:gd name="connsiteX8" fmla="*/ 621 w 191171"/>
                <a:gd name="connsiteY8" fmla="*/ 2422 h 130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171" h="130103">
                  <a:moveTo>
                    <a:pt x="621" y="2422"/>
                  </a:moveTo>
                  <a:cubicBezTo>
                    <a:pt x="8558" y="13005"/>
                    <a:pt x="113334" y="80739"/>
                    <a:pt x="130796" y="91322"/>
                  </a:cubicBezTo>
                  <a:cubicBezTo>
                    <a:pt x="148259" y="101905"/>
                    <a:pt x="102221" y="59572"/>
                    <a:pt x="105396" y="65922"/>
                  </a:cubicBezTo>
                  <a:cubicBezTo>
                    <a:pt x="108571" y="72272"/>
                    <a:pt x="142438" y="123601"/>
                    <a:pt x="149846" y="129422"/>
                  </a:cubicBezTo>
                  <a:cubicBezTo>
                    <a:pt x="157254" y="135243"/>
                    <a:pt x="142967" y="101905"/>
                    <a:pt x="149846" y="100847"/>
                  </a:cubicBezTo>
                  <a:cubicBezTo>
                    <a:pt x="156725" y="99789"/>
                    <a:pt x="192708" y="130480"/>
                    <a:pt x="191121" y="123072"/>
                  </a:cubicBezTo>
                  <a:cubicBezTo>
                    <a:pt x="189534" y="115664"/>
                    <a:pt x="158313" y="72272"/>
                    <a:pt x="140321" y="56397"/>
                  </a:cubicBezTo>
                  <a:cubicBezTo>
                    <a:pt x="122329" y="40522"/>
                    <a:pt x="103279" y="36818"/>
                    <a:pt x="83171" y="27822"/>
                  </a:cubicBezTo>
                  <a:cubicBezTo>
                    <a:pt x="63063" y="18826"/>
                    <a:pt x="-7316" y="-8161"/>
                    <a:pt x="621" y="242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B2375871-0DD4-4C39-838B-04F916AB681D}"/>
                </a:ext>
              </a:extLst>
            </p:cNvPr>
            <p:cNvSpPr/>
            <p:nvPr/>
          </p:nvSpPr>
          <p:spPr>
            <a:xfrm>
              <a:off x="4932539" y="4724871"/>
              <a:ext cx="167219" cy="111212"/>
            </a:xfrm>
            <a:custGeom>
              <a:avLst/>
              <a:gdLst>
                <a:gd name="connsiteX0" fmla="*/ 1411 w 167219"/>
                <a:gd name="connsiteY0" fmla="*/ 15404 h 111212"/>
                <a:gd name="connsiteX1" fmla="*/ 49036 w 167219"/>
                <a:gd name="connsiteY1" fmla="*/ 69379 h 111212"/>
                <a:gd name="connsiteX2" fmla="*/ 68086 w 167219"/>
                <a:gd name="connsiteY2" fmla="*/ 91604 h 111212"/>
                <a:gd name="connsiteX3" fmla="*/ 83961 w 167219"/>
                <a:gd name="connsiteY3" fmla="*/ 97954 h 111212"/>
                <a:gd name="connsiteX4" fmla="*/ 83961 w 167219"/>
                <a:gd name="connsiteY4" fmla="*/ 91604 h 111212"/>
                <a:gd name="connsiteX5" fmla="*/ 137936 w 167219"/>
                <a:gd name="connsiteY5" fmla="*/ 110654 h 111212"/>
                <a:gd name="connsiteX6" fmla="*/ 141111 w 167219"/>
                <a:gd name="connsiteY6" fmla="*/ 66204 h 111212"/>
                <a:gd name="connsiteX7" fmla="*/ 166511 w 167219"/>
                <a:gd name="connsiteY7" fmla="*/ 47154 h 111212"/>
                <a:gd name="connsiteX8" fmla="*/ 109361 w 167219"/>
                <a:gd name="connsiteY8" fmla="*/ 2704 h 111212"/>
                <a:gd name="connsiteX9" fmla="*/ 1411 w 167219"/>
                <a:gd name="connsiteY9" fmla="*/ 15404 h 111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219" h="111212">
                  <a:moveTo>
                    <a:pt x="1411" y="15404"/>
                  </a:moveTo>
                  <a:cubicBezTo>
                    <a:pt x="-8643" y="26516"/>
                    <a:pt x="37924" y="56679"/>
                    <a:pt x="49036" y="69379"/>
                  </a:cubicBezTo>
                  <a:cubicBezTo>
                    <a:pt x="60148" y="82079"/>
                    <a:pt x="68086" y="91604"/>
                    <a:pt x="68086" y="91604"/>
                  </a:cubicBezTo>
                  <a:cubicBezTo>
                    <a:pt x="73907" y="96366"/>
                    <a:pt x="83961" y="97954"/>
                    <a:pt x="83961" y="97954"/>
                  </a:cubicBezTo>
                  <a:cubicBezTo>
                    <a:pt x="86607" y="97954"/>
                    <a:pt x="74965" y="89487"/>
                    <a:pt x="83961" y="91604"/>
                  </a:cubicBezTo>
                  <a:cubicBezTo>
                    <a:pt x="92957" y="93721"/>
                    <a:pt x="128411" y="114887"/>
                    <a:pt x="137936" y="110654"/>
                  </a:cubicBezTo>
                  <a:cubicBezTo>
                    <a:pt x="147461" y="106421"/>
                    <a:pt x="136349" y="76787"/>
                    <a:pt x="141111" y="66204"/>
                  </a:cubicBezTo>
                  <a:cubicBezTo>
                    <a:pt x="145874" y="55621"/>
                    <a:pt x="171803" y="57737"/>
                    <a:pt x="166511" y="47154"/>
                  </a:cubicBezTo>
                  <a:cubicBezTo>
                    <a:pt x="161219" y="36571"/>
                    <a:pt x="132115" y="10112"/>
                    <a:pt x="109361" y="2704"/>
                  </a:cubicBezTo>
                  <a:cubicBezTo>
                    <a:pt x="86607" y="-4704"/>
                    <a:pt x="11465" y="4292"/>
                    <a:pt x="1411" y="1540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>
              <a:extLst>
                <a:ext uri="{FF2B5EF4-FFF2-40B4-BE49-F238E27FC236}">
                  <a16:creationId xmlns:a16="http://schemas.microsoft.com/office/drawing/2014/main" id="{81481EF7-7ABC-DB39-55BF-938F4704D206}"/>
                </a:ext>
              </a:extLst>
            </p:cNvPr>
            <p:cNvSpPr/>
            <p:nvPr/>
          </p:nvSpPr>
          <p:spPr>
            <a:xfrm>
              <a:off x="5019675" y="475932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FA922B6A-F758-CE48-EACF-5B969B192E46}"/>
                </a:ext>
              </a:extLst>
            </p:cNvPr>
            <p:cNvSpPr/>
            <p:nvPr/>
          </p:nvSpPr>
          <p:spPr>
            <a:xfrm>
              <a:off x="4816344" y="4746446"/>
              <a:ext cx="140416" cy="89224"/>
            </a:xfrm>
            <a:custGeom>
              <a:avLst/>
              <a:gdLst>
                <a:gd name="connsiteX0" fmla="*/ 131 w 140416"/>
                <a:gd name="connsiteY0" fmla="*/ 89079 h 89224"/>
                <a:gd name="connsiteX1" fmla="*/ 114431 w 140416"/>
                <a:gd name="connsiteY1" fmla="*/ 57329 h 89224"/>
                <a:gd name="connsiteX2" fmla="*/ 104906 w 140416"/>
                <a:gd name="connsiteY2" fmla="*/ 57329 h 89224"/>
                <a:gd name="connsiteX3" fmla="*/ 130306 w 140416"/>
                <a:gd name="connsiteY3" fmla="*/ 70029 h 89224"/>
                <a:gd name="connsiteX4" fmla="*/ 111256 w 140416"/>
                <a:gd name="connsiteY4" fmla="*/ 54154 h 89224"/>
                <a:gd name="connsiteX5" fmla="*/ 139831 w 140416"/>
                <a:gd name="connsiteY5" fmla="*/ 3354 h 89224"/>
                <a:gd name="connsiteX6" fmla="*/ 79506 w 140416"/>
                <a:gd name="connsiteY6" fmla="*/ 25579 h 89224"/>
                <a:gd name="connsiteX7" fmla="*/ 130306 w 140416"/>
                <a:gd name="connsiteY7" fmla="*/ 179 h 89224"/>
                <a:gd name="connsiteX8" fmla="*/ 92206 w 140416"/>
                <a:gd name="connsiteY8" fmla="*/ 41454 h 89224"/>
                <a:gd name="connsiteX9" fmla="*/ 131 w 140416"/>
                <a:gd name="connsiteY9" fmla="*/ 89079 h 8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0416" h="89224">
                  <a:moveTo>
                    <a:pt x="131" y="89079"/>
                  </a:moveTo>
                  <a:cubicBezTo>
                    <a:pt x="3835" y="91725"/>
                    <a:pt x="114431" y="57329"/>
                    <a:pt x="114431" y="57329"/>
                  </a:cubicBezTo>
                  <a:cubicBezTo>
                    <a:pt x="131893" y="52037"/>
                    <a:pt x="102260" y="55212"/>
                    <a:pt x="104906" y="57329"/>
                  </a:cubicBezTo>
                  <a:cubicBezTo>
                    <a:pt x="107552" y="59446"/>
                    <a:pt x="130306" y="70029"/>
                    <a:pt x="130306" y="70029"/>
                  </a:cubicBezTo>
                  <a:cubicBezTo>
                    <a:pt x="131364" y="69500"/>
                    <a:pt x="109669" y="65266"/>
                    <a:pt x="111256" y="54154"/>
                  </a:cubicBezTo>
                  <a:cubicBezTo>
                    <a:pt x="112843" y="43042"/>
                    <a:pt x="145123" y="8116"/>
                    <a:pt x="139831" y="3354"/>
                  </a:cubicBezTo>
                  <a:cubicBezTo>
                    <a:pt x="134539" y="-1409"/>
                    <a:pt x="81093" y="26108"/>
                    <a:pt x="79506" y="25579"/>
                  </a:cubicBezTo>
                  <a:cubicBezTo>
                    <a:pt x="77919" y="25050"/>
                    <a:pt x="128189" y="-2467"/>
                    <a:pt x="130306" y="179"/>
                  </a:cubicBezTo>
                  <a:cubicBezTo>
                    <a:pt x="132423" y="2825"/>
                    <a:pt x="112314" y="27696"/>
                    <a:pt x="92206" y="41454"/>
                  </a:cubicBezTo>
                  <a:cubicBezTo>
                    <a:pt x="72098" y="55212"/>
                    <a:pt x="-3573" y="86433"/>
                    <a:pt x="131" y="8907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97E19AB3-4336-5760-1962-9676F20DDF03}"/>
                </a:ext>
              </a:extLst>
            </p:cNvPr>
            <p:cNvSpPr/>
            <p:nvPr/>
          </p:nvSpPr>
          <p:spPr>
            <a:xfrm>
              <a:off x="4797363" y="4784421"/>
              <a:ext cx="308655" cy="63887"/>
            </a:xfrm>
            <a:custGeom>
              <a:avLst/>
              <a:gdLst>
                <a:gd name="connsiteX0" fmla="*/ 62 w 308655"/>
                <a:gd name="connsiteY0" fmla="*/ 63804 h 63887"/>
                <a:gd name="connsiteX1" fmla="*/ 114362 w 308655"/>
                <a:gd name="connsiteY1" fmla="*/ 32054 h 63887"/>
                <a:gd name="connsiteX2" fmla="*/ 212787 w 308655"/>
                <a:gd name="connsiteY2" fmla="*/ 41579 h 63887"/>
                <a:gd name="connsiteX3" fmla="*/ 155637 w 308655"/>
                <a:gd name="connsiteY3" fmla="*/ 41579 h 63887"/>
                <a:gd name="connsiteX4" fmla="*/ 266762 w 308655"/>
                <a:gd name="connsiteY4" fmla="*/ 57454 h 63887"/>
                <a:gd name="connsiteX5" fmla="*/ 308037 w 308655"/>
                <a:gd name="connsiteY5" fmla="*/ 304 h 63887"/>
                <a:gd name="connsiteX6" fmla="*/ 288987 w 308655"/>
                <a:gd name="connsiteY6" fmla="*/ 35229 h 63887"/>
                <a:gd name="connsiteX7" fmla="*/ 254062 w 308655"/>
                <a:gd name="connsiteY7" fmla="*/ 44754 h 63887"/>
                <a:gd name="connsiteX8" fmla="*/ 177862 w 308655"/>
                <a:gd name="connsiteY8" fmla="*/ 25704 h 63887"/>
                <a:gd name="connsiteX9" fmla="*/ 209612 w 308655"/>
                <a:gd name="connsiteY9" fmla="*/ 44754 h 63887"/>
                <a:gd name="connsiteX10" fmla="*/ 130237 w 308655"/>
                <a:gd name="connsiteY10" fmla="*/ 41579 h 63887"/>
                <a:gd name="connsiteX11" fmla="*/ 62 w 308655"/>
                <a:gd name="connsiteY11" fmla="*/ 63804 h 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8655" h="63887">
                  <a:moveTo>
                    <a:pt x="62" y="63804"/>
                  </a:moveTo>
                  <a:cubicBezTo>
                    <a:pt x="-2584" y="62216"/>
                    <a:pt x="78908" y="35758"/>
                    <a:pt x="114362" y="32054"/>
                  </a:cubicBezTo>
                  <a:cubicBezTo>
                    <a:pt x="149816" y="28350"/>
                    <a:pt x="205908" y="39992"/>
                    <a:pt x="212787" y="41579"/>
                  </a:cubicBezTo>
                  <a:cubicBezTo>
                    <a:pt x="219666" y="43166"/>
                    <a:pt x="146641" y="38933"/>
                    <a:pt x="155637" y="41579"/>
                  </a:cubicBezTo>
                  <a:cubicBezTo>
                    <a:pt x="164633" y="44225"/>
                    <a:pt x="241362" y="64333"/>
                    <a:pt x="266762" y="57454"/>
                  </a:cubicBezTo>
                  <a:cubicBezTo>
                    <a:pt x="292162" y="50575"/>
                    <a:pt x="304333" y="4008"/>
                    <a:pt x="308037" y="304"/>
                  </a:cubicBezTo>
                  <a:cubicBezTo>
                    <a:pt x="311741" y="-3400"/>
                    <a:pt x="297983" y="27821"/>
                    <a:pt x="288987" y="35229"/>
                  </a:cubicBezTo>
                  <a:cubicBezTo>
                    <a:pt x="279991" y="42637"/>
                    <a:pt x="272583" y="46341"/>
                    <a:pt x="254062" y="44754"/>
                  </a:cubicBezTo>
                  <a:cubicBezTo>
                    <a:pt x="235541" y="43167"/>
                    <a:pt x="185270" y="25704"/>
                    <a:pt x="177862" y="25704"/>
                  </a:cubicBezTo>
                  <a:cubicBezTo>
                    <a:pt x="170454" y="25704"/>
                    <a:pt x="217549" y="42108"/>
                    <a:pt x="209612" y="44754"/>
                  </a:cubicBezTo>
                  <a:cubicBezTo>
                    <a:pt x="201675" y="47400"/>
                    <a:pt x="163574" y="39462"/>
                    <a:pt x="130237" y="41579"/>
                  </a:cubicBezTo>
                  <a:cubicBezTo>
                    <a:pt x="96900" y="43696"/>
                    <a:pt x="2708" y="65392"/>
                    <a:pt x="62" y="6380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5231D3C3-F59E-AD8F-05C0-91B390A149C2}"/>
                </a:ext>
              </a:extLst>
            </p:cNvPr>
            <p:cNvSpPr/>
            <p:nvPr/>
          </p:nvSpPr>
          <p:spPr>
            <a:xfrm>
              <a:off x="5071871" y="4762484"/>
              <a:ext cx="59617" cy="86089"/>
            </a:xfrm>
            <a:custGeom>
              <a:avLst/>
              <a:gdLst>
                <a:gd name="connsiteX0" fmla="*/ 27179 w 59617"/>
                <a:gd name="connsiteY0" fmla="*/ 16 h 86089"/>
                <a:gd name="connsiteX1" fmla="*/ 4954 w 59617"/>
                <a:gd name="connsiteY1" fmla="*/ 66691 h 86089"/>
                <a:gd name="connsiteX2" fmla="*/ 4954 w 59617"/>
                <a:gd name="connsiteY2" fmla="*/ 57166 h 86089"/>
                <a:gd name="connsiteX3" fmla="*/ 58929 w 59617"/>
                <a:gd name="connsiteY3" fmla="*/ 85741 h 86089"/>
                <a:gd name="connsiteX4" fmla="*/ 33529 w 59617"/>
                <a:gd name="connsiteY4" fmla="*/ 73041 h 86089"/>
                <a:gd name="connsiteX5" fmla="*/ 4954 w 59617"/>
                <a:gd name="connsiteY5" fmla="*/ 73041 h 86089"/>
                <a:gd name="connsiteX6" fmla="*/ 4954 w 59617"/>
                <a:gd name="connsiteY6" fmla="*/ 60341 h 86089"/>
                <a:gd name="connsiteX7" fmla="*/ 27179 w 59617"/>
                <a:gd name="connsiteY7" fmla="*/ 16 h 86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617" h="86089">
                  <a:moveTo>
                    <a:pt x="27179" y="16"/>
                  </a:moveTo>
                  <a:cubicBezTo>
                    <a:pt x="27179" y="1074"/>
                    <a:pt x="4954" y="66691"/>
                    <a:pt x="4954" y="66691"/>
                  </a:cubicBezTo>
                  <a:cubicBezTo>
                    <a:pt x="1250" y="76216"/>
                    <a:pt x="-4042" y="53991"/>
                    <a:pt x="4954" y="57166"/>
                  </a:cubicBezTo>
                  <a:cubicBezTo>
                    <a:pt x="13950" y="60341"/>
                    <a:pt x="54167" y="83095"/>
                    <a:pt x="58929" y="85741"/>
                  </a:cubicBezTo>
                  <a:cubicBezTo>
                    <a:pt x="63691" y="88387"/>
                    <a:pt x="42525" y="75158"/>
                    <a:pt x="33529" y="73041"/>
                  </a:cubicBezTo>
                  <a:cubicBezTo>
                    <a:pt x="24533" y="70924"/>
                    <a:pt x="4954" y="73041"/>
                    <a:pt x="4954" y="73041"/>
                  </a:cubicBezTo>
                  <a:cubicBezTo>
                    <a:pt x="192" y="70924"/>
                    <a:pt x="1250" y="70395"/>
                    <a:pt x="4954" y="60341"/>
                  </a:cubicBezTo>
                  <a:cubicBezTo>
                    <a:pt x="8658" y="50287"/>
                    <a:pt x="27179" y="-1042"/>
                    <a:pt x="27179" y="1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AA851585-5615-E146-01D4-42C1F6366F0A}"/>
                </a:ext>
              </a:extLst>
            </p:cNvPr>
            <p:cNvSpPr/>
            <p:nvPr/>
          </p:nvSpPr>
          <p:spPr>
            <a:xfrm>
              <a:off x="5019431" y="4775200"/>
              <a:ext cx="95554" cy="66675"/>
            </a:xfrm>
            <a:custGeom>
              <a:avLst/>
              <a:gdLst>
                <a:gd name="connsiteX0" fmla="*/ 95494 w 95554"/>
                <a:gd name="connsiteY0" fmla="*/ 0 h 66675"/>
                <a:gd name="connsiteX1" fmla="*/ 66919 w 95554"/>
                <a:gd name="connsiteY1" fmla="*/ 41275 h 66675"/>
                <a:gd name="connsiteX2" fmla="*/ 54219 w 95554"/>
                <a:gd name="connsiteY2" fmla="*/ 57150 h 66675"/>
                <a:gd name="connsiteX3" fmla="*/ 244 w 95554"/>
                <a:gd name="connsiteY3" fmla="*/ 66675 h 66675"/>
                <a:gd name="connsiteX4" fmla="*/ 35169 w 95554"/>
                <a:gd name="connsiteY4" fmla="*/ 57150 h 66675"/>
                <a:gd name="connsiteX5" fmla="*/ 57394 w 95554"/>
                <a:gd name="connsiteY5" fmla="*/ 41275 h 66675"/>
                <a:gd name="connsiteX6" fmla="*/ 95494 w 95554"/>
                <a:gd name="connsiteY6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554" h="66675">
                  <a:moveTo>
                    <a:pt x="95494" y="0"/>
                  </a:moveTo>
                  <a:cubicBezTo>
                    <a:pt x="97081" y="0"/>
                    <a:pt x="66919" y="41275"/>
                    <a:pt x="66919" y="41275"/>
                  </a:cubicBezTo>
                  <a:cubicBezTo>
                    <a:pt x="60040" y="50800"/>
                    <a:pt x="65331" y="52917"/>
                    <a:pt x="54219" y="57150"/>
                  </a:cubicBezTo>
                  <a:cubicBezTo>
                    <a:pt x="43106" y="61383"/>
                    <a:pt x="3419" y="66675"/>
                    <a:pt x="244" y="66675"/>
                  </a:cubicBezTo>
                  <a:cubicBezTo>
                    <a:pt x="-2931" y="66675"/>
                    <a:pt x="25644" y="61383"/>
                    <a:pt x="35169" y="57150"/>
                  </a:cubicBezTo>
                  <a:cubicBezTo>
                    <a:pt x="44694" y="52917"/>
                    <a:pt x="48927" y="48154"/>
                    <a:pt x="57394" y="41275"/>
                  </a:cubicBezTo>
                  <a:cubicBezTo>
                    <a:pt x="65861" y="34396"/>
                    <a:pt x="93907" y="0"/>
                    <a:pt x="95494" y="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94B62D99-8490-0DFB-A8F0-14959E788071}"/>
                </a:ext>
              </a:extLst>
            </p:cNvPr>
            <p:cNvSpPr/>
            <p:nvPr/>
          </p:nvSpPr>
          <p:spPr>
            <a:xfrm>
              <a:off x="4809859" y="4679018"/>
              <a:ext cx="359143" cy="70824"/>
            </a:xfrm>
            <a:custGeom>
              <a:avLst/>
              <a:gdLst>
                <a:gd name="connsiteX0" fmla="*/ 266 w 359143"/>
                <a:gd name="connsiteY0" fmla="*/ 54907 h 70824"/>
                <a:gd name="connsiteX1" fmla="*/ 200291 w 359143"/>
                <a:gd name="connsiteY1" fmla="*/ 932 h 70824"/>
                <a:gd name="connsiteX2" fmla="*/ 149491 w 359143"/>
                <a:gd name="connsiteY2" fmla="*/ 19982 h 70824"/>
                <a:gd name="connsiteX3" fmla="*/ 241566 w 359143"/>
                <a:gd name="connsiteY3" fmla="*/ 10457 h 70824"/>
                <a:gd name="connsiteX4" fmla="*/ 333641 w 359143"/>
                <a:gd name="connsiteY4" fmla="*/ 35857 h 70824"/>
                <a:gd name="connsiteX5" fmla="*/ 286016 w 359143"/>
                <a:gd name="connsiteY5" fmla="*/ 23157 h 70824"/>
                <a:gd name="connsiteX6" fmla="*/ 359041 w 359143"/>
                <a:gd name="connsiteY6" fmla="*/ 70782 h 70824"/>
                <a:gd name="connsiteX7" fmla="*/ 266966 w 359143"/>
                <a:gd name="connsiteY7" fmla="*/ 13632 h 70824"/>
                <a:gd name="connsiteX8" fmla="*/ 235216 w 359143"/>
                <a:gd name="connsiteY8" fmla="*/ 932 h 70824"/>
                <a:gd name="connsiteX9" fmla="*/ 111391 w 359143"/>
                <a:gd name="connsiteY9" fmla="*/ 13632 h 70824"/>
                <a:gd name="connsiteX10" fmla="*/ 155841 w 359143"/>
                <a:gd name="connsiteY10" fmla="*/ 16807 h 70824"/>
                <a:gd name="connsiteX11" fmla="*/ 266 w 359143"/>
                <a:gd name="connsiteY11" fmla="*/ 54907 h 7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9143" h="70824">
                  <a:moveTo>
                    <a:pt x="266" y="54907"/>
                  </a:moveTo>
                  <a:cubicBezTo>
                    <a:pt x="7674" y="52261"/>
                    <a:pt x="175420" y="6753"/>
                    <a:pt x="200291" y="932"/>
                  </a:cubicBezTo>
                  <a:cubicBezTo>
                    <a:pt x="225162" y="-4889"/>
                    <a:pt x="142612" y="18395"/>
                    <a:pt x="149491" y="19982"/>
                  </a:cubicBezTo>
                  <a:cubicBezTo>
                    <a:pt x="156370" y="21569"/>
                    <a:pt x="210874" y="7811"/>
                    <a:pt x="241566" y="10457"/>
                  </a:cubicBezTo>
                  <a:cubicBezTo>
                    <a:pt x="272258" y="13103"/>
                    <a:pt x="326233" y="33740"/>
                    <a:pt x="333641" y="35857"/>
                  </a:cubicBezTo>
                  <a:cubicBezTo>
                    <a:pt x="341049" y="37974"/>
                    <a:pt x="281783" y="17336"/>
                    <a:pt x="286016" y="23157"/>
                  </a:cubicBezTo>
                  <a:cubicBezTo>
                    <a:pt x="290249" y="28978"/>
                    <a:pt x="362216" y="72369"/>
                    <a:pt x="359041" y="70782"/>
                  </a:cubicBezTo>
                  <a:cubicBezTo>
                    <a:pt x="355866" y="69195"/>
                    <a:pt x="287603" y="25274"/>
                    <a:pt x="266966" y="13632"/>
                  </a:cubicBezTo>
                  <a:cubicBezTo>
                    <a:pt x="246329" y="1990"/>
                    <a:pt x="261145" y="932"/>
                    <a:pt x="235216" y="932"/>
                  </a:cubicBezTo>
                  <a:cubicBezTo>
                    <a:pt x="209287" y="932"/>
                    <a:pt x="124620" y="10986"/>
                    <a:pt x="111391" y="13632"/>
                  </a:cubicBezTo>
                  <a:cubicBezTo>
                    <a:pt x="98162" y="16278"/>
                    <a:pt x="169599" y="9928"/>
                    <a:pt x="155841" y="16807"/>
                  </a:cubicBezTo>
                  <a:cubicBezTo>
                    <a:pt x="142083" y="23686"/>
                    <a:pt x="-7142" y="57553"/>
                    <a:pt x="266" y="5490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C02E4CBD-CE7E-8473-EF54-C19CB172CC6D}"/>
                </a:ext>
              </a:extLst>
            </p:cNvPr>
            <p:cNvSpPr/>
            <p:nvPr/>
          </p:nvSpPr>
          <p:spPr>
            <a:xfrm>
              <a:off x="5571946" y="4774676"/>
              <a:ext cx="342530" cy="159727"/>
            </a:xfrm>
            <a:custGeom>
              <a:avLst/>
              <a:gdLst>
                <a:gd name="connsiteX0" fmla="*/ 3354 w 342530"/>
                <a:gd name="connsiteY0" fmla="*/ 102124 h 159727"/>
                <a:gd name="connsiteX1" fmla="*/ 146229 w 342530"/>
                <a:gd name="connsiteY1" fmla="*/ 10049 h 159727"/>
                <a:gd name="connsiteX2" fmla="*/ 98604 w 342530"/>
                <a:gd name="connsiteY2" fmla="*/ 48149 h 159727"/>
                <a:gd name="connsiteX3" fmla="*/ 133529 w 342530"/>
                <a:gd name="connsiteY3" fmla="*/ 25924 h 159727"/>
                <a:gd name="connsiteX4" fmla="*/ 235129 w 342530"/>
                <a:gd name="connsiteY4" fmla="*/ 79899 h 159727"/>
                <a:gd name="connsiteX5" fmla="*/ 228779 w 342530"/>
                <a:gd name="connsiteY5" fmla="*/ 41799 h 159727"/>
                <a:gd name="connsiteX6" fmla="*/ 292279 w 342530"/>
                <a:gd name="connsiteY6" fmla="*/ 102124 h 159727"/>
                <a:gd name="connsiteX7" fmla="*/ 266879 w 342530"/>
                <a:gd name="connsiteY7" fmla="*/ 79899 h 159727"/>
                <a:gd name="connsiteX8" fmla="*/ 339904 w 342530"/>
                <a:gd name="connsiteY8" fmla="*/ 159274 h 159727"/>
                <a:gd name="connsiteX9" fmla="*/ 317679 w 342530"/>
                <a:gd name="connsiteY9" fmla="*/ 108474 h 159727"/>
                <a:gd name="connsiteX10" fmla="*/ 235129 w 342530"/>
                <a:gd name="connsiteY10" fmla="*/ 29099 h 159727"/>
                <a:gd name="connsiteX11" fmla="*/ 177979 w 342530"/>
                <a:gd name="connsiteY11" fmla="*/ 3699 h 159727"/>
                <a:gd name="connsiteX12" fmla="*/ 212904 w 342530"/>
                <a:gd name="connsiteY12" fmla="*/ 38624 h 159727"/>
                <a:gd name="connsiteX13" fmla="*/ 168454 w 342530"/>
                <a:gd name="connsiteY13" fmla="*/ 3699 h 159727"/>
                <a:gd name="connsiteX14" fmla="*/ 54154 w 342530"/>
                <a:gd name="connsiteY14" fmla="*/ 19574 h 159727"/>
                <a:gd name="connsiteX15" fmla="*/ 127179 w 342530"/>
                <a:gd name="connsiteY15" fmla="*/ 524 h 159727"/>
                <a:gd name="connsiteX16" fmla="*/ 16054 w 342530"/>
                <a:gd name="connsiteY16" fmla="*/ 44974 h 159727"/>
                <a:gd name="connsiteX17" fmla="*/ 104954 w 342530"/>
                <a:gd name="connsiteY17" fmla="*/ 10049 h 159727"/>
                <a:gd name="connsiteX18" fmla="*/ 57329 w 342530"/>
                <a:gd name="connsiteY18" fmla="*/ 48149 h 159727"/>
                <a:gd name="connsiteX19" fmla="*/ 44629 w 342530"/>
                <a:gd name="connsiteY19" fmla="*/ 57674 h 159727"/>
                <a:gd name="connsiteX20" fmla="*/ 3354 w 342530"/>
                <a:gd name="connsiteY20" fmla="*/ 102124 h 159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2530" h="159727">
                  <a:moveTo>
                    <a:pt x="3354" y="102124"/>
                  </a:moveTo>
                  <a:cubicBezTo>
                    <a:pt x="20287" y="94187"/>
                    <a:pt x="130354" y="19045"/>
                    <a:pt x="146229" y="10049"/>
                  </a:cubicBezTo>
                  <a:cubicBezTo>
                    <a:pt x="162104" y="1053"/>
                    <a:pt x="100721" y="45503"/>
                    <a:pt x="98604" y="48149"/>
                  </a:cubicBezTo>
                  <a:cubicBezTo>
                    <a:pt x="96487" y="50795"/>
                    <a:pt x="110775" y="20632"/>
                    <a:pt x="133529" y="25924"/>
                  </a:cubicBezTo>
                  <a:cubicBezTo>
                    <a:pt x="156283" y="31216"/>
                    <a:pt x="219254" y="77253"/>
                    <a:pt x="235129" y="79899"/>
                  </a:cubicBezTo>
                  <a:cubicBezTo>
                    <a:pt x="251004" y="82545"/>
                    <a:pt x="219254" y="38095"/>
                    <a:pt x="228779" y="41799"/>
                  </a:cubicBezTo>
                  <a:cubicBezTo>
                    <a:pt x="238304" y="45503"/>
                    <a:pt x="285929" y="95774"/>
                    <a:pt x="292279" y="102124"/>
                  </a:cubicBezTo>
                  <a:cubicBezTo>
                    <a:pt x="298629" y="108474"/>
                    <a:pt x="258942" y="70374"/>
                    <a:pt x="266879" y="79899"/>
                  </a:cubicBezTo>
                  <a:cubicBezTo>
                    <a:pt x="274816" y="89424"/>
                    <a:pt x="331437" y="154511"/>
                    <a:pt x="339904" y="159274"/>
                  </a:cubicBezTo>
                  <a:cubicBezTo>
                    <a:pt x="348371" y="164037"/>
                    <a:pt x="335141" y="130170"/>
                    <a:pt x="317679" y="108474"/>
                  </a:cubicBezTo>
                  <a:cubicBezTo>
                    <a:pt x="300217" y="86778"/>
                    <a:pt x="258412" y="46561"/>
                    <a:pt x="235129" y="29099"/>
                  </a:cubicBezTo>
                  <a:cubicBezTo>
                    <a:pt x="211846" y="11636"/>
                    <a:pt x="181683" y="2112"/>
                    <a:pt x="177979" y="3699"/>
                  </a:cubicBezTo>
                  <a:cubicBezTo>
                    <a:pt x="174275" y="5286"/>
                    <a:pt x="214491" y="38624"/>
                    <a:pt x="212904" y="38624"/>
                  </a:cubicBezTo>
                  <a:cubicBezTo>
                    <a:pt x="211317" y="38624"/>
                    <a:pt x="194912" y="6874"/>
                    <a:pt x="168454" y="3699"/>
                  </a:cubicBezTo>
                  <a:cubicBezTo>
                    <a:pt x="141996" y="524"/>
                    <a:pt x="61033" y="20103"/>
                    <a:pt x="54154" y="19574"/>
                  </a:cubicBezTo>
                  <a:cubicBezTo>
                    <a:pt x="47275" y="19045"/>
                    <a:pt x="133529" y="-3709"/>
                    <a:pt x="127179" y="524"/>
                  </a:cubicBezTo>
                  <a:cubicBezTo>
                    <a:pt x="120829" y="4757"/>
                    <a:pt x="19758" y="43387"/>
                    <a:pt x="16054" y="44974"/>
                  </a:cubicBezTo>
                  <a:cubicBezTo>
                    <a:pt x="12350" y="46561"/>
                    <a:pt x="98075" y="9520"/>
                    <a:pt x="104954" y="10049"/>
                  </a:cubicBezTo>
                  <a:cubicBezTo>
                    <a:pt x="111833" y="10578"/>
                    <a:pt x="57329" y="48149"/>
                    <a:pt x="57329" y="48149"/>
                  </a:cubicBezTo>
                  <a:cubicBezTo>
                    <a:pt x="47275" y="56086"/>
                    <a:pt x="50450" y="50266"/>
                    <a:pt x="44629" y="57674"/>
                  </a:cubicBezTo>
                  <a:cubicBezTo>
                    <a:pt x="38808" y="65082"/>
                    <a:pt x="-13579" y="110061"/>
                    <a:pt x="3354" y="10212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A8EAA7A4-A254-753D-27DA-29DB7FAADEAC}"/>
                </a:ext>
              </a:extLst>
            </p:cNvPr>
            <p:cNvSpPr/>
            <p:nvPr/>
          </p:nvSpPr>
          <p:spPr>
            <a:xfrm>
              <a:off x="5657845" y="4787330"/>
              <a:ext cx="157231" cy="80650"/>
            </a:xfrm>
            <a:custGeom>
              <a:avLst/>
              <a:gdLst>
                <a:gd name="connsiteX0" fmla="*/ 3180 w 157231"/>
                <a:gd name="connsiteY0" fmla="*/ 19620 h 80650"/>
                <a:gd name="connsiteX1" fmla="*/ 25405 w 157231"/>
                <a:gd name="connsiteY1" fmla="*/ 70420 h 80650"/>
                <a:gd name="connsiteX2" fmla="*/ 92080 w 157231"/>
                <a:gd name="connsiteY2" fmla="*/ 79945 h 80650"/>
                <a:gd name="connsiteX3" fmla="*/ 133355 w 157231"/>
                <a:gd name="connsiteY3" fmla="*/ 79945 h 80650"/>
                <a:gd name="connsiteX4" fmla="*/ 152405 w 157231"/>
                <a:gd name="connsiteY4" fmla="*/ 73595 h 80650"/>
                <a:gd name="connsiteX5" fmla="*/ 155580 w 157231"/>
                <a:gd name="connsiteY5" fmla="*/ 45020 h 80650"/>
                <a:gd name="connsiteX6" fmla="*/ 130180 w 157231"/>
                <a:gd name="connsiteY6" fmla="*/ 19620 h 80650"/>
                <a:gd name="connsiteX7" fmla="*/ 88905 w 157231"/>
                <a:gd name="connsiteY7" fmla="*/ 570 h 80650"/>
                <a:gd name="connsiteX8" fmla="*/ 3180 w 157231"/>
                <a:gd name="connsiteY8" fmla="*/ 19620 h 8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231" h="80650">
                  <a:moveTo>
                    <a:pt x="3180" y="19620"/>
                  </a:moveTo>
                  <a:cubicBezTo>
                    <a:pt x="-7403" y="31262"/>
                    <a:pt x="10588" y="60366"/>
                    <a:pt x="25405" y="70420"/>
                  </a:cubicBezTo>
                  <a:cubicBezTo>
                    <a:pt x="40222" y="80474"/>
                    <a:pt x="74088" y="78358"/>
                    <a:pt x="92080" y="79945"/>
                  </a:cubicBezTo>
                  <a:cubicBezTo>
                    <a:pt x="110072" y="81533"/>
                    <a:pt x="133355" y="79945"/>
                    <a:pt x="133355" y="79945"/>
                  </a:cubicBezTo>
                  <a:cubicBezTo>
                    <a:pt x="143409" y="78887"/>
                    <a:pt x="148701" y="79416"/>
                    <a:pt x="152405" y="73595"/>
                  </a:cubicBezTo>
                  <a:cubicBezTo>
                    <a:pt x="156109" y="67774"/>
                    <a:pt x="159284" y="54016"/>
                    <a:pt x="155580" y="45020"/>
                  </a:cubicBezTo>
                  <a:cubicBezTo>
                    <a:pt x="151876" y="36024"/>
                    <a:pt x="141293" y="27028"/>
                    <a:pt x="130180" y="19620"/>
                  </a:cubicBezTo>
                  <a:cubicBezTo>
                    <a:pt x="119068" y="12212"/>
                    <a:pt x="105309" y="3745"/>
                    <a:pt x="88905" y="570"/>
                  </a:cubicBezTo>
                  <a:cubicBezTo>
                    <a:pt x="72501" y="-2605"/>
                    <a:pt x="13763" y="7978"/>
                    <a:pt x="3180" y="1962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1D978224-440E-305B-4D19-99FDA64D1C08}"/>
                </a:ext>
              </a:extLst>
            </p:cNvPr>
            <p:cNvSpPr/>
            <p:nvPr/>
          </p:nvSpPr>
          <p:spPr>
            <a:xfrm>
              <a:off x="5637508" y="4845044"/>
              <a:ext cx="277813" cy="95279"/>
            </a:xfrm>
            <a:custGeom>
              <a:avLst/>
              <a:gdLst>
                <a:gd name="connsiteX0" fmla="*/ 1292 w 277813"/>
                <a:gd name="connsiteY0" fmla="*/ 6 h 95279"/>
                <a:gd name="connsiteX1" fmla="*/ 128292 w 277813"/>
                <a:gd name="connsiteY1" fmla="*/ 34931 h 95279"/>
                <a:gd name="connsiteX2" fmla="*/ 64792 w 277813"/>
                <a:gd name="connsiteY2" fmla="*/ 31756 h 95279"/>
                <a:gd name="connsiteX3" fmla="*/ 150517 w 277813"/>
                <a:gd name="connsiteY3" fmla="*/ 38106 h 95279"/>
                <a:gd name="connsiteX4" fmla="*/ 226717 w 277813"/>
                <a:gd name="connsiteY4" fmla="*/ 63506 h 95279"/>
                <a:gd name="connsiteX5" fmla="*/ 204492 w 277813"/>
                <a:gd name="connsiteY5" fmla="*/ 47631 h 95279"/>
                <a:gd name="connsiteX6" fmla="*/ 277517 w 277813"/>
                <a:gd name="connsiteY6" fmla="*/ 95256 h 95279"/>
                <a:gd name="connsiteX7" fmla="*/ 226717 w 277813"/>
                <a:gd name="connsiteY7" fmla="*/ 53981 h 95279"/>
                <a:gd name="connsiteX8" fmla="*/ 140992 w 277813"/>
                <a:gd name="connsiteY8" fmla="*/ 50806 h 95279"/>
                <a:gd name="connsiteX9" fmla="*/ 29867 w 277813"/>
                <a:gd name="connsiteY9" fmla="*/ 41281 h 95279"/>
                <a:gd name="connsiteX10" fmla="*/ 58442 w 277813"/>
                <a:gd name="connsiteY10" fmla="*/ 38106 h 95279"/>
                <a:gd name="connsiteX11" fmla="*/ 1292 w 277813"/>
                <a:gd name="connsiteY11" fmla="*/ 6 h 95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7813" h="95279">
                  <a:moveTo>
                    <a:pt x="1292" y="6"/>
                  </a:moveTo>
                  <a:cubicBezTo>
                    <a:pt x="12934" y="-523"/>
                    <a:pt x="117709" y="29639"/>
                    <a:pt x="128292" y="34931"/>
                  </a:cubicBezTo>
                  <a:cubicBezTo>
                    <a:pt x="138875" y="40223"/>
                    <a:pt x="61088" y="31227"/>
                    <a:pt x="64792" y="31756"/>
                  </a:cubicBezTo>
                  <a:cubicBezTo>
                    <a:pt x="68496" y="32285"/>
                    <a:pt x="123530" y="32814"/>
                    <a:pt x="150517" y="38106"/>
                  </a:cubicBezTo>
                  <a:cubicBezTo>
                    <a:pt x="177505" y="43398"/>
                    <a:pt x="217721" y="61919"/>
                    <a:pt x="226717" y="63506"/>
                  </a:cubicBezTo>
                  <a:cubicBezTo>
                    <a:pt x="235713" y="65093"/>
                    <a:pt x="196025" y="42339"/>
                    <a:pt x="204492" y="47631"/>
                  </a:cubicBezTo>
                  <a:cubicBezTo>
                    <a:pt x="212959" y="52923"/>
                    <a:pt x="273813" y="94198"/>
                    <a:pt x="277517" y="95256"/>
                  </a:cubicBezTo>
                  <a:cubicBezTo>
                    <a:pt x="281221" y="96314"/>
                    <a:pt x="249471" y="61389"/>
                    <a:pt x="226717" y="53981"/>
                  </a:cubicBezTo>
                  <a:cubicBezTo>
                    <a:pt x="203963" y="46573"/>
                    <a:pt x="173800" y="52923"/>
                    <a:pt x="140992" y="50806"/>
                  </a:cubicBezTo>
                  <a:cubicBezTo>
                    <a:pt x="108184" y="48689"/>
                    <a:pt x="43625" y="43398"/>
                    <a:pt x="29867" y="41281"/>
                  </a:cubicBezTo>
                  <a:cubicBezTo>
                    <a:pt x="16109" y="39164"/>
                    <a:pt x="58442" y="38106"/>
                    <a:pt x="58442" y="38106"/>
                  </a:cubicBezTo>
                  <a:cubicBezTo>
                    <a:pt x="60559" y="35460"/>
                    <a:pt x="-10350" y="535"/>
                    <a:pt x="1292" y="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23">
              <a:extLst>
                <a:ext uri="{FF2B5EF4-FFF2-40B4-BE49-F238E27FC236}">
                  <a16:creationId xmlns:a16="http://schemas.microsoft.com/office/drawing/2014/main" id="{60E12A13-87FE-5CF2-7B7D-F39C236F3D64}"/>
                </a:ext>
              </a:extLst>
            </p:cNvPr>
            <p:cNvSpPr/>
            <p:nvPr/>
          </p:nvSpPr>
          <p:spPr>
            <a:xfrm>
              <a:off x="5687595" y="4813300"/>
              <a:ext cx="36000" cy="3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4FAEE16D-BC6F-8A46-640E-E0216027A801}"/>
                </a:ext>
              </a:extLst>
            </p:cNvPr>
            <p:cNvSpPr/>
            <p:nvPr/>
          </p:nvSpPr>
          <p:spPr>
            <a:xfrm>
              <a:off x="5575298" y="4741552"/>
              <a:ext cx="349425" cy="178543"/>
            </a:xfrm>
            <a:custGeom>
              <a:avLst/>
              <a:gdLst>
                <a:gd name="connsiteX0" fmla="*/ 2 w 349425"/>
                <a:gd name="connsiteY0" fmla="*/ 81273 h 178543"/>
                <a:gd name="connsiteX1" fmla="*/ 114302 w 349425"/>
                <a:gd name="connsiteY1" fmla="*/ 20948 h 178543"/>
                <a:gd name="connsiteX2" fmla="*/ 209552 w 349425"/>
                <a:gd name="connsiteY2" fmla="*/ 36823 h 178543"/>
                <a:gd name="connsiteX3" fmla="*/ 200027 w 349425"/>
                <a:gd name="connsiteY3" fmla="*/ 20948 h 178543"/>
                <a:gd name="connsiteX4" fmla="*/ 282577 w 349425"/>
                <a:gd name="connsiteY4" fmla="*/ 84448 h 178543"/>
                <a:gd name="connsiteX5" fmla="*/ 282577 w 349425"/>
                <a:gd name="connsiteY5" fmla="*/ 68573 h 178543"/>
                <a:gd name="connsiteX6" fmla="*/ 330202 w 349425"/>
                <a:gd name="connsiteY6" fmla="*/ 157473 h 178543"/>
                <a:gd name="connsiteX7" fmla="*/ 349252 w 349425"/>
                <a:gd name="connsiteY7" fmla="*/ 176523 h 178543"/>
                <a:gd name="connsiteX8" fmla="*/ 320677 w 349425"/>
                <a:gd name="connsiteY8" fmla="*/ 122548 h 178543"/>
                <a:gd name="connsiteX9" fmla="*/ 250827 w 349425"/>
                <a:gd name="connsiteY9" fmla="*/ 59048 h 178543"/>
                <a:gd name="connsiteX10" fmla="*/ 146052 w 349425"/>
                <a:gd name="connsiteY10" fmla="*/ 1898 h 178543"/>
                <a:gd name="connsiteX11" fmla="*/ 158752 w 349425"/>
                <a:gd name="connsiteY11" fmla="*/ 14598 h 178543"/>
                <a:gd name="connsiteX12" fmla="*/ 117477 w 349425"/>
                <a:gd name="connsiteY12" fmla="*/ 24123 h 178543"/>
                <a:gd name="connsiteX13" fmla="*/ 2 w 349425"/>
                <a:gd name="connsiteY13" fmla="*/ 81273 h 17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9425" h="178543">
                  <a:moveTo>
                    <a:pt x="2" y="81273"/>
                  </a:moveTo>
                  <a:cubicBezTo>
                    <a:pt x="-527" y="80744"/>
                    <a:pt x="79377" y="28356"/>
                    <a:pt x="114302" y="20948"/>
                  </a:cubicBezTo>
                  <a:cubicBezTo>
                    <a:pt x="149227" y="13540"/>
                    <a:pt x="209552" y="36823"/>
                    <a:pt x="209552" y="36823"/>
                  </a:cubicBezTo>
                  <a:cubicBezTo>
                    <a:pt x="223839" y="36823"/>
                    <a:pt x="187856" y="13011"/>
                    <a:pt x="200027" y="20948"/>
                  </a:cubicBezTo>
                  <a:cubicBezTo>
                    <a:pt x="212198" y="28885"/>
                    <a:pt x="282577" y="84448"/>
                    <a:pt x="282577" y="84448"/>
                  </a:cubicBezTo>
                  <a:cubicBezTo>
                    <a:pt x="296335" y="92386"/>
                    <a:pt x="274640" y="56402"/>
                    <a:pt x="282577" y="68573"/>
                  </a:cubicBezTo>
                  <a:cubicBezTo>
                    <a:pt x="290514" y="80744"/>
                    <a:pt x="319090" y="139482"/>
                    <a:pt x="330202" y="157473"/>
                  </a:cubicBezTo>
                  <a:cubicBezTo>
                    <a:pt x="341314" y="175464"/>
                    <a:pt x="350840" y="182344"/>
                    <a:pt x="349252" y="176523"/>
                  </a:cubicBezTo>
                  <a:cubicBezTo>
                    <a:pt x="347665" y="170702"/>
                    <a:pt x="337081" y="142127"/>
                    <a:pt x="320677" y="122548"/>
                  </a:cubicBezTo>
                  <a:cubicBezTo>
                    <a:pt x="304273" y="102969"/>
                    <a:pt x="279931" y="79156"/>
                    <a:pt x="250827" y="59048"/>
                  </a:cubicBezTo>
                  <a:cubicBezTo>
                    <a:pt x="221723" y="38940"/>
                    <a:pt x="146052" y="1898"/>
                    <a:pt x="146052" y="1898"/>
                  </a:cubicBezTo>
                  <a:cubicBezTo>
                    <a:pt x="130706" y="-5510"/>
                    <a:pt x="163514" y="10894"/>
                    <a:pt x="158752" y="14598"/>
                  </a:cubicBezTo>
                  <a:cubicBezTo>
                    <a:pt x="153990" y="18302"/>
                    <a:pt x="141819" y="15127"/>
                    <a:pt x="117477" y="24123"/>
                  </a:cubicBezTo>
                  <a:cubicBezTo>
                    <a:pt x="93135" y="33119"/>
                    <a:pt x="531" y="81802"/>
                    <a:pt x="2" y="8127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1C5A738E-A484-AF86-48D9-4AE7A7AC9184}"/>
                </a:ext>
              </a:extLst>
            </p:cNvPr>
            <p:cNvSpPr/>
            <p:nvPr/>
          </p:nvSpPr>
          <p:spPr>
            <a:xfrm>
              <a:off x="5570490" y="4775196"/>
              <a:ext cx="143952" cy="95564"/>
            </a:xfrm>
            <a:custGeom>
              <a:avLst/>
              <a:gdLst>
                <a:gd name="connsiteX0" fmla="*/ 1635 w 143952"/>
                <a:gd name="connsiteY0" fmla="*/ 95254 h 95564"/>
                <a:gd name="connsiteX1" fmla="*/ 119110 w 143952"/>
                <a:gd name="connsiteY1" fmla="*/ 22229 h 95564"/>
                <a:gd name="connsiteX2" fmla="*/ 138160 w 143952"/>
                <a:gd name="connsiteY2" fmla="*/ 9529 h 95564"/>
                <a:gd name="connsiteX3" fmla="*/ 42910 w 143952"/>
                <a:gd name="connsiteY3" fmla="*/ 44454 h 95564"/>
                <a:gd name="connsiteX4" fmla="*/ 96885 w 143952"/>
                <a:gd name="connsiteY4" fmla="*/ 4 h 95564"/>
                <a:gd name="connsiteX5" fmla="*/ 52435 w 143952"/>
                <a:gd name="connsiteY5" fmla="*/ 47629 h 95564"/>
                <a:gd name="connsiteX6" fmla="*/ 1635 w 143952"/>
                <a:gd name="connsiteY6" fmla="*/ 95254 h 9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952" h="95564">
                  <a:moveTo>
                    <a:pt x="1635" y="95254"/>
                  </a:moveTo>
                  <a:cubicBezTo>
                    <a:pt x="12748" y="91021"/>
                    <a:pt x="96356" y="36516"/>
                    <a:pt x="119110" y="22229"/>
                  </a:cubicBezTo>
                  <a:cubicBezTo>
                    <a:pt x="141864" y="7941"/>
                    <a:pt x="150860" y="5825"/>
                    <a:pt x="138160" y="9529"/>
                  </a:cubicBezTo>
                  <a:cubicBezTo>
                    <a:pt x="125460" y="13233"/>
                    <a:pt x="49789" y="46041"/>
                    <a:pt x="42910" y="44454"/>
                  </a:cubicBezTo>
                  <a:cubicBezTo>
                    <a:pt x="36031" y="42867"/>
                    <a:pt x="95298" y="-525"/>
                    <a:pt x="96885" y="4"/>
                  </a:cubicBezTo>
                  <a:cubicBezTo>
                    <a:pt x="98472" y="533"/>
                    <a:pt x="65664" y="35987"/>
                    <a:pt x="52435" y="47629"/>
                  </a:cubicBezTo>
                  <a:cubicBezTo>
                    <a:pt x="39206" y="59271"/>
                    <a:pt x="-9478" y="99487"/>
                    <a:pt x="1635" y="9525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45D362C5-B9DC-75F0-B68F-AC447253F495}"/>
                </a:ext>
              </a:extLst>
            </p:cNvPr>
            <p:cNvSpPr/>
            <p:nvPr/>
          </p:nvSpPr>
          <p:spPr>
            <a:xfrm>
              <a:off x="5575300" y="4578325"/>
              <a:ext cx="285751" cy="73102"/>
            </a:xfrm>
            <a:custGeom>
              <a:avLst/>
              <a:gdLst>
                <a:gd name="connsiteX0" fmla="*/ 0 w 285751"/>
                <a:gd name="connsiteY0" fmla="*/ 6375 h 73102"/>
                <a:gd name="connsiteX1" fmla="*/ 92075 w 285751"/>
                <a:gd name="connsiteY1" fmla="*/ 50825 h 73102"/>
                <a:gd name="connsiteX2" fmla="*/ 31750 w 285751"/>
                <a:gd name="connsiteY2" fmla="*/ 73050 h 73102"/>
                <a:gd name="connsiteX3" fmla="*/ 130175 w 285751"/>
                <a:gd name="connsiteY3" fmla="*/ 57175 h 73102"/>
                <a:gd name="connsiteX4" fmla="*/ 203200 w 285751"/>
                <a:gd name="connsiteY4" fmla="*/ 63525 h 73102"/>
                <a:gd name="connsiteX5" fmla="*/ 158750 w 285751"/>
                <a:gd name="connsiteY5" fmla="*/ 44475 h 73102"/>
                <a:gd name="connsiteX6" fmla="*/ 285750 w 285751"/>
                <a:gd name="connsiteY6" fmla="*/ 69875 h 73102"/>
                <a:gd name="connsiteX7" fmla="*/ 155575 w 285751"/>
                <a:gd name="connsiteY7" fmla="*/ 15900 h 73102"/>
                <a:gd name="connsiteX8" fmla="*/ 238125 w 285751"/>
                <a:gd name="connsiteY8" fmla="*/ 54000 h 73102"/>
                <a:gd name="connsiteX9" fmla="*/ 158750 w 285751"/>
                <a:gd name="connsiteY9" fmla="*/ 44475 h 73102"/>
                <a:gd name="connsiteX10" fmla="*/ 95250 w 285751"/>
                <a:gd name="connsiteY10" fmla="*/ 25 h 73102"/>
                <a:gd name="connsiteX11" fmla="*/ 123825 w 285751"/>
                <a:gd name="connsiteY11" fmla="*/ 38125 h 73102"/>
                <a:gd name="connsiteX12" fmla="*/ 92075 w 285751"/>
                <a:gd name="connsiteY12" fmla="*/ 44475 h 73102"/>
                <a:gd name="connsiteX13" fmla="*/ 0 w 285751"/>
                <a:gd name="connsiteY13" fmla="*/ 6375 h 7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5751" h="73102">
                  <a:moveTo>
                    <a:pt x="0" y="6375"/>
                  </a:moveTo>
                  <a:cubicBezTo>
                    <a:pt x="0" y="7433"/>
                    <a:pt x="86783" y="39713"/>
                    <a:pt x="92075" y="50825"/>
                  </a:cubicBezTo>
                  <a:cubicBezTo>
                    <a:pt x="97367" y="61938"/>
                    <a:pt x="25400" y="71992"/>
                    <a:pt x="31750" y="73050"/>
                  </a:cubicBezTo>
                  <a:cubicBezTo>
                    <a:pt x="38100" y="74108"/>
                    <a:pt x="101600" y="58763"/>
                    <a:pt x="130175" y="57175"/>
                  </a:cubicBezTo>
                  <a:cubicBezTo>
                    <a:pt x="158750" y="55588"/>
                    <a:pt x="198438" y="65642"/>
                    <a:pt x="203200" y="63525"/>
                  </a:cubicBezTo>
                  <a:cubicBezTo>
                    <a:pt x="207962" y="61408"/>
                    <a:pt x="144992" y="43417"/>
                    <a:pt x="158750" y="44475"/>
                  </a:cubicBezTo>
                  <a:cubicBezTo>
                    <a:pt x="172508" y="45533"/>
                    <a:pt x="286279" y="74638"/>
                    <a:pt x="285750" y="69875"/>
                  </a:cubicBezTo>
                  <a:cubicBezTo>
                    <a:pt x="285221" y="65113"/>
                    <a:pt x="163512" y="18546"/>
                    <a:pt x="155575" y="15900"/>
                  </a:cubicBezTo>
                  <a:cubicBezTo>
                    <a:pt x="147638" y="13254"/>
                    <a:pt x="237596" y="49238"/>
                    <a:pt x="238125" y="54000"/>
                  </a:cubicBezTo>
                  <a:cubicBezTo>
                    <a:pt x="238654" y="58763"/>
                    <a:pt x="182562" y="53471"/>
                    <a:pt x="158750" y="44475"/>
                  </a:cubicBezTo>
                  <a:cubicBezTo>
                    <a:pt x="134938" y="35479"/>
                    <a:pt x="101071" y="1083"/>
                    <a:pt x="95250" y="25"/>
                  </a:cubicBezTo>
                  <a:cubicBezTo>
                    <a:pt x="89429" y="-1033"/>
                    <a:pt x="124354" y="30717"/>
                    <a:pt x="123825" y="38125"/>
                  </a:cubicBezTo>
                  <a:cubicBezTo>
                    <a:pt x="123296" y="45533"/>
                    <a:pt x="111654" y="49237"/>
                    <a:pt x="92075" y="44475"/>
                  </a:cubicBezTo>
                  <a:cubicBezTo>
                    <a:pt x="72496" y="39713"/>
                    <a:pt x="0" y="5317"/>
                    <a:pt x="0" y="637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DB0E6F81-AAC9-4061-27E8-28F62EFBEEB2}"/>
                </a:ext>
              </a:extLst>
            </p:cNvPr>
            <p:cNvSpPr/>
            <p:nvPr/>
          </p:nvSpPr>
          <p:spPr>
            <a:xfrm>
              <a:off x="5524399" y="4508349"/>
              <a:ext cx="254114" cy="115289"/>
            </a:xfrm>
            <a:custGeom>
              <a:avLst/>
              <a:gdLst>
                <a:gd name="connsiteX0" fmla="*/ 101 w 254114"/>
                <a:gd name="connsiteY0" fmla="*/ 16026 h 115289"/>
                <a:gd name="connsiteX1" fmla="*/ 130276 w 254114"/>
                <a:gd name="connsiteY1" fmla="*/ 114451 h 115289"/>
                <a:gd name="connsiteX2" fmla="*/ 111226 w 254114"/>
                <a:gd name="connsiteY2" fmla="*/ 63651 h 115289"/>
                <a:gd name="connsiteX3" fmla="*/ 177901 w 254114"/>
                <a:gd name="connsiteY3" fmla="*/ 66826 h 115289"/>
                <a:gd name="connsiteX4" fmla="*/ 168376 w 254114"/>
                <a:gd name="connsiteY4" fmla="*/ 54126 h 115289"/>
                <a:gd name="connsiteX5" fmla="*/ 254101 w 254114"/>
                <a:gd name="connsiteY5" fmla="*/ 108101 h 115289"/>
                <a:gd name="connsiteX6" fmla="*/ 174726 w 254114"/>
                <a:gd name="connsiteY6" fmla="*/ 57301 h 115289"/>
                <a:gd name="connsiteX7" fmla="*/ 142976 w 254114"/>
                <a:gd name="connsiteY7" fmla="*/ 47776 h 115289"/>
                <a:gd name="connsiteX8" fmla="*/ 114401 w 254114"/>
                <a:gd name="connsiteY8" fmla="*/ 38251 h 115289"/>
                <a:gd name="connsiteX9" fmla="*/ 79476 w 254114"/>
                <a:gd name="connsiteY9" fmla="*/ 151 h 115289"/>
                <a:gd name="connsiteX10" fmla="*/ 139801 w 254114"/>
                <a:gd name="connsiteY10" fmla="*/ 54126 h 115289"/>
                <a:gd name="connsiteX11" fmla="*/ 123926 w 254114"/>
                <a:gd name="connsiteY11" fmla="*/ 85876 h 115289"/>
                <a:gd name="connsiteX12" fmla="*/ 82651 w 254114"/>
                <a:gd name="connsiteY12" fmla="*/ 41426 h 115289"/>
                <a:gd name="connsiteX13" fmla="*/ 108051 w 254114"/>
                <a:gd name="connsiteY13" fmla="*/ 89051 h 115289"/>
                <a:gd name="connsiteX14" fmla="*/ 101 w 254114"/>
                <a:gd name="connsiteY14" fmla="*/ 16026 h 115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114" h="115289">
                  <a:moveTo>
                    <a:pt x="101" y="16026"/>
                  </a:moveTo>
                  <a:cubicBezTo>
                    <a:pt x="3805" y="20259"/>
                    <a:pt x="111755" y="106514"/>
                    <a:pt x="130276" y="114451"/>
                  </a:cubicBezTo>
                  <a:cubicBezTo>
                    <a:pt x="148797" y="122388"/>
                    <a:pt x="103289" y="71588"/>
                    <a:pt x="111226" y="63651"/>
                  </a:cubicBezTo>
                  <a:cubicBezTo>
                    <a:pt x="119163" y="55714"/>
                    <a:pt x="177901" y="66826"/>
                    <a:pt x="177901" y="66826"/>
                  </a:cubicBezTo>
                  <a:cubicBezTo>
                    <a:pt x="187426" y="65239"/>
                    <a:pt x="155676" y="47247"/>
                    <a:pt x="168376" y="54126"/>
                  </a:cubicBezTo>
                  <a:cubicBezTo>
                    <a:pt x="181076" y="61005"/>
                    <a:pt x="253043" y="107572"/>
                    <a:pt x="254101" y="108101"/>
                  </a:cubicBezTo>
                  <a:cubicBezTo>
                    <a:pt x="255159" y="108630"/>
                    <a:pt x="193247" y="67355"/>
                    <a:pt x="174726" y="57301"/>
                  </a:cubicBezTo>
                  <a:cubicBezTo>
                    <a:pt x="156205" y="47247"/>
                    <a:pt x="153030" y="50951"/>
                    <a:pt x="142976" y="47776"/>
                  </a:cubicBezTo>
                  <a:cubicBezTo>
                    <a:pt x="132922" y="44601"/>
                    <a:pt x="124984" y="46188"/>
                    <a:pt x="114401" y="38251"/>
                  </a:cubicBezTo>
                  <a:cubicBezTo>
                    <a:pt x="103818" y="30314"/>
                    <a:pt x="75243" y="-2495"/>
                    <a:pt x="79476" y="151"/>
                  </a:cubicBezTo>
                  <a:cubicBezTo>
                    <a:pt x="83709" y="2797"/>
                    <a:pt x="132393" y="39839"/>
                    <a:pt x="139801" y="54126"/>
                  </a:cubicBezTo>
                  <a:cubicBezTo>
                    <a:pt x="147209" y="68413"/>
                    <a:pt x="133451" y="87993"/>
                    <a:pt x="123926" y="85876"/>
                  </a:cubicBezTo>
                  <a:cubicBezTo>
                    <a:pt x="114401" y="83759"/>
                    <a:pt x="85297" y="40897"/>
                    <a:pt x="82651" y="41426"/>
                  </a:cubicBezTo>
                  <a:cubicBezTo>
                    <a:pt x="80005" y="41955"/>
                    <a:pt x="120751" y="88522"/>
                    <a:pt x="108051" y="89051"/>
                  </a:cubicBezTo>
                  <a:cubicBezTo>
                    <a:pt x="95351" y="89580"/>
                    <a:pt x="-3603" y="11793"/>
                    <a:pt x="101" y="1602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EB24B841-1496-361A-B0FF-F563DC3C41EB}"/>
                </a:ext>
              </a:extLst>
            </p:cNvPr>
            <p:cNvSpPr/>
            <p:nvPr/>
          </p:nvSpPr>
          <p:spPr>
            <a:xfrm>
              <a:off x="5640741" y="4524027"/>
              <a:ext cx="230155" cy="131282"/>
            </a:xfrm>
            <a:custGeom>
              <a:avLst/>
              <a:gdLst>
                <a:gd name="connsiteX0" fmla="*/ 29809 w 230155"/>
                <a:gd name="connsiteY0" fmla="*/ 60673 h 131282"/>
                <a:gd name="connsiteX1" fmla="*/ 106009 w 230155"/>
                <a:gd name="connsiteY1" fmla="*/ 73373 h 131282"/>
                <a:gd name="connsiteX2" fmla="*/ 1234 w 230155"/>
                <a:gd name="connsiteY2" fmla="*/ 348 h 131282"/>
                <a:gd name="connsiteX3" fmla="*/ 191734 w 230155"/>
                <a:gd name="connsiteY3" fmla="*/ 108298 h 131282"/>
                <a:gd name="connsiteX4" fmla="*/ 159984 w 230155"/>
                <a:gd name="connsiteY4" fmla="*/ 82898 h 131282"/>
                <a:gd name="connsiteX5" fmla="*/ 229834 w 230155"/>
                <a:gd name="connsiteY5" fmla="*/ 130523 h 131282"/>
                <a:gd name="connsiteX6" fmla="*/ 182209 w 230155"/>
                <a:gd name="connsiteY6" fmla="*/ 108298 h 131282"/>
                <a:gd name="connsiteX7" fmla="*/ 96484 w 230155"/>
                <a:gd name="connsiteY7" fmla="*/ 57498 h 131282"/>
                <a:gd name="connsiteX8" fmla="*/ 115534 w 230155"/>
                <a:gd name="connsiteY8" fmla="*/ 70198 h 131282"/>
                <a:gd name="connsiteX9" fmla="*/ 29809 w 230155"/>
                <a:gd name="connsiteY9" fmla="*/ 60673 h 13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155" h="131282">
                  <a:moveTo>
                    <a:pt x="29809" y="60673"/>
                  </a:moveTo>
                  <a:cubicBezTo>
                    <a:pt x="28222" y="61202"/>
                    <a:pt x="110772" y="83427"/>
                    <a:pt x="106009" y="73373"/>
                  </a:cubicBezTo>
                  <a:cubicBezTo>
                    <a:pt x="101247" y="63319"/>
                    <a:pt x="-13053" y="-5473"/>
                    <a:pt x="1234" y="348"/>
                  </a:cubicBezTo>
                  <a:cubicBezTo>
                    <a:pt x="15521" y="6169"/>
                    <a:pt x="165276" y="94540"/>
                    <a:pt x="191734" y="108298"/>
                  </a:cubicBezTo>
                  <a:cubicBezTo>
                    <a:pt x="218192" y="122056"/>
                    <a:pt x="153634" y="79194"/>
                    <a:pt x="159984" y="82898"/>
                  </a:cubicBezTo>
                  <a:cubicBezTo>
                    <a:pt x="166334" y="86602"/>
                    <a:pt x="226130" y="126290"/>
                    <a:pt x="229834" y="130523"/>
                  </a:cubicBezTo>
                  <a:cubicBezTo>
                    <a:pt x="233538" y="134756"/>
                    <a:pt x="204434" y="120469"/>
                    <a:pt x="182209" y="108298"/>
                  </a:cubicBezTo>
                  <a:cubicBezTo>
                    <a:pt x="159984" y="96127"/>
                    <a:pt x="96484" y="57498"/>
                    <a:pt x="96484" y="57498"/>
                  </a:cubicBezTo>
                  <a:cubicBezTo>
                    <a:pt x="85372" y="51148"/>
                    <a:pt x="121355" y="67552"/>
                    <a:pt x="115534" y="70198"/>
                  </a:cubicBezTo>
                  <a:cubicBezTo>
                    <a:pt x="109713" y="72844"/>
                    <a:pt x="31396" y="60144"/>
                    <a:pt x="29809" y="6067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2BF9B55F-3927-D909-AB46-F983360CC234}"/>
                </a:ext>
              </a:extLst>
            </p:cNvPr>
            <p:cNvSpPr/>
            <p:nvPr/>
          </p:nvSpPr>
          <p:spPr>
            <a:xfrm>
              <a:off x="5395668" y="4698649"/>
              <a:ext cx="71728" cy="413104"/>
            </a:xfrm>
            <a:custGeom>
              <a:avLst/>
              <a:gdLst>
                <a:gd name="connsiteX0" fmla="*/ 17707 w 71728"/>
                <a:gd name="connsiteY0" fmla="*/ 351 h 413104"/>
                <a:gd name="connsiteX1" fmla="*/ 17707 w 71728"/>
                <a:gd name="connsiteY1" fmla="*/ 251176 h 413104"/>
                <a:gd name="connsiteX2" fmla="*/ 17707 w 71728"/>
                <a:gd name="connsiteY2" fmla="*/ 206726 h 413104"/>
                <a:gd name="connsiteX3" fmla="*/ 49457 w 71728"/>
                <a:gd name="connsiteY3" fmla="*/ 327376 h 413104"/>
                <a:gd name="connsiteX4" fmla="*/ 30407 w 71728"/>
                <a:gd name="connsiteY4" fmla="*/ 381351 h 413104"/>
                <a:gd name="connsiteX5" fmla="*/ 71682 w 71728"/>
                <a:gd name="connsiteY5" fmla="*/ 349601 h 413104"/>
                <a:gd name="connsiteX6" fmla="*/ 20882 w 71728"/>
                <a:gd name="connsiteY6" fmla="*/ 413101 h 413104"/>
                <a:gd name="connsiteX7" fmla="*/ 55807 w 71728"/>
                <a:gd name="connsiteY7" fmla="*/ 346426 h 413104"/>
                <a:gd name="connsiteX8" fmla="*/ 49457 w 71728"/>
                <a:gd name="connsiteY8" fmla="*/ 279751 h 413104"/>
                <a:gd name="connsiteX9" fmla="*/ 17707 w 71728"/>
                <a:gd name="connsiteY9" fmla="*/ 209901 h 413104"/>
                <a:gd name="connsiteX10" fmla="*/ 11357 w 71728"/>
                <a:gd name="connsiteY10" fmla="*/ 263876 h 413104"/>
                <a:gd name="connsiteX11" fmla="*/ 1832 w 71728"/>
                <a:gd name="connsiteY11" fmla="*/ 121001 h 413104"/>
                <a:gd name="connsiteX12" fmla="*/ 1832 w 71728"/>
                <a:gd name="connsiteY12" fmla="*/ 194026 h 413104"/>
                <a:gd name="connsiteX13" fmla="*/ 17707 w 71728"/>
                <a:gd name="connsiteY13" fmla="*/ 351 h 41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728" h="413104">
                  <a:moveTo>
                    <a:pt x="17707" y="351"/>
                  </a:moveTo>
                  <a:cubicBezTo>
                    <a:pt x="20353" y="9876"/>
                    <a:pt x="17707" y="251176"/>
                    <a:pt x="17707" y="251176"/>
                  </a:cubicBezTo>
                  <a:cubicBezTo>
                    <a:pt x="17707" y="285572"/>
                    <a:pt x="12415" y="194026"/>
                    <a:pt x="17707" y="206726"/>
                  </a:cubicBezTo>
                  <a:cubicBezTo>
                    <a:pt x="22999" y="219426"/>
                    <a:pt x="47340" y="298272"/>
                    <a:pt x="49457" y="327376"/>
                  </a:cubicBezTo>
                  <a:cubicBezTo>
                    <a:pt x="51574" y="356480"/>
                    <a:pt x="26703" y="377647"/>
                    <a:pt x="30407" y="381351"/>
                  </a:cubicBezTo>
                  <a:cubicBezTo>
                    <a:pt x="34111" y="385055"/>
                    <a:pt x="73269" y="344309"/>
                    <a:pt x="71682" y="349601"/>
                  </a:cubicBezTo>
                  <a:cubicBezTo>
                    <a:pt x="70095" y="354893"/>
                    <a:pt x="23528" y="413630"/>
                    <a:pt x="20882" y="413101"/>
                  </a:cubicBezTo>
                  <a:cubicBezTo>
                    <a:pt x="18236" y="412572"/>
                    <a:pt x="51045" y="368651"/>
                    <a:pt x="55807" y="346426"/>
                  </a:cubicBezTo>
                  <a:cubicBezTo>
                    <a:pt x="60570" y="324201"/>
                    <a:pt x="55807" y="302505"/>
                    <a:pt x="49457" y="279751"/>
                  </a:cubicBezTo>
                  <a:cubicBezTo>
                    <a:pt x="43107" y="256997"/>
                    <a:pt x="24057" y="212547"/>
                    <a:pt x="17707" y="209901"/>
                  </a:cubicBezTo>
                  <a:cubicBezTo>
                    <a:pt x="11357" y="207255"/>
                    <a:pt x="14003" y="278693"/>
                    <a:pt x="11357" y="263876"/>
                  </a:cubicBezTo>
                  <a:cubicBezTo>
                    <a:pt x="8711" y="249059"/>
                    <a:pt x="3419" y="132643"/>
                    <a:pt x="1832" y="121001"/>
                  </a:cubicBezTo>
                  <a:cubicBezTo>
                    <a:pt x="245" y="109359"/>
                    <a:pt x="-1343" y="209901"/>
                    <a:pt x="1832" y="194026"/>
                  </a:cubicBezTo>
                  <a:cubicBezTo>
                    <a:pt x="5007" y="178151"/>
                    <a:pt x="15061" y="-9174"/>
                    <a:pt x="17707" y="35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DDF26A6D-0332-AC55-AFF1-483D5E2B1F42}"/>
                </a:ext>
              </a:extLst>
            </p:cNvPr>
            <p:cNvSpPr/>
            <p:nvPr/>
          </p:nvSpPr>
          <p:spPr>
            <a:xfrm>
              <a:off x="5327641" y="4727462"/>
              <a:ext cx="69869" cy="352745"/>
            </a:xfrm>
            <a:custGeom>
              <a:avLst/>
              <a:gdLst>
                <a:gd name="connsiteX0" fmla="*/ 69859 w 69869"/>
                <a:gd name="connsiteY0" fmla="*/ 113 h 352745"/>
                <a:gd name="connsiteX1" fmla="*/ 47634 w 69869"/>
                <a:gd name="connsiteY1" fmla="*/ 142988 h 352745"/>
                <a:gd name="connsiteX2" fmla="*/ 47634 w 69869"/>
                <a:gd name="connsiteY2" fmla="*/ 219188 h 352745"/>
                <a:gd name="connsiteX3" fmla="*/ 60334 w 69869"/>
                <a:gd name="connsiteY3" fmla="*/ 193788 h 352745"/>
                <a:gd name="connsiteX4" fmla="*/ 34934 w 69869"/>
                <a:gd name="connsiteY4" fmla="*/ 308088 h 352745"/>
                <a:gd name="connsiteX5" fmla="*/ 38109 w 69869"/>
                <a:gd name="connsiteY5" fmla="*/ 352538 h 352745"/>
                <a:gd name="connsiteX6" fmla="*/ 31759 w 69869"/>
                <a:gd name="connsiteY6" fmla="*/ 320788 h 352745"/>
                <a:gd name="connsiteX7" fmla="*/ 9 w 69869"/>
                <a:gd name="connsiteY7" fmla="*/ 235063 h 352745"/>
                <a:gd name="connsiteX8" fmla="*/ 28584 w 69869"/>
                <a:gd name="connsiteY8" fmla="*/ 295388 h 352745"/>
                <a:gd name="connsiteX9" fmla="*/ 47634 w 69869"/>
                <a:gd name="connsiteY9" fmla="*/ 231888 h 352745"/>
                <a:gd name="connsiteX10" fmla="*/ 19059 w 69869"/>
                <a:gd name="connsiteY10" fmla="*/ 133463 h 352745"/>
                <a:gd name="connsiteX11" fmla="*/ 47634 w 69869"/>
                <a:gd name="connsiteY11" fmla="*/ 174738 h 352745"/>
                <a:gd name="connsiteX12" fmla="*/ 28584 w 69869"/>
                <a:gd name="connsiteY12" fmla="*/ 57263 h 352745"/>
                <a:gd name="connsiteX13" fmla="*/ 44459 w 69869"/>
                <a:gd name="connsiteY13" fmla="*/ 117588 h 352745"/>
                <a:gd name="connsiteX14" fmla="*/ 69859 w 69869"/>
                <a:gd name="connsiteY14" fmla="*/ 113 h 35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69" h="352745">
                  <a:moveTo>
                    <a:pt x="69859" y="113"/>
                  </a:moveTo>
                  <a:cubicBezTo>
                    <a:pt x="70388" y="4346"/>
                    <a:pt x="51338" y="106476"/>
                    <a:pt x="47634" y="142988"/>
                  </a:cubicBezTo>
                  <a:cubicBezTo>
                    <a:pt x="43930" y="179500"/>
                    <a:pt x="45517" y="210721"/>
                    <a:pt x="47634" y="219188"/>
                  </a:cubicBezTo>
                  <a:cubicBezTo>
                    <a:pt x="49751" y="227655"/>
                    <a:pt x="62451" y="178971"/>
                    <a:pt x="60334" y="193788"/>
                  </a:cubicBezTo>
                  <a:cubicBezTo>
                    <a:pt x="58217" y="208605"/>
                    <a:pt x="38638" y="281630"/>
                    <a:pt x="34934" y="308088"/>
                  </a:cubicBezTo>
                  <a:cubicBezTo>
                    <a:pt x="31230" y="334546"/>
                    <a:pt x="38638" y="350421"/>
                    <a:pt x="38109" y="352538"/>
                  </a:cubicBezTo>
                  <a:cubicBezTo>
                    <a:pt x="37580" y="354655"/>
                    <a:pt x="38109" y="340367"/>
                    <a:pt x="31759" y="320788"/>
                  </a:cubicBezTo>
                  <a:cubicBezTo>
                    <a:pt x="25409" y="301209"/>
                    <a:pt x="538" y="239296"/>
                    <a:pt x="9" y="235063"/>
                  </a:cubicBezTo>
                  <a:cubicBezTo>
                    <a:pt x="-520" y="230830"/>
                    <a:pt x="20646" y="295917"/>
                    <a:pt x="28584" y="295388"/>
                  </a:cubicBezTo>
                  <a:cubicBezTo>
                    <a:pt x="36521" y="294859"/>
                    <a:pt x="49221" y="258875"/>
                    <a:pt x="47634" y="231888"/>
                  </a:cubicBezTo>
                  <a:cubicBezTo>
                    <a:pt x="46047" y="204901"/>
                    <a:pt x="19059" y="142988"/>
                    <a:pt x="19059" y="133463"/>
                  </a:cubicBezTo>
                  <a:cubicBezTo>
                    <a:pt x="19059" y="123938"/>
                    <a:pt x="46047" y="187438"/>
                    <a:pt x="47634" y="174738"/>
                  </a:cubicBezTo>
                  <a:cubicBezTo>
                    <a:pt x="49221" y="162038"/>
                    <a:pt x="29113" y="66788"/>
                    <a:pt x="28584" y="57263"/>
                  </a:cubicBezTo>
                  <a:cubicBezTo>
                    <a:pt x="28055" y="47738"/>
                    <a:pt x="37580" y="123409"/>
                    <a:pt x="44459" y="117588"/>
                  </a:cubicBezTo>
                  <a:cubicBezTo>
                    <a:pt x="51338" y="111767"/>
                    <a:pt x="69330" y="-4120"/>
                    <a:pt x="69859" y="11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E94C06BC-8947-5008-E2A4-1A4D6623DCFE}"/>
                </a:ext>
              </a:extLst>
            </p:cNvPr>
            <p:cNvSpPr/>
            <p:nvPr/>
          </p:nvSpPr>
          <p:spPr>
            <a:xfrm>
              <a:off x="5381502" y="4987925"/>
              <a:ext cx="22348" cy="96509"/>
            </a:xfrm>
            <a:custGeom>
              <a:avLst/>
              <a:gdLst>
                <a:gd name="connsiteX0" fmla="*/ 22348 w 22348"/>
                <a:gd name="connsiteY0" fmla="*/ 0 h 96509"/>
                <a:gd name="connsiteX1" fmla="*/ 123 w 22348"/>
                <a:gd name="connsiteY1" fmla="*/ 95250 h 96509"/>
                <a:gd name="connsiteX2" fmla="*/ 12823 w 22348"/>
                <a:gd name="connsiteY2" fmla="*/ 57150 h 96509"/>
                <a:gd name="connsiteX3" fmla="*/ 22348 w 22348"/>
                <a:gd name="connsiteY3" fmla="*/ 0 h 9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48" h="96509">
                  <a:moveTo>
                    <a:pt x="22348" y="0"/>
                  </a:moveTo>
                  <a:cubicBezTo>
                    <a:pt x="12029" y="42862"/>
                    <a:pt x="1710" y="85725"/>
                    <a:pt x="123" y="95250"/>
                  </a:cubicBezTo>
                  <a:cubicBezTo>
                    <a:pt x="-1465" y="104775"/>
                    <a:pt x="12823" y="57150"/>
                    <a:pt x="12823" y="57150"/>
                  </a:cubicBezTo>
                  <a:lnTo>
                    <a:pt x="22348" y="0"/>
                  </a:ln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88F021CF-9B9C-8559-A0CC-2458EE20C415}"/>
                </a:ext>
              </a:extLst>
            </p:cNvPr>
            <p:cNvSpPr/>
            <p:nvPr/>
          </p:nvSpPr>
          <p:spPr>
            <a:xfrm>
              <a:off x="5387817" y="5076470"/>
              <a:ext cx="75003" cy="143351"/>
            </a:xfrm>
            <a:custGeom>
              <a:avLst/>
              <a:gdLst>
                <a:gd name="connsiteX0" fmla="*/ 9683 w 75003"/>
                <a:gd name="connsiteY0" fmla="*/ 355 h 143351"/>
                <a:gd name="connsiteX1" fmla="*/ 70008 w 75003"/>
                <a:gd name="connsiteY1" fmla="*/ 79730 h 143351"/>
                <a:gd name="connsiteX2" fmla="*/ 66833 w 75003"/>
                <a:gd name="connsiteY2" fmla="*/ 67030 h 143351"/>
                <a:gd name="connsiteX3" fmla="*/ 28733 w 75003"/>
                <a:gd name="connsiteY3" fmla="*/ 117830 h 143351"/>
                <a:gd name="connsiteX4" fmla="*/ 158 w 75003"/>
                <a:gd name="connsiteY4" fmla="*/ 143230 h 143351"/>
                <a:gd name="connsiteX5" fmla="*/ 41433 w 75003"/>
                <a:gd name="connsiteY5" fmla="*/ 108305 h 143351"/>
                <a:gd name="connsiteX6" fmla="*/ 73183 w 75003"/>
                <a:gd name="connsiteY6" fmla="*/ 86080 h 143351"/>
                <a:gd name="connsiteX7" fmla="*/ 63658 w 75003"/>
                <a:gd name="connsiteY7" fmla="*/ 51155 h 143351"/>
                <a:gd name="connsiteX8" fmla="*/ 9683 w 75003"/>
                <a:gd name="connsiteY8" fmla="*/ 355 h 14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03" h="143351">
                  <a:moveTo>
                    <a:pt x="9683" y="355"/>
                  </a:moveTo>
                  <a:cubicBezTo>
                    <a:pt x="10741" y="5117"/>
                    <a:pt x="70008" y="79730"/>
                    <a:pt x="70008" y="79730"/>
                  </a:cubicBezTo>
                  <a:cubicBezTo>
                    <a:pt x="79533" y="90843"/>
                    <a:pt x="73712" y="60680"/>
                    <a:pt x="66833" y="67030"/>
                  </a:cubicBezTo>
                  <a:cubicBezTo>
                    <a:pt x="59954" y="73380"/>
                    <a:pt x="39845" y="105130"/>
                    <a:pt x="28733" y="117830"/>
                  </a:cubicBezTo>
                  <a:cubicBezTo>
                    <a:pt x="17621" y="130530"/>
                    <a:pt x="-1959" y="144818"/>
                    <a:pt x="158" y="143230"/>
                  </a:cubicBezTo>
                  <a:cubicBezTo>
                    <a:pt x="2275" y="141642"/>
                    <a:pt x="29262" y="117830"/>
                    <a:pt x="41433" y="108305"/>
                  </a:cubicBezTo>
                  <a:cubicBezTo>
                    <a:pt x="53604" y="98780"/>
                    <a:pt x="69479" y="95605"/>
                    <a:pt x="73183" y="86080"/>
                  </a:cubicBezTo>
                  <a:cubicBezTo>
                    <a:pt x="76887" y="76555"/>
                    <a:pt x="72654" y="62267"/>
                    <a:pt x="63658" y="51155"/>
                  </a:cubicBezTo>
                  <a:cubicBezTo>
                    <a:pt x="54662" y="40043"/>
                    <a:pt x="8625" y="-4407"/>
                    <a:pt x="9683" y="35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EDAD2C11-D028-4292-FF0A-B1313AF9320F}"/>
                </a:ext>
              </a:extLst>
            </p:cNvPr>
            <p:cNvSpPr/>
            <p:nvPr/>
          </p:nvSpPr>
          <p:spPr>
            <a:xfrm>
              <a:off x="5355015" y="5063038"/>
              <a:ext cx="61607" cy="163290"/>
            </a:xfrm>
            <a:custGeom>
              <a:avLst/>
              <a:gdLst>
                <a:gd name="connsiteX0" fmla="*/ 61535 w 61607"/>
                <a:gd name="connsiteY0" fmla="*/ 1087 h 163290"/>
                <a:gd name="connsiteX1" fmla="*/ 13910 w 61607"/>
                <a:gd name="connsiteY1" fmla="*/ 36012 h 163290"/>
                <a:gd name="connsiteX2" fmla="*/ 32960 w 61607"/>
                <a:gd name="connsiteY2" fmla="*/ 112212 h 163290"/>
                <a:gd name="connsiteX3" fmla="*/ 4385 w 61607"/>
                <a:gd name="connsiteY3" fmla="*/ 96337 h 163290"/>
                <a:gd name="connsiteX4" fmla="*/ 48835 w 61607"/>
                <a:gd name="connsiteY4" fmla="*/ 163012 h 163290"/>
                <a:gd name="connsiteX5" fmla="*/ 26610 w 61607"/>
                <a:gd name="connsiteY5" fmla="*/ 121737 h 163290"/>
                <a:gd name="connsiteX6" fmla="*/ 1210 w 61607"/>
                <a:gd name="connsiteY6" fmla="*/ 74112 h 163290"/>
                <a:gd name="connsiteX7" fmla="*/ 61535 w 61607"/>
                <a:gd name="connsiteY7" fmla="*/ 1087 h 16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607" h="163290">
                  <a:moveTo>
                    <a:pt x="61535" y="1087"/>
                  </a:moveTo>
                  <a:cubicBezTo>
                    <a:pt x="63652" y="-5263"/>
                    <a:pt x="18673" y="17491"/>
                    <a:pt x="13910" y="36012"/>
                  </a:cubicBezTo>
                  <a:cubicBezTo>
                    <a:pt x="9147" y="54533"/>
                    <a:pt x="34547" y="102158"/>
                    <a:pt x="32960" y="112212"/>
                  </a:cubicBezTo>
                  <a:cubicBezTo>
                    <a:pt x="31373" y="122266"/>
                    <a:pt x="1739" y="87870"/>
                    <a:pt x="4385" y="96337"/>
                  </a:cubicBezTo>
                  <a:cubicBezTo>
                    <a:pt x="7031" y="104804"/>
                    <a:pt x="45131" y="158779"/>
                    <a:pt x="48835" y="163012"/>
                  </a:cubicBezTo>
                  <a:cubicBezTo>
                    <a:pt x="52539" y="167245"/>
                    <a:pt x="26610" y="121737"/>
                    <a:pt x="26610" y="121737"/>
                  </a:cubicBezTo>
                  <a:cubicBezTo>
                    <a:pt x="18672" y="106920"/>
                    <a:pt x="-5669" y="95278"/>
                    <a:pt x="1210" y="74112"/>
                  </a:cubicBezTo>
                  <a:cubicBezTo>
                    <a:pt x="8089" y="52946"/>
                    <a:pt x="59418" y="7437"/>
                    <a:pt x="61535" y="108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B8C5B3E6-9B80-EFF6-BAA9-5D85D231ED03}"/>
                </a:ext>
              </a:extLst>
            </p:cNvPr>
            <p:cNvSpPr/>
            <p:nvPr/>
          </p:nvSpPr>
          <p:spPr>
            <a:xfrm>
              <a:off x="5285186" y="5019222"/>
              <a:ext cx="99624" cy="142422"/>
            </a:xfrm>
            <a:custGeom>
              <a:avLst/>
              <a:gdLst>
                <a:gd name="connsiteX0" fmla="*/ 99614 w 99624"/>
                <a:gd name="connsiteY0" fmla="*/ 38553 h 142422"/>
                <a:gd name="connsiteX1" fmla="*/ 1189 w 99624"/>
                <a:gd name="connsiteY1" fmla="*/ 140153 h 142422"/>
                <a:gd name="connsiteX2" fmla="*/ 42464 w 99624"/>
                <a:gd name="connsiteY2" fmla="*/ 111578 h 142422"/>
                <a:gd name="connsiteX3" fmla="*/ 32939 w 99624"/>
                <a:gd name="connsiteY3" fmla="*/ 105228 h 142422"/>
                <a:gd name="connsiteX4" fmla="*/ 23414 w 99624"/>
                <a:gd name="connsiteY4" fmla="*/ 60778 h 142422"/>
                <a:gd name="connsiteX5" fmla="*/ 48814 w 99624"/>
                <a:gd name="connsiteY5" fmla="*/ 453 h 142422"/>
                <a:gd name="connsiteX6" fmla="*/ 32939 w 99624"/>
                <a:gd name="connsiteY6" fmla="*/ 35378 h 142422"/>
                <a:gd name="connsiteX7" fmla="*/ 20239 w 99624"/>
                <a:gd name="connsiteY7" fmla="*/ 76653 h 142422"/>
                <a:gd name="connsiteX8" fmla="*/ 29764 w 99624"/>
                <a:gd name="connsiteY8" fmla="*/ 108403 h 142422"/>
                <a:gd name="connsiteX9" fmla="*/ 7539 w 99624"/>
                <a:gd name="connsiteY9" fmla="*/ 127453 h 142422"/>
                <a:gd name="connsiteX10" fmla="*/ 99614 w 99624"/>
                <a:gd name="connsiteY10" fmla="*/ 38553 h 14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624" h="142422">
                  <a:moveTo>
                    <a:pt x="99614" y="38553"/>
                  </a:moveTo>
                  <a:cubicBezTo>
                    <a:pt x="98556" y="40670"/>
                    <a:pt x="10714" y="127982"/>
                    <a:pt x="1189" y="140153"/>
                  </a:cubicBezTo>
                  <a:cubicBezTo>
                    <a:pt x="-8336" y="152324"/>
                    <a:pt x="42464" y="111578"/>
                    <a:pt x="42464" y="111578"/>
                  </a:cubicBezTo>
                  <a:cubicBezTo>
                    <a:pt x="47756" y="105757"/>
                    <a:pt x="36114" y="113695"/>
                    <a:pt x="32939" y="105228"/>
                  </a:cubicBezTo>
                  <a:cubicBezTo>
                    <a:pt x="29764" y="96761"/>
                    <a:pt x="20768" y="78241"/>
                    <a:pt x="23414" y="60778"/>
                  </a:cubicBezTo>
                  <a:cubicBezTo>
                    <a:pt x="26060" y="43315"/>
                    <a:pt x="47227" y="4686"/>
                    <a:pt x="48814" y="453"/>
                  </a:cubicBezTo>
                  <a:cubicBezTo>
                    <a:pt x="50401" y="-3780"/>
                    <a:pt x="37702" y="22678"/>
                    <a:pt x="32939" y="35378"/>
                  </a:cubicBezTo>
                  <a:cubicBezTo>
                    <a:pt x="28176" y="48078"/>
                    <a:pt x="20768" y="64482"/>
                    <a:pt x="20239" y="76653"/>
                  </a:cubicBezTo>
                  <a:cubicBezTo>
                    <a:pt x="19710" y="88824"/>
                    <a:pt x="31881" y="99936"/>
                    <a:pt x="29764" y="108403"/>
                  </a:cubicBezTo>
                  <a:cubicBezTo>
                    <a:pt x="27647" y="116870"/>
                    <a:pt x="-4103" y="135391"/>
                    <a:pt x="7539" y="127453"/>
                  </a:cubicBezTo>
                  <a:cubicBezTo>
                    <a:pt x="19181" y="119516"/>
                    <a:pt x="100672" y="36436"/>
                    <a:pt x="99614" y="3855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2D27B681-5273-55B1-2BAD-25CBD9FAD774}"/>
                </a:ext>
              </a:extLst>
            </p:cNvPr>
            <p:cNvSpPr/>
            <p:nvPr/>
          </p:nvSpPr>
          <p:spPr>
            <a:xfrm>
              <a:off x="5191057" y="5102037"/>
              <a:ext cx="184298" cy="111319"/>
            </a:xfrm>
            <a:custGeom>
              <a:avLst/>
              <a:gdLst>
                <a:gd name="connsiteX0" fmla="*/ 68 w 184298"/>
                <a:gd name="connsiteY0" fmla="*/ 95438 h 111319"/>
                <a:gd name="connsiteX1" fmla="*/ 82618 w 184298"/>
                <a:gd name="connsiteY1" fmla="*/ 79563 h 111319"/>
                <a:gd name="connsiteX2" fmla="*/ 149293 w 184298"/>
                <a:gd name="connsiteY2" fmla="*/ 111313 h 111319"/>
                <a:gd name="connsiteX3" fmla="*/ 146118 w 184298"/>
                <a:gd name="connsiteY3" fmla="*/ 76388 h 111319"/>
                <a:gd name="connsiteX4" fmla="*/ 146118 w 184298"/>
                <a:gd name="connsiteY4" fmla="*/ 47813 h 111319"/>
                <a:gd name="connsiteX5" fmla="*/ 184218 w 184298"/>
                <a:gd name="connsiteY5" fmla="*/ 188 h 111319"/>
                <a:gd name="connsiteX6" fmla="*/ 155643 w 184298"/>
                <a:gd name="connsiteY6" fmla="*/ 31938 h 111319"/>
                <a:gd name="connsiteX7" fmla="*/ 136593 w 184298"/>
                <a:gd name="connsiteY7" fmla="*/ 50988 h 111319"/>
                <a:gd name="connsiteX8" fmla="*/ 139768 w 184298"/>
                <a:gd name="connsiteY8" fmla="*/ 95438 h 111319"/>
                <a:gd name="connsiteX9" fmla="*/ 108018 w 184298"/>
                <a:gd name="connsiteY9" fmla="*/ 60513 h 111319"/>
                <a:gd name="connsiteX10" fmla="*/ 82618 w 184298"/>
                <a:gd name="connsiteY10" fmla="*/ 44638 h 111319"/>
                <a:gd name="connsiteX11" fmla="*/ 9593 w 184298"/>
                <a:gd name="connsiteY11" fmla="*/ 44638 h 111319"/>
                <a:gd name="connsiteX12" fmla="*/ 66743 w 184298"/>
                <a:gd name="connsiteY12" fmla="*/ 60513 h 111319"/>
                <a:gd name="connsiteX13" fmla="*/ 68 w 184298"/>
                <a:gd name="connsiteY13" fmla="*/ 95438 h 11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4298" h="111319">
                  <a:moveTo>
                    <a:pt x="68" y="95438"/>
                  </a:moveTo>
                  <a:cubicBezTo>
                    <a:pt x="2714" y="98613"/>
                    <a:pt x="57747" y="76917"/>
                    <a:pt x="82618" y="79563"/>
                  </a:cubicBezTo>
                  <a:cubicBezTo>
                    <a:pt x="107489" y="82209"/>
                    <a:pt x="138710" y="111842"/>
                    <a:pt x="149293" y="111313"/>
                  </a:cubicBezTo>
                  <a:cubicBezTo>
                    <a:pt x="159876" y="110784"/>
                    <a:pt x="146647" y="86971"/>
                    <a:pt x="146118" y="76388"/>
                  </a:cubicBezTo>
                  <a:cubicBezTo>
                    <a:pt x="145589" y="65805"/>
                    <a:pt x="139768" y="60513"/>
                    <a:pt x="146118" y="47813"/>
                  </a:cubicBezTo>
                  <a:cubicBezTo>
                    <a:pt x="152468" y="35113"/>
                    <a:pt x="182631" y="2834"/>
                    <a:pt x="184218" y="188"/>
                  </a:cubicBezTo>
                  <a:cubicBezTo>
                    <a:pt x="185806" y="-2458"/>
                    <a:pt x="163581" y="23471"/>
                    <a:pt x="155643" y="31938"/>
                  </a:cubicBezTo>
                  <a:cubicBezTo>
                    <a:pt x="147706" y="40405"/>
                    <a:pt x="139239" y="40405"/>
                    <a:pt x="136593" y="50988"/>
                  </a:cubicBezTo>
                  <a:cubicBezTo>
                    <a:pt x="133947" y="61571"/>
                    <a:pt x="144530" y="93851"/>
                    <a:pt x="139768" y="95438"/>
                  </a:cubicBezTo>
                  <a:cubicBezTo>
                    <a:pt x="135006" y="97025"/>
                    <a:pt x="117543" y="68980"/>
                    <a:pt x="108018" y="60513"/>
                  </a:cubicBezTo>
                  <a:cubicBezTo>
                    <a:pt x="98493" y="52046"/>
                    <a:pt x="99022" y="47284"/>
                    <a:pt x="82618" y="44638"/>
                  </a:cubicBezTo>
                  <a:cubicBezTo>
                    <a:pt x="66214" y="41992"/>
                    <a:pt x="12239" y="41992"/>
                    <a:pt x="9593" y="44638"/>
                  </a:cubicBezTo>
                  <a:cubicBezTo>
                    <a:pt x="6947" y="47284"/>
                    <a:pt x="61451" y="54163"/>
                    <a:pt x="66743" y="60513"/>
                  </a:cubicBezTo>
                  <a:cubicBezTo>
                    <a:pt x="72035" y="66863"/>
                    <a:pt x="-2578" y="92263"/>
                    <a:pt x="68" y="9543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2B2F4CDA-4D99-97C3-7673-808DC712CCAF}"/>
                </a:ext>
              </a:extLst>
            </p:cNvPr>
            <p:cNvSpPr/>
            <p:nvPr/>
          </p:nvSpPr>
          <p:spPr>
            <a:xfrm>
              <a:off x="5372089" y="5111724"/>
              <a:ext cx="235068" cy="127162"/>
            </a:xfrm>
            <a:custGeom>
              <a:avLst/>
              <a:gdLst>
                <a:gd name="connsiteX0" fmla="*/ 11 w 235068"/>
                <a:gd name="connsiteY0" fmla="*/ 101626 h 127162"/>
                <a:gd name="connsiteX1" fmla="*/ 92086 w 235068"/>
                <a:gd name="connsiteY1" fmla="*/ 79401 h 127162"/>
                <a:gd name="connsiteX2" fmla="*/ 107961 w 235068"/>
                <a:gd name="connsiteY2" fmla="*/ 47651 h 127162"/>
                <a:gd name="connsiteX3" fmla="*/ 98436 w 235068"/>
                <a:gd name="connsiteY3" fmla="*/ 26 h 127162"/>
                <a:gd name="connsiteX4" fmla="*/ 114311 w 235068"/>
                <a:gd name="connsiteY4" fmla="*/ 41301 h 127162"/>
                <a:gd name="connsiteX5" fmla="*/ 136536 w 235068"/>
                <a:gd name="connsiteY5" fmla="*/ 69876 h 127162"/>
                <a:gd name="connsiteX6" fmla="*/ 168286 w 235068"/>
                <a:gd name="connsiteY6" fmla="*/ 98451 h 127162"/>
                <a:gd name="connsiteX7" fmla="*/ 158761 w 235068"/>
                <a:gd name="connsiteY7" fmla="*/ 111151 h 127162"/>
                <a:gd name="connsiteX8" fmla="*/ 234961 w 235068"/>
                <a:gd name="connsiteY8" fmla="*/ 127026 h 127162"/>
                <a:gd name="connsiteX9" fmla="*/ 139711 w 235068"/>
                <a:gd name="connsiteY9" fmla="*/ 101626 h 127162"/>
                <a:gd name="connsiteX10" fmla="*/ 146061 w 235068"/>
                <a:gd name="connsiteY10" fmla="*/ 123851 h 127162"/>
                <a:gd name="connsiteX11" fmla="*/ 120661 w 235068"/>
                <a:gd name="connsiteY11" fmla="*/ 69876 h 127162"/>
                <a:gd name="connsiteX12" fmla="*/ 98436 w 235068"/>
                <a:gd name="connsiteY12" fmla="*/ 44476 h 127162"/>
                <a:gd name="connsiteX13" fmla="*/ 98436 w 235068"/>
                <a:gd name="connsiteY13" fmla="*/ 73051 h 127162"/>
                <a:gd name="connsiteX14" fmla="*/ 11 w 235068"/>
                <a:gd name="connsiteY14" fmla="*/ 101626 h 12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068" h="127162">
                  <a:moveTo>
                    <a:pt x="11" y="101626"/>
                  </a:moveTo>
                  <a:cubicBezTo>
                    <a:pt x="-1047" y="102684"/>
                    <a:pt x="74094" y="88397"/>
                    <a:pt x="92086" y="79401"/>
                  </a:cubicBezTo>
                  <a:cubicBezTo>
                    <a:pt x="110078" y="70405"/>
                    <a:pt x="106903" y="60880"/>
                    <a:pt x="107961" y="47651"/>
                  </a:cubicBezTo>
                  <a:cubicBezTo>
                    <a:pt x="109019" y="34422"/>
                    <a:pt x="97378" y="1084"/>
                    <a:pt x="98436" y="26"/>
                  </a:cubicBezTo>
                  <a:cubicBezTo>
                    <a:pt x="99494" y="-1032"/>
                    <a:pt x="107961" y="29659"/>
                    <a:pt x="114311" y="41301"/>
                  </a:cubicBezTo>
                  <a:cubicBezTo>
                    <a:pt x="120661" y="52943"/>
                    <a:pt x="127540" y="60351"/>
                    <a:pt x="136536" y="69876"/>
                  </a:cubicBezTo>
                  <a:cubicBezTo>
                    <a:pt x="145532" y="79401"/>
                    <a:pt x="164582" y="91572"/>
                    <a:pt x="168286" y="98451"/>
                  </a:cubicBezTo>
                  <a:cubicBezTo>
                    <a:pt x="171990" y="105330"/>
                    <a:pt x="147649" y="106389"/>
                    <a:pt x="158761" y="111151"/>
                  </a:cubicBezTo>
                  <a:cubicBezTo>
                    <a:pt x="169873" y="115913"/>
                    <a:pt x="238136" y="128613"/>
                    <a:pt x="234961" y="127026"/>
                  </a:cubicBezTo>
                  <a:cubicBezTo>
                    <a:pt x="231786" y="125439"/>
                    <a:pt x="154528" y="102155"/>
                    <a:pt x="139711" y="101626"/>
                  </a:cubicBezTo>
                  <a:cubicBezTo>
                    <a:pt x="124894" y="101097"/>
                    <a:pt x="149236" y="129143"/>
                    <a:pt x="146061" y="123851"/>
                  </a:cubicBezTo>
                  <a:cubicBezTo>
                    <a:pt x="142886" y="118559"/>
                    <a:pt x="128598" y="83105"/>
                    <a:pt x="120661" y="69876"/>
                  </a:cubicBezTo>
                  <a:cubicBezTo>
                    <a:pt x="112724" y="56647"/>
                    <a:pt x="102140" y="43947"/>
                    <a:pt x="98436" y="44476"/>
                  </a:cubicBezTo>
                  <a:cubicBezTo>
                    <a:pt x="94732" y="45005"/>
                    <a:pt x="107961" y="63526"/>
                    <a:pt x="98436" y="73051"/>
                  </a:cubicBezTo>
                  <a:cubicBezTo>
                    <a:pt x="88911" y="82576"/>
                    <a:pt x="1069" y="100568"/>
                    <a:pt x="11" y="10162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766AC140-DF08-0CC3-D3AE-F32F5EDD1965}"/>
                </a:ext>
              </a:extLst>
            </p:cNvPr>
            <p:cNvSpPr/>
            <p:nvPr/>
          </p:nvSpPr>
          <p:spPr>
            <a:xfrm>
              <a:off x="5111750" y="5076799"/>
              <a:ext cx="123994" cy="188871"/>
            </a:xfrm>
            <a:custGeom>
              <a:avLst/>
              <a:gdLst>
                <a:gd name="connsiteX0" fmla="*/ 123825 w 123994"/>
                <a:gd name="connsiteY0" fmla="*/ 26 h 188871"/>
                <a:gd name="connsiteX1" fmla="*/ 57150 w 123994"/>
                <a:gd name="connsiteY1" fmla="*/ 92101 h 188871"/>
                <a:gd name="connsiteX2" fmla="*/ 50800 w 123994"/>
                <a:gd name="connsiteY2" fmla="*/ 136551 h 188871"/>
                <a:gd name="connsiteX3" fmla="*/ 41275 w 123994"/>
                <a:gd name="connsiteY3" fmla="*/ 82576 h 188871"/>
                <a:gd name="connsiteX4" fmla="*/ 47625 w 123994"/>
                <a:gd name="connsiteY4" fmla="*/ 187351 h 188871"/>
                <a:gd name="connsiteX5" fmla="*/ 34925 w 123994"/>
                <a:gd name="connsiteY5" fmla="*/ 139726 h 188871"/>
                <a:gd name="connsiteX6" fmla="*/ 0 w 123994"/>
                <a:gd name="connsiteY6" fmla="*/ 69876 h 188871"/>
                <a:gd name="connsiteX7" fmla="*/ 34925 w 123994"/>
                <a:gd name="connsiteY7" fmla="*/ 101626 h 188871"/>
                <a:gd name="connsiteX8" fmla="*/ 123825 w 123994"/>
                <a:gd name="connsiteY8" fmla="*/ 26 h 18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994" h="188871">
                  <a:moveTo>
                    <a:pt x="123825" y="26"/>
                  </a:moveTo>
                  <a:cubicBezTo>
                    <a:pt x="127529" y="-1561"/>
                    <a:pt x="69321" y="69347"/>
                    <a:pt x="57150" y="92101"/>
                  </a:cubicBezTo>
                  <a:cubicBezTo>
                    <a:pt x="44979" y="114855"/>
                    <a:pt x="53446" y="138139"/>
                    <a:pt x="50800" y="136551"/>
                  </a:cubicBezTo>
                  <a:cubicBezTo>
                    <a:pt x="48154" y="134964"/>
                    <a:pt x="41804" y="74109"/>
                    <a:pt x="41275" y="82576"/>
                  </a:cubicBezTo>
                  <a:cubicBezTo>
                    <a:pt x="40746" y="91043"/>
                    <a:pt x="48683" y="177826"/>
                    <a:pt x="47625" y="187351"/>
                  </a:cubicBezTo>
                  <a:cubicBezTo>
                    <a:pt x="46567" y="196876"/>
                    <a:pt x="42863" y="159305"/>
                    <a:pt x="34925" y="139726"/>
                  </a:cubicBezTo>
                  <a:cubicBezTo>
                    <a:pt x="26987" y="120147"/>
                    <a:pt x="0" y="76226"/>
                    <a:pt x="0" y="69876"/>
                  </a:cubicBezTo>
                  <a:cubicBezTo>
                    <a:pt x="0" y="63526"/>
                    <a:pt x="14287" y="110622"/>
                    <a:pt x="34925" y="101626"/>
                  </a:cubicBezTo>
                  <a:cubicBezTo>
                    <a:pt x="55562" y="92630"/>
                    <a:pt x="120121" y="1613"/>
                    <a:pt x="123825" y="2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3D1AB6C5-D235-60EF-AA7B-44596DA05F22}"/>
                </a:ext>
              </a:extLst>
            </p:cNvPr>
            <p:cNvSpPr/>
            <p:nvPr/>
          </p:nvSpPr>
          <p:spPr>
            <a:xfrm>
              <a:off x="5470507" y="5057621"/>
              <a:ext cx="130313" cy="190703"/>
            </a:xfrm>
            <a:custGeom>
              <a:avLst/>
              <a:gdLst>
                <a:gd name="connsiteX0" fmla="*/ 18 w 130313"/>
                <a:gd name="connsiteY0" fmla="*/ 117629 h 190703"/>
                <a:gd name="connsiteX1" fmla="*/ 50818 w 130313"/>
                <a:gd name="connsiteY1" fmla="*/ 57304 h 190703"/>
                <a:gd name="connsiteX2" fmla="*/ 88918 w 130313"/>
                <a:gd name="connsiteY2" fmla="*/ 108104 h 190703"/>
                <a:gd name="connsiteX3" fmla="*/ 88918 w 130313"/>
                <a:gd name="connsiteY3" fmla="*/ 66829 h 190703"/>
                <a:gd name="connsiteX4" fmla="*/ 123843 w 130313"/>
                <a:gd name="connsiteY4" fmla="*/ 133504 h 190703"/>
                <a:gd name="connsiteX5" fmla="*/ 82568 w 130313"/>
                <a:gd name="connsiteY5" fmla="*/ 190654 h 190703"/>
                <a:gd name="connsiteX6" fmla="*/ 127018 w 130313"/>
                <a:gd name="connsiteY6" fmla="*/ 143029 h 190703"/>
                <a:gd name="connsiteX7" fmla="*/ 123843 w 130313"/>
                <a:gd name="connsiteY7" fmla="*/ 117629 h 190703"/>
                <a:gd name="connsiteX8" fmla="*/ 98443 w 130313"/>
                <a:gd name="connsiteY8" fmla="*/ 82704 h 190703"/>
                <a:gd name="connsiteX9" fmla="*/ 123843 w 130313"/>
                <a:gd name="connsiteY9" fmla="*/ 127154 h 190703"/>
                <a:gd name="connsiteX10" fmla="*/ 25418 w 130313"/>
                <a:gd name="connsiteY10" fmla="*/ 168429 h 190703"/>
                <a:gd name="connsiteX11" fmla="*/ 107968 w 130313"/>
                <a:gd name="connsiteY11" fmla="*/ 108104 h 190703"/>
                <a:gd name="connsiteX12" fmla="*/ 66693 w 130313"/>
                <a:gd name="connsiteY12" fmla="*/ 44604 h 190703"/>
                <a:gd name="connsiteX13" fmla="*/ 31768 w 130313"/>
                <a:gd name="connsiteY13" fmla="*/ 154 h 190703"/>
                <a:gd name="connsiteX14" fmla="*/ 44468 w 130313"/>
                <a:gd name="connsiteY14" fmla="*/ 31904 h 190703"/>
                <a:gd name="connsiteX15" fmla="*/ 18 w 130313"/>
                <a:gd name="connsiteY15" fmla="*/ 117629 h 190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0313" h="190703">
                  <a:moveTo>
                    <a:pt x="18" y="117629"/>
                  </a:moveTo>
                  <a:cubicBezTo>
                    <a:pt x="1076" y="121862"/>
                    <a:pt x="36001" y="58891"/>
                    <a:pt x="50818" y="57304"/>
                  </a:cubicBezTo>
                  <a:cubicBezTo>
                    <a:pt x="65635" y="55717"/>
                    <a:pt x="82568" y="106516"/>
                    <a:pt x="88918" y="108104"/>
                  </a:cubicBezTo>
                  <a:cubicBezTo>
                    <a:pt x="95268" y="109691"/>
                    <a:pt x="83097" y="62596"/>
                    <a:pt x="88918" y="66829"/>
                  </a:cubicBezTo>
                  <a:cubicBezTo>
                    <a:pt x="94739" y="71062"/>
                    <a:pt x="124901" y="112867"/>
                    <a:pt x="123843" y="133504"/>
                  </a:cubicBezTo>
                  <a:cubicBezTo>
                    <a:pt x="122785" y="154141"/>
                    <a:pt x="82039" y="189067"/>
                    <a:pt x="82568" y="190654"/>
                  </a:cubicBezTo>
                  <a:cubicBezTo>
                    <a:pt x="83097" y="192241"/>
                    <a:pt x="120139" y="155200"/>
                    <a:pt x="127018" y="143029"/>
                  </a:cubicBezTo>
                  <a:cubicBezTo>
                    <a:pt x="133897" y="130858"/>
                    <a:pt x="128606" y="127683"/>
                    <a:pt x="123843" y="117629"/>
                  </a:cubicBezTo>
                  <a:cubicBezTo>
                    <a:pt x="119081" y="107575"/>
                    <a:pt x="98443" y="81117"/>
                    <a:pt x="98443" y="82704"/>
                  </a:cubicBezTo>
                  <a:cubicBezTo>
                    <a:pt x="98443" y="84291"/>
                    <a:pt x="136014" y="112867"/>
                    <a:pt x="123843" y="127154"/>
                  </a:cubicBezTo>
                  <a:cubicBezTo>
                    <a:pt x="111672" y="141441"/>
                    <a:pt x="28064" y="171604"/>
                    <a:pt x="25418" y="168429"/>
                  </a:cubicBezTo>
                  <a:cubicBezTo>
                    <a:pt x="22772" y="165254"/>
                    <a:pt x="101089" y="128741"/>
                    <a:pt x="107968" y="108104"/>
                  </a:cubicBezTo>
                  <a:cubicBezTo>
                    <a:pt x="114847" y="87467"/>
                    <a:pt x="79393" y="62596"/>
                    <a:pt x="66693" y="44604"/>
                  </a:cubicBezTo>
                  <a:cubicBezTo>
                    <a:pt x="53993" y="26612"/>
                    <a:pt x="35472" y="2271"/>
                    <a:pt x="31768" y="154"/>
                  </a:cubicBezTo>
                  <a:cubicBezTo>
                    <a:pt x="28064" y="-1963"/>
                    <a:pt x="46055" y="18146"/>
                    <a:pt x="44468" y="31904"/>
                  </a:cubicBezTo>
                  <a:cubicBezTo>
                    <a:pt x="42881" y="45662"/>
                    <a:pt x="-1040" y="113396"/>
                    <a:pt x="18" y="11762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644757D0-EDAE-AB54-714D-57A1178F5EF7}"/>
                </a:ext>
              </a:extLst>
            </p:cNvPr>
            <p:cNvSpPr/>
            <p:nvPr/>
          </p:nvSpPr>
          <p:spPr>
            <a:xfrm>
              <a:off x="5250562" y="4558952"/>
              <a:ext cx="126388" cy="248694"/>
            </a:xfrm>
            <a:custGeom>
              <a:avLst/>
              <a:gdLst>
                <a:gd name="connsiteX0" fmla="*/ 42163 w 126388"/>
                <a:gd name="connsiteY0" fmla="*/ 348 h 248694"/>
                <a:gd name="connsiteX1" fmla="*/ 70738 w 126388"/>
                <a:gd name="connsiteY1" fmla="*/ 120998 h 248694"/>
                <a:gd name="connsiteX2" fmla="*/ 48513 w 126388"/>
                <a:gd name="connsiteY2" fmla="*/ 101948 h 248694"/>
                <a:gd name="connsiteX3" fmla="*/ 121538 w 126388"/>
                <a:gd name="connsiteY3" fmla="*/ 152748 h 248694"/>
                <a:gd name="connsiteX4" fmla="*/ 118363 w 126388"/>
                <a:gd name="connsiteY4" fmla="*/ 216248 h 248694"/>
                <a:gd name="connsiteX5" fmla="*/ 108838 w 126388"/>
                <a:gd name="connsiteY5" fmla="*/ 247998 h 248694"/>
                <a:gd name="connsiteX6" fmla="*/ 108838 w 126388"/>
                <a:gd name="connsiteY6" fmla="*/ 187673 h 248694"/>
                <a:gd name="connsiteX7" fmla="*/ 99313 w 126388"/>
                <a:gd name="connsiteY7" fmla="*/ 159098 h 248694"/>
                <a:gd name="connsiteX8" fmla="*/ 42163 w 126388"/>
                <a:gd name="connsiteY8" fmla="*/ 133698 h 248694"/>
                <a:gd name="connsiteX9" fmla="*/ 108838 w 126388"/>
                <a:gd name="connsiteY9" fmla="*/ 149573 h 248694"/>
                <a:gd name="connsiteX10" fmla="*/ 96138 w 126388"/>
                <a:gd name="connsiteY10" fmla="*/ 124173 h 248694"/>
                <a:gd name="connsiteX11" fmla="*/ 888 w 126388"/>
                <a:gd name="connsiteY11" fmla="*/ 63848 h 248694"/>
                <a:gd name="connsiteX12" fmla="*/ 48513 w 126388"/>
                <a:gd name="connsiteY12" fmla="*/ 82898 h 248694"/>
                <a:gd name="connsiteX13" fmla="*/ 42163 w 126388"/>
                <a:gd name="connsiteY13" fmla="*/ 348 h 248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388" h="248694">
                  <a:moveTo>
                    <a:pt x="42163" y="348"/>
                  </a:moveTo>
                  <a:cubicBezTo>
                    <a:pt x="45867" y="6698"/>
                    <a:pt x="69680" y="104065"/>
                    <a:pt x="70738" y="120998"/>
                  </a:cubicBezTo>
                  <a:cubicBezTo>
                    <a:pt x="71796" y="137931"/>
                    <a:pt x="40046" y="96656"/>
                    <a:pt x="48513" y="101948"/>
                  </a:cubicBezTo>
                  <a:cubicBezTo>
                    <a:pt x="56980" y="107240"/>
                    <a:pt x="109896" y="133698"/>
                    <a:pt x="121538" y="152748"/>
                  </a:cubicBezTo>
                  <a:cubicBezTo>
                    <a:pt x="133180" y="171798"/>
                    <a:pt x="120480" y="200373"/>
                    <a:pt x="118363" y="216248"/>
                  </a:cubicBezTo>
                  <a:cubicBezTo>
                    <a:pt x="116246" y="232123"/>
                    <a:pt x="110425" y="252760"/>
                    <a:pt x="108838" y="247998"/>
                  </a:cubicBezTo>
                  <a:cubicBezTo>
                    <a:pt x="107251" y="243236"/>
                    <a:pt x="110425" y="202490"/>
                    <a:pt x="108838" y="187673"/>
                  </a:cubicBezTo>
                  <a:cubicBezTo>
                    <a:pt x="107251" y="172856"/>
                    <a:pt x="110425" y="168094"/>
                    <a:pt x="99313" y="159098"/>
                  </a:cubicBezTo>
                  <a:cubicBezTo>
                    <a:pt x="88201" y="150102"/>
                    <a:pt x="40576" y="135285"/>
                    <a:pt x="42163" y="133698"/>
                  </a:cubicBezTo>
                  <a:cubicBezTo>
                    <a:pt x="43750" y="132111"/>
                    <a:pt x="99842" y="151160"/>
                    <a:pt x="108838" y="149573"/>
                  </a:cubicBezTo>
                  <a:cubicBezTo>
                    <a:pt x="117834" y="147986"/>
                    <a:pt x="114130" y="138461"/>
                    <a:pt x="96138" y="124173"/>
                  </a:cubicBezTo>
                  <a:cubicBezTo>
                    <a:pt x="78146" y="109885"/>
                    <a:pt x="8826" y="70727"/>
                    <a:pt x="888" y="63848"/>
                  </a:cubicBezTo>
                  <a:cubicBezTo>
                    <a:pt x="-7050" y="56969"/>
                    <a:pt x="40576" y="89248"/>
                    <a:pt x="48513" y="82898"/>
                  </a:cubicBezTo>
                  <a:cubicBezTo>
                    <a:pt x="56450" y="76548"/>
                    <a:pt x="38459" y="-6002"/>
                    <a:pt x="42163" y="34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C7946A90-29DC-7305-CBE1-1565A5ECE459}"/>
                </a:ext>
              </a:extLst>
            </p:cNvPr>
            <p:cNvSpPr/>
            <p:nvPr/>
          </p:nvSpPr>
          <p:spPr>
            <a:xfrm>
              <a:off x="5295874" y="5165108"/>
              <a:ext cx="165544" cy="108680"/>
            </a:xfrm>
            <a:custGeom>
              <a:avLst/>
              <a:gdLst>
                <a:gd name="connsiteX0" fmla="*/ 26 w 165544"/>
                <a:gd name="connsiteY0" fmla="*/ 41892 h 108680"/>
                <a:gd name="connsiteX1" fmla="*/ 92101 w 165544"/>
                <a:gd name="connsiteY1" fmla="*/ 73642 h 108680"/>
                <a:gd name="connsiteX2" fmla="*/ 133376 w 165544"/>
                <a:gd name="connsiteY2" fmla="*/ 79992 h 108680"/>
                <a:gd name="connsiteX3" fmla="*/ 161951 w 165544"/>
                <a:gd name="connsiteY3" fmla="*/ 51417 h 108680"/>
                <a:gd name="connsiteX4" fmla="*/ 165126 w 165544"/>
                <a:gd name="connsiteY4" fmla="*/ 617 h 108680"/>
                <a:gd name="connsiteX5" fmla="*/ 161951 w 165544"/>
                <a:gd name="connsiteY5" fmla="*/ 26017 h 108680"/>
                <a:gd name="connsiteX6" fmla="*/ 142901 w 165544"/>
                <a:gd name="connsiteY6" fmla="*/ 67292 h 108680"/>
                <a:gd name="connsiteX7" fmla="*/ 117501 w 165544"/>
                <a:gd name="connsiteY7" fmla="*/ 67292 h 108680"/>
                <a:gd name="connsiteX8" fmla="*/ 107976 w 165544"/>
                <a:gd name="connsiteY8" fmla="*/ 108567 h 108680"/>
                <a:gd name="connsiteX9" fmla="*/ 107976 w 165544"/>
                <a:gd name="connsiteY9" fmla="*/ 79992 h 108680"/>
                <a:gd name="connsiteX10" fmla="*/ 101626 w 165544"/>
                <a:gd name="connsiteY10" fmla="*/ 92692 h 108680"/>
                <a:gd name="connsiteX11" fmla="*/ 26 w 165544"/>
                <a:gd name="connsiteY11" fmla="*/ 41892 h 10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544" h="108680">
                  <a:moveTo>
                    <a:pt x="26" y="41892"/>
                  </a:moveTo>
                  <a:cubicBezTo>
                    <a:pt x="-1561" y="38717"/>
                    <a:pt x="69876" y="67292"/>
                    <a:pt x="92101" y="73642"/>
                  </a:cubicBezTo>
                  <a:cubicBezTo>
                    <a:pt x="114326" y="79992"/>
                    <a:pt x="121734" y="83696"/>
                    <a:pt x="133376" y="79992"/>
                  </a:cubicBezTo>
                  <a:cubicBezTo>
                    <a:pt x="145018" y="76288"/>
                    <a:pt x="156659" y="64646"/>
                    <a:pt x="161951" y="51417"/>
                  </a:cubicBezTo>
                  <a:cubicBezTo>
                    <a:pt x="167243" y="38188"/>
                    <a:pt x="165126" y="4850"/>
                    <a:pt x="165126" y="617"/>
                  </a:cubicBezTo>
                  <a:cubicBezTo>
                    <a:pt x="165126" y="-3616"/>
                    <a:pt x="165655" y="14905"/>
                    <a:pt x="161951" y="26017"/>
                  </a:cubicBezTo>
                  <a:cubicBezTo>
                    <a:pt x="158247" y="37129"/>
                    <a:pt x="150309" y="60413"/>
                    <a:pt x="142901" y="67292"/>
                  </a:cubicBezTo>
                  <a:cubicBezTo>
                    <a:pt x="135493" y="74171"/>
                    <a:pt x="123322" y="60413"/>
                    <a:pt x="117501" y="67292"/>
                  </a:cubicBezTo>
                  <a:cubicBezTo>
                    <a:pt x="111680" y="74171"/>
                    <a:pt x="109564" y="106450"/>
                    <a:pt x="107976" y="108567"/>
                  </a:cubicBezTo>
                  <a:cubicBezTo>
                    <a:pt x="106388" y="110684"/>
                    <a:pt x="109034" y="82638"/>
                    <a:pt x="107976" y="79992"/>
                  </a:cubicBezTo>
                  <a:cubicBezTo>
                    <a:pt x="106918" y="77346"/>
                    <a:pt x="114326" y="95867"/>
                    <a:pt x="101626" y="92692"/>
                  </a:cubicBezTo>
                  <a:cubicBezTo>
                    <a:pt x="88926" y="89517"/>
                    <a:pt x="1613" y="45067"/>
                    <a:pt x="26" y="4189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4806755B-4484-03AE-676E-BA1B86041B93}"/>
                </a:ext>
              </a:extLst>
            </p:cNvPr>
            <p:cNvSpPr/>
            <p:nvPr/>
          </p:nvSpPr>
          <p:spPr>
            <a:xfrm>
              <a:off x="5156120" y="5181213"/>
              <a:ext cx="206593" cy="67193"/>
            </a:xfrm>
            <a:custGeom>
              <a:avLst/>
              <a:gdLst>
                <a:gd name="connsiteX0" fmla="*/ 80 w 206593"/>
                <a:gd name="connsiteY0" fmla="*/ 67062 h 67193"/>
                <a:gd name="connsiteX1" fmla="*/ 117555 w 206593"/>
                <a:gd name="connsiteY1" fmla="*/ 28962 h 67193"/>
                <a:gd name="connsiteX2" fmla="*/ 206455 w 206593"/>
                <a:gd name="connsiteY2" fmla="*/ 51187 h 67193"/>
                <a:gd name="connsiteX3" fmla="*/ 136605 w 206593"/>
                <a:gd name="connsiteY3" fmla="*/ 25787 h 67193"/>
                <a:gd name="connsiteX4" fmla="*/ 82630 w 206593"/>
                <a:gd name="connsiteY4" fmla="*/ 387 h 67193"/>
                <a:gd name="connsiteX5" fmla="*/ 98505 w 206593"/>
                <a:gd name="connsiteY5" fmla="*/ 13087 h 67193"/>
                <a:gd name="connsiteX6" fmla="*/ 80 w 206593"/>
                <a:gd name="connsiteY6" fmla="*/ 67062 h 6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593" h="67193">
                  <a:moveTo>
                    <a:pt x="80" y="67062"/>
                  </a:moveTo>
                  <a:cubicBezTo>
                    <a:pt x="3255" y="69708"/>
                    <a:pt x="83159" y="31608"/>
                    <a:pt x="117555" y="28962"/>
                  </a:cubicBezTo>
                  <a:cubicBezTo>
                    <a:pt x="151951" y="26316"/>
                    <a:pt x="203280" y="51716"/>
                    <a:pt x="206455" y="51187"/>
                  </a:cubicBezTo>
                  <a:cubicBezTo>
                    <a:pt x="209630" y="50658"/>
                    <a:pt x="157243" y="34254"/>
                    <a:pt x="136605" y="25787"/>
                  </a:cubicBezTo>
                  <a:cubicBezTo>
                    <a:pt x="115967" y="17320"/>
                    <a:pt x="82630" y="387"/>
                    <a:pt x="82630" y="387"/>
                  </a:cubicBezTo>
                  <a:cubicBezTo>
                    <a:pt x="76280" y="-1730"/>
                    <a:pt x="108559" y="5150"/>
                    <a:pt x="98505" y="13087"/>
                  </a:cubicBezTo>
                  <a:cubicBezTo>
                    <a:pt x="88451" y="21024"/>
                    <a:pt x="-3095" y="64416"/>
                    <a:pt x="80" y="6706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779D0CDE-E386-B1BD-493A-9F044D3E3D9F}"/>
                </a:ext>
              </a:extLst>
            </p:cNvPr>
            <p:cNvSpPr/>
            <p:nvPr/>
          </p:nvSpPr>
          <p:spPr>
            <a:xfrm>
              <a:off x="5118090" y="5072973"/>
              <a:ext cx="200035" cy="80214"/>
            </a:xfrm>
            <a:custGeom>
              <a:avLst/>
              <a:gdLst>
                <a:gd name="connsiteX0" fmla="*/ 200035 w 200035"/>
                <a:gd name="connsiteY0" fmla="*/ 45127 h 80214"/>
                <a:gd name="connsiteX1" fmla="*/ 95260 w 200035"/>
                <a:gd name="connsiteY1" fmla="*/ 41952 h 80214"/>
                <a:gd name="connsiteX2" fmla="*/ 82560 w 200035"/>
                <a:gd name="connsiteY2" fmla="*/ 677 h 80214"/>
                <a:gd name="connsiteX3" fmla="*/ 10 w 200035"/>
                <a:gd name="connsiteY3" fmla="*/ 80052 h 80214"/>
                <a:gd name="connsiteX4" fmla="*/ 76210 w 200035"/>
                <a:gd name="connsiteY4" fmla="*/ 22902 h 80214"/>
                <a:gd name="connsiteX5" fmla="*/ 95260 w 200035"/>
                <a:gd name="connsiteY5" fmla="*/ 38777 h 80214"/>
                <a:gd name="connsiteX6" fmla="*/ 200035 w 200035"/>
                <a:gd name="connsiteY6" fmla="*/ 45127 h 80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035" h="80214">
                  <a:moveTo>
                    <a:pt x="200035" y="45127"/>
                  </a:moveTo>
                  <a:cubicBezTo>
                    <a:pt x="200035" y="45656"/>
                    <a:pt x="114839" y="49360"/>
                    <a:pt x="95260" y="41952"/>
                  </a:cubicBezTo>
                  <a:cubicBezTo>
                    <a:pt x="75681" y="34544"/>
                    <a:pt x="98435" y="-5673"/>
                    <a:pt x="82560" y="677"/>
                  </a:cubicBezTo>
                  <a:cubicBezTo>
                    <a:pt x="66685" y="7027"/>
                    <a:pt x="1068" y="76348"/>
                    <a:pt x="10" y="80052"/>
                  </a:cubicBezTo>
                  <a:cubicBezTo>
                    <a:pt x="-1048" y="83756"/>
                    <a:pt x="76210" y="22902"/>
                    <a:pt x="76210" y="22902"/>
                  </a:cubicBezTo>
                  <a:cubicBezTo>
                    <a:pt x="92085" y="16023"/>
                    <a:pt x="79385" y="30840"/>
                    <a:pt x="95260" y="38777"/>
                  </a:cubicBezTo>
                  <a:cubicBezTo>
                    <a:pt x="111135" y="46714"/>
                    <a:pt x="200035" y="44598"/>
                    <a:pt x="200035" y="4512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85034070-74C0-3D7A-A1A7-C4E63A8AF69A}"/>
                </a:ext>
              </a:extLst>
            </p:cNvPr>
            <p:cNvSpPr/>
            <p:nvPr/>
          </p:nvSpPr>
          <p:spPr>
            <a:xfrm>
              <a:off x="5258575" y="4827943"/>
              <a:ext cx="64783" cy="296638"/>
            </a:xfrm>
            <a:custGeom>
              <a:avLst/>
              <a:gdLst>
                <a:gd name="connsiteX0" fmla="*/ 62725 w 64783"/>
                <a:gd name="connsiteY0" fmla="*/ 1232 h 296638"/>
                <a:gd name="connsiteX1" fmla="*/ 59550 w 64783"/>
                <a:gd name="connsiteY1" fmla="*/ 163157 h 296638"/>
                <a:gd name="connsiteX2" fmla="*/ 15100 w 64783"/>
                <a:gd name="connsiteY2" fmla="*/ 223482 h 296638"/>
                <a:gd name="connsiteX3" fmla="*/ 56375 w 64783"/>
                <a:gd name="connsiteY3" fmla="*/ 198082 h 296638"/>
                <a:gd name="connsiteX4" fmla="*/ 2400 w 64783"/>
                <a:gd name="connsiteY4" fmla="*/ 226657 h 296638"/>
                <a:gd name="connsiteX5" fmla="*/ 8750 w 64783"/>
                <a:gd name="connsiteY5" fmla="*/ 296507 h 296638"/>
                <a:gd name="connsiteX6" fmla="*/ 2400 w 64783"/>
                <a:gd name="connsiteY6" fmla="*/ 242532 h 296638"/>
                <a:gd name="connsiteX7" fmla="*/ 34150 w 64783"/>
                <a:gd name="connsiteY7" fmla="*/ 185382 h 296638"/>
                <a:gd name="connsiteX8" fmla="*/ 40500 w 64783"/>
                <a:gd name="connsiteY8" fmla="*/ 131407 h 296638"/>
                <a:gd name="connsiteX9" fmla="*/ 62725 w 64783"/>
                <a:gd name="connsiteY9" fmla="*/ 182207 h 296638"/>
                <a:gd name="connsiteX10" fmla="*/ 62725 w 64783"/>
                <a:gd name="connsiteY10" fmla="*/ 128232 h 296638"/>
                <a:gd name="connsiteX11" fmla="*/ 53200 w 64783"/>
                <a:gd name="connsiteY11" fmla="*/ 90132 h 296638"/>
                <a:gd name="connsiteX12" fmla="*/ 62725 w 64783"/>
                <a:gd name="connsiteY12" fmla="*/ 1232 h 296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83" h="296638">
                  <a:moveTo>
                    <a:pt x="62725" y="1232"/>
                  </a:moveTo>
                  <a:cubicBezTo>
                    <a:pt x="63783" y="13403"/>
                    <a:pt x="67488" y="126115"/>
                    <a:pt x="59550" y="163157"/>
                  </a:cubicBezTo>
                  <a:cubicBezTo>
                    <a:pt x="51612" y="200199"/>
                    <a:pt x="15629" y="217661"/>
                    <a:pt x="15100" y="223482"/>
                  </a:cubicBezTo>
                  <a:cubicBezTo>
                    <a:pt x="14571" y="229303"/>
                    <a:pt x="58492" y="197553"/>
                    <a:pt x="56375" y="198082"/>
                  </a:cubicBezTo>
                  <a:cubicBezTo>
                    <a:pt x="54258" y="198611"/>
                    <a:pt x="10337" y="210253"/>
                    <a:pt x="2400" y="226657"/>
                  </a:cubicBezTo>
                  <a:cubicBezTo>
                    <a:pt x="-5538" y="243061"/>
                    <a:pt x="8750" y="293861"/>
                    <a:pt x="8750" y="296507"/>
                  </a:cubicBezTo>
                  <a:cubicBezTo>
                    <a:pt x="8750" y="299153"/>
                    <a:pt x="-1833" y="261053"/>
                    <a:pt x="2400" y="242532"/>
                  </a:cubicBezTo>
                  <a:cubicBezTo>
                    <a:pt x="6633" y="224011"/>
                    <a:pt x="27800" y="203903"/>
                    <a:pt x="34150" y="185382"/>
                  </a:cubicBezTo>
                  <a:cubicBezTo>
                    <a:pt x="40500" y="166861"/>
                    <a:pt x="35737" y="131936"/>
                    <a:pt x="40500" y="131407"/>
                  </a:cubicBezTo>
                  <a:cubicBezTo>
                    <a:pt x="45262" y="130878"/>
                    <a:pt x="59021" y="182736"/>
                    <a:pt x="62725" y="182207"/>
                  </a:cubicBezTo>
                  <a:cubicBezTo>
                    <a:pt x="66429" y="181678"/>
                    <a:pt x="64313" y="143578"/>
                    <a:pt x="62725" y="128232"/>
                  </a:cubicBezTo>
                  <a:cubicBezTo>
                    <a:pt x="61137" y="112886"/>
                    <a:pt x="53200" y="109711"/>
                    <a:pt x="53200" y="90132"/>
                  </a:cubicBezTo>
                  <a:cubicBezTo>
                    <a:pt x="53200" y="70553"/>
                    <a:pt x="61667" y="-10939"/>
                    <a:pt x="62725" y="123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B3A25184-9E8A-BEE9-1A95-B774FFAB9AD0}"/>
                </a:ext>
              </a:extLst>
            </p:cNvPr>
            <p:cNvSpPr/>
            <p:nvPr/>
          </p:nvSpPr>
          <p:spPr>
            <a:xfrm>
              <a:off x="5431820" y="4774818"/>
              <a:ext cx="64133" cy="327407"/>
            </a:xfrm>
            <a:custGeom>
              <a:avLst/>
              <a:gdLst>
                <a:gd name="connsiteX0" fmla="*/ 605 w 64133"/>
                <a:gd name="connsiteY0" fmla="*/ 382 h 327407"/>
                <a:gd name="connsiteX1" fmla="*/ 32355 w 64133"/>
                <a:gd name="connsiteY1" fmla="*/ 187707 h 327407"/>
                <a:gd name="connsiteX2" fmla="*/ 29180 w 64133"/>
                <a:gd name="connsiteY2" fmla="*/ 159132 h 327407"/>
                <a:gd name="connsiteX3" fmla="*/ 64105 w 64133"/>
                <a:gd name="connsiteY3" fmla="*/ 263907 h 327407"/>
                <a:gd name="connsiteX4" fmla="*/ 35530 w 64133"/>
                <a:gd name="connsiteY4" fmla="*/ 327407 h 327407"/>
                <a:gd name="connsiteX5" fmla="*/ 57755 w 64133"/>
                <a:gd name="connsiteY5" fmla="*/ 263907 h 327407"/>
                <a:gd name="connsiteX6" fmla="*/ 51405 w 64133"/>
                <a:gd name="connsiteY6" fmla="*/ 203582 h 327407"/>
                <a:gd name="connsiteX7" fmla="*/ 13305 w 64133"/>
                <a:gd name="connsiteY7" fmla="*/ 140082 h 327407"/>
                <a:gd name="connsiteX8" fmla="*/ 605 w 64133"/>
                <a:gd name="connsiteY8" fmla="*/ 382 h 32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133" h="327407">
                  <a:moveTo>
                    <a:pt x="605" y="382"/>
                  </a:moveTo>
                  <a:cubicBezTo>
                    <a:pt x="3780" y="8320"/>
                    <a:pt x="27593" y="161249"/>
                    <a:pt x="32355" y="187707"/>
                  </a:cubicBezTo>
                  <a:cubicBezTo>
                    <a:pt x="37117" y="214165"/>
                    <a:pt x="23888" y="146432"/>
                    <a:pt x="29180" y="159132"/>
                  </a:cubicBezTo>
                  <a:cubicBezTo>
                    <a:pt x="34472" y="171832"/>
                    <a:pt x="63047" y="235861"/>
                    <a:pt x="64105" y="263907"/>
                  </a:cubicBezTo>
                  <a:cubicBezTo>
                    <a:pt x="65163" y="291953"/>
                    <a:pt x="36588" y="327407"/>
                    <a:pt x="35530" y="327407"/>
                  </a:cubicBezTo>
                  <a:cubicBezTo>
                    <a:pt x="34472" y="327407"/>
                    <a:pt x="55109" y="284544"/>
                    <a:pt x="57755" y="263907"/>
                  </a:cubicBezTo>
                  <a:cubicBezTo>
                    <a:pt x="60401" y="243270"/>
                    <a:pt x="58813" y="224219"/>
                    <a:pt x="51405" y="203582"/>
                  </a:cubicBezTo>
                  <a:cubicBezTo>
                    <a:pt x="43997" y="182945"/>
                    <a:pt x="19126" y="169715"/>
                    <a:pt x="13305" y="140082"/>
                  </a:cubicBezTo>
                  <a:cubicBezTo>
                    <a:pt x="7484" y="110449"/>
                    <a:pt x="-2570" y="-7556"/>
                    <a:pt x="605" y="38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7FEFB7E0-6E42-1E4C-A9A2-7FEC973D59B3}"/>
                </a:ext>
              </a:extLst>
            </p:cNvPr>
            <p:cNvSpPr/>
            <p:nvPr/>
          </p:nvSpPr>
          <p:spPr>
            <a:xfrm>
              <a:off x="4821090" y="4076134"/>
              <a:ext cx="224385" cy="264368"/>
            </a:xfrm>
            <a:custGeom>
              <a:avLst/>
              <a:gdLst>
                <a:gd name="connsiteX0" fmla="*/ 1735 w 224385"/>
                <a:gd name="connsiteY0" fmla="*/ 264091 h 264368"/>
                <a:gd name="connsiteX1" fmla="*/ 208110 w 224385"/>
                <a:gd name="connsiteY1" fmla="*/ 146616 h 264368"/>
                <a:gd name="connsiteX2" fmla="*/ 106510 w 224385"/>
                <a:gd name="connsiteY2" fmla="*/ 175191 h 264368"/>
                <a:gd name="connsiteX3" fmla="*/ 150960 w 224385"/>
                <a:gd name="connsiteY3" fmla="*/ 89466 h 264368"/>
                <a:gd name="connsiteX4" fmla="*/ 223985 w 224385"/>
                <a:gd name="connsiteY4" fmla="*/ 566 h 264368"/>
                <a:gd name="connsiteX5" fmla="*/ 116035 w 224385"/>
                <a:gd name="connsiteY5" fmla="*/ 133916 h 264368"/>
                <a:gd name="connsiteX6" fmla="*/ 109685 w 224385"/>
                <a:gd name="connsiteY6" fmla="*/ 178366 h 264368"/>
                <a:gd name="connsiteX7" fmla="*/ 1735 w 224385"/>
                <a:gd name="connsiteY7" fmla="*/ 264091 h 26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4385" h="264368">
                  <a:moveTo>
                    <a:pt x="1735" y="264091"/>
                  </a:moveTo>
                  <a:cubicBezTo>
                    <a:pt x="18139" y="258799"/>
                    <a:pt x="190648" y="161433"/>
                    <a:pt x="208110" y="146616"/>
                  </a:cubicBezTo>
                  <a:cubicBezTo>
                    <a:pt x="225572" y="131799"/>
                    <a:pt x="116035" y="184716"/>
                    <a:pt x="106510" y="175191"/>
                  </a:cubicBezTo>
                  <a:cubicBezTo>
                    <a:pt x="96985" y="165666"/>
                    <a:pt x="131381" y="118570"/>
                    <a:pt x="150960" y="89466"/>
                  </a:cubicBezTo>
                  <a:cubicBezTo>
                    <a:pt x="170539" y="60362"/>
                    <a:pt x="229806" y="-6842"/>
                    <a:pt x="223985" y="566"/>
                  </a:cubicBezTo>
                  <a:cubicBezTo>
                    <a:pt x="218164" y="7974"/>
                    <a:pt x="135085" y="104283"/>
                    <a:pt x="116035" y="133916"/>
                  </a:cubicBezTo>
                  <a:cubicBezTo>
                    <a:pt x="96985" y="163549"/>
                    <a:pt x="129264" y="159316"/>
                    <a:pt x="109685" y="178366"/>
                  </a:cubicBezTo>
                  <a:cubicBezTo>
                    <a:pt x="90106" y="197416"/>
                    <a:pt x="-14669" y="269383"/>
                    <a:pt x="1735" y="26409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44DEE83E-5C7E-B1CE-A2C6-FA50F002C955}"/>
                </a:ext>
              </a:extLst>
            </p:cNvPr>
            <p:cNvSpPr/>
            <p:nvPr/>
          </p:nvSpPr>
          <p:spPr>
            <a:xfrm>
              <a:off x="4660859" y="4479925"/>
              <a:ext cx="101641" cy="281361"/>
            </a:xfrm>
            <a:custGeom>
              <a:avLst/>
              <a:gdLst>
                <a:gd name="connsiteX0" fmla="*/ 101641 w 101641"/>
                <a:gd name="connsiteY0" fmla="*/ 0 h 281361"/>
                <a:gd name="connsiteX1" fmla="*/ 60366 w 101641"/>
                <a:gd name="connsiteY1" fmla="*/ 120650 h 281361"/>
                <a:gd name="connsiteX2" fmla="*/ 44491 w 101641"/>
                <a:gd name="connsiteY2" fmla="*/ 200025 h 281361"/>
                <a:gd name="connsiteX3" fmla="*/ 38141 w 101641"/>
                <a:gd name="connsiteY3" fmla="*/ 139700 h 281361"/>
                <a:gd name="connsiteX4" fmla="*/ 22266 w 101641"/>
                <a:gd name="connsiteY4" fmla="*/ 279400 h 281361"/>
                <a:gd name="connsiteX5" fmla="*/ 22266 w 101641"/>
                <a:gd name="connsiteY5" fmla="*/ 209550 h 281361"/>
                <a:gd name="connsiteX6" fmla="*/ 41 w 101641"/>
                <a:gd name="connsiteY6" fmla="*/ 44450 h 281361"/>
                <a:gd name="connsiteX7" fmla="*/ 28616 w 101641"/>
                <a:gd name="connsiteY7" fmla="*/ 149225 h 281361"/>
                <a:gd name="connsiteX8" fmla="*/ 47666 w 101641"/>
                <a:gd name="connsiteY8" fmla="*/ 98425 h 281361"/>
                <a:gd name="connsiteX9" fmla="*/ 101641 w 101641"/>
                <a:gd name="connsiteY9" fmla="*/ 0 h 28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641" h="281361">
                  <a:moveTo>
                    <a:pt x="101641" y="0"/>
                  </a:moveTo>
                  <a:cubicBezTo>
                    <a:pt x="85766" y="43656"/>
                    <a:pt x="69891" y="87313"/>
                    <a:pt x="60366" y="120650"/>
                  </a:cubicBezTo>
                  <a:cubicBezTo>
                    <a:pt x="50841" y="153988"/>
                    <a:pt x="48195" y="196850"/>
                    <a:pt x="44491" y="200025"/>
                  </a:cubicBezTo>
                  <a:cubicBezTo>
                    <a:pt x="40787" y="203200"/>
                    <a:pt x="41845" y="126471"/>
                    <a:pt x="38141" y="139700"/>
                  </a:cubicBezTo>
                  <a:cubicBezTo>
                    <a:pt x="34437" y="152929"/>
                    <a:pt x="24912" y="267758"/>
                    <a:pt x="22266" y="279400"/>
                  </a:cubicBezTo>
                  <a:cubicBezTo>
                    <a:pt x="19620" y="291042"/>
                    <a:pt x="25970" y="248708"/>
                    <a:pt x="22266" y="209550"/>
                  </a:cubicBezTo>
                  <a:cubicBezTo>
                    <a:pt x="18562" y="170392"/>
                    <a:pt x="-1017" y="54504"/>
                    <a:pt x="41" y="44450"/>
                  </a:cubicBezTo>
                  <a:cubicBezTo>
                    <a:pt x="1099" y="34396"/>
                    <a:pt x="20678" y="140229"/>
                    <a:pt x="28616" y="149225"/>
                  </a:cubicBezTo>
                  <a:cubicBezTo>
                    <a:pt x="36553" y="158221"/>
                    <a:pt x="47666" y="98425"/>
                    <a:pt x="47666" y="98425"/>
                  </a:cubicBezTo>
                  <a:lnTo>
                    <a:pt x="101641" y="0"/>
                  </a:ln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42CEB3CD-A414-17B9-3C1F-3D46C6361E1F}"/>
                </a:ext>
              </a:extLst>
            </p:cNvPr>
            <p:cNvSpPr/>
            <p:nvPr/>
          </p:nvSpPr>
          <p:spPr>
            <a:xfrm>
              <a:off x="4625701" y="5057052"/>
              <a:ext cx="200793" cy="271240"/>
            </a:xfrm>
            <a:custGeom>
              <a:avLst/>
              <a:gdLst>
                <a:gd name="connsiteX0" fmla="*/ 274 w 200793"/>
                <a:gd name="connsiteY0" fmla="*/ 723 h 271240"/>
                <a:gd name="connsiteX1" fmla="*/ 28849 w 200793"/>
                <a:gd name="connsiteY1" fmla="*/ 99148 h 271240"/>
                <a:gd name="connsiteX2" fmla="*/ 152674 w 200793"/>
                <a:gd name="connsiteY2" fmla="*/ 181698 h 271240"/>
                <a:gd name="connsiteX3" fmla="*/ 105049 w 200793"/>
                <a:gd name="connsiteY3" fmla="*/ 175348 h 271240"/>
                <a:gd name="connsiteX4" fmla="*/ 200299 w 200793"/>
                <a:gd name="connsiteY4" fmla="*/ 270598 h 271240"/>
                <a:gd name="connsiteX5" fmla="*/ 139974 w 200793"/>
                <a:gd name="connsiteY5" fmla="*/ 213448 h 271240"/>
                <a:gd name="connsiteX6" fmla="*/ 85999 w 200793"/>
                <a:gd name="connsiteY6" fmla="*/ 143598 h 271240"/>
                <a:gd name="connsiteX7" fmla="*/ 16149 w 200793"/>
                <a:gd name="connsiteY7" fmla="*/ 127723 h 271240"/>
                <a:gd name="connsiteX8" fmla="*/ 38374 w 200793"/>
                <a:gd name="connsiteY8" fmla="*/ 153123 h 271240"/>
                <a:gd name="connsiteX9" fmla="*/ 274 w 200793"/>
                <a:gd name="connsiteY9" fmla="*/ 723 h 2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793" h="271240">
                  <a:moveTo>
                    <a:pt x="274" y="723"/>
                  </a:moveTo>
                  <a:cubicBezTo>
                    <a:pt x="-1313" y="-8273"/>
                    <a:pt x="3449" y="68985"/>
                    <a:pt x="28849" y="99148"/>
                  </a:cubicBezTo>
                  <a:cubicBezTo>
                    <a:pt x="54249" y="129311"/>
                    <a:pt x="139974" y="168998"/>
                    <a:pt x="152674" y="181698"/>
                  </a:cubicBezTo>
                  <a:cubicBezTo>
                    <a:pt x="165374" y="194398"/>
                    <a:pt x="97112" y="160531"/>
                    <a:pt x="105049" y="175348"/>
                  </a:cubicBezTo>
                  <a:cubicBezTo>
                    <a:pt x="112987" y="190165"/>
                    <a:pt x="194478" y="264248"/>
                    <a:pt x="200299" y="270598"/>
                  </a:cubicBezTo>
                  <a:cubicBezTo>
                    <a:pt x="206120" y="276948"/>
                    <a:pt x="159024" y="234614"/>
                    <a:pt x="139974" y="213448"/>
                  </a:cubicBezTo>
                  <a:cubicBezTo>
                    <a:pt x="120924" y="192282"/>
                    <a:pt x="106636" y="157885"/>
                    <a:pt x="85999" y="143598"/>
                  </a:cubicBezTo>
                  <a:cubicBezTo>
                    <a:pt x="65362" y="129311"/>
                    <a:pt x="24087" y="126135"/>
                    <a:pt x="16149" y="127723"/>
                  </a:cubicBezTo>
                  <a:cubicBezTo>
                    <a:pt x="8211" y="129311"/>
                    <a:pt x="41549" y="166881"/>
                    <a:pt x="38374" y="153123"/>
                  </a:cubicBezTo>
                  <a:cubicBezTo>
                    <a:pt x="35199" y="139365"/>
                    <a:pt x="1861" y="9719"/>
                    <a:pt x="274" y="72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73302590-7DC1-E181-DE1F-2E1A62AAB0FE}"/>
                </a:ext>
              </a:extLst>
            </p:cNvPr>
            <p:cNvSpPr/>
            <p:nvPr/>
          </p:nvSpPr>
          <p:spPr>
            <a:xfrm>
              <a:off x="4651186" y="5470493"/>
              <a:ext cx="147489" cy="258554"/>
            </a:xfrm>
            <a:custGeom>
              <a:avLst/>
              <a:gdLst>
                <a:gd name="connsiteX0" fmla="*/ 31939 w 147489"/>
                <a:gd name="connsiteY0" fmla="*/ 32 h 258554"/>
                <a:gd name="connsiteX1" fmla="*/ 38289 w 147489"/>
                <a:gd name="connsiteY1" fmla="*/ 79407 h 258554"/>
                <a:gd name="connsiteX2" fmla="*/ 120839 w 147489"/>
                <a:gd name="connsiteY2" fmla="*/ 146082 h 258554"/>
                <a:gd name="connsiteX3" fmla="*/ 82739 w 147489"/>
                <a:gd name="connsiteY3" fmla="*/ 133382 h 258554"/>
                <a:gd name="connsiteX4" fmla="*/ 146239 w 147489"/>
                <a:gd name="connsiteY4" fmla="*/ 257207 h 258554"/>
                <a:gd name="connsiteX5" fmla="*/ 117664 w 147489"/>
                <a:gd name="connsiteY5" fmla="*/ 193707 h 258554"/>
                <a:gd name="connsiteX6" fmla="*/ 31939 w 147489"/>
                <a:gd name="connsiteY6" fmla="*/ 107982 h 258554"/>
                <a:gd name="connsiteX7" fmla="*/ 120839 w 147489"/>
                <a:gd name="connsiteY7" fmla="*/ 155607 h 258554"/>
                <a:gd name="connsiteX8" fmla="*/ 3364 w 147489"/>
                <a:gd name="connsiteY8" fmla="*/ 107982 h 258554"/>
                <a:gd name="connsiteX9" fmla="*/ 31939 w 147489"/>
                <a:gd name="connsiteY9" fmla="*/ 88932 h 258554"/>
                <a:gd name="connsiteX10" fmla="*/ 31939 w 147489"/>
                <a:gd name="connsiteY10" fmla="*/ 32 h 25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7489" h="258554">
                  <a:moveTo>
                    <a:pt x="31939" y="32"/>
                  </a:moveTo>
                  <a:cubicBezTo>
                    <a:pt x="32997" y="-1556"/>
                    <a:pt x="23472" y="55065"/>
                    <a:pt x="38289" y="79407"/>
                  </a:cubicBezTo>
                  <a:cubicBezTo>
                    <a:pt x="53106" y="103749"/>
                    <a:pt x="113431" y="137086"/>
                    <a:pt x="120839" y="146082"/>
                  </a:cubicBezTo>
                  <a:cubicBezTo>
                    <a:pt x="128247" y="155078"/>
                    <a:pt x="78506" y="114861"/>
                    <a:pt x="82739" y="133382"/>
                  </a:cubicBezTo>
                  <a:cubicBezTo>
                    <a:pt x="86972" y="151903"/>
                    <a:pt x="140418" y="247153"/>
                    <a:pt x="146239" y="257207"/>
                  </a:cubicBezTo>
                  <a:cubicBezTo>
                    <a:pt x="152060" y="267261"/>
                    <a:pt x="136714" y="218578"/>
                    <a:pt x="117664" y="193707"/>
                  </a:cubicBezTo>
                  <a:cubicBezTo>
                    <a:pt x="98614" y="168836"/>
                    <a:pt x="31410" y="114332"/>
                    <a:pt x="31939" y="107982"/>
                  </a:cubicBezTo>
                  <a:cubicBezTo>
                    <a:pt x="32468" y="101632"/>
                    <a:pt x="125601" y="155607"/>
                    <a:pt x="120839" y="155607"/>
                  </a:cubicBezTo>
                  <a:cubicBezTo>
                    <a:pt x="116077" y="155607"/>
                    <a:pt x="18180" y="119094"/>
                    <a:pt x="3364" y="107982"/>
                  </a:cubicBezTo>
                  <a:cubicBezTo>
                    <a:pt x="-11452" y="96870"/>
                    <a:pt x="27177" y="102161"/>
                    <a:pt x="31939" y="88932"/>
                  </a:cubicBezTo>
                  <a:cubicBezTo>
                    <a:pt x="36701" y="75703"/>
                    <a:pt x="30881" y="1620"/>
                    <a:pt x="31939" y="3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BF1BC944-C49C-FC6B-E1D2-8062E2CFE8DB}"/>
                </a:ext>
              </a:extLst>
            </p:cNvPr>
            <p:cNvSpPr/>
            <p:nvPr/>
          </p:nvSpPr>
          <p:spPr>
            <a:xfrm>
              <a:off x="4967583" y="5822950"/>
              <a:ext cx="184753" cy="194146"/>
            </a:xfrm>
            <a:custGeom>
              <a:avLst/>
              <a:gdLst>
                <a:gd name="connsiteX0" fmla="*/ 13992 w 184753"/>
                <a:gd name="connsiteY0" fmla="*/ 0 h 194146"/>
                <a:gd name="connsiteX1" fmla="*/ 20342 w 184753"/>
                <a:gd name="connsiteY1" fmla="*/ 73025 h 194146"/>
                <a:gd name="connsiteX2" fmla="*/ 77492 w 184753"/>
                <a:gd name="connsiteY2" fmla="*/ 120650 h 194146"/>
                <a:gd name="connsiteX3" fmla="*/ 61617 w 184753"/>
                <a:gd name="connsiteY3" fmla="*/ 98425 h 194146"/>
                <a:gd name="connsiteX4" fmla="*/ 182267 w 184753"/>
                <a:gd name="connsiteY4" fmla="*/ 193675 h 194146"/>
                <a:gd name="connsiteX5" fmla="*/ 144167 w 184753"/>
                <a:gd name="connsiteY5" fmla="*/ 136525 h 194146"/>
                <a:gd name="connsiteX6" fmla="*/ 156867 w 184753"/>
                <a:gd name="connsiteY6" fmla="*/ 171450 h 194146"/>
                <a:gd name="connsiteX7" fmla="*/ 99717 w 184753"/>
                <a:gd name="connsiteY7" fmla="*/ 120650 h 194146"/>
                <a:gd name="connsiteX8" fmla="*/ 4467 w 184753"/>
                <a:gd name="connsiteY8" fmla="*/ 73025 h 194146"/>
                <a:gd name="connsiteX9" fmla="*/ 13992 w 184753"/>
                <a:gd name="connsiteY9" fmla="*/ 0 h 19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753" h="194146">
                  <a:moveTo>
                    <a:pt x="13992" y="0"/>
                  </a:moveTo>
                  <a:cubicBezTo>
                    <a:pt x="16638" y="0"/>
                    <a:pt x="9759" y="52917"/>
                    <a:pt x="20342" y="73025"/>
                  </a:cubicBezTo>
                  <a:cubicBezTo>
                    <a:pt x="30925" y="93133"/>
                    <a:pt x="70613" y="116417"/>
                    <a:pt x="77492" y="120650"/>
                  </a:cubicBezTo>
                  <a:cubicBezTo>
                    <a:pt x="84371" y="124883"/>
                    <a:pt x="44155" y="86254"/>
                    <a:pt x="61617" y="98425"/>
                  </a:cubicBezTo>
                  <a:cubicBezTo>
                    <a:pt x="79079" y="110596"/>
                    <a:pt x="168509" y="187325"/>
                    <a:pt x="182267" y="193675"/>
                  </a:cubicBezTo>
                  <a:cubicBezTo>
                    <a:pt x="196025" y="200025"/>
                    <a:pt x="148400" y="140229"/>
                    <a:pt x="144167" y="136525"/>
                  </a:cubicBezTo>
                  <a:cubicBezTo>
                    <a:pt x="139934" y="132821"/>
                    <a:pt x="164275" y="174096"/>
                    <a:pt x="156867" y="171450"/>
                  </a:cubicBezTo>
                  <a:cubicBezTo>
                    <a:pt x="149459" y="168804"/>
                    <a:pt x="125117" y="137054"/>
                    <a:pt x="99717" y="120650"/>
                  </a:cubicBezTo>
                  <a:cubicBezTo>
                    <a:pt x="74317" y="104246"/>
                    <a:pt x="17696" y="87842"/>
                    <a:pt x="4467" y="73025"/>
                  </a:cubicBezTo>
                  <a:cubicBezTo>
                    <a:pt x="-8762" y="58208"/>
                    <a:pt x="11346" y="0"/>
                    <a:pt x="13992" y="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535CBAC7-A082-7632-EA5F-B25CC7E0CA07}"/>
                </a:ext>
              </a:extLst>
            </p:cNvPr>
            <p:cNvSpPr/>
            <p:nvPr/>
          </p:nvSpPr>
          <p:spPr>
            <a:xfrm>
              <a:off x="5076754" y="5806876"/>
              <a:ext cx="358874" cy="172831"/>
            </a:xfrm>
            <a:custGeom>
              <a:avLst/>
              <a:gdLst>
                <a:gd name="connsiteX0" fmla="*/ 71 w 358874"/>
                <a:gd name="connsiteY0" fmla="*/ 199 h 172831"/>
                <a:gd name="connsiteX1" fmla="*/ 92146 w 358874"/>
                <a:gd name="connsiteY1" fmla="*/ 146249 h 172831"/>
                <a:gd name="connsiteX2" fmla="*/ 111196 w 358874"/>
                <a:gd name="connsiteY2" fmla="*/ 120849 h 172831"/>
                <a:gd name="connsiteX3" fmla="*/ 190571 w 358874"/>
                <a:gd name="connsiteY3" fmla="*/ 149424 h 172831"/>
                <a:gd name="connsiteX4" fmla="*/ 184221 w 358874"/>
                <a:gd name="connsiteY4" fmla="*/ 124024 h 172831"/>
                <a:gd name="connsiteX5" fmla="*/ 266771 w 358874"/>
                <a:gd name="connsiteY5" fmla="*/ 171649 h 172831"/>
                <a:gd name="connsiteX6" fmla="*/ 358846 w 358874"/>
                <a:gd name="connsiteY6" fmla="*/ 101799 h 172831"/>
                <a:gd name="connsiteX7" fmla="*/ 257246 w 358874"/>
                <a:gd name="connsiteY7" fmla="*/ 152599 h 172831"/>
                <a:gd name="connsiteX8" fmla="*/ 158821 w 358874"/>
                <a:gd name="connsiteY8" fmla="*/ 171649 h 172831"/>
                <a:gd name="connsiteX9" fmla="*/ 155646 w 358874"/>
                <a:gd name="connsiteY9" fmla="*/ 168474 h 172831"/>
                <a:gd name="connsiteX10" fmla="*/ 127071 w 358874"/>
                <a:gd name="connsiteY10" fmla="*/ 149424 h 172831"/>
                <a:gd name="connsiteX11" fmla="*/ 31821 w 358874"/>
                <a:gd name="connsiteY11" fmla="*/ 108149 h 172831"/>
                <a:gd name="connsiteX12" fmla="*/ 76271 w 358874"/>
                <a:gd name="connsiteY12" fmla="*/ 114499 h 172831"/>
                <a:gd name="connsiteX13" fmla="*/ 71 w 358874"/>
                <a:gd name="connsiteY13" fmla="*/ 199 h 172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8874" h="172831">
                  <a:moveTo>
                    <a:pt x="71" y="199"/>
                  </a:moveTo>
                  <a:cubicBezTo>
                    <a:pt x="2717" y="5491"/>
                    <a:pt x="73625" y="126141"/>
                    <a:pt x="92146" y="146249"/>
                  </a:cubicBezTo>
                  <a:cubicBezTo>
                    <a:pt x="110667" y="166357"/>
                    <a:pt x="94792" y="120320"/>
                    <a:pt x="111196" y="120849"/>
                  </a:cubicBezTo>
                  <a:cubicBezTo>
                    <a:pt x="127600" y="121378"/>
                    <a:pt x="178400" y="148895"/>
                    <a:pt x="190571" y="149424"/>
                  </a:cubicBezTo>
                  <a:cubicBezTo>
                    <a:pt x="202742" y="149953"/>
                    <a:pt x="171521" y="120320"/>
                    <a:pt x="184221" y="124024"/>
                  </a:cubicBezTo>
                  <a:cubicBezTo>
                    <a:pt x="196921" y="127728"/>
                    <a:pt x="237667" y="175353"/>
                    <a:pt x="266771" y="171649"/>
                  </a:cubicBezTo>
                  <a:cubicBezTo>
                    <a:pt x="295875" y="167945"/>
                    <a:pt x="360433" y="104974"/>
                    <a:pt x="358846" y="101799"/>
                  </a:cubicBezTo>
                  <a:cubicBezTo>
                    <a:pt x="357259" y="98624"/>
                    <a:pt x="290583" y="140957"/>
                    <a:pt x="257246" y="152599"/>
                  </a:cubicBezTo>
                  <a:cubicBezTo>
                    <a:pt x="223909" y="164241"/>
                    <a:pt x="158821" y="171649"/>
                    <a:pt x="158821" y="171649"/>
                  </a:cubicBezTo>
                  <a:cubicBezTo>
                    <a:pt x="141888" y="174295"/>
                    <a:pt x="160938" y="172178"/>
                    <a:pt x="155646" y="168474"/>
                  </a:cubicBezTo>
                  <a:cubicBezTo>
                    <a:pt x="150354" y="164770"/>
                    <a:pt x="147709" y="159478"/>
                    <a:pt x="127071" y="149424"/>
                  </a:cubicBezTo>
                  <a:cubicBezTo>
                    <a:pt x="106433" y="139370"/>
                    <a:pt x="40288" y="113970"/>
                    <a:pt x="31821" y="108149"/>
                  </a:cubicBezTo>
                  <a:cubicBezTo>
                    <a:pt x="23354" y="102328"/>
                    <a:pt x="83150" y="132491"/>
                    <a:pt x="76271" y="114499"/>
                  </a:cubicBezTo>
                  <a:cubicBezTo>
                    <a:pt x="69392" y="96507"/>
                    <a:pt x="-2575" y="-5093"/>
                    <a:pt x="71" y="19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84DBD991-683D-A89E-BC2E-727C2E5D1BF6}"/>
                </a:ext>
              </a:extLst>
            </p:cNvPr>
            <p:cNvSpPr/>
            <p:nvPr/>
          </p:nvSpPr>
          <p:spPr>
            <a:xfrm>
              <a:off x="5530836" y="4146457"/>
              <a:ext cx="159055" cy="343394"/>
            </a:xfrm>
            <a:custGeom>
              <a:avLst/>
              <a:gdLst>
                <a:gd name="connsiteX0" fmla="*/ 14 w 159055"/>
                <a:gd name="connsiteY0" fmla="*/ 142968 h 343394"/>
                <a:gd name="connsiteX1" fmla="*/ 73039 w 159055"/>
                <a:gd name="connsiteY1" fmla="*/ 222343 h 343394"/>
                <a:gd name="connsiteX2" fmla="*/ 101614 w 159055"/>
                <a:gd name="connsiteY2" fmla="*/ 200118 h 343394"/>
                <a:gd name="connsiteX3" fmla="*/ 149239 w 159055"/>
                <a:gd name="connsiteY3" fmla="*/ 269968 h 343394"/>
                <a:gd name="connsiteX4" fmla="*/ 149239 w 159055"/>
                <a:gd name="connsiteY4" fmla="*/ 254093 h 343394"/>
                <a:gd name="connsiteX5" fmla="*/ 158764 w 159055"/>
                <a:gd name="connsiteY5" fmla="*/ 342993 h 343394"/>
                <a:gd name="connsiteX6" fmla="*/ 136539 w 159055"/>
                <a:gd name="connsiteY6" fmla="*/ 212818 h 343394"/>
                <a:gd name="connsiteX7" fmla="*/ 127014 w 159055"/>
                <a:gd name="connsiteY7" fmla="*/ 111218 h 343394"/>
                <a:gd name="connsiteX8" fmla="*/ 38114 w 159055"/>
                <a:gd name="connsiteY8" fmla="*/ 93 h 343394"/>
                <a:gd name="connsiteX9" fmla="*/ 123839 w 159055"/>
                <a:gd name="connsiteY9" fmla="*/ 130268 h 343394"/>
                <a:gd name="connsiteX10" fmla="*/ 127014 w 159055"/>
                <a:gd name="connsiteY10" fmla="*/ 193768 h 343394"/>
                <a:gd name="connsiteX11" fmla="*/ 79389 w 159055"/>
                <a:gd name="connsiteY11" fmla="*/ 206468 h 343394"/>
                <a:gd name="connsiteX12" fmla="*/ 14 w 159055"/>
                <a:gd name="connsiteY12" fmla="*/ 142968 h 34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9055" h="343394">
                  <a:moveTo>
                    <a:pt x="14" y="142968"/>
                  </a:moveTo>
                  <a:cubicBezTo>
                    <a:pt x="-1044" y="145614"/>
                    <a:pt x="56106" y="212818"/>
                    <a:pt x="73039" y="222343"/>
                  </a:cubicBezTo>
                  <a:cubicBezTo>
                    <a:pt x="89972" y="231868"/>
                    <a:pt x="88914" y="192181"/>
                    <a:pt x="101614" y="200118"/>
                  </a:cubicBezTo>
                  <a:cubicBezTo>
                    <a:pt x="114314" y="208055"/>
                    <a:pt x="141302" y="260972"/>
                    <a:pt x="149239" y="269968"/>
                  </a:cubicBezTo>
                  <a:cubicBezTo>
                    <a:pt x="157177" y="278964"/>
                    <a:pt x="147652" y="241922"/>
                    <a:pt x="149239" y="254093"/>
                  </a:cubicBezTo>
                  <a:cubicBezTo>
                    <a:pt x="150826" y="266264"/>
                    <a:pt x="160881" y="349872"/>
                    <a:pt x="158764" y="342993"/>
                  </a:cubicBezTo>
                  <a:cubicBezTo>
                    <a:pt x="156647" y="336114"/>
                    <a:pt x="141831" y="251447"/>
                    <a:pt x="136539" y="212818"/>
                  </a:cubicBezTo>
                  <a:cubicBezTo>
                    <a:pt x="131247" y="174189"/>
                    <a:pt x="143418" y="146672"/>
                    <a:pt x="127014" y="111218"/>
                  </a:cubicBezTo>
                  <a:cubicBezTo>
                    <a:pt x="110610" y="75764"/>
                    <a:pt x="38643" y="-3082"/>
                    <a:pt x="38114" y="93"/>
                  </a:cubicBezTo>
                  <a:cubicBezTo>
                    <a:pt x="37585" y="3268"/>
                    <a:pt x="109022" y="97989"/>
                    <a:pt x="123839" y="130268"/>
                  </a:cubicBezTo>
                  <a:cubicBezTo>
                    <a:pt x="138656" y="162547"/>
                    <a:pt x="134422" y="181068"/>
                    <a:pt x="127014" y="193768"/>
                  </a:cubicBezTo>
                  <a:cubicBezTo>
                    <a:pt x="119606" y="206468"/>
                    <a:pt x="97910" y="211231"/>
                    <a:pt x="79389" y="206468"/>
                  </a:cubicBezTo>
                  <a:cubicBezTo>
                    <a:pt x="60868" y="201705"/>
                    <a:pt x="1072" y="140322"/>
                    <a:pt x="14" y="14296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28EA2A5D-9DCA-CF85-4EBA-9B110B174835}"/>
                </a:ext>
              </a:extLst>
            </p:cNvPr>
            <p:cNvSpPr/>
            <p:nvPr/>
          </p:nvSpPr>
          <p:spPr>
            <a:xfrm>
              <a:off x="5846350" y="4345125"/>
              <a:ext cx="113854" cy="348724"/>
            </a:xfrm>
            <a:custGeom>
              <a:avLst/>
              <a:gdLst>
                <a:gd name="connsiteX0" fmla="*/ 5175 w 113854"/>
                <a:gd name="connsiteY0" fmla="*/ 1450 h 348724"/>
                <a:gd name="connsiteX1" fmla="*/ 81375 w 113854"/>
                <a:gd name="connsiteY1" fmla="*/ 195125 h 348724"/>
                <a:gd name="connsiteX2" fmla="*/ 84550 w 113854"/>
                <a:gd name="connsiteY2" fmla="*/ 166550 h 348724"/>
                <a:gd name="connsiteX3" fmla="*/ 113125 w 113854"/>
                <a:gd name="connsiteY3" fmla="*/ 347525 h 348724"/>
                <a:gd name="connsiteX4" fmla="*/ 103600 w 113854"/>
                <a:gd name="connsiteY4" fmla="*/ 239575 h 348724"/>
                <a:gd name="connsiteX5" fmla="*/ 84550 w 113854"/>
                <a:gd name="connsiteY5" fmla="*/ 128450 h 348724"/>
                <a:gd name="connsiteX6" fmla="*/ 14700 w 113854"/>
                <a:gd name="connsiteY6" fmla="*/ 106225 h 348724"/>
                <a:gd name="connsiteX7" fmla="*/ 5175 w 113854"/>
                <a:gd name="connsiteY7" fmla="*/ 1450 h 348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854" h="348724">
                  <a:moveTo>
                    <a:pt x="5175" y="1450"/>
                  </a:moveTo>
                  <a:cubicBezTo>
                    <a:pt x="16287" y="16266"/>
                    <a:pt x="68146" y="167608"/>
                    <a:pt x="81375" y="195125"/>
                  </a:cubicBezTo>
                  <a:cubicBezTo>
                    <a:pt x="94604" y="222642"/>
                    <a:pt x="79258" y="141150"/>
                    <a:pt x="84550" y="166550"/>
                  </a:cubicBezTo>
                  <a:cubicBezTo>
                    <a:pt x="89842" y="191950"/>
                    <a:pt x="109950" y="335354"/>
                    <a:pt x="113125" y="347525"/>
                  </a:cubicBezTo>
                  <a:cubicBezTo>
                    <a:pt x="116300" y="359696"/>
                    <a:pt x="108363" y="276088"/>
                    <a:pt x="103600" y="239575"/>
                  </a:cubicBezTo>
                  <a:cubicBezTo>
                    <a:pt x="98838" y="203063"/>
                    <a:pt x="99367" y="150675"/>
                    <a:pt x="84550" y="128450"/>
                  </a:cubicBezTo>
                  <a:cubicBezTo>
                    <a:pt x="69733" y="106225"/>
                    <a:pt x="26871" y="122629"/>
                    <a:pt x="14700" y="106225"/>
                  </a:cubicBezTo>
                  <a:cubicBezTo>
                    <a:pt x="2529" y="89821"/>
                    <a:pt x="-5937" y="-13366"/>
                    <a:pt x="5175" y="145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DB469AC5-176F-0C80-9006-CFE4110417F7}"/>
                </a:ext>
              </a:extLst>
            </p:cNvPr>
            <p:cNvSpPr/>
            <p:nvPr/>
          </p:nvSpPr>
          <p:spPr>
            <a:xfrm>
              <a:off x="5932661" y="4755973"/>
              <a:ext cx="88995" cy="300046"/>
            </a:xfrm>
            <a:custGeom>
              <a:avLst/>
              <a:gdLst>
                <a:gd name="connsiteX0" fmla="*/ 58564 w 88995"/>
                <a:gd name="connsiteY0" fmla="*/ 177 h 300046"/>
                <a:gd name="connsiteX1" fmla="*/ 83964 w 88995"/>
                <a:gd name="connsiteY1" fmla="*/ 165277 h 300046"/>
                <a:gd name="connsiteX2" fmla="*/ 80789 w 88995"/>
                <a:gd name="connsiteY2" fmla="*/ 130352 h 300046"/>
                <a:gd name="connsiteX3" fmla="*/ 1414 w 88995"/>
                <a:gd name="connsiteY3" fmla="*/ 295452 h 300046"/>
                <a:gd name="connsiteX4" fmla="*/ 33164 w 88995"/>
                <a:gd name="connsiteY4" fmla="*/ 247827 h 300046"/>
                <a:gd name="connsiteX5" fmla="*/ 74439 w 88995"/>
                <a:gd name="connsiteY5" fmla="*/ 181152 h 300046"/>
                <a:gd name="connsiteX6" fmla="*/ 74439 w 88995"/>
                <a:gd name="connsiteY6" fmla="*/ 133527 h 300046"/>
                <a:gd name="connsiteX7" fmla="*/ 58564 w 88995"/>
                <a:gd name="connsiteY7" fmla="*/ 177 h 30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995" h="300046">
                  <a:moveTo>
                    <a:pt x="58564" y="177"/>
                  </a:moveTo>
                  <a:cubicBezTo>
                    <a:pt x="60151" y="5469"/>
                    <a:pt x="80260" y="143581"/>
                    <a:pt x="83964" y="165277"/>
                  </a:cubicBezTo>
                  <a:cubicBezTo>
                    <a:pt x="87668" y="186973"/>
                    <a:pt x="94547" y="108656"/>
                    <a:pt x="80789" y="130352"/>
                  </a:cubicBezTo>
                  <a:cubicBezTo>
                    <a:pt x="67031" y="152048"/>
                    <a:pt x="9352" y="275873"/>
                    <a:pt x="1414" y="295452"/>
                  </a:cubicBezTo>
                  <a:cubicBezTo>
                    <a:pt x="-6524" y="315031"/>
                    <a:pt x="20993" y="266877"/>
                    <a:pt x="33164" y="247827"/>
                  </a:cubicBezTo>
                  <a:cubicBezTo>
                    <a:pt x="45335" y="228777"/>
                    <a:pt x="67560" y="200202"/>
                    <a:pt x="74439" y="181152"/>
                  </a:cubicBezTo>
                  <a:cubicBezTo>
                    <a:pt x="81318" y="162102"/>
                    <a:pt x="74968" y="157339"/>
                    <a:pt x="74439" y="133527"/>
                  </a:cubicBezTo>
                  <a:cubicBezTo>
                    <a:pt x="73910" y="109715"/>
                    <a:pt x="56977" y="-5115"/>
                    <a:pt x="58564" y="17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970528AF-66D4-AC2D-5113-342954A9E379}"/>
                </a:ext>
              </a:extLst>
            </p:cNvPr>
            <p:cNvSpPr/>
            <p:nvPr/>
          </p:nvSpPr>
          <p:spPr>
            <a:xfrm>
              <a:off x="5921345" y="5165620"/>
              <a:ext cx="35046" cy="108147"/>
            </a:xfrm>
            <a:custGeom>
              <a:avLst/>
              <a:gdLst>
                <a:gd name="connsiteX0" fmla="*/ 30 w 35046"/>
                <a:gd name="connsiteY0" fmla="*/ 105 h 108147"/>
                <a:gd name="connsiteX1" fmla="*/ 28605 w 35046"/>
                <a:gd name="connsiteY1" fmla="*/ 57255 h 108147"/>
                <a:gd name="connsiteX2" fmla="*/ 15905 w 35046"/>
                <a:gd name="connsiteY2" fmla="*/ 108055 h 108147"/>
                <a:gd name="connsiteX3" fmla="*/ 34955 w 35046"/>
                <a:gd name="connsiteY3" fmla="*/ 44555 h 108147"/>
                <a:gd name="connsiteX4" fmla="*/ 30 w 35046"/>
                <a:gd name="connsiteY4" fmla="*/ 105 h 10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46" h="108147">
                  <a:moveTo>
                    <a:pt x="30" y="105"/>
                  </a:moveTo>
                  <a:cubicBezTo>
                    <a:pt x="-1028" y="2222"/>
                    <a:pt x="25959" y="39263"/>
                    <a:pt x="28605" y="57255"/>
                  </a:cubicBezTo>
                  <a:cubicBezTo>
                    <a:pt x="31251" y="75247"/>
                    <a:pt x="14847" y="110172"/>
                    <a:pt x="15905" y="108055"/>
                  </a:cubicBezTo>
                  <a:cubicBezTo>
                    <a:pt x="16963" y="105938"/>
                    <a:pt x="36542" y="60959"/>
                    <a:pt x="34955" y="44555"/>
                  </a:cubicBezTo>
                  <a:cubicBezTo>
                    <a:pt x="33368" y="28151"/>
                    <a:pt x="1088" y="-2012"/>
                    <a:pt x="30" y="10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41EC00EB-679F-93BC-6557-C230DECB0A27}"/>
                </a:ext>
              </a:extLst>
            </p:cNvPr>
            <p:cNvSpPr/>
            <p:nvPr/>
          </p:nvSpPr>
          <p:spPr>
            <a:xfrm>
              <a:off x="5994393" y="5165508"/>
              <a:ext cx="38900" cy="139053"/>
            </a:xfrm>
            <a:custGeom>
              <a:avLst/>
              <a:gdLst>
                <a:gd name="connsiteX0" fmla="*/ 31757 w 38900"/>
                <a:gd name="connsiteY0" fmla="*/ 217 h 139053"/>
                <a:gd name="connsiteX1" fmla="*/ 19057 w 38900"/>
                <a:gd name="connsiteY1" fmla="*/ 63717 h 139053"/>
                <a:gd name="connsiteX2" fmla="*/ 38107 w 38900"/>
                <a:gd name="connsiteY2" fmla="*/ 136742 h 139053"/>
                <a:gd name="connsiteX3" fmla="*/ 31757 w 38900"/>
                <a:gd name="connsiteY3" fmla="*/ 117692 h 139053"/>
                <a:gd name="connsiteX4" fmla="*/ 7 w 38900"/>
                <a:gd name="connsiteY4" fmla="*/ 85942 h 139053"/>
                <a:gd name="connsiteX5" fmla="*/ 31757 w 38900"/>
                <a:gd name="connsiteY5" fmla="*/ 217 h 13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00" h="139053">
                  <a:moveTo>
                    <a:pt x="31757" y="217"/>
                  </a:moveTo>
                  <a:cubicBezTo>
                    <a:pt x="34932" y="-3487"/>
                    <a:pt x="17999" y="40963"/>
                    <a:pt x="19057" y="63717"/>
                  </a:cubicBezTo>
                  <a:cubicBezTo>
                    <a:pt x="20115" y="86471"/>
                    <a:pt x="38107" y="136742"/>
                    <a:pt x="38107" y="136742"/>
                  </a:cubicBezTo>
                  <a:cubicBezTo>
                    <a:pt x="40224" y="145738"/>
                    <a:pt x="38107" y="126159"/>
                    <a:pt x="31757" y="117692"/>
                  </a:cubicBezTo>
                  <a:cubicBezTo>
                    <a:pt x="25407" y="109225"/>
                    <a:pt x="536" y="99700"/>
                    <a:pt x="7" y="85942"/>
                  </a:cubicBezTo>
                  <a:cubicBezTo>
                    <a:pt x="-522" y="72184"/>
                    <a:pt x="28582" y="3921"/>
                    <a:pt x="31757" y="21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AF805490-37E0-7B2B-3684-2616DB7C084E}"/>
                </a:ext>
              </a:extLst>
            </p:cNvPr>
            <p:cNvSpPr/>
            <p:nvPr/>
          </p:nvSpPr>
          <p:spPr>
            <a:xfrm>
              <a:off x="5387920" y="5327502"/>
              <a:ext cx="79446" cy="78115"/>
            </a:xfrm>
            <a:custGeom>
              <a:avLst/>
              <a:gdLst>
                <a:gd name="connsiteX0" fmla="*/ 25455 w 79446"/>
                <a:gd name="connsiteY0" fmla="*/ 148 h 78115"/>
                <a:gd name="connsiteX1" fmla="*/ 54030 w 79446"/>
                <a:gd name="connsiteY1" fmla="*/ 57298 h 78115"/>
                <a:gd name="connsiteX2" fmla="*/ 55 w 79446"/>
                <a:gd name="connsiteY2" fmla="*/ 69998 h 78115"/>
                <a:gd name="connsiteX3" fmla="*/ 44505 w 79446"/>
                <a:gd name="connsiteY3" fmla="*/ 66823 h 78115"/>
                <a:gd name="connsiteX4" fmla="*/ 79430 w 79446"/>
                <a:gd name="connsiteY4" fmla="*/ 76348 h 78115"/>
                <a:gd name="connsiteX5" fmla="*/ 25455 w 79446"/>
                <a:gd name="connsiteY5" fmla="*/ 148 h 7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46" h="78115">
                  <a:moveTo>
                    <a:pt x="25455" y="148"/>
                  </a:moveTo>
                  <a:cubicBezTo>
                    <a:pt x="21222" y="-3027"/>
                    <a:pt x="58263" y="45656"/>
                    <a:pt x="54030" y="57298"/>
                  </a:cubicBezTo>
                  <a:cubicBezTo>
                    <a:pt x="49797" y="68940"/>
                    <a:pt x="1642" y="68411"/>
                    <a:pt x="55" y="69998"/>
                  </a:cubicBezTo>
                  <a:cubicBezTo>
                    <a:pt x="-1532" y="71585"/>
                    <a:pt x="31276" y="65765"/>
                    <a:pt x="44505" y="66823"/>
                  </a:cubicBezTo>
                  <a:cubicBezTo>
                    <a:pt x="57734" y="67881"/>
                    <a:pt x="78372" y="83227"/>
                    <a:pt x="79430" y="76348"/>
                  </a:cubicBezTo>
                  <a:cubicBezTo>
                    <a:pt x="80488" y="69469"/>
                    <a:pt x="29688" y="3323"/>
                    <a:pt x="25455" y="14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461AABC4-4C31-78DA-8B80-B4E0D67B0AAD}"/>
                </a:ext>
              </a:extLst>
            </p:cNvPr>
            <p:cNvSpPr/>
            <p:nvPr/>
          </p:nvSpPr>
          <p:spPr>
            <a:xfrm>
              <a:off x="5216252" y="5311757"/>
              <a:ext cx="149498" cy="79582"/>
            </a:xfrm>
            <a:custGeom>
              <a:avLst/>
              <a:gdLst>
                <a:gd name="connsiteX0" fmla="*/ 124098 w 149498"/>
                <a:gd name="connsiteY0" fmla="*/ 18 h 79582"/>
                <a:gd name="connsiteX1" fmla="*/ 101873 w 149498"/>
                <a:gd name="connsiteY1" fmla="*/ 57168 h 79582"/>
                <a:gd name="connsiteX2" fmla="*/ 114573 w 149498"/>
                <a:gd name="connsiteY2" fmla="*/ 69868 h 79582"/>
                <a:gd name="connsiteX3" fmla="*/ 73298 w 149498"/>
                <a:gd name="connsiteY3" fmla="*/ 69868 h 79582"/>
                <a:gd name="connsiteX4" fmla="*/ 273 w 149498"/>
                <a:gd name="connsiteY4" fmla="*/ 76218 h 79582"/>
                <a:gd name="connsiteX5" fmla="*/ 101873 w 149498"/>
                <a:gd name="connsiteY5" fmla="*/ 76218 h 79582"/>
                <a:gd name="connsiteX6" fmla="*/ 149498 w 149498"/>
                <a:gd name="connsiteY6" fmla="*/ 79393 h 79582"/>
                <a:gd name="connsiteX7" fmla="*/ 120923 w 149498"/>
                <a:gd name="connsiteY7" fmla="*/ 69868 h 79582"/>
                <a:gd name="connsiteX8" fmla="*/ 105048 w 149498"/>
                <a:gd name="connsiteY8" fmla="*/ 50818 h 79582"/>
                <a:gd name="connsiteX9" fmla="*/ 124098 w 149498"/>
                <a:gd name="connsiteY9" fmla="*/ 18 h 79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498" h="79582">
                  <a:moveTo>
                    <a:pt x="124098" y="18"/>
                  </a:moveTo>
                  <a:cubicBezTo>
                    <a:pt x="123569" y="1076"/>
                    <a:pt x="101873" y="57168"/>
                    <a:pt x="101873" y="57168"/>
                  </a:cubicBezTo>
                  <a:cubicBezTo>
                    <a:pt x="100286" y="68810"/>
                    <a:pt x="119335" y="67751"/>
                    <a:pt x="114573" y="69868"/>
                  </a:cubicBezTo>
                  <a:cubicBezTo>
                    <a:pt x="109811" y="71985"/>
                    <a:pt x="92348" y="68810"/>
                    <a:pt x="73298" y="69868"/>
                  </a:cubicBezTo>
                  <a:cubicBezTo>
                    <a:pt x="54248" y="70926"/>
                    <a:pt x="-4489" y="75160"/>
                    <a:pt x="273" y="76218"/>
                  </a:cubicBezTo>
                  <a:cubicBezTo>
                    <a:pt x="5035" y="77276"/>
                    <a:pt x="77002" y="75689"/>
                    <a:pt x="101873" y="76218"/>
                  </a:cubicBezTo>
                  <a:cubicBezTo>
                    <a:pt x="126744" y="76747"/>
                    <a:pt x="146323" y="80451"/>
                    <a:pt x="149498" y="79393"/>
                  </a:cubicBezTo>
                  <a:lnTo>
                    <a:pt x="120923" y="69868"/>
                  </a:lnTo>
                  <a:cubicBezTo>
                    <a:pt x="113515" y="65106"/>
                    <a:pt x="103461" y="58226"/>
                    <a:pt x="105048" y="50818"/>
                  </a:cubicBezTo>
                  <a:cubicBezTo>
                    <a:pt x="106635" y="43410"/>
                    <a:pt x="124627" y="-1040"/>
                    <a:pt x="124098" y="1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B3C22F20-4BB8-EA09-430A-4F2EA3454B86}"/>
                </a:ext>
              </a:extLst>
            </p:cNvPr>
            <p:cNvSpPr/>
            <p:nvPr/>
          </p:nvSpPr>
          <p:spPr>
            <a:xfrm>
              <a:off x="5079948" y="5438616"/>
              <a:ext cx="308027" cy="79774"/>
            </a:xfrm>
            <a:custGeom>
              <a:avLst/>
              <a:gdLst>
                <a:gd name="connsiteX0" fmla="*/ 52 w 308027"/>
                <a:gd name="connsiteY0" fmla="*/ 79534 h 79774"/>
                <a:gd name="connsiteX1" fmla="*/ 158802 w 308027"/>
                <a:gd name="connsiteY1" fmla="*/ 12859 h 79774"/>
                <a:gd name="connsiteX2" fmla="*/ 114352 w 308027"/>
                <a:gd name="connsiteY2" fmla="*/ 41434 h 79774"/>
                <a:gd name="connsiteX3" fmla="*/ 184202 w 308027"/>
                <a:gd name="connsiteY3" fmla="*/ 19209 h 79774"/>
                <a:gd name="connsiteX4" fmla="*/ 266752 w 308027"/>
                <a:gd name="connsiteY4" fmla="*/ 31909 h 79774"/>
                <a:gd name="connsiteX5" fmla="*/ 225477 w 308027"/>
                <a:gd name="connsiteY5" fmla="*/ 6509 h 79774"/>
                <a:gd name="connsiteX6" fmla="*/ 308027 w 308027"/>
                <a:gd name="connsiteY6" fmla="*/ 47784 h 79774"/>
                <a:gd name="connsiteX7" fmla="*/ 225477 w 308027"/>
                <a:gd name="connsiteY7" fmla="*/ 25559 h 79774"/>
                <a:gd name="connsiteX8" fmla="*/ 161977 w 308027"/>
                <a:gd name="connsiteY8" fmla="*/ 159 h 79774"/>
                <a:gd name="connsiteX9" fmla="*/ 171502 w 308027"/>
                <a:gd name="connsiteY9" fmla="*/ 16034 h 79774"/>
                <a:gd name="connsiteX10" fmla="*/ 130227 w 308027"/>
                <a:gd name="connsiteY10" fmla="*/ 41434 h 79774"/>
                <a:gd name="connsiteX11" fmla="*/ 177852 w 308027"/>
                <a:gd name="connsiteY11" fmla="*/ 35084 h 79774"/>
                <a:gd name="connsiteX12" fmla="*/ 52 w 308027"/>
                <a:gd name="connsiteY12" fmla="*/ 79534 h 79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8027" h="79774">
                  <a:moveTo>
                    <a:pt x="52" y="79534"/>
                  </a:moveTo>
                  <a:cubicBezTo>
                    <a:pt x="-3123" y="75830"/>
                    <a:pt x="139752" y="19209"/>
                    <a:pt x="158802" y="12859"/>
                  </a:cubicBezTo>
                  <a:cubicBezTo>
                    <a:pt x="177852" y="6509"/>
                    <a:pt x="110119" y="40376"/>
                    <a:pt x="114352" y="41434"/>
                  </a:cubicBezTo>
                  <a:cubicBezTo>
                    <a:pt x="118585" y="42492"/>
                    <a:pt x="158802" y="20796"/>
                    <a:pt x="184202" y="19209"/>
                  </a:cubicBezTo>
                  <a:cubicBezTo>
                    <a:pt x="209602" y="17621"/>
                    <a:pt x="259873" y="34026"/>
                    <a:pt x="266752" y="31909"/>
                  </a:cubicBezTo>
                  <a:cubicBezTo>
                    <a:pt x="273631" y="29792"/>
                    <a:pt x="218598" y="3863"/>
                    <a:pt x="225477" y="6509"/>
                  </a:cubicBezTo>
                  <a:cubicBezTo>
                    <a:pt x="232356" y="9155"/>
                    <a:pt x="308027" y="44609"/>
                    <a:pt x="308027" y="47784"/>
                  </a:cubicBezTo>
                  <a:cubicBezTo>
                    <a:pt x="308027" y="50959"/>
                    <a:pt x="249819" y="33496"/>
                    <a:pt x="225477" y="25559"/>
                  </a:cubicBezTo>
                  <a:cubicBezTo>
                    <a:pt x="201135" y="17622"/>
                    <a:pt x="161977" y="159"/>
                    <a:pt x="161977" y="159"/>
                  </a:cubicBezTo>
                  <a:cubicBezTo>
                    <a:pt x="152981" y="-1428"/>
                    <a:pt x="176794" y="9155"/>
                    <a:pt x="171502" y="16034"/>
                  </a:cubicBezTo>
                  <a:cubicBezTo>
                    <a:pt x="166210" y="22913"/>
                    <a:pt x="129169" y="38259"/>
                    <a:pt x="130227" y="41434"/>
                  </a:cubicBezTo>
                  <a:cubicBezTo>
                    <a:pt x="131285" y="44609"/>
                    <a:pt x="202194" y="27147"/>
                    <a:pt x="177852" y="35084"/>
                  </a:cubicBezTo>
                  <a:cubicBezTo>
                    <a:pt x="153510" y="43021"/>
                    <a:pt x="3227" y="83238"/>
                    <a:pt x="52" y="7953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F43C7B6A-10A9-F669-5B41-37EC42C1DF0D}"/>
                </a:ext>
              </a:extLst>
            </p:cNvPr>
            <p:cNvSpPr/>
            <p:nvPr/>
          </p:nvSpPr>
          <p:spPr>
            <a:xfrm>
              <a:off x="5333964" y="5453952"/>
              <a:ext cx="308145" cy="91597"/>
            </a:xfrm>
            <a:custGeom>
              <a:avLst/>
              <a:gdLst>
                <a:gd name="connsiteX0" fmla="*/ 36 w 308145"/>
                <a:gd name="connsiteY0" fmla="*/ 54673 h 91597"/>
                <a:gd name="connsiteX1" fmla="*/ 107986 w 308145"/>
                <a:gd name="connsiteY1" fmla="*/ 698 h 91597"/>
                <a:gd name="connsiteX2" fmla="*/ 117511 w 308145"/>
                <a:gd name="connsiteY2" fmla="*/ 22923 h 91597"/>
                <a:gd name="connsiteX3" fmla="*/ 139736 w 308145"/>
                <a:gd name="connsiteY3" fmla="*/ 7048 h 91597"/>
                <a:gd name="connsiteX4" fmla="*/ 190536 w 308145"/>
                <a:gd name="connsiteY4" fmla="*/ 57848 h 91597"/>
                <a:gd name="connsiteX5" fmla="*/ 203236 w 308145"/>
                <a:gd name="connsiteY5" fmla="*/ 51498 h 91597"/>
                <a:gd name="connsiteX6" fmla="*/ 225461 w 308145"/>
                <a:gd name="connsiteY6" fmla="*/ 86423 h 91597"/>
                <a:gd name="connsiteX7" fmla="*/ 273086 w 308145"/>
                <a:gd name="connsiteY7" fmla="*/ 89598 h 91597"/>
                <a:gd name="connsiteX8" fmla="*/ 308011 w 308145"/>
                <a:gd name="connsiteY8" fmla="*/ 76898 h 91597"/>
                <a:gd name="connsiteX9" fmla="*/ 260386 w 308145"/>
                <a:gd name="connsiteY9" fmla="*/ 89598 h 91597"/>
                <a:gd name="connsiteX10" fmla="*/ 190536 w 308145"/>
                <a:gd name="connsiteY10" fmla="*/ 26098 h 91597"/>
                <a:gd name="connsiteX11" fmla="*/ 168311 w 308145"/>
                <a:gd name="connsiteY11" fmla="*/ 3873 h 91597"/>
                <a:gd name="connsiteX12" fmla="*/ 120686 w 308145"/>
                <a:gd name="connsiteY12" fmla="*/ 7048 h 91597"/>
                <a:gd name="connsiteX13" fmla="*/ 36 w 308145"/>
                <a:gd name="connsiteY13" fmla="*/ 54673 h 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8145" h="91597">
                  <a:moveTo>
                    <a:pt x="36" y="54673"/>
                  </a:moveTo>
                  <a:cubicBezTo>
                    <a:pt x="-2081" y="53615"/>
                    <a:pt x="88407" y="5990"/>
                    <a:pt x="107986" y="698"/>
                  </a:cubicBezTo>
                  <a:cubicBezTo>
                    <a:pt x="127565" y="-4594"/>
                    <a:pt x="112220" y="21865"/>
                    <a:pt x="117511" y="22923"/>
                  </a:cubicBezTo>
                  <a:cubicBezTo>
                    <a:pt x="122802" y="23981"/>
                    <a:pt x="127565" y="1227"/>
                    <a:pt x="139736" y="7048"/>
                  </a:cubicBezTo>
                  <a:cubicBezTo>
                    <a:pt x="151907" y="12869"/>
                    <a:pt x="179953" y="50440"/>
                    <a:pt x="190536" y="57848"/>
                  </a:cubicBezTo>
                  <a:cubicBezTo>
                    <a:pt x="201119" y="65256"/>
                    <a:pt x="197415" y="46736"/>
                    <a:pt x="203236" y="51498"/>
                  </a:cubicBezTo>
                  <a:cubicBezTo>
                    <a:pt x="209057" y="56260"/>
                    <a:pt x="213819" y="80073"/>
                    <a:pt x="225461" y="86423"/>
                  </a:cubicBezTo>
                  <a:cubicBezTo>
                    <a:pt x="237103" y="92773"/>
                    <a:pt x="259328" y="91185"/>
                    <a:pt x="273086" y="89598"/>
                  </a:cubicBezTo>
                  <a:cubicBezTo>
                    <a:pt x="286844" y="88011"/>
                    <a:pt x="310128" y="76898"/>
                    <a:pt x="308011" y="76898"/>
                  </a:cubicBezTo>
                  <a:cubicBezTo>
                    <a:pt x="305894" y="76898"/>
                    <a:pt x="279965" y="98065"/>
                    <a:pt x="260386" y="89598"/>
                  </a:cubicBezTo>
                  <a:cubicBezTo>
                    <a:pt x="240807" y="81131"/>
                    <a:pt x="205882" y="40385"/>
                    <a:pt x="190536" y="26098"/>
                  </a:cubicBezTo>
                  <a:cubicBezTo>
                    <a:pt x="175190" y="11810"/>
                    <a:pt x="179953" y="7048"/>
                    <a:pt x="168311" y="3873"/>
                  </a:cubicBezTo>
                  <a:cubicBezTo>
                    <a:pt x="156669" y="698"/>
                    <a:pt x="144499" y="-360"/>
                    <a:pt x="120686" y="7048"/>
                  </a:cubicBezTo>
                  <a:cubicBezTo>
                    <a:pt x="96874" y="14456"/>
                    <a:pt x="2153" y="55731"/>
                    <a:pt x="36" y="5467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0623F2BE-1FC3-0F4C-9CB4-44273FD42041}"/>
                </a:ext>
              </a:extLst>
            </p:cNvPr>
            <p:cNvSpPr/>
            <p:nvPr/>
          </p:nvSpPr>
          <p:spPr>
            <a:xfrm>
              <a:off x="5083061" y="5473294"/>
              <a:ext cx="315842" cy="57601"/>
            </a:xfrm>
            <a:custGeom>
              <a:avLst/>
              <a:gdLst>
                <a:gd name="connsiteX0" fmla="*/ 114 w 315842"/>
                <a:gd name="connsiteY0" fmla="*/ 57556 h 57601"/>
                <a:gd name="connsiteX1" fmla="*/ 120764 w 315842"/>
                <a:gd name="connsiteY1" fmla="*/ 48031 h 57601"/>
                <a:gd name="connsiteX2" fmla="*/ 162039 w 315842"/>
                <a:gd name="connsiteY2" fmla="*/ 16281 h 57601"/>
                <a:gd name="connsiteX3" fmla="*/ 196964 w 315842"/>
                <a:gd name="connsiteY3" fmla="*/ 28981 h 57601"/>
                <a:gd name="connsiteX4" fmla="*/ 196964 w 315842"/>
                <a:gd name="connsiteY4" fmla="*/ 406 h 57601"/>
                <a:gd name="connsiteX5" fmla="*/ 314439 w 315842"/>
                <a:gd name="connsiteY5" fmla="*/ 54381 h 57601"/>
                <a:gd name="connsiteX6" fmla="*/ 257289 w 315842"/>
                <a:gd name="connsiteY6" fmla="*/ 19456 h 57601"/>
                <a:gd name="connsiteX7" fmla="*/ 190614 w 315842"/>
                <a:gd name="connsiteY7" fmla="*/ 3581 h 57601"/>
                <a:gd name="connsiteX8" fmla="*/ 123939 w 315842"/>
                <a:gd name="connsiteY8" fmla="*/ 35331 h 57601"/>
                <a:gd name="connsiteX9" fmla="*/ 98539 w 315842"/>
                <a:gd name="connsiteY9" fmla="*/ 51206 h 57601"/>
                <a:gd name="connsiteX10" fmla="*/ 114 w 315842"/>
                <a:gd name="connsiteY10" fmla="*/ 57556 h 5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5842" h="57601">
                  <a:moveTo>
                    <a:pt x="114" y="57556"/>
                  </a:moveTo>
                  <a:cubicBezTo>
                    <a:pt x="3818" y="57027"/>
                    <a:pt x="93777" y="54910"/>
                    <a:pt x="120764" y="48031"/>
                  </a:cubicBezTo>
                  <a:cubicBezTo>
                    <a:pt x="147751" y="41152"/>
                    <a:pt x="149339" y="19456"/>
                    <a:pt x="162039" y="16281"/>
                  </a:cubicBezTo>
                  <a:cubicBezTo>
                    <a:pt x="174739" y="13106"/>
                    <a:pt x="191143" y="31627"/>
                    <a:pt x="196964" y="28981"/>
                  </a:cubicBezTo>
                  <a:cubicBezTo>
                    <a:pt x="202785" y="26335"/>
                    <a:pt x="177385" y="-3827"/>
                    <a:pt x="196964" y="406"/>
                  </a:cubicBezTo>
                  <a:cubicBezTo>
                    <a:pt x="216543" y="4639"/>
                    <a:pt x="304385" y="51206"/>
                    <a:pt x="314439" y="54381"/>
                  </a:cubicBezTo>
                  <a:cubicBezTo>
                    <a:pt x="324493" y="57556"/>
                    <a:pt x="277927" y="27923"/>
                    <a:pt x="257289" y="19456"/>
                  </a:cubicBezTo>
                  <a:cubicBezTo>
                    <a:pt x="236651" y="10989"/>
                    <a:pt x="212839" y="935"/>
                    <a:pt x="190614" y="3581"/>
                  </a:cubicBezTo>
                  <a:cubicBezTo>
                    <a:pt x="168389" y="6227"/>
                    <a:pt x="139285" y="27394"/>
                    <a:pt x="123939" y="35331"/>
                  </a:cubicBezTo>
                  <a:cubicBezTo>
                    <a:pt x="108593" y="43268"/>
                    <a:pt x="113356" y="48560"/>
                    <a:pt x="98539" y="51206"/>
                  </a:cubicBezTo>
                  <a:cubicBezTo>
                    <a:pt x="83722" y="53852"/>
                    <a:pt x="-3590" y="58085"/>
                    <a:pt x="114" y="5755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1C65B23F-A61F-E793-E9AE-3D81846936D7}"/>
                </a:ext>
              </a:extLst>
            </p:cNvPr>
            <p:cNvSpPr/>
            <p:nvPr/>
          </p:nvSpPr>
          <p:spPr>
            <a:xfrm>
              <a:off x="5075317" y="5497572"/>
              <a:ext cx="178622" cy="58907"/>
            </a:xfrm>
            <a:custGeom>
              <a:avLst/>
              <a:gdLst>
                <a:gd name="connsiteX0" fmla="*/ 1508 w 178622"/>
                <a:gd name="connsiteY0" fmla="*/ 58678 h 58907"/>
                <a:gd name="connsiteX1" fmla="*/ 176133 w 178622"/>
                <a:gd name="connsiteY1" fmla="*/ 1528 h 58907"/>
                <a:gd name="connsiteX2" fmla="*/ 96758 w 178622"/>
                <a:gd name="connsiteY2" fmla="*/ 20578 h 58907"/>
                <a:gd name="connsiteX3" fmla="*/ 1508 w 178622"/>
                <a:gd name="connsiteY3" fmla="*/ 58678 h 5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622" h="58907">
                  <a:moveTo>
                    <a:pt x="1508" y="58678"/>
                  </a:moveTo>
                  <a:cubicBezTo>
                    <a:pt x="14737" y="55503"/>
                    <a:pt x="160258" y="7878"/>
                    <a:pt x="176133" y="1528"/>
                  </a:cubicBezTo>
                  <a:cubicBezTo>
                    <a:pt x="192008" y="-4822"/>
                    <a:pt x="127979" y="9995"/>
                    <a:pt x="96758" y="20578"/>
                  </a:cubicBezTo>
                  <a:cubicBezTo>
                    <a:pt x="65537" y="31161"/>
                    <a:pt x="-11721" y="61853"/>
                    <a:pt x="1508" y="5867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フリーフォーム 63">
              <a:extLst>
                <a:ext uri="{FF2B5EF4-FFF2-40B4-BE49-F238E27FC236}">
                  <a16:creationId xmlns:a16="http://schemas.microsoft.com/office/drawing/2014/main" id="{FEB604F8-F59B-F258-727F-42ADFBAD0ED2}"/>
                </a:ext>
              </a:extLst>
            </p:cNvPr>
            <p:cNvSpPr/>
            <p:nvPr/>
          </p:nvSpPr>
          <p:spPr>
            <a:xfrm>
              <a:off x="5346698" y="5460966"/>
              <a:ext cx="296105" cy="110465"/>
            </a:xfrm>
            <a:custGeom>
              <a:avLst/>
              <a:gdLst>
                <a:gd name="connsiteX0" fmla="*/ 2 w 296105"/>
                <a:gd name="connsiteY0" fmla="*/ 34 h 110465"/>
                <a:gd name="connsiteX1" fmla="*/ 120652 w 296105"/>
                <a:gd name="connsiteY1" fmla="*/ 66709 h 110465"/>
                <a:gd name="connsiteX2" fmla="*/ 111127 w 296105"/>
                <a:gd name="connsiteY2" fmla="*/ 25434 h 110465"/>
                <a:gd name="connsiteX3" fmla="*/ 177802 w 296105"/>
                <a:gd name="connsiteY3" fmla="*/ 98459 h 110465"/>
                <a:gd name="connsiteX4" fmla="*/ 174627 w 296105"/>
                <a:gd name="connsiteY4" fmla="*/ 107984 h 110465"/>
                <a:gd name="connsiteX5" fmla="*/ 295277 w 296105"/>
                <a:gd name="connsiteY5" fmla="*/ 73059 h 110465"/>
                <a:gd name="connsiteX6" fmla="*/ 225427 w 296105"/>
                <a:gd name="connsiteY6" fmla="*/ 92109 h 110465"/>
                <a:gd name="connsiteX7" fmla="*/ 177802 w 296105"/>
                <a:gd name="connsiteY7" fmla="*/ 76234 h 110465"/>
                <a:gd name="connsiteX8" fmla="*/ 117477 w 296105"/>
                <a:gd name="connsiteY8" fmla="*/ 41309 h 110465"/>
                <a:gd name="connsiteX9" fmla="*/ 123827 w 296105"/>
                <a:gd name="connsiteY9" fmla="*/ 57184 h 110465"/>
                <a:gd name="connsiteX10" fmla="*/ 2 w 296105"/>
                <a:gd name="connsiteY10" fmla="*/ 34 h 110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105" h="110465">
                  <a:moveTo>
                    <a:pt x="2" y="34"/>
                  </a:moveTo>
                  <a:cubicBezTo>
                    <a:pt x="-527" y="1621"/>
                    <a:pt x="102131" y="62476"/>
                    <a:pt x="120652" y="66709"/>
                  </a:cubicBezTo>
                  <a:cubicBezTo>
                    <a:pt x="139173" y="70942"/>
                    <a:pt x="101602" y="20142"/>
                    <a:pt x="111127" y="25434"/>
                  </a:cubicBezTo>
                  <a:cubicBezTo>
                    <a:pt x="120652" y="30726"/>
                    <a:pt x="177802" y="98459"/>
                    <a:pt x="177802" y="98459"/>
                  </a:cubicBezTo>
                  <a:cubicBezTo>
                    <a:pt x="188385" y="112217"/>
                    <a:pt x="155048" y="112217"/>
                    <a:pt x="174627" y="107984"/>
                  </a:cubicBezTo>
                  <a:cubicBezTo>
                    <a:pt x="194206" y="103751"/>
                    <a:pt x="286810" y="75705"/>
                    <a:pt x="295277" y="73059"/>
                  </a:cubicBezTo>
                  <a:cubicBezTo>
                    <a:pt x="303744" y="70413"/>
                    <a:pt x="245006" y="91580"/>
                    <a:pt x="225427" y="92109"/>
                  </a:cubicBezTo>
                  <a:cubicBezTo>
                    <a:pt x="205848" y="92638"/>
                    <a:pt x="195794" y="84701"/>
                    <a:pt x="177802" y="76234"/>
                  </a:cubicBezTo>
                  <a:cubicBezTo>
                    <a:pt x="159810" y="67767"/>
                    <a:pt x="117477" y="41309"/>
                    <a:pt x="117477" y="41309"/>
                  </a:cubicBezTo>
                  <a:cubicBezTo>
                    <a:pt x="108481" y="38134"/>
                    <a:pt x="140231" y="63005"/>
                    <a:pt x="123827" y="57184"/>
                  </a:cubicBezTo>
                  <a:cubicBezTo>
                    <a:pt x="107423" y="51363"/>
                    <a:pt x="531" y="-1553"/>
                    <a:pt x="2" y="3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フリーフォーム 64">
              <a:extLst>
                <a:ext uri="{FF2B5EF4-FFF2-40B4-BE49-F238E27FC236}">
                  <a16:creationId xmlns:a16="http://schemas.microsoft.com/office/drawing/2014/main" id="{AA30AAF9-5925-322B-F8A7-A407FA05516F}"/>
                </a:ext>
              </a:extLst>
            </p:cNvPr>
            <p:cNvSpPr/>
            <p:nvPr/>
          </p:nvSpPr>
          <p:spPr>
            <a:xfrm>
              <a:off x="5149078" y="5629275"/>
              <a:ext cx="343194" cy="82555"/>
            </a:xfrm>
            <a:custGeom>
              <a:avLst/>
              <a:gdLst>
                <a:gd name="connsiteX0" fmla="*/ 772 w 343194"/>
                <a:gd name="connsiteY0" fmla="*/ 0 h 82555"/>
                <a:gd name="connsiteX1" fmla="*/ 210322 w 343194"/>
                <a:gd name="connsiteY1" fmla="*/ 41275 h 82555"/>
                <a:gd name="connsiteX2" fmla="*/ 165872 w 343194"/>
                <a:gd name="connsiteY2" fmla="*/ 22225 h 82555"/>
                <a:gd name="connsiteX3" fmla="*/ 337322 w 343194"/>
                <a:gd name="connsiteY3" fmla="*/ 60325 h 82555"/>
                <a:gd name="connsiteX4" fmla="*/ 283347 w 343194"/>
                <a:gd name="connsiteY4" fmla="*/ 38100 h 82555"/>
                <a:gd name="connsiteX5" fmla="*/ 89672 w 343194"/>
                <a:gd name="connsiteY5" fmla="*/ 82550 h 82555"/>
                <a:gd name="connsiteX6" fmla="*/ 213497 w 343194"/>
                <a:gd name="connsiteY6" fmla="*/ 41275 h 82555"/>
                <a:gd name="connsiteX7" fmla="*/ 140472 w 343194"/>
                <a:gd name="connsiteY7" fmla="*/ 41275 h 82555"/>
                <a:gd name="connsiteX8" fmla="*/ 772 w 343194"/>
                <a:gd name="connsiteY8" fmla="*/ 0 h 8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3194" h="82555">
                  <a:moveTo>
                    <a:pt x="772" y="0"/>
                  </a:moveTo>
                  <a:cubicBezTo>
                    <a:pt x="12414" y="0"/>
                    <a:pt x="182805" y="37571"/>
                    <a:pt x="210322" y="41275"/>
                  </a:cubicBezTo>
                  <a:cubicBezTo>
                    <a:pt x="237839" y="44979"/>
                    <a:pt x="144705" y="19050"/>
                    <a:pt x="165872" y="22225"/>
                  </a:cubicBezTo>
                  <a:cubicBezTo>
                    <a:pt x="187039" y="25400"/>
                    <a:pt x="317743" y="57679"/>
                    <a:pt x="337322" y="60325"/>
                  </a:cubicBezTo>
                  <a:cubicBezTo>
                    <a:pt x="356901" y="62971"/>
                    <a:pt x="324622" y="34396"/>
                    <a:pt x="283347" y="38100"/>
                  </a:cubicBezTo>
                  <a:cubicBezTo>
                    <a:pt x="242072" y="41804"/>
                    <a:pt x="101314" y="82021"/>
                    <a:pt x="89672" y="82550"/>
                  </a:cubicBezTo>
                  <a:cubicBezTo>
                    <a:pt x="78030" y="83079"/>
                    <a:pt x="205030" y="48154"/>
                    <a:pt x="213497" y="41275"/>
                  </a:cubicBezTo>
                  <a:cubicBezTo>
                    <a:pt x="221964" y="34396"/>
                    <a:pt x="168518" y="46037"/>
                    <a:pt x="140472" y="41275"/>
                  </a:cubicBezTo>
                  <a:cubicBezTo>
                    <a:pt x="112426" y="36513"/>
                    <a:pt x="-10870" y="0"/>
                    <a:pt x="772" y="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フリーフォーム 65">
              <a:extLst>
                <a:ext uri="{FF2B5EF4-FFF2-40B4-BE49-F238E27FC236}">
                  <a16:creationId xmlns:a16="http://schemas.microsoft.com/office/drawing/2014/main" id="{05A5E164-5B4D-12F0-4281-0516C642BD26}"/>
                </a:ext>
              </a:extLst>
            </p:cNvPr>
            <p:cNvSpPr/>
            <p:nvPr/>
          </p:nvSpPr>
          <p:spPr>
            <a:xfrm>
              <a:off x="5178423" y="5661025"/>
              <a:ext cx="239111" cy="95361"/>
            </a:xfrm>
            <a:custGeom>
              <a:avLst/>
              <a:gdLst>
                <a:gd name="connsiteX0" fmla="*/ 2 w 239111"/>
                <a:gd name="connsiteY0" fmla="*/ 0 h 95361"/>
                <a:gd name="connsiteX1" fmla="*/ 111127 w 239111"/>
                <a:gd name="connsiteY1" fmla="*/ 25400 h 95361"/>
                <a:gd name="connsiteX2" fmla="*/ 76202 w 239111"/>
                <a:gd name="connsiteY2" fmla="*/ 44450 h 95361"/>
                <a:gd name="connsiteX3" fmla="*/ 165102 w 239111"/>
                <a:gd name="connsiteY3" fmla="*/ 60325 h 95361"/>
                <a:gd name="connsiteX4" fmla="*/ 152402 w 239111"/>
                <a:gd name="connsiteY4" fmla="*/ 44450 h 95361"/>
                <a:gd name="connsiteX5" fmla="*/ 238127 w 239111"/>
                <a:gd name="connsiteY5" fmla="*/ 95250 h 95361"/>
                <a:gd name="connsiteX6" fmla="*/ 193677 w 239111"/>
                <a:gd name="connsiteY6" fmla="*/ 57150 h 95361"/>
                <a:gd name="connsiteX7" fmla="*/ 114302 w 239111"/>
                <a:gd name="connsiteY7" fmla="*/ 25400 h 95361"/>
                <a:gd name="connsiteX8" fmla="*/ 2 w 239111"/>
                <a:gd name="connsiteY8" fmla="*/ 0 h 9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111" h="95361">
                  <a:moveTo>
                    <a:pt x="2" y="0"/>
                  </a:moveTo>
                  <a:cubicBezTo>
                    <a:pt x="-527" y="0"/>
                    <a:pt x="98427" y="17992"/>
                    <a:pt x="111127" y="25400"/>
                  </a:cubicBezTo>
                  <a:cubicBezTo>
                    <a:pt x="123827" y="32808"/>
                    <a:pt x="67206" y="38629"/>
                    <a:pt x="76202" y="44450"/>
                  </a:cubicBezTo>
                  <a:cubicBezTo>
                    <a:pt x="85198" y="50271"/>
                    <a:pt x="165102" y="60325"/>
                    <a:pt x="165102" y="60325"/>
                  </a:cubicBezTo>
                  <a:cubicBezTo>
                    <a:pt x="177802" y="60325"/>
                    <a:pt x="140231" y="38629"/>
                    <a:pt x="152402" y="44450"/>
                  </a:cubicBezTo>
                  <a:cubicBezTo>
                    <a:pt x="164573" y="50271"/>
                    <a:pt x="231248" y="93133"/>
                    <a:pt x="238127" y="95250"/>
                  </a:cubicBezTo>
                  <a:cubicBezTo>
                    <a:pt x="245006" y="97367"/>
                    <a:pt x="214314" y="68792"/>
                    <a:pt x="193677" y="57150"/>
                  </a:cubicBezTo>
                  <a:cubicBezTo>
                    <a:pt x="173040" y="45508"/>
                    <a:pt x="140760" y="31750"/>
                    <a:pt x="114302" y="25400"/>
                  </a:cubicBezTo>
                  <a:cubicBezTo>
                    <a:pt x="87844" y="19050"/>
                    <a:pt x="531" y="0"/>
                    <a:pt x="2" y="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 66">
              <a:extLst>
                <a:ext uri="{FF2B5EF4-FFF2-40B4-BE49-F238E27FC236}">
                  <a16:creationId xmlns:a16="http://schemas.microsoft.com/office/drawing/2014/main" id="{B70CC9D3-0C74-80BE-ECD8-26BD710DFE07}"/>
                </a:ext>
              </a:extLst>
            </p:cNvPr>
            <p:cNvSpPr/>
            <p:nvPr/>
          </p:nvSpPr>
          <p:spPr>
            <a:xfrm>
              <a:off x="5416293" y="5596976"/>
              <a:ext cx="251086" cy="89661"/>
            </a:xfrm>
            <a:custGeom>
              <a:avLst/>
              <a:gdLst>
                <a:gd name="connsiteX0" fmla="*/ 257 w 251086"/>
                <a:gd name="connsiteY0" fmla="*/ 83099 h 89661"/>
                <a:gd name="connsiteX1" fmla="*/ 127257 w 251086"/>
                <a:gd name="connsiteY1" fmla="*/ 44999 h 89661"/>
                <a:gd name="connsiteX2" fmla="*/ 89157 w 251086"/>
                <a:gd name="connsiteY2" fmla="*/ 73574 h 89661"/>
                <a:gd name="connsiteX3" fmla="*/ 162182 w 251086"/>
                <a:gd name="connsiteY3" fmla="*/ 549 h 89661"/>
                <a:gd name="connsiteX4" fmla="*/ 171707 w 251086"/>
                <a:gd name="connsiteY4" fmla="*/ 38649 h 89661"/>
                <a:gd name="connsiteX5" fmla="*/ 187582 w 251086"/>
                <a:gd name="connsiteY5" fmla="*/ 10074 h 89661"/>
                <a:gd name="connsiteX6" fmla="*/ 251082 w 251086"/>
                <a:gd name="connsiteY6" fmla="*/ 67224 h 89661"/>
                <a:gd name="connsiteX7" fmla="*/ 184407 w 251086"/>
                <a:gd name="connsiteY7" fmla="*/ 22774 h 89661"/>
                <a:gd name="connsiteX8" fmla="*/ 162182 w 251086"/>
                <a:gd name="connsiteY8" fmla="*/ 48174 h 89661"/>
                <a:gd name="connsiteX9" fmla="*/ 124082 w 251086"/>
                <a:gd name="connsiteY9" fmla="*/ 89449 h 89661"/>
                <a:gd name="connsiteX10" fmla="*/ 149482 w 251086"/>
                <a:gd name="connsiteY10" fmla="*/ 29124 h 89661"/>
                <a:gd name="connsiteX11" fmla="*/ 95507 w 251086"/>
                <a:gd name="connsiteY11" fmla="*/ 57699 h 89661"/>
                <a:gd name="connsiteX12" fmla="*/ 257 w 251086"/>
                <a:gd name="connsiteY12" fmla="*/ 83099 h 8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086" h="89661">
                  <a:moveTo>
                    <a:pt x="257" y="83099"/>
                  </a:moveTo>
                  <a:cubicBezTo>
                    <a:pt x="5549" y="80982"/>
                    <a:pt x="112440" y="46586"/>
                    <a:pt x="127257" y="44999"/>
                  </a:cubicBezTo>
                  <a:cubicBezTo>
                    <a:pt x="142074" y="43412"/>
                    <a:pt x="83336" y="80982"/>
                    <a:pt x="89157" y="73574"/>
                  </a:cubicBezTo>
                  <a:cubicBezTo>
                    <a:pt x="94978" y="66166"/>
                    <a:pt x="148424" y="6370"/>
                    <a:pt x="162182" y="549"/>
                  </a:cubicBezTo>
                  <a:cubicBezTo>
                    <a:pt x="175940" y="-5272"/>
                    <a:pt x="167474" y="37062"/>
                    <a:pt x="171707" y="38649"/>
                  </a:cubicBezTo>
                  <a:cubicBezTo>
                    <a:pt x="175940" y="40236"/>
                    <a:pt x="174353" y="5312"/>
                    <a:pt x="187582" y="10074"/>
                  </a:cubicBezTo>
                  <a:cubicBezTo>
                    <a:pt x="200811" y="14836"/>
                    <a:pt x="251611" y="65107"/>
                    <a:pt x="251082" y="67224"/>
                  </a:cubicBezTo>
                  <a:cubicBezTo>
                    <a:pt x="250553" y="69341"/>
                    <a:pt x="199224" y="25949"/>
                    <a:pt x="184407" y="22774"/>
                  </a:cubicBezTo>
                  <a:cubicBezTo>
                    <a:pt x="169590" y="19599"/>
                    <a:pt x="172236" y="37062"/>
                    <a:pt x="162182" y="48174"/>
                  </a:cubicBezTo>
                  <a:cubicBezTo>
                    <a:pt x="152128" y="59286"/>
                    <a:pt x="126199" y="92624"/>
                    <a:pt x="124082" y="89449"/>
                  </a:cubicBezTo>
                  <a:cubicBezTo>
                    <a:pt x="121965" y="86274"/>
                    <a:pt x="154245" y="34416"/>
                    <a:pt x="149482" y="29124"/>
                  </a:cubicBezTo>
                  <a:cubicBezTo>
                    <a:pt x="144720" y="23832"/>
                    <a:pt x="118261" y="50820"/>
                    <a:pt x="95507" y="57699"/>
                  </a:cubicBezTo>
                  <a:cubicBezTo>
                    <a:pt x="72753" y="64578"/>
                    <a:pt x="-5035" y="85216"/>
                    <a:pt x="257" y="8309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フリーフォーム 67">
              <a:extLst>
                <a:ext uri="{FF2B5EF4-FFF2-40B4-BE49-F238E27FC236}">
                  <a16:creationId xmlns:a16="http://schemas.microsoft.com/office/drawing/2014/main" id="{67424B23-75A1-F362-BD3F-F707FD0F2AF5}"/>
                </a:ext>
              </a:extLst>
            </p:cNvPr>
            <p:cNvSpPr/>
            <p:nvPr/>
          </p:nvSpPr>
          <p:spPr>
            <a:xfrm>
              <a:off x="5276179" y="5673271"/>
              <a:ext cx="344500" cy="48266"/>
            </a:xfrm>
            <a:custGeom>
              <a:avLst/>
              <a:gdLst>
                <a:gd name="connsiteX0" fmla="*/ 671 w 344500"/>
                <a:gd name="connsiteY0" fmla="*/ 48079 h 48266"/>
                <a:gd name="connsiteX1" fmla="*/ 203871 w 344500"/>
                <a:gd name="connsiteY1" fmla="*/ 29029 h 48266"/>
                <a:gd name="connsiteX2" fmla="*/ 162596 w 344500"/>
                <a:gd name="connsiteY2" fmla="*/ 19504 h 48266"/>
                <a:gd name="connsiteX3" fmla="*/ 343571 w 344500"/>
                <a:gd name="connsiteY3" fmla="*/ 454 h 48266"/>
                <a:gd name="connsiteX4" fmla="*/ 229271 w 344500"/>
                <a:gd name="connsiteY4" fmla="*/ 6804 h 48266"/>
                <a:gd name="connsiteX5" fmla="*/ 140371 w 344500"/>
                <a:gd name="connsiteY5" fmla="*/ 16329 h 48266"/>
                <a:gd name="connsiteX6" fmla="*/ 671 w 344500"/>
                <a:gd name="connsiteY6" fmla="*/ 48079 h 48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4500" h="48266">
                  <a:moveTo>
                    <a:pt x="671" y="48079"/>
                  </a:moveTo>
                  <a:cubicBezTo>
                    <a:pt x="11254" y="50196"/>
                    <a:pt x="176884" y="33791"/>
                    <a:pt x="203871" y="29029"/>
                  </a:cubicBezTo>
                  <a:cubicBezTo>
                    <a:pt x="230858" y="24267"/>
                    <a:pt x="139313" y="24266"/>
                    <a:pt x="162596" y="19504"/>
                  </a:cubicBezTo>
                  <a:cubicBezTo>
                    <a:pt x="185879" y="14741"/>
                    <a:pt x="332459" y="2571"/>
                    <a:pt x="343571" y="454"/>
                  </a:cubicBezTo>
                  <a:cubicBezTo>
                    <a:pt x="354683" y="-1663"/>
                    <a:pt x="263138" y="4158"/>
                    <a:pt x="229271" y="6804"/>
                  </a:cubicBezTo>
                  <a:cubicBezTo>
                    <a:pt x="195404" y="9450"/>
                    <a:pt x="173179" y="9979"/>
                    <a:pt x="140371" y="16329"/>
                  </a:cubicBezTo>
                  <a:cubicBezTo>
                    <a:pt x="107563" y="22679"/>
                    <a:pt x="-9912" y="45962"/>
                    <a:pt x="671" y="4807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フリーフォーム 68">
              <a:extLst>
                <a:ext uri="{FF2B5EF4-FFF2-40B4-BE49-F238E27FC236}">
                  <a16:creationId xmlns:a16="http://schemas.microsoft.com/office/drawing/2014/main" id="{F685C102-0C03-3288-6701-A7FFFD5DBC2A}"/>
                </a:ext>
              </a:extLst>
            </p:cNvPr>
            <p:cNvSpPr/>
            <p:nvPr/>
          </p:nvSpPr>
          <p:spPr>
            <a:xfrm>
              <a:off x="5016500" y="5575300"/>
              <a:ext cx="271156" cy="114492"/>
            </a:xfrm>
            <a:custGeom>
              <a:avLst/>
              <a:gdLst>
                <a:gd name="connsiteX0" fmla="*/ 0 w 271156"/>
                <a:gd name="connsiteY0" fmla="*/ 0 h 114492"/>
                <a:gd name="connsiteX1" fmla="*/ 161925 w 271156"/>
                <a:gd name="connsiteY1" fmla="*/ 82550 h 114492"/>
                <a:gd name="connsiteX2" fmla="*/ 117475 w 271156"/>
                <a:gd name="connsiteY2" fmla="*/ 50800 h 114492"/>
                <a:gd name="connsiteX3" fmla="*/ 269875 w 271156"/>
                <a:gd name="connsiteY3" fmla="*/ 114300 h 114492"/>
                <a:gd name="connsiteX4" fmla="*/ 187325 w 271156"/>
                <a:gd name="connsiteY4" fmla="*/ 69850 h 114492"/>
                <a:gd name="connsiteX5" fmla="*/ 130175 w 271156"/>
                <a:gd name="connsiteY5" fmla="*/ 50800 h 114492"/>
                <a:gd name="connsiteX6" fmla="*/ 0 w 271156"/>
                <a:gd name="connsiteY6" fmla="*/ 0 h 114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156" h="114492">
                  <a:moveTo>
                    <a:pt x="0" y="0"/>
                  </a:moveTo>
                  <a:cubicBezTo>
                    <a:pt x="71173" y="37041"/>
                    <a:pt x="142346" y="74083"/>
                    <a:pt x="161925" y="82550"/>
                  </a:cubicBezTo>
                  <a:cubicBezTo>
                    <a:pt x="181504" y="91017"/>
                    <a:pt x="99483" y="45508"/>
                    <a:pt x="117475" y="50800"/>
                  </a:cubicBezTo>
                  <a:cubicBezTo>
                    <a:pt x="135467" y="56092"/>
                    <a:pt x="258233" y="111125"/>
                    <a:pt x="269875" y="114300"/>
                  </a:cubicBezTo>
                  <a:cubicBezTo>
                    <a:pt x="281517" y="117475"/>
                    <a:pt x="210608" y="80433"/>
                    <a:pt x="187325" y="69850"/>
                  </a:cubicBezTo>
                  <a:cubicBezTo>
                    <a:pt x="164042" y="59267"/>
                    <a:pt x="130175" y="50800"/>
                    <a:pt x="130175" y="508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フリーフォーム 69">
              <a:extLst>
                <a:ext uri="{FF2B5EF4-FFF2-40B4-BE49-F238E27FC236}">
                  <a16:creationId xmlns:a16="http://schemas.microsoft.com/office/drawing/2014/main" id="{8C3892CC-F01A-4E78-278B-D4F43890BB7C}"/>
                </a:ext>
              </a:extLst>
            </p:cNvPr>
            <p:cNvSpPr/>
            <p:nvPr/>
          </p:nvSpPr>
          <p:spPr>
            <a:xfrm>
              <a:off x="4694972" y="4004738"/>
              <a:ext cx="403851" cy="269063"/>
            </a:xfrm>
            <a:custGeom>
              <a:avLst/>
              <a:gdLst>
                <a:gd name="connsiteX0" fmla="*/ 853 w 403851"/>
                <a:gd name="connsiteY0" fmla="*/ 268812 h 269063"/>
                <a:gd name="connsiteX1" fmla="*/ 283428 w 403851"/>
                <a:gd name="connsiteY1" fmla="*/ 94187 h 269063"/>
                <a:gd name="connsiteX2" fmla="*/ 207228 w 403851"/>
                <a:gd name="connsiteY2" fmla="*/ 141812 h 269063"/>
                <a:gd name="connsiteX3" fmla="*/ 400903 w 403851"/>
                <a:gd name="connsiteY3" fmla="*/ 2112 h 269063"/>
                <a:gd name="connsiteX4" fmla="*/ 312003 w 403851"/>
                <a:gd name="connsiteY4" fmla="*/ 62437 h 269063"/>
                <a:gd name="connsiteX5" fmla="*/ 146903 w 403851"/>
                <a:gd name="connsiteY5" fmla="*/ 129112 h 269063"/>
                <a:gd name="connsiteX6" fmla="*/ 194528 w 403851"/>
                <a:gd name="connsiteY6" fmla="*/ 132287 h 269063"/>
                <a:gd name="connsiteX7" fmla="*/ 853 w 403851"/>
                <a:gd name="connsiteY7" fmla="*/ 268812 h 269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3851" h="269063">
                  <a:moveTo>
                    <a:pt x="853" y="268812"/>
                  </a:moveTo>
                  <a:cubicBezTo>
                    <a:pt x="15670" y="262462"/>
                    <a:pt x="283428" y="94187"/>
                    <a:pt x="283428" y="94187"/>
                  </a:cubicBezTo>
                  <a:cubicBezTo>
                    <a:pt x="317824" y="73020"/>
                    <a:pt x="187649" y="157158"/>
                    <a:pt x="207228" y="141812"/>
                  </a:cubicBezTo>
                  <a:cubicBezTo>
                    <a:pt x="226807" y="126466"/>
                    <a:pt x="383441" y="15341"/>
                    <a:pt x="400903" y="2112"/>
                  </a:cubicBezTo>
                  <a:cubicBezTo>
                    <a:pt x="418366" y="-11117"/>
                    <a:pt x="354336" y="41270"/>
                    <a:pt x="312003" y="62437"/>
                  </a:cubicBezTo>
                  <a:cubicBezTo>
                    <a:pt x="269670" y="83604"/>
                    <a:pt x="166482" y="117470"/>
                    <a:pt x="146903" y="129112"/>
                  </a:cubicBezTo>
                  <a:cubicBezTo>
                    <a:pt x="127324" y="140754"/>
                    <a:pt x="220457" y="105300"/>
                    <a:pt x="194528" y="132287"/>
                  </a:cubicBezTo>
                  <a:cubicBezTo>
                    <a:pt x="168599" y="159274"/>
                    <a:pt x="-13964" y="275162"/>
                    <a:pt x="853" y="26881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フリーフォーム 70">
              <a:extLst>
                <a:ext uri="{FF2B5EF4-FFF2-40B4-BE49-F238E27FC236}">
                  <a16:creationId xmlns:a16="http://schemas.microsoft.com/office/drawing/2014/main" id="{AA5E483D-DFA7-EE09-60F0-54303C3EBC6C}"/>
                </a:ext>
              </a:extLst>
            </p:cNvPr>
            <p:cNvSpPr/>
            <p:nvPr/>
          </p:nvSpPr>
          <p:spPr>
            <a:xfrm>
              <a:off x="5041470" y="4013181"/>
              <a:ext cx="428038" cy="186307"/>
            </a:xfrm>
            <a:custGeom>
              <a:avLst/>
              <a:gdLst>
                <a:gd name="connsiteX0" fmla="*/ 51230 w 428038"/>
                <a:gd name="connsiteY0" fmla="*/ 98444 h 186307"/>
                <a:gd name="connsiteX1" fmla="*/ 298880 w 428038"/>
                <a:gd name="connsiteY1" fmla="*/ 63519 h 186307"/>
                <a:gd name="connsiteX2" fmla="*/ 384605 w 428038"/>
                <a:gd name="connsiteY2" fmla="*/ 111144 h 186307"/>
                <a:gd name="connsiteX3" fmla="*/ 384605 w 428038"/>
                <a:gd name="connsiteY3" fmla="*/ 60344 h 186307"/>
                <a:gd name="connsiteX4" fmla="*/ 425880 w 428038"/>
                <a:gd name="connsiteY4" fmla="*/ 184169 h 186307"/>
                <a:gd name="connsiteX5" fmla="*/ 413180 w 428038"/>
                <a:gd name="connsiteY5" fmla="*/ 133369 h 186307"/>
                <a:gd name="connsiteX6" fmla="*/ 336980 w 428038"/>
                <a:gd name="connsiteY6" fmla="*/ 63519 h 186307"/>
                <a:gd name="connsiteX7" fmla="*/ 222680 w 428038"/>
                <a:gd name="connsiteY7" fmla="*/ 19 h 186307"/>
                <a:gd name="connsiteX8" fmla="*/ 321105 w 428038"/>
                <a:gd name="connsiteY8" fmla="*/ 69869 h 186307"/>
                <a:gd name="connsiteX9" fmla="*/ 276655 w 428038"/>
                <a:gd name="connsiteY9" fmla="*/ 53994 h 186307"/>
                <a:gd name="connsiteX10" fmla="*/ 430 w 428038"/>
                <a:gd name="connsiteY10" fmla="*/ 9544 h 186307"/>
                <a:gd name="connsiteX11" fmla="*/ 209980 w 428038"/>
                <a:gd name="connsiteY11" fmla="*/ 53994 h 186307"/>
                <a:gd name="connsiteX12" fmla="*/ 51230 w 428038"/>
                <a:gd name="connsiteY12" fmla="*/ 98444 h 186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8038" h="186307">
                  <a:moveTo>
                    <a:pt x="51230" y="98444"/>
                  </a:moveTo>
                  <a:cubicBezTo>
                    <a:pt x="66047" y="100031"/>
                    <a:pt x="243318" y="61402"/>
                    <a:pt x="298880" y="63519"/>
                  </a:cubicBezTo>
                  <a:cubicBezTo>
                    <a:pt x="354442" y="65636"/>
                    <a:pt x="370318" y="111673"/>
                    <a:pt x="384605" y="111144"/>
                  </a:cubicBezTo>
                  <a:cubicBezTo>
                    <a:pt x="398893" y="110615"/>
                    <a:pt x="377726" y="48173"/>
                    <a:pt x="384605" y="60344"/>
                  </a:cubicBezTo>
                  <a:cubicBezTo>
                    <a:pt x="391484" y="72515"/>
                    <a:pt x="421118" y="171998"/>
                    <a:pt x="425880" y="184169"/>
                  </a:cubicBezTo>
                  <a:cubicBezTo>
                    <a:pt x="430642" y="196340"/>
                    <a:pt x="427997" y="153477"/>
                    <a:pt x="413180" y="133369"/>
                  </a:cubicBezTo>
                  <a:cubicBezTo>
                    <a:pt x="398363" y="113261"/>
                    <a:pt x="368730" y="85744"/>
                    <a:pt x="336980" y="63519"/>
                  </a:cubicBezTo>
                  <a:cubicBezTo>
                    <a:pt x="305230" y="41294"/>
                    <a:pt x="225326" y="-1039"/>
                    <a:pt x="222680" y="19"/>
                  </a:cubicBezTo>
                  <a:cubicBezTo>
                    <a:pt x="220034" y="1077"/>
                    <a:pt x="312109" y="60873"/>
                    <a:pt x="321105" y="69869"/>
                  </a:cubicBezTo>
                  <a:cubicBezTo>
                    <a:pt x="330101" y="78865"/>
                    <a:pt x="330101" y="64048"/>
                    <a:pt x="276655" y="53994"/>
                  </a:cubicBezTo>
                  <a:cubicBezTo>
                    <a:pt x="223209" y="43940"/>
                    <a:pt x="11542" y="9544"/>
                    <a:pt x="430" y="9544"/>
                  </a:cubicBezTo>
                  <a:cubicBezTo>
                    <a:pt x="-10682" y="9544"/>
                    <a:pt x="196751" y="41823"/>
                    <a:pt x="209980" y="53994"/>
                  </a:cubicBezTo>
                  <a:cubicBezTo>
                    <a:pt x="223209" y="66165"/>
                    <a:pt x="36413" y="96857"/>
                    <a:pt x="51230" y="9844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フリーフォーム 71">
              <a:extLst>
                <a:ext uri="{FF2B5EF4-FFF2-40B4-BE49-F238E27FC236}">
                  <a16:creationId xmlns:a16="http://schemas.microsoft.com/office/drawing/2014/main" id="{5B7F33D1-3B44-4ADC-1526-BC91F45C9001}"/>
                </a:ext>
              </a:extLst>
            </p:cNvPr>
            <p:cNvSpPr/>
            <p:nvPr/>
          </p:nvSpPr>
          <p:spPr>
            <a:xfrm>
              <a:off x="4566895" y="4556934"/>
              <a:ext cx="75131" cy="450053"/>
            </a:xfrm>
            <a:custGeom>
              <a:avLst/>
              <a:gdLst>
                <a:gd name="connsiteX0" fmla="*/ 65430 w 75131"/>
                <a:gd name="connsiteY0" fmla="*/ 2366 h 450053"/>
                <a:gd name="connsiteX1" fmla="*/ 27330 w 75131"/>
                <a:gd name="connsiteY1" fmla="*/ 103966 h 450053"/>
                <a:gd name="connsiteX2" fmla="*/ 33680 w 75131"/>
                <a:gd name="connsiteY2" fmla="*/ 211916 h 450053"/>
                <a:gd name="connsiteX3" fmla="*/ 1930 w 75131"/>
                <a:gd name="connsiteY3" fmla="*/ 199216 h 450053"/>
                <a:gd name="connsiteX4" fmla="*/ 65430 w 75131"/>
                <a:gd name="connsiteY4" fmla="*/ 307166 h 450053"/>
                <a:gd name="connsiteX5" fmla="*/ 49555 w 75131"/>
                <a:gd name="connsiteY5" fmla="*/ 361141 h 450053"/>
                <a:gd name="connsiteX6" fmla="*/ 20980 w 75131"/>
                <a:gd name="connsiteY6" fmla="*/ 450041 h 450053"/>
                <a:gd name="connsiteX7" fmla="*/ 46380 w 75131"/>
                <a:gd name="connsiteY7" fmla="*/ 354791 h 450053"/>
                <a:gd name="connsiteX8" fmla="*/ 62255 w 75131"/>
                <a:gd name="connsiteY8" fmla="*/ 250016 h 450053"/>
                <a:gd name="connsiteX9" fmla="*/ 74955 w 75131"/>
                <a:gd name="connsiteY9" fmla="*/ 186516 h 450053"/>
                <a:gd name="connsiteX10" fmla="*/ 52730 w 75131"/>
                <a:gd name="connsiteY10" fmla="*/ 269066 h 450053"/>
                <a:gd name="connsiteX11" fmla="*/ 24155 w 75131"/>
                <a:gd name="connsiteY11" fmla="*/ 192866 h 450053"/>
                <a:gd name="connsiteX12" fmla="*/ 1930 w 75131"/>
                <a:gd name="connsiteY12" fmla="*/ 116666 h 450053"/>
                <a:gd name="connsiteX13" fmla="*/ 5105 w 75131"/>
                <a:gd name="connsiteY13" fmla="*/ 176991 h 450053"/>
                <a:gd name="connsiteX14" fmla="*/ 36855 w 75131"/>
                <a:gd name="connsiteY14" fmla="*/ 46816 h 450053"/>
                <a:gd name="connsiteX15" fmla="*/ 65430 w 75131"/>
                <a:gd name="connsiteY15" fmla="*/ 2366 h 45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5131" h="450053">
                  <a:moveTo>
                    <a:pt x="65430" y="2366"/>
                  </a:moveTo>
                  <a:cubicBezTo>
                    <a:pt x="63842" y="11891"/>
                    <a:pt x="32622" y="69041"/>
                    <a:pt x="27330" y="103966"/>
                  </a:cubicBezTo>
                  <a:cubicBezTo>
                    <a:pt x="22038" y="138891"/>
                    <a:pt x="37913" y="196041"/>
                    <a:pt x="33680" y="211916"/>
                  </a:cubicBezTo>
                  <a:cubicBezTo>
                    <a:pt x="29447" y="227791"/>
                    <a:pt x="-3362" y="183341"/>
                    <a:pt x="1930" y="199216"/>
                  </a:cubicBezTo>
                  <a:cubicBezTo>
                    <a:pt x="7222" y="215091"/>
                    <a:pt x="57493" y="280179"/>
                    <a:pt x="65430" y="307166"/>
                  </a:cubicBezTo>
                  <a:cubicBezTo>
                    <a:pt x="73367" y="334153"/>
                    <a:pt x="56963" y="337329"/>
                    <a:pt x="49555" y="361141"/>
                  </a:cubicBezTo>
                  <a:cubicBezTo>
                    <a:pt x="42147" y="384954"/>
                    <a:pt x="21509" y="451099"/>
                    <a:pt x="20980" y="450041"/>
                  </a:cubicBezTo>
                  <a:cubicBezTo>
                    <a:pt x="20451" y="448983"/>
                    <a:pt x="39501" y="388129"/>
                    <a:pt x="46380" y="354791"/>
                  </a:cubicBezTo>
                  <a:cubicBezTo>
                    <a:pt x="53259" y="321453"/>
                    <a:pt x="57493" y="278062"/>
                    <a:pt x="62255" y="250016"/>
                  </a:cubicBezTo>
                  <a:cubicBezTo>
                    <a:pt x="67017" y="221970"/>
                    <a:pt x="76542" y="183341"/>
                    <a:pt x="74955" y="186516"/>
                  </a:cubicBezTo>
                  <a:cubicBezTo>
                    <a:pt x="73368" y="189691"/>
                    <a:pt x="61197" y="268008"/>
                    <a:pt x="52730" y="269066"/>
                  </a:cubicBezTo>
                  <a:cubicBezTo>
                    <a:pt x="44263" y="270124"/>
                    <a:pt x="32622" y="218266"/>
                    <a:pt x="24155" y="192866"/>
                  </a:cubicBezTo>
                  <a:cubicBezTo>
                    <a:pt x="15688" y="167466"/>
                    <a:pt x="5105" y="119312"/>
                    <a:pt x="1930" y="116666"/>
                  </a:cubicBezTo>
                  <a:cubicBezTo>
                    <a:pt x="-1245" y="114020"/>
                    <a:pt x="-716" y="188633"/>
                    <a:pt x="5105" y="176991"/>
                  </a:cubicBezTo>
                  <a:cubicBezTo>
                    <a:pt x="10926" y="165349"/>
                    <a:pt x="22038" y="80683"/>
                    <a:pt x="36855" y="46816"/>
                  </a:cubicBezTo>
                  <a:cubicBezTo>
                    <a:pt x="51672" y="12949"/>
                    <a:pt x="67018" y="-7159"/>
                    <a:pt x="65430" y="236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>
              <a:extLst>
                <a:ext uri="{FF2B5EF4-FFF2-40B4-BE49-F238E27FC236}">
                  <a16:creationId xmlns:a16="http://schemas.microsoft.com/office/drawing/2014/main" id="{97A5B090-1CEF-2D29-0C24-D600F5D63EBA}"/>
                </a:ext>
              </a:extLst>
            </p:cNvPr>
            <p:cNvSpPr/>
            <p:nvPr/>
          </p:nvSpPr>
          <p:spPr>
            <a:xfrm>
              <a:off x="4498772" y="4854573"/>
              <a:ext cx="57975" cy="225656"/>
            </a:xfrm>
            <a:custGeom>
              <a:avLst/>
              <a:gdLst>
                <a:gd name="connsiteX0" fmla="*/ 51003 w 57975"/>
                <a:gd name="connsiteY0" fmla="*/ 2 h 225656"/>
                <a:gd name="connsiteX1" fmla="*/ 22428 w 57975"/>
                <a:gd name="connsiteY1" fmla="*/ 127002 h 225656"/>
                <a:gd name="connsiteX2" fmla="*/ 57353 w 57975"/>
                <a:gd name="connsiteY2" fmla="*/ 222252 h 225656"/>
                <a:gd name="connsiteX3" fmla="*/ 41478 w 57975"/>
                <a:gd name="connsiteY3" fmla="*/ 196852 h 225656"/>
                <a:gd name="connsiteX4" fmla="*/ 203 w 57975"/>
                <a:gd name="connsiteY4" fmla="*/ 123827 h 225656"/>
                <a:gd name="connsiteX5" fmla="*/ 51003 w 57975"/>
                <a:gd name="connsiteY5" fmla="*/ 2 h 22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975" h="225656">
                  <a:moveTo>
                    <a:pt x="51003" y="2"/>
                  </a:moveTo>
                  <a:cubicBezTo>
                    <a:pt x="54707" y="531"/>
                    <a:pt x="21370" y="89960"/>
                    <a:pt x="22428" y="127002"/>
                  </a:cubicBezTo>
                  <a:cubicBezTo>
                    <a:pt x="23486" y="164044"/>
                    <a:pt x="57353" y="222252"/>
                    <a:pt x="57353" y="222252"/>
                  </a:cubicBezTo>
                  <a:cubicBezTo>
                    <a:pt x="60528" y="233894"/>
                    <a:pt x="51003" y="213256"/>
                    <a:pt x="41478" y="196852"/>
                  </a:cubicBezTo>
                  <a:cubicBezTo>
                    <a:pt x="31953" y="180448"/>
                    <a:pt x="-2972" y="152402"/>
                    <a:pt x="203" y="123827"/>
                  </a:cubicBezTo>
                  <a:cubicBezTo>
                    <a:pt x="3378" y="95252"/>
                    <a:pt x="47299" y="-527"/>
                    <a:pt x="51003" y="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>
              <a:extLst>
                <a:ext uri="{FF2B5EF4-FFF2-40B4-BE49-F238E27FC236}">
                  <a16:creationId xmlns:a16="http://schemas.microsoft.com/office/drawing/2014/main" id="{287943AF-D1D5-7A1C-7A9E-0063DB9786DA}"/>
                </a:ext>
              </a:extLst>
            </p:cNvPr>
            <p:cNvSpPr/>
            <p:nvPr/>
          </p:nvSpPr>
          <p:spPr>
            <a:xfrm>
              <a:off x="4460816" y="5289197"/>
              <a:ext cx="209614" cy="390986"/>
            </a:xfrm>
            <a:custGeom>
              <a:avLst/>
              <a:gdLst>
                <a:gd name="connsiteX0" fmla="*/ 95309 w 209614"/>
                <a:gd name="connsiteY0" fmla="*/ 353 h 390986"/>
                <a:gd name="connsiteX1" fmla="*/ 76259 w 209614"/>
                <a:gd name="connsiteY1" fmla="*/ 121003 h 390986"/>
                <a:gd name="connsiteX2" fmla="*/ 111184 w 209614"/>
                <a:gd name="connsiteY2" fmla="*/ 187678 h 390986"/>
                <a:gd name="connsiteX3" fmla="*/ 79434 w 209614"/>
                <a:gd name="connsiteY3" fmla="*/ 187678 h 390986"/>
                <a:gd name="connsiteX4" fmla="*/ 155634 w 209614"/>
                <a:gd name="connsiteY4" fmla="*/ 263878 h 390986"/>
                <a:gd name="connsiteX5" fmla="*/ 130234 w 209614"/>
                <a:gd name="connsiteY5" fmla="*/ 251178 h 390986"/>
                <a:gd name="connsiteX6" fmla="*/ 158809 w 209614"/>
                <a:gd name="connsiteY6" fmla="*/ 292453 h 390986"/>
                <a:gd name="connsiteX7" fmla="*/ 149284 w 209614"/>
                <a:gd name="connsiteY7" fmla="*/ 330553 h 390986"/>
                <a:gd name="connsiteX8" fmla="*/ 209609 w 209614"/>
                <a:gd name="connsiteY8" fmla="*/ 390878 h 390986"/>
                <a:gd name="connsiteX9" fmla="*/ 152459 w 209614"/>
                <a:gd name="connsiteY9" fmla="*/ 314678 h 390986"/>
                <a:gd name="connsiteX10" fmla="*/ 111184 w 209614"/>
                <a:gd name="connsiteY10" fmla="*/ 238478 h 390986"/>
                <a:gd name="connsiteX11" fmla="*/ 59 w 209614"/>
                <a:gd name="connsiteY11" fmla="*/ 95603 h 390986"/>
                <a:gd name="connsiteX12" fmla="*/ 95309 w 209614"/>
                <a:gd name="connsiteY12" fmla="*/ 184503 h 390986"/>
                <a:gd name="connsiteX13" fmla="*/ 66734 w 209614"/>
                <a:gd name="connsiteY13" fmla="*/ 86078 h 390986"/>
                <a:gd name="connsiteX14" fmla="*/ 95309 w 209614"/>
                <a:gd name="connsiteY14" fmla="*/ 353 h 390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614" h="390986">
                  <a:moveTo>
                    <a:pt x="95309" y="353"/>
                  </a:moveTo>
                  <a:cubicBezTo>
                    <a:pt x="96897" y="6174"/>
                    <a:pt x="73613" y="89782"/>
                    <a:pt x="76259" y="121003"/>
                  </a:cubicBezTo>
                  <a:cubicBezTo>
                    <a:pt x="78905" y="152224"/>
                    <a:pt x="110655" y="176566"/>
                    <a:pt x="111184" y="187678"/>
                  </a:cubicBezTo>
                  <a:cubicBezTo>
                    <a:pt x="111713" y="198790"/>
                    <a:pt x="72026" y="174978"/>
                    <a:pt x="79434" y="187678"/>
                  </a:cubicBezTo>
                  <a:cubicBezTo>
                    <a:pt x="86842" y="200378"/>
                    <a:pt x="147167" y="253295"/>
                    <a:pt x="155634" y="263878"/>
                  </a:cubicBezTo>
                  <a:cubicBezTo>
                    <a:pt x="164101" y="274461"/>
                    <a:pt x="129705" y="246416"/>
                    <a:pt x="130234" y="251178"/>
                  </a:cubicBezTo>
                  <a:cubicBezTo>
                    <a:pt x="130763" y="255941"/>
                    <a:pt x="155634" y="279224"/>
                    <a:pt x="158809" y="292453"/>
                  </a:cubicBezTo>
                  <a:cubicBezTo>
                    <a:pt x="161984" y="305682"/>
                    <a:pt x="140817" y="314149"/>
                    <a:pt x="149284" y="330553"/>
                  </a:cubicBezTo>
                  <a:cubicBezTo>
                    <a:pt x="157751" y="346957"/>
                    <a:pt x="209080" y="393524"/>
                    <a:pt x="209609" y="390878"/>
                  </a:cubicBezTo>
                  <a:cubicBezTo>
                    <a:pt x="210138" y="388232"/>
                    <a:pt x="168863" y="340078"/>
                    <a:pt x="152459" y="314678"/>
                  </a:cubicBezTo>
                  <a:cubicBezTo>
                    <a:pt x="136055" y="289278"/>
                    <a:pt x="136584" y="274990"/>
                    <a:pt x="111184" y="238478"/>
                  </a:cubicBezTo>
                  <a:cubicBezTo>
                    <a:pt x="85784" y="201966"/>
                    <a:pt x="2705" y="104599"/>
                    <a:pt x="59" y="95603"/>
                  </a:cubicBezTo>
                  <a:cubicBezTo>
                    <a:pt x="-2587" y="86607"/>
                    <a:pt x="84197" y="186090"/>
                    <a:pt x="95309" y="184503"/>
                  </a:cubicBezTo>
                  <a:cubicBezTo>
                    <a:pt x="106421" y="182916"/>
                    <a:pt x="68322" y="109891"/>
                    <a:pt x="66734" y="86078"/>
                  </a:cubicBezTo>
                  <a:cubicBezTo>
                    <a:pt x="65146" y="62265"/>
                    <a:pt x="93721" y="-5468"/>
                    <a:pt x="95309" y="35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 74">
              <a:extLst>
                <a:ext uri="{FF2B5EF4-FFF2-40B4-BE49-F238E27FC236}">
                  <a16:creationId xmlns:a16="http://schemas.microsoft.com/office/drawing/2014/main" id="{31CFD717-01DF-802D-3084-7E9D19068728}"/>
                </a:ext>
              </a:extLst>
            </p:cNvPr>
            <p:cNvSpPr/>
            <p:nvPr/>
          </p:nvSpPr>
          <p:spPr>
            <a:xfrm>
              <a:off x="5879824" y="4311610"/>
              <a:ext cx="126323" cy="392647"/>
            </a:xfrm>
            <a:custGeom>
              <a:avLst/>
              <a:gdLst>
                <a:gd name="connsiteX0" fmla="*/ 276 w 126323"/>
                <a:gd name="connsiteY0" fmla="*/ 40 h 392647"/>
                <a:gd name="connsiteX1" fmla="*/ 66951 w 126323"/>
                <a:gd name="connsiteY1" fmla="*/ 152440 h 392647"/>
                <a:gd name="connsiteX2" fmla="*/ 79651 w 126323"/>
                <a:gd name="connsiteY2" fmla="*/ 123865 h 392647"/>
                <a:gd name="connsiteX3" fmla="*/ 108226 w 126323"/>
                <a:gd name="connsiteY3" fmla="*/ 215940 h 392647"/>
                <a:gd name="connsiteX4" fmla="*/ 101876 w 126323"/>
                <a:gd name="connsiteY4" fmla="*/ 266740 h 392647"/>
                <a:gd name="connsiteX5" fmla="*/ 124101 w 126323"/>
                <a:gd name="connsiteY5" fmla="*/ 390565 h 392647"/>
                <a:gd name="connsiteX6" fmla="*/ 124101 w 126323"/>
                <a:gd name="connsiteY6" fmla="*/ 330240 h 392647"/>
                <a:gd name="connsiteX7" fmla="*/ 111401 w 126323"/>
                <a:gd name="connsiteY7" fmla="*/ 152440 h 392647"/>
                <a:gd name="connsiteX8" fmla="*/ 92351 w 126323"/>
                <a:gd name="connsiteY8" fmla="*/ 107990 h 392647"/>
                <a:gd name="connsiteX9" fmla="*/ 95526 w 126323"/>
                <a:gd name="connsiteY9" fmla="*/ 136565 h 392647"/>
                <a:gd name="connsiteX10" fmla="*/ 276 w 126323"/>
                <a:gd name="connsiteY10" fmla="*/ 40 h 39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323" h="392647">
                  <a:moveTo>
                    <a:pt x="276" y="40"/>
                  </a:moveTo>
                  <a:cubicBezTo>
                    <a:pt x="-4486" y="2686"/>
                    <a:pt x="53722" y="131802"/>
                    <a:pt x="66951" y="152440"/>
                  </a:cubicBezTo>
                  <a:cubicBezTo>
                    <a:pt x="80180" y="173078"/>
                    <a:pt x="72772" y="113282"/>
                    <a:pt x="79651" y="123865"/>
                  </a:cubicBezTo>
                  <a:cubicBezTo>
                    <a:pt x="86530" y="134448"/>
                    <a:pt x="104522" y="192128"/>
                    <a:pt x="108226" y="215940"/>
                  </a:cubicBezTo>
                  <a:cubicBezTo>
                    <a:pt x="111930" y="239753"/>
                    <a:pt x="99230" y="237636"/>
                    <a:pt x="101876" y="266740"/>
                  </a:cubicBezTo>
                  <a:cubicBezTo>
                    <a:pt x="104522" y="295844"/>
                    <a:pt x="120397" y="379982"/>
                    <a:pt x="124101" y="390565"/>
                  </a:cubicBezTo>
                  <a:cubicBezTo>
                    <a:pt x="127805" y="401148"/>
                    <a:pt x="126218" y="369927"/>
                    <a:pt x="124101" y="330240"/>
                  </a:cubicBezTo>
                  <a:cubicBezTo>
                    <a:pt x="121984" y="290553"/>
                    <a:pt x="116693" y="189482"/>
                    <a:pt x="111401" y="152440"/>
                  </a:cubicBezTo>
                  <a:cubicBezTo>
                    <a:pt x="106109" y="115398"/>
                    <a:pt x="94997" y="110636"/>
                    <a:pt x="92351" y="107990"/>
                  </a:cubicBezTo>
                  <a:cubicBezTo>
                    <a:pt x="89705" y="105344"/>
                    <a:pt x="108755" y="148736"/>
                    <a:pt x="95526" y="136565"/>
                  </a:cubicBezTo>
                  <a:cubicBezTo>
                    <a:pt x="82297" y="124394"/>
                    <a:pt x="5038" y="-2606"/>
                    <a:pt x="276" y="4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 75">
              <a:extLst>
                <a:ext uri="{FF2B5EF4-FFF2-40B4-BE49-F238E27FC236}">
                  <a16:creationId xmlns:a16="http://schemas.microsoft.com/office/drawing/2014/main" id="{11B09551-4F72-4A5C-62DD-A7AF0B8478C8}"/>
                </a:ext>
              </a:extLst>
            </p:cNvPr>
            <p:cNvSpPr/>
            <p:nvPr/>
          </p:nvSpPr>
          <p:spPr>
            <a:xfrm>
              <a:off x="6016616" y="4736725"/>
              <a:ext cx="66803" cy="689595"/>
            </a:xfrm>
            <a:custGeom>
              <a:avLst/>
              <a:gdLst>
                <a:gd name="connsiteX0" fmla="*/ 9 w 66803"/>
                <a:gd name="connsiteY0" fmla="*/ 375 h 689595"/>
                <a:gd name="connsiteX1" fmla="*/ 34934 w 66803"/>
                <a:gd name="connsiteY1" fmla="*/ 305175 h 689595"/>
                <a:gd name="connsiteX2" fmla="*/ 44459 w 66803"/>
                <a:gd name="connsiteY2" fmla="*/ 279775 h 689595"/>
                <a:gd name="connsiteX3" fmla="*/ 60334 w 66803"/>
                <a:gd name="connsiteY3" fmla="*/ 381375 h 689595"/>
                <a:gd name="connsiteX4" fmla="*/ 53984 w 66803"/>
                <a:gd name="connsiteY4" fmla="*/ 349625 h 689595"/>
                <a:gd name="connsiteX5" fmla="*/ 38109 w 66803"/>
                <a:gd name="connsiteY5" fmla="*/ 413125 h 689595"/>
                <a:gd name="connsiteX6" fmla="*/ 38109 w 66803"/>
                <a:gd name="connsiteY6" fmla="*/ 524250 h 689595"/>
                <a:gd name="connsiteX7" fmla="*/ 41284 w 66803"/>
                <a:gd name="connsiteY7" fmla="*/ 467100 h 689595"/>
                <a:gd name="connsiteX8" fmla="*/ 50809 w 66803"/>
                <a:gd name="connsiteY8" fmla="*/ 562350 h 689595"/>
                <a:gd name="connsiteX9" fmla="*/ 47634 w 66803"/>
                <a:gd name="connsiteY9" fmla="*/ 482975 h 689595"/>
                <a:gd name="connsiteX10" fmla="*/ 12709 w 66803"/>
                <a:gd name="connsiteY10" fmla="*/ 578225 h 689595"/>
                <a:gd name="connsiteX11" fmla="*/ 31759 w 66803"/>
                <a:gd name="connsiteY11" fmla="*/ 689350 h 689595"/>
                <a:gd name="connsiteX12" fmla="*/ 19059 w 66803"/>
                <a:gd name="connsiteY12" fmla="*/ 600450 h 689595"/>
                <a:gd name="connsiteX13" fmla="*/ 66684 w 66803"/>
                <a:gd name="connsiteY13" fmla="*/ 365500 h 689595"/>
                <a:gd name="connsiteX14" fmla="*/ 31759 w 66803"/>
                <a:gd name="connsiteY14" fmla="*/ 244850 h 689595"/>
                <a:gd name="connsiteX15" fmla="*/ 9 w 66803"/>
                <a:gd name="connsiteY15" fmla="*/ 375 h 68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803" h="689595">
                  <a:moveTo>
                    <a:pt x="9" y="375"/>
                  </a:moveTo>
                  <a:cubicBezTo>
                    <a:pt x="538" y="10429"/>
                    <a:pt x="27526" y="258608"/>
                    <a:pt x="34934" y="305175"/>
                  </a:cubicBezTo>
                  <a:cubicBezTo>
                    <a:pt x="42342" y="351742"/>
                    <a:pt x="40226" y="267075"/>
                    <a:pt x="44459" y="279775"/>
                  </a:cubicBezTo>
                  <a:cubicBezTo>
                    <a:pt x="48692" y="292475"/>
                    <a:pt x="58747" y="369733"/>
                    <a:pt x="60334" y="381375"/>
                  </a:cubicBezTo>
                  <a:cubicBezTo>
                    <a:pt x="61921" y="393017"/>
                    <a:pt x="57688" y="344333"/>
                    <a:pt x="53984" y="349625"/>
                  </a:cubicBezTo>
                  <a:cubicBezTo>
                    <a:pt x="50280" y="354917"/>
                    <a:pt x="40755" y="384021"/>
                    <a:pt x="38109" y="413125"/>
                  </a:cubicBezTo>
                  <a:cubicBezTo>
                    <a:pt x="35463" y="442229"/>
                    <a:pt x="37580" y="515254"/>
                    <a:pt x="38109" y="524250"/>
                  </a:cubicBezTo>
                  <a:cubicBezTo>
                    <a:pt x="38638" y="533246"/>
                    <a:pt x="39167" y="460750"/>
                    <a:pt x="41284" y="467100"/>
                  </a:cubicBezTo>
                  <a:cubicBezTo>
                    <a:pt x="43401" y="473450"/>
                    <a:pt x="49751" y="559704"/>
                    <a:pt x="50809" y="562350"/>
                  </a:cubicBezTo>
                  <a:cubicBezTo>
                    <a:pt x="51867" y="564996"/>
                    <a:pt x="53984" y="480329"/>
                    <a:pt x="47634" y="482975"/>
                  </a:cubicBezTo>
                  <a:cubicBezTo>
                    <a:pt x="41284" y="485621"/>
                    <a:pt x="15355" y="543829"/>
                    <a:pt x="12709" y="578225"/>
                  </a:cubicBezTo>
                  <a:cubicBezTo>
                    <a:pt x="10063" y="612621"/>
                    <a:pt x="30701" y="685646"/>
                    <a:pt x="31759" y="689350"/>
                  </a:cubicBezTo>
                  <a:cubicBezTo>
                    <a:pt x="32817" y="693054"/>
                    <a:pt x="13238" y="654425"/>
                    <a:pt x="19059" y="600450"/>
                  </a:cubicBezTo>
                  <a:cubicBezTo>
                    <a:pt x="24880" y="546475"/>
                    <a:pt x="64567" y="424767"/>
                    <a:pt x="66684" y="365500"/>
                  </a:cubicBezTo>
                  <a:cubicBezTo>
                    <a:pt x="68801" y="306233"/>
                    <a:pt x="42342" y="304646"/>
                    <a:pt x="31759" y="244850"/>
                  </a:cubicBezTo>
                  <a:cubicBezTo>
                    <a:pt x="21176" y="185054"/>
                    <a:pt x="-520" y="-9679"/>
                    <a:pt x="9" y="37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 76">
              <a:extLst>
                <a:ext uri="{FF2B5EF4-FFF2-40B4-BE49-F238E27FC236}">
                  <a16:creationId xmlns:a16="http://schemas.microsoft.com/office/drawing/2014/main" id="{59070448-1B46-5356-C04E-598C98DC5970}"/>
                </a:ext>
              </a:extLst>
            </p:cNvPr>
            <p:cNvSpPr/>
            <p:nvPr/>
          </p:nvSpPr>
          <p:spPr>
            <a:xfrm>
              <a:off x="5879758" y="5406897"/>
              <a:ext cx="157528" cy="260592"/>
            </a:xfrm>
            <a:custGeom>
              <a:avLst/>
              <a:gdLst>
                <a:gd name="connsiteX0" fmla="*/ 143217 w 157528"/>
                <a:gd name="connsiteY0" fmla="*/ 128 h 260592"/>
                <a:gd name="connsiteX1" fmla="*/ 146392 w 157528"/>
                <a:gd name="connsiteY1" fmla="*/ 98553 h 260592"/>
                <a:gd name="connsiteX2" fmla="*/ 155917 w 157528"/>
                <a:gd name="connsiteY2" fmla="*/ 149353 h 260592"/>
                <a:gd name="connsiteX3" fmla="*/ 155917 w 157528"/>
                <a:gd name="connsiteY3" fmla="*/ 95378 h 260592"/>
                <a:gd name="connsiteX4" fmla="*/ 140042 w 157528"/>
                <a:gd name="connsiteY4" fmla="*/ 146178 h 260592"/>
                <a:gd name="connsiteX5" fmla="*/ 76542 w 157528"/>
                <a:gd name="connsiteY5" fmla="*/ 158878 h 260592"/>
                <a:gd name="connsiteX6" fmla="*/ 342 w 157528"/>
                <a:gd name="connsiteY6" fmla="*/ 260478 h 260592"/>
                <a:gd name="connsiteX7" fmla="*/ 51142 w 157528"/>
                <a:gd name="connsiteY7" fmla="*/ 177928 h 260592"/>
                <a:gd name="connsiteX8" fmla="*/ 114642 w 157528"/>
                <a:gd name="connsiteY8" fmla="*/ 127128 h 260592"/>
                <a:gd name="connsiteX9" fmla="*/ 111467 w 157528"/>
                <a:gd name="connsiteY9" fmla="*/ 76328 h 260592"/>
                <a:gd name="connsiteX10" fmla="*/ 51142 w 157528"/>
                <a:gd name="connsiteY10" fmla="*/ 108078 h 260592"/>
                <a:gd name="connsiteX11" fmla="*/ 114642 w 157528"/>
                <a:gd name="connsiteY11" fmla="*/ 60453 h 260592"/>
                <a:gd name="connsiteX12" fmla="*/ 140042 w 157528"/>
                <a:gd name="connsiteY12" fmla="*/ 120778 h 260592"/>
                <a:gd name="connsiteX13" fmla="*/ 143217 w 157528"/>
                <a:gd name="connsiteY13" fmla="*/ 128 h 26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528" h="260592">
                  <a:moveTo>
                    <a:pt x="143217" y="128"/>
                  </a:moveTo>
                  <a:cubicBezTo>
                    <a:pt x="144275" y="-3576"/>
                    <a:pt x="144275" y="73682"/>
                    <a:pt x="146392" y="98553"/>
                  </a:cubicBezTo>
                  <a:cubicBezTo>
                    <a:pt x="148509" y="123424"/>
                    <a:pt x="154330" y="149882"/>
                    <a:pt x="155917" y="149353"/>
                  </a:cubicBezTo>
                  <a:cubicBezTo>
                    <a:pt x="157504" y="148824"/>
                    <a:pt x="158563" y="95907"/>
                    <a:pt x="155917" y="95378"/>
                  </a:cubicBezTo>
                  <a:cubicBezTo>
                    <a:pt x="153271" y="94849"/>
                    <a:pt x="153271" y="135595"/>
                    <a:pt x="140042" y="146178"/>
                  </a:cubicBezTo>
                  <a:cubicBezTo>
                    <a:pt x="126813" y="156761"/>
                    <a:pt x="99825" y="139828"/>
                    <a:pt x="76542" y="158878"/>
                  </a:cubicBezTo>
                  <a:cubicBezTo>
                    <a:pt x="53259" y="177928"/>
                    <a:pt x="4575" y="257303"/>
                    <a:pt x="342" y="260478"/>
                  </a:cubicBezTo>
                  <a:cubicBezTo>
                    <a:pt x="-3891" y="263653"/>
                    <a:pt x="32092" y="200153"/>
                    <a:pt x="51142" y="177928"/>
                  </a:cubicBezTo>
                  <a:cubicBezTo>
                    <a:pt x="70192" y="155703"/>
                    <a:pt x="104588" y="144061"/>
                    <a:pt x="114642" y="127128"/>
                  </a:cubicBezTo>
                  <a:cubicBezTo>
                    <a:pt x="124696" y="110195"/>
                    <a:pt x="122050" y="79503"/>
                    <a:pt x="111467" y="76328"/>
                  </a:cubicBezTo>
                  <a:cubicBezTo>
                    <a:pt x="100884" y="73153"/>
                    <a:pt x="50613" y="110724"/>
                    <a:pt x="51142" y="108078"/>
                  </a:cubicBezTo>
                  <a:cubicBezTo>
                    <a:pt x="51671" y="105432"/>
                    <a:pt x="99825" y="58336"/>
                    <a:pt x="114642" y="60453"/>
                  </a:cubicBezTo>
                  <a:cubicBezTo>
                    <a:pt x="129459" y="62570"/>
                    <a:pt x="136338" y="125011"/>
                    <a:pt x="140042" y="120778"/>
                  </a:cubicBezTo>
                  <a:cubicBezTo>
                    <a:pt x="143746" y="116545"/>
                    <a:pt x="142159" y="3832"/>
                    <a:pt x="143217" y="12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 77">
              <a:extLst>
                <a:ext uri="{FF2B5EF4-FFF2-40B4-BE49-F238E27FC236}">
                  <a16:creationId xmlns:a16="http://schemas.microsoft.com/office/drawing/2014/main" id="{C678AA9A-27F4-6C85-47B0-343263E1A0F7}"/>
                </a:ext>
              </a:extLst>
            </p:cNvPr>
            <p:cNvSpPr/>
            <p:nvPr/>
          </p:nvSpPr>
          <p:spPr>
            <a:xfrm>
              <a:off x="4806272" y="5035366"/>
              <a:ext cx="54788" cy="118687"/>
            </a:xfrm>
            <a:custGeom>
              <a:avLst/>
              <a:gdLst>
                <a:gd name="connsiteX0" fmla="*/ 54653 w 54788"/>
                <a:gd name="connsiteY0" fmla="*/ 184 h 118687"/>
                <a:gd name="connsiteX1" fmla="*/ 16553 w 54788"/>
                <a:gd name="connsiteY1" fmla="*/ 70034 h 118687"/>
                <a:gd name="connsiteX2" fmla="*/ 32428 w 54788"/>
                <a:gd name="connsiteY2" fmla="*/ 117659 h 118687"/>
                <a:gd name="connsiteX3" fmla="*/ 22903 w 54788"/>
                <a:gd name="connsiteY3" fmla="*/ 98609 h 118687"/>
                <a:gd name="connsiteX4" fmla="*/ 678 w 54788"/>
                <a:gd name="connsiteY4" fmla="*/ 50984 h 118687"/>
                <a:gd name="connsiteX5" fmla="*/ 54653 w 54788"/>
                <a:gd name="connsiteY5" fmla="*/ 184 h 118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788" h="118687">
                  <a:moveTo>
                    <a:pt x="54653" y="184"/>
                  </a:moveTo>
                  <a:cubicBezTo>
                    <a:pt x="57299" y="3359"/>
                    <a:pt x="20257" y="50455"/>
                    <a:pt x="16553" y="70034"/>
                  </a:cubicBezTo>
                  <a:cubicBezTo>
                    <a:pt x="12849" y="89613"/>
                    <a:pt x="32428" y="117659"/>
                    <a:pt x="32428" y="117659"/>
                  </a:cubicBezTo>
                  <a:cubicBezTo>
                    <a:pt x="33486" y="122421"/>
                    <a:pt x="28195" y="109722"/>
                    <a:pt x="22903" y="98609"/>
                  </a:cubicBezTo>
                  <a:cubicBezTo>
                    <a:pt x="17611" y="87497"/>
                    <a:pt x="-4085" y="66330"/>
                    <a:pt x="678" y="50984"/>
                  </a:cubicBezTo>
                  <a:cubicBezTo>
                    <a:pt x="5441" y="35638"/>
                    <a:pt x="52007" y="-2991"/>
                    <a:pt x="54653" y="18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フリーフォーム 78">
              <a:extLst>
                <a:ext uri="{FF2B5EF4-FFF2-40B4-BE49-F238E27FC236}">
                  <a16:creationId xmlns:a16="http://schemas.microsoft.com/office/drawing/2014/main" id="{62E69DA7-79CB-5740-58D4-A2F1C5D92CBD}"/>
                </a:ext>
              </a:extLst>
            </p:cNvPr>
            <p:cNvSpPr/>
            <p:nvPr/>
          </p:nvSpPr>
          <p:spPr>
            <a:xfrm>
              <a:off x="5714852" y="5114919"/>
              <a:ext cx="155778" cy="116493"/>
            </a:xfrm>
            <a:custGeom>
              <a:avLst/>
              <a:gdLst>
                <a:gd name="connsiteX0" fmla="*/ 155723 w 155778"/>
                <a:gd name="connsiteY0" fmla="*/ 6 h 116493"/>
                <a:gd name="connsiteX1" fmla="*/ 92223 w 155778"/>
                <a:gd name="connsiteY1" fmla="*/ 47631 h 116493"/>
                <a:gd name="connsiteX2" fmla="*/ 114448 w 155778"/>
                <a:gd name="connsiteY2" fmla="*/ 114306 h 116493"/>
                <a:gd name="connsiteX3" fmla="*/ 98573 w 155778"/>
                <a:gd name="connsiteY3" fmla="*/ 95256 h 116493"/>
                <a:gd name="connsiteX4" fmla="*/ 148 w 155778"/>
                <a:gd name="connsiteY4" fmla="*/ 44456 h 116493"/>
                <a:gd name="connsiteX5" fmla="*/ 76348 w 155778"/>
                <a:gd name="connsiteY5" fmla="*/ 66681 h 116493"/>
                <a:gd name="connsiteX6" fmla="*/ 79523 w 155778"/>
                <a:gd name="connsiteY6" fmla="*/ 44456 h 116493"/>
                <a:gd name="connsiteX7" fmla="*/ 155723 w 155778"/>
                <a:gd name="connsiteY7" fmla="*/ 6 h 11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778" h="116493">
                  <a:moveTo>
                    <a:pt x="155723" y="6"/>
                  </a:moveTo>
                  <a:cubicBezTo>
                    <a:pt x="157840" y="535"/>
                    <a:pt x="99102" y="28581"/>
                    <a:pt x="92223" y="47631"/>
                  </a:cubicBezTo>
                  <a:cubicBezTo>
                    <a:pt x="85344" y="66681"/>
                    <a:pt x="114448" y="114306"/>
                    <a:pt x="114448" y="114306"/>
                  </a:cubicBezTo>
                  <a:cubicBezTo>
                    <a:pt x="115506" y="122243"/>
                    <a:pt x="117623" y="106898"/>
                    <a:pt x="98573" y="95256"/>
                  </a:cubicBezTo>
                  <a:cubicBezTo>
                    <a:pt x="79523" y="83614"/>
                    <a:pt x="3852" y="49218"/>
                    <a:pt x="148" y="44456"/>
                  </a:cubicBezTo>
                  <a:cubicBezTo>
                    <a:pt x="-3556" y="39694"/>
                    <a:pt x="63119" y="66681"/>
                    <a:pt x="76348" y="66681"/>
                  </a:cubicBezTo>
                  <a:cubicBezTo>
                    <a:pt x="89577" y="66681"/>
                    <a:pt x="65765" y="55039"/>
                    <a:pt x="79523" y="44456"/>
                  </a:cubicBezTo>
                  <a:cubicBezTo>
                    <a:pt x="93281" y="33873"/>
                    <a:pt x="153606" y="-523"/>
                    <a:pt x="155723" y="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 79">
              <a:extLst>
                <a:ext uri="{FF2B5EF4-FFF2-40B4-BE49-F238E27FC236}">
                  <a16:creationId xmlns:a16="http://schemas.microsoft.com/office/drawing/2014/main" id="{2D8F3A87-9440-741D-7D0B-6BA574B8C37D}"/>
                </a:ext>
              </a:extLst>
            </p:cNvPr>
            <p:cNvSpPr/>
            <p:nvPr/>
          </p:nvSpPr>
          <p:spPr>
            <a:xfrm>
              <a:off x="4937102" y="5060876"/>
              <a:ext cx="92102" cy="89026"/>
            </a:xfrm>
            <a:custGeom>
              <a:avLst/>
              <a:gdLst>
                <a:gd name="connsiteX0" fmla="*/ 23 w 92102"/>
                <a:gd name="connsiteY0" fmla="*/ 88974 h 89026"/>
                <a:gd name="connsiteX1" fmla="*/ 47648 w 92102"/>
                <a:gd name="connsiteY1" fmla="*/ 15949 h 89026"/>
                <a:gd name="connsiteX2" fmla="*/ 92098 w 92102"/>
                <a:gd name="connsiteY2" fmla="*/ 12774 h 89026"/>
                <a:gd name="connsiteX3" fmla="*/ 50823 w 92102"/>
                <a:gd name="connsiteY3" fmla="*/ 9599 h 89026"/>
                <a:gd name="connsiteX4" fmla="*/ 41298 w 92102"/>
                <a:gd name="connsiteY4" fmla="*/ 3249 h 89026"/>
                <a:gd name="connsiteX5" fmla="*/ 23 w 92102"/>
                <a:gd name="connsiteY5" fmla="*/ 88974 h 89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102" h="89026">
                  <a:moveTo>
                    <a:pt x="23" y="88974"/>
                  </a:moveTo>
                  <a:cubicBezTo>
                    <a:pt x="1081" y="91091"/>
                    <a:pt x="32302" y="28649"/>
                    <a:pt x="47648" y="15949"/>
                  </a:cubicBezTo>
                  <a:cubicBezTo>
                    <a:pt x="62994" y="3249"/>
                    <a:pt x="91569" y="13832"/>
                    <a:pt x="92098" y="12774"/>
                  </a:cubicBezTo>
                  <a:cubicBezTo>
                    <a:pt x="92627" y="11716"/>
                    <a:pt x="50823" y="9599"/>
                    <a:pt x="50823" y="9599"/>
                  </a:cubicBezTo>
                  <a:cubicBezTo>
                    <a:pt x="42356" y="8012"/>
                    <a:pt x="49235" y="-6276"/>
                    <a:pt x="41298" y="3249"/>
                  </a:cubicBezTo>
                  <a:cubicBezTo>
                    <a:pt x="33361" y="12774"/>
                    <a:pt x="-1035" y="86857"/>
                    <a:pt x="23" y="8897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 81">
              <a:extLst>
                <a:ext uri="{FF2B5EF4-FFF2-40B4-BE49-F238E27FC236}">
                  <a16:creationId xmlns:a16="http://schemas.microsoft.com/office/drawing/2014/main" id="{D82953DF-C603-9415-3197-B9EE8ED2E0AB}"/>
                </a:ext>
              </a:extLst>
            </p:cNvPr>
            <p:cNvSpPr/>
            <p:nvPr/>
          </p:nvSpPr>
          <p:spPr>
            <a:xfrm>
              <a:off x="4990291" y="4835525"/>
              <a:ext cx="174630" cy="28595"/>
            </a:xfrm>
            <a:custGeom>
              <a:avLst/>
              <a:gdLst>
                <a:gd name="connsiteX0" fmla="*/ 809 w 174630"/>
                <a:gd name="connsiteY0" fmla="*/ 28575 h 28595"/>
                <a:gd name="connsiteX1" fmla="*/ 169084 w 174630"/>
                <a:gd name="connsiteY1" fmla="*/ 15875 h 28595"/>
                <a:gd name="connsiteX2" fmla="*/ 130984 w 174630"/>
                <a:gd name="connsiteY2" fmla="*/ 9525 h 28595"/>
                <a:gd name="connsiteX3" fmla="*/ 99234 w 174630"/>
                <a:gd name="connsiteY3" fmla="*/ 0 h 28595"/>
                <a:gd name="connsiteX4" fmla="*/ 105584 w 174630"/>
                <a:gd name="connsiteY4" fmla="*/ 12700 h 28595"/>
                <a:gd name="connsiteX5" fmla="*/ 809 w 174630"/>
                <a:gd name="connsiteY5" fmla="*/ 28575 h 2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630" h="28595">
                  <a:moveTo>
                    <a:pt x="809" y="28575"/>
                  </a:moveTo>
                  <a:cubicBezTo>
                    <a:pt x="11392" y="29104"/>
                    <a:pt x="147388" y="19050"/>
                    <a:pt x="169084" y="15875"/>
                  </a:cubicBezTo>
                  <a:cubicBezTo>
                    <a:pt x="190780" y="12700"/>
                    <a:pt x="142626" y="12171"/>
                    <a:pt x="130984" y="9525"/>
                  </a:cubicBezTo>
                  <a:cubicBezTo>
                    <a:pt x="119342" y="6879"/>
                    <a:pt x="99234" y="0"/>
                    <a:pt x="99234" y="0"/>
                  </a:cubicBezTo>
                  <a:cubicBezTo>
                    <a:pt x="95001" y="529"/>
                    <a:pt x="124634" y="8467"/>
                    <a:pt x="105584" y="12700"/>
                  </a:cubicBezTo>
                  <a:cubicBezTo>
                    <a:pt x="86534" y="16933"/>
                    <a:pt x="-9774" y="28046"/>
                    <a:pt x="809" y="2857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 82">
              <a:extLst>
                <a:ext uri="{FF2B5EF4-FFF2-40B4-BE49-F238E27FC236}">
                  <a16:creationId xmlns:a16="http://schemas.microsoft.com/office/drawing/2014/main" id="{0897081A-BFA7-A2C9-8B8B-2EAE1E6C2229}"/>
                </a:ext>
              </a:extLst>
            </p:cNvPr>
            <p:cNvSpPr/>
            <p:nvPr/>
          </p:nvSpPr>
          <p:spPr>
            <a:xfrm>
              <a:off x="5311727" y="4429103"/>
              <a:ext cx="247728" cy="308000"/>
            </a:xfrm>
            <a:custGeom>
              <a:avLst/>
              <a:gdLst>
                <a:gd name="connsiteX0" fmla="*/ 48 w 247728"/>
                <a:gd name="connsiteY0" fmla="*/ 98447 h 308000"/>
                <a:gd name="connsiteX1" fmla="*/ 57198 w 247728"/>
                <a:gd name="connsiteY1" fmla="*/ 184172 h 308000"/>
                <a:gd name="connsiteX2" fmla="*/ 127048 w 247728"/>
                <a:gd name="connsiteY2" fmla="*/ 174647 h 308000"/>
                <a:gd name="connsiteX3" fmla="*/ 111173 w 247728"/>
                <a:gd name="connsiteY3" fmla="*/ 212747 h 308000"/>
                <a:gd name="connsiteX4" fmla="*/ 152448 w 247728"/>
                <a:gd name="connsiteY4" fmla="*/ 231797 h 308000"/>
                <a:gd name="connsiteX5" fmla="*/ 98473 w 247728"/>
                <a:gd name="connsiteY5" fmla="*/ 307997 h 308000"/>
                <a:gd name="connsiteX6" fmla="*/ 152448 w 247728"/>
                <a:gd name="connsiteY6" fmla="*/ 234972 h 308000"/>
                <a:gd name="connsiteX7" fmla="*/ 247698 w 247728"/>
                <a:gd name="connsiteY7" fmla="*/ 219097 h 308000"/>
                <a:gd name="connsiteX8" fmla="*/ 161973 w 247728"/>
                <a:gd name="connsiteY8" fmla="*/ 215922 h 308000"/>
                <a:gd name="connsiteX9" fmla="*/ 82598 w 247728"/>
                <a:gd name="connsiteY9" fmla="*/ 161947 h 308000"/>
                <a:gd name="connsiteX10" fmla="*/ 82598 w 247728"/>
                <a:gd name="connsiteY10" fmla="*/ 107972 h 308000"/>
                <a:gd name="connsiteX11" fmla="*/ 111173 w 247728"/>
                <a:gd name="connsiteY11" fmla="*/ 22 h 308000"/>
                <a:gd name="connsiteX12" fmla="*/ 76248 w 247728"/>
                <a:gd name="connsiteY12" fmla="*/ 117497 h 308000"/>
                <a:gd name="connsiteX13" fmla="*/ 66723 w 247728"/>
                <a:gd name="connsiteY13" fmla="*/ 146072 h 308000"/>
                <a:gd name="connsiteX14" fmla="*/ 48 w 247728"/>
                <a:gd name="connsiteY14" fmla="*/ 98447 h 3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7728" h="308000">
                  <a:moveTo>
                    <a:pt x="48" y="98447"/>
                  </a:moveTo>
                  <a:cubicBezTo>
                    <a:pt x="-1540" y="104797"/>
                    <a:pt x="36031" y="171472"/>
                    <a:pt x="57198" y="184172"/>
                  </a:cubicBezTo>
                  <a:cubicBezTo>
                    <a:pt x="78365" y="196872"/>
                    <a:pt x="118052" y="169885"/>
                    <a:pt x="127048" y="174647"/>
                  </a:cubicBezTo>
                  <a:cubicBezTo>
                    <a:pt x="136044" y="179409"/>
                    <a:pt x="106940" y="203222"/>
                    <a:pt x="111173" y="212747"/>
                  </a:cubicBezTo>
                  <a:cubicBezTo>
                    <a:pt x="115406" y="222272"/>
                    <a:pt x="154565" y="215922"/>
                    <a:pt x="152448" y="231797"/>
                  </a:cubicBezTo>
                  <a:cubicBezTo>
                    <a:pt x="150331" y="247672"/>
                    <a:pt x="98473" y="307468"/>
                    <a:pt x="98473" y="307997"/>
                  </a:cubicBezTo>
                  <a:cubicBezTo>
                    <a:pt x="98473" y="308526"/>
                    <a:pt x="127577" y="249789"/>
                    <a:pt x="152448" y="234972"/>
                  </a:cubicBezTo>
                  <a:cubicBezTo>
                    <a:pt x="177319" y="220155"/>
                    <a:pt x="246111" y="222272"/>
                    <a:pt x="247698" y="219097"/>
                  </a:cubicBezTo>
                  <a:cubicBezTo>
                    <a:pt x="249285" y="215922"/>
                    <a:pt x="189490" y="225447"/>
                    <a:pt x="161973" y="215922"/>
                  </a:cubicBezTo>
                  <a:cubicBezTo>
                    <a:pt x="134456" y="206397"/>
                    <a:pt x="95827" y="179939"/>
                    <a:pt x="82598" y="161947"/>
                  </a:cubicBezTo>
                  <a:cubicBezTo>
                    <a:pt x="69369" y="143955"/>
                    <a:pt x="77836" y="134959"/>
                    <a:pt x="82598" y="107972"/>
                  </a:cubicBezTo>
                  <a:cubicBezTo>
                    <a:pt x="87360" y="80985"/>
                    <a:pt x="112231" y="-1566"/>
                    <a:pt x="111173" y="22"/>
                  </a:cubicBezTo>
                  <a:cubicBezTo>
                    <a:pt x="110115" y="1610"/>
                    <a:pt x="83656" y="93155"/>
                    <a:pt x="76248" y="117497"/>
                  </a:cubicBezTo>
                  <a:cubicBezTo>
                    <a:pt x="68840" y="141839"/>
                    <a:pt x="77835" y="144485"/>
                    <a:pt x="66723" y="146072"/>
                  </a:cubicBezTo>
                  <a:cubicBezTo>
                    <a:pt x="55611" y="147659"/>
                    <a:pt x="1636" y="92097"/>
                    <a:pt x="48" y="9844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 83">
              <a:extLst>
                <a:ext uri="{FF2B5EF4-FFF2-40B4-BE49-F238E27FC236}">
                  <a16:creationId xmlns:a16="http://schemas.microsoft.com/office/drawing/2014/main" id="{93336D71-314C-2548-61B2-39C9B5D075C8}"/>
                </a:ext>
              </a:extLst>
            </p:cNvPr>
            <p:cNvSpPr/>
            <p:nvPr/>
          </p:nvSpPr>
          <p:spPr>
            <a:xfrm>
              <a:off x="5911591" y="5622893"/>
              <a:ext cx="93150" cy="142956"/>
            </a:xfrm>
            <a:custGeom>
              <a:avLst/>
              <a:gdLst>
                <a:gd name="connsiteX0" fmla="*/ 89159 w 93150"/>
                <a:gd name="connsiteY0" fmla="*/ 32 h 142956"/>
                <a:gd name="connsiteX1" fmla="*/ 82809 w 93150"/>
                <a:gd name="connsiteY1" fmla="*/ 79407 h 142956"/>
                <a:gd name="connsiteX2" fmla="*/ 259 w 93150"/>
                <a:gd name="connsiteY2" fmla="*/ 142907 h 142956"/>
                <a:gd name="connsiteX3" fmla="*/ 57409 w 93150"/>
                <a:gd name="connsiteY3" fmla="*/ 88932 h 142956"/>
                <a:gd name="connsiteX4" fmla="*/ 89159 w 93150"/>
                <a:gd name="connsiteY4" fmla="*/ 32 h 14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150" h="142956">
                  <a:moveTo>
                    <a:pt x="89159" y="32"/>
                  </a:moveTo>
                  <a:cubicBezTo>
                    <a:pt x="93392" y="-1555"/>
                    <a:pt x="97626" y="55595"/>
                    <a:pt x="82809" y="79407"/>
                  </a:cubicBezTo>
                  <a:cubicBezTo>
                    <a:pt x="67992" y="103219"/>
                    <a:pt x="4492" y="141320"/>
                    <a:pt x="259" y="142907"/>
                  </a:cubicBezTo>
                  <a:cubicBezTo>
                    <a:pt x="-3974" y="144494"/>
                    <a:pt x="44709" y="107453"/>
                    <a:pt x="57409" y="88932"/>
                  </a:cubicBezTo>
                  <a:cubicBezTo>
                    <a:pt x="70109" y="70411"/>
                    <a:pt x="84926" y="1619"/>
                    <a:pt x="89159" y="3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フリーフォーム 84">
              <a:extLst>
                <a:ext uri="{FF2B5EF4-FFF2-40B4-BE49-F238E27FC236}">
                  <a16:creationId xmlns:a16="http://schemas.microsoft.com/office/drawing/2014/main" id="{3DAD19C7-F027-AAAF-ECD4-AD1CC76D7B37}"/>
                </a:ext>
              </a:extLst>
            </p:cNvPr>
            <p:cNvSpPr/>
            <p:nvPr/>
          </p:nvSpPr>
          <p:spPr>
            <a:xfrm>
              <a:off x="5291346" y="4175119"/>
              <a:ext cx="58621" cy="121977"/>
            </a:xfrm>
            <a:custGeom>
              <a:avLst/>
              <a:gdLst>
                <a:gd name="connsiteX0" fmla="*/ 58529 w 58621"/>
                <a:gd name="connsiteY0" fmla="*/ 6 h 121977"/>
                <a:gd name="connsiteX1" fmla="*/ 17254 w 58621"/>
                <a:gd name="connsiteY1" fmla="*/ 53981 h 121977"/>
                <a:gd name="connsiteX2" fmla="*/ 7729 w 58621"/>
                <a:gd name="connsiteY2" fmla="*/ 120656 h 121977"/>
                <a:gd name="connsiteX3" fmla="*/ 7729 w 58621"/>
                <a:gd name="connsiteY3" fmla="*/ 95256 h 121977"/>
                <a:gd name="connsiteX4" fmla="*/ 4554 w 58621"/>
                <a:gd name="connsiteY4" fmla="*/ 57156 h 121977"/>
                <a:gd name="connsiteX5" fmla="*/ 58529 w 58621"/>
                <a:gd name="connsiteY5" fmla="*/ 6 h 12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621" h="121977">
                  <a:moveTo>
                    <a:pt x="58529" y="6"/>
                  </a:moveTo>
                  <a:cubicBezTo>
                    <a:pt x="60646" y="-523"/>
                    <a:pt x="25721" y="33873"/>
                    <a:pt x="17254" y="53981"/>
                  </a:cubicBezTo>
                  <a:cubicBezTo>
                    <a:pt x="8787" y="74089"/>
                    <a:pt x="9316" y="113777"/>
                    <a:pt x="7729" y="120656"/>
                  </a:cubicBezTo>
                  <a:cubicBezTo>
                    <a:pt x="6142" y="127535"/>
                    <a:pt x="8258" y="105839"/>
                    <a:pt x="7729" y="95256"/>
                  </a:cubicBezTo>
                  <a:cubicBezTo>
                    <a:pt x="7200" y="84673"/>
                    <a:pt x="-7088" y="68798"/>
                    <a:pt x="4554" y="57156"/>
                  </a:cubicBezTo>
                  <a:cubicBezTo>
                    <a:pt x="16196" y="45514"/>
                    <a:pt x="56412" y="535"/>
                    <a:pt x="58529" y="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 85">
              <a:extLst>
                <a:ext uri="{FF2B5EF4-FFF2-40B4-BE49-F238E27FC236}">
                  <a16:creationId xmlns:a16="http://schemas.microsoft.com/office/drawing/2014/main" id="{3D883C68-1677-FF10-CA91-982298BA6CA5}"/>
                </a:ext>
              </a:extLst>
            </p:cNvPr>
            <p:cNvSpPr/>
            <p:nvPr/>
          </p:nvSpPr>
          <p:spPr>
            <a:xfrm>
              <a:off x="5282935" y="4343396"/>
              <a:ext cx="32021" cy="98441"/>
            </a:xfrm>
            <a:custGeom>
              <a:avLst/>
              <a:gdLst>
                <a:gd name="connsiteX0" fmla="*/ 265 w 32021"/>
                <a:gd name="connsiteY0" fmla="*/ 4 h 98441"/>
                <a:gd name="connsiteX1" fmla="*/ 16140 w 32021"/>
                <a:gd name="connsiteY1" fmla="*/ 66679 h 98441"/>
                <a:gd name="connsiteX2" fmla="*/ 3440 w 32021"/>
                <a:gd name="connsiteY2" fmla="*/ 98429 h 98441"/>
                <a:gd name="connsiteX3" fmla="*/ 32015 w 32021"/>
                <a:gd name="connsiteY3" fmla="*/ 63504 h 98441"/>
                <a:gd name="connsiteX4" fmla="*/ 265 w 32021"/>
                <a:gd name="connsiteY4" fmla="*/ 4 h 9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21" h="98441">
                  <a:moveTo>
                    <a:pt x="265" y="4"/>
                  </a:moveTo>
                  <a:cubicBezTo>
                    <a:pt x="-2381" y="533"/>
                    <a:pt x="15611" y="50275"/>
                    <a:pt x="16140" y="66679"/>
                  </a:cubicBezTo>
                  <a:cubicBezTo>
                    <a:pt x="16669" y="83083"/>
                    <a:pt x="794" y="98958"/>
                    <a:pt x="3440" y="98429"/>
                  </a:cubicBezTo>
                  <a:cubicBezTo>
                    <a:pt x="6086" y="97900"/>
                    <a:pt x="31486" y="76733"/>
                    <a:pt x="32015" y="63504"/>
                  </a:cubicBezTo>
                  <a:cubicBezTo>
                    <a:pt x="32544" y="50275"/>
                    <a:pt x="2911" y="-525"/>
                    <a:pt x="265" y="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フリーフォーム 86">
              <a:extLst>
                <a:ext uri="{FF2B5EF4-FFF2-40B4-BE49-F238E27FC236}">
                  <a16:creationId xmlns:a16="http://schemas.microsoft.com/office/drawing/2014/main" id="{4F75E8AF-CE0B-53F3-3AB1-9F934A518754}"/>
                </a:ext>
              </a:extLst>
            </p:cNvPr>
            <p:cNvSpPr/>
            <p:nvPr/>
          </p:nvSpPr>
          <p:spPr>
            <a:xfrm>
              <a:off x="4867182" y="4326918"/>
              <a:ext cx="371231" cy="130873"/>
            </a:xfrm>
            <a:custGeom>
              <a:avLst/>
              <a:gdLst>
                <a:gd name="connsiteX0" fmla="*/ 93 w 371231"/>
                <a:gd name="connsiteY0" fmla="*/ 130782 h 130873"/>
                <a:gd name="connsiteX1" fmla="*/ 152493 w 371231"/>
                <a:gd name="connsiteY1" fmla="*/ 111732 h 130873"/>
                <a:gd name="connsiteX2" fmla="*/ 139793 w 371231"/>
                <a:gd name="connsiteY2" fmla="*/ 124432 h 130873"/>
                <a:gd name="connsiteX3" fmla="*/ 257268 w 371231"/>
                <a:gd name="connsiteY3" fmla="*/ 99032 h 130873"/>
                <a:gd name="connsiteX4" fmla="*/ 333468 w 371231"/>
                <a:gd name="connsiteY4" fmla="*/ 127607 h 130873"/>
                <a:gd name="connsiteX5" fmla="*/ 368393 w 371231"/>
                <a:gd name="connsiteY5" fmla="*/ 111732 h 130873"/>
                <a:gd name="connsiteX6" fmla="*/ 368393 w 371231"/>
                <a:gd name="connsiteY6" fmla="*/ 54582 h 130873"/>
                <a:gd name="connsiteX7" fmla="*/ 362043 w 371231"/>
                <a:gd name="connsiteY7" fmla="*/ 124432 h 130873"/>
                <a:gd name="connsiteX8" fmla="*/ 282668 w 371231"/>
                <a:gd name="connsiteY8" fmla="*/ 124432 h 130873"/>
                <a:gd name="connsiteX9" fmla="*/ 209643 w 371231"/>
                <a:gd name="connsiteY9" fmla="*/ 102207 h 130873"/>
                <a:gd name="connsiteX10" fmla="*/ 149318 w 371231"/>
                <a:gd name="connsiteY10" fmla="*/ 105382 h 130873"/>
                <a:gd name="connsiteX11" fmla="*/ 219168 w 371231"/>
                <a:gd name="connsiteY11" fmla="*/ 607 h 130873"/>
                <a:gd name="connsiteX12" fmla="*/ 177893 w 371231"/>
                <a:gd name="connsiteY12" fmla="*/ 64107 h 130873"/>
                <a:gd name="connsiteX13" fmla="*/ 130268 w 371231"/>
                <a:gd name="connsiteY13" fmla="*/ 102207 h 130873"/>
                <a:gd name="connsiteX14" fmla="*/ 93 w 371231"/>
                <a:gd name="connsiteY14" fmla="*/ 130782 h 13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1231" h="130873">
                  <a:moveTo>
                    <a:pt x="93" y="130782"/>
                  </a:moveTo>
                  <a:cubicBezTo>
                    <a:pt x="3797" y="132369"/>
                    <a:pt x="129210" y="112790"/>
                    <a:pt x="152493" y="111732"/>
                  </a:cubicBezTo>
                  <a:cubicBezTo>
                    <a:pt x="175776" y="110674"/>
                    <a:pt x="122331" y="126549"/>
                    <a:pt x="139793" y="124432"/>
                  </a:cubicBezTo>
                  <a:cubicBezTo>
                    <a:pt x="157255" y="122315"/>
                    <a:pt x="224989" y="98503"/>
                    <a:pt x="257268" y="99032"/>
                  </a:cubicBezTo>
                  <a:cubicBezTo>
                    <a:pt x="289547" y="99561"/>
                    <a:pt x="314947" y="125490"/>
                    <a:pt x="333468" y="127607"/>
                  </a:cubicBezTo>
                  <a:cubicBezTo>
                    <a:pt x="351989" y="129724"/>
                    <a:pt x="362572" y="123903"/>
                    <a:pt x="368393" y="111732"/>
                  </a:cubicBezTo>
                  <a:cubicBezTo>
                    <a:pt x="374214" y="99561"/>
                    <a:pt x="369451" y="52465"/>
                    <a:pt x="368393" y="54582"/>
                  </a:cubicBezTo>
                  <a:cubicBezTo>
                    <a:pt x="367335" y="56699"/>
                    <a:pt x="376330" y="112790"/>
                    <a:pt x="362043" y="124432"/>
                  </a:cubicBezTo>
                  <a:cubicBezTo>
                    <a:pt x="347756" y="136074"/>
                    <a:pt x="308068" y="128136"/>
                    <a:pt x="282668" y="124432"/>
                  </a:cubicBezTo>
                  <a:cubicBezTo>
                    <a:pt x="257268" y="120728"/>
                    <a:pt x="231868" y="105382"/>
                    <a:pt x="209643" y="102207"/>
                  </a:cubicBezTo>
                  <a:cubicBezTo>
                    <a:pt x="187418" y="99032"/>
                    <a:pt x="147731" y="122315"/>
                    <a:pt x="149318" y="105382"/>
                  </a:cubicBezTo>
                  <a:cubicBezTo>
                    <a:pt x="150906" y="88449"/>
                    <a:pt x="214406" y="7486"/>
                    <a:pt x="219168" y="607"/>
                  </a:cubicBezTo>
                  <a:cubicBezTo>
                    <a:pt x="223930" y="-6272"/>
                    <a:pt x="192710" y="47174"/>
                    <a:pt x="177893" y="64107"/>
                  </a:cubicBezTo>
                  <a:cubicBezTo>
                    <a:pt x="163076" y="81040"/>
                    <a:pt x="156197" y="92153"/>
                    <a:pt x="130268" y="102207"/>
                  </a:cubicBezTo>
                  <a:cubicBezTo>
                    <a:pt x="104339" y="112261"/>
                    <a:pt x="-3611" y="129195"/>
                    <a:pt x="93" y="13078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フリーフォーム 87">
              <a:extLst>
                <a:ext uri="{FF2B5EF4-FFF2-40B4-BE49-F238E27FC236}">
                  <a16:creationId xmlns:a16="http://schemas.microsoft.com/office/drawing/2014/main" id="{828A0FA1-CD70-D32B-298D-6A5A91812BFB}"/>
                </a:ext>
              </a:extLst>
            </p:cNvPr>
            <p:cNvSpPr/>
            <p:nvPr/>
          </p:nvSpPr>
          <p:spPr>
            <a:xfrm>
              <a:off x="5381612" y="4251322"/>
              <a:ext cx="78595" cy="101868"/>
            </a:xfrm>
            <a:custGeom>
              <a:avLst/>
              <a:gdLst>
                <a:gd name="connsiteX0" fmla="*/ 50813 w 78595"/>
                <a:gd name="connsiteY0" fmla="*/ 3 h 101868"/>
                <a:gd name="connsiteX1" fmla="*/ 73038 w 78595"/>
                <a:gd name="connsiteY1" fmla="*/ 73028 h 101868"/>
                <a:gd name="connsiteX2" fmla="*/ 13 w 78595"/>
                <a:gd name="connsiteY2" fmla="*/ 69853 h 101868"/>
                <a:gd name="connsiteX3" fmla="*/ 66688 w 78595"/>
                <a:gd name="connsiteY3" fmla="*/ 79378 h 101868"/>
                <a:gd name="connsiteX4" fmla="*/ 25413 w 78595"/>
                <a:gd name="connsiteY4" fmla="*/ 88903 h 101868"/>
                <a:gd name="connsiteX5" fmla="*/ 76213 w 78595"/>
                <a:gd name="connsiteY5" fmla="*/ 101603 h 101868"/>
                <a:gd name="connsiteX6" fmla="*/ 66688 w 78595"/>
                <a:gd name="connsiteY6" fmla="*/ 76203 h 101868"/>
                <a:gd name="connsiteX7" fmla="*/ 50813 w 78595"/>
                <a:gd name="connsiteY7" fmla="*/ 3 h 10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95" h="101868">
                  <a:moveTo>
                    <a:pt x="50813" y="3"/>
                  </a:moveTo>
                  <a:cubicBezTo>
                    <a:pt x="51871" y="-526"/>
                    <a:pt x="81505" y="61386"/>
                    <a:pt x="73038" y="73028"/>
                  </a:cubicBezTo>
                  <a:cubicBezTo>
                    <a:pt x="64571" y="84670"/>
                    <a:pt x="1071" y="68795"/>
                    <a:pt x="13" y="69853"/>
                  </a:cubicBezTo>
                  <a:cubicBezTo>
                    <a:pt x="-1045" y="70911"/>
                    <a:pt x="62455" y="76203"/>
                    <a:pt x="66688" y="79378"/>
                  </a:cubicBezTo>
                  <a:cubicBezTo>
                    <a:pt x="70921" y="82553"/>
                    <a:pt x="23826" y="85199"/>
                    <a:pt x="25413" y="88903"/>
                  </a:cubicBezTo>
                  <a:cubicBezTo>
                    <a:pt x="27000" y="92607"/>
                    <a:pt x="69334" y="103720"/>
                    <a:pt x="76213" y="101603"/>
                  </a:cubicBezTo>
                  <a:cubicBezTo>
                    <a:pt x="83092" y="99486"/>
                    <a:pt x="73567" y="88903"/>
                    <a:pt x="66688" y="76203"/>
                  </a:cubicBezTo>
                  <a:cubicBezTo>
                    <a:pt x="59809" y="63503"/>
                    <a:pt x="49755" y="532"/>
                    <a:pt x="50813" y="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フリーフォーム 88">
              <a:extLst>
                <a:ext uri="{FF2B5EF4-FFF2-40B4-BE49-F238E27FC236}">
                  <a16:creationId xmlns:a16="http://schemas.microsoft.com/office/drawing/2014/main" id="{BE6C8453-EA32-9413-3083-06566C386D9A}"/>
                </a:ext>
              </a:extLst>
            </p:cNvPr>
            <p:cNvSpPr/>
            <p:nvPr/>
          </p:nvSpPr>
          <p:spPr>
            <a:xfrm>
              <a:off x="5489502" y="4422730"/>
              <a:ext cx="384151" cy="196315"/>
            </a:xfrm>
            <a:custGeom>
              <a:avLst/>
              <a:gdLst>
                <a:gd name="connsiteX0" fmla="*/ 73 w 384151"/>
                <a:gd name="connsiteY0" fmla="*/ 50845 h 196315"/>
                <a:gd name="connsiteX1" fmla="*/ 104848 w 384151"/>
                <a:gd name="connsiteY1" fmla="*/ 76245 h 196315"/>
                <a:gd name="connsiteX2" fmla="*/ 82623 w 384151"/>
                <a:gd name="connsiteY2" fmla="*/ 50845 h 196315"/>
                <a:gd name="connsiteX3" fmla="*/ 193748 w 384151"/>
                <a:gd name="connsiteY3" fmla="*/ 88945 h 196315"/>
                <a:gd name="connsiteX4" fmla="*/ 212798 w 384151"/>
                <a:gd name="connsiteY4" fmla="*/ 82595 h 196315"/>
                <a:gd name="connsiteX5" fmla="*/ 288998 w 384151"/>
                <a:gd name="connsiteY5" fmla="*/ 101645 h 196315"/>
                <a:gd name="connsiteX6" fmla="*/ 273123 w 384151"/>
                <a:gd name="connsiteY6" fmla="*/ 63545 h 196315"/>
                <a:gd name="connsiteX7" fmla="*/ 381073 w 384151"/>
                <a:gd name="connsiteY7" fmla="*/ 190545 h 196315"/>
                <a:gd name="connsiteX8" fmla="*/ 346148 w 384151"/>
                <a:gd name="connsiteY8" fmla="*/ 171495 h 196315"/>
                <a:gd name="connsiteX9" fmla="*/ 257248 w 384151"/>
                <a:gd name="connsiteY9" fmla="*/ 142920 h 196315"/>
                <a:gd name="connsiteX10" fmla="*/ 333448 w 384151"/>
                <a:gd name="connsiteY10" fmla="*/ 149270 h 196315"/>
                <a:gd name="connsiteX11" fmla="*/ 298523 w 384151"/>
                <a:gd name="connsiteY11" fmla="*/ 107995 h 196315"/>
                <a:gd name="connsiteX12" fmla="*/ 152473 w 384151"/>
                <a:gd name="connsiteY12" fmla="*/ 57195 h 196315"/>
                <a:gd name="connsiteX13" fmla="*/ 85798 w 384151"/>
                <a:gd name="connsiteY13" fmla="*/ 45 h 196315"/>
                <a:gd name="connsiteX14" fmla="*/ 146123 w 384151"/>
                <a:gd name="connsiteY14" fmla="*/ 66720 h 196315"/>
                <a:gd name="connsiteX15" fmla="*/ 88973 w 384151"/>
                <a:gd name="connsiteY15" fmla="*/ 57195 h 196315"/>
                <a:gd name="connsiteX16" fmla="*/ 73 w 384151"/>
                <a:gd name="connsiteY16" fmla="*/ 50845 h 19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4151" h="196315">
                  <a:moveTo>
                    <a:pt x="73" y="50845"/>
                  </a:moveTo>
                  <a:cubicBezTo>
                    <a:pt x="2719" y="54020"/>
                    <a:pt x="91090" y="76245"/>
                    <a:pt x="104848" y="76245"/>
                  </a:cubicBezTo>
                  <a:cubicBezTo>
                    <a:pt x="118606" y="76245"/>
                    <a:pt x="67806" y="48728"/>
                    <a:pt x="82623" y="50845"/>
                  </a:cubicBezTo>
                  <a:cubicBezTo>
                    <a:pt x="97440" y="52962"/>
                    <a:pt x="172052" y="83653"/>
                    <a:pt x="193748" y="88945"/>
                  </a:cubicBezTo>
                  <a:cubicBezTo>
                    <a:pt x="215444" y="94237"/>
                    <a:pt x="196923" y="80478"/>
                    <a:pt x="212798" y="82595"/>
                  </a:cubicBezTo>
                  <a:cubicBezTo>
                    <a:pt x="228673" y="84712"/>
                    <a:pt x="278944" y="104820"/>
                    <a:pt x="288998" y="101645"/>
                  </a:cubicBezTo>
                  <a:cubicBezTo>
                    <a:pt x="299052" y="98470"/>
                    <a:pt x="257777" y="48728"/>
                    <a:pt x="273123" y="63545"/>
                  </a:cubicBezTo>
                  <a:cubicBezTo>
                    <a:pt x="288469" y="78362"/>
                    <a:pt x="368902" y="172553"/>
                    <a:pt x="381073" y="190545"/>
                  </a:cubicBezTo>
                  <a:cubicBezTo>
                    <a:pt x="393244" y="208537"/>
                    <a:pt x="366786" y="179433"/>
                    <a:pt x="346148" y="171495"/>
                  </a:cubicBezTo>
                  <a:cubicBezTo>
                    <a:pt x="325511" y="163558"/>
                    <a:pt x="259365" y="146624"/>
                    <a:pt x="257248" y="142920"/>
                  </a:cubicBezTo>
                  <a:cubicBezTo>
                    <a:pt x="255131" y="139216"/>
                    <a:pt x="326569" y="155091"/>
                    <a:pt x="333448" y="149270"/>
                  </a:cubicBezTo>
                  <a:cubicBezTo>
                    <a:pt x="340327" y="143449"/>
                    <a:pt x="328686" y="123341"/>
                    <a:pt x="298523" y="107995"/>
                  </a:cubicBezTo>
                  <a:cubicBezTo>
                    <a:pt x="268361" y="92649"/>
                    <a:pt x="187927" y="75187"/>
                    <a:pt x="152473" y="57195"/>
                  </a:cubicBezTo>
                  <a:cubicBezTo>
                    <a:pt x="117019" y="39203"/>
                    <a:pt x="86856" y="-1543"/>
                    <a:pt x="85798" y="45"/>
                  </a:cubicBezTo>
                  <a:cubicBezTo>
                    <a:pt x="84740" y="1633"/>
                    <a:pt x="145594" y="57195"/>
                    <a:pt x="146123" y="66720"/>
                  </a:cubicBezTo>
                  <a:cubicBezTo>
                    <a:pt x="146652" y="76245"/>
                    <a:pt x="110669" y="58782"/>
                    <a:pt x="88973" y="57195"/>
                  </a:cubicBezTo>
                  <a:cubicBezTo>
                    <a:pt x="67277" y="55608"/>
                    <a:pt x="-2573" y="47670"/>
                    <a:pt x="73" y="5084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 89">
              <a:extLst>
                <a:ext uri="{FF2B5EF4-FFF2-40B4-BE49-F238E27FC236}">
                  <a16:creationId xmlns:a16="http://schemas.microsoft.com/office/drawing/2014/main" id="{B2890EEF-F031-B326-30B0-CB268C919357}"/>
                </a:ext>
              </a:extLst>
            </p:cNvPr>
            <p:cNvSpPr/>
            <p:nvPr/>
          </p:nvSpPr>
          <p:spPr>
            <a:xfrm>
              <a:off x="5768881" y="5161758"/>
              <a:ext cx="117102" cy="172490"/>
            </a:xfrm>
            <a:custGeom>
              <a:avLst/>
              <a:gdLst>
                <a:gd name="connsiteX0" fmla="*/ 94 w 117102"/>
                <a:gd name="connsiteY0" fmla="*/ 83342 h 172490"/>
                <a:gd name="connsiteX1" fmla="*/ 63594 w 117102"/>
                <a:gd name="connsiteY1" fmla="*/ 115092 h 172490"/>
                <a:gd name="connsiteX2" fmla="*/ 73119 w 117102"/>
                <a:gd name="connsiteY2" fmla="*/ 172242 h 172490"/>
                <a:gd name="connsiteX3" fmla="*/ 82644 w 117102"/>
                <a:gd name="connsiteY3" fmla="*/ 134142 h 172490"/>
                <a:gd name="connsiteX4" fmla="*/ 111219 w 117102"/>
                <a:gd name="connsiteY4" fmla="*/ 92867 h 172490"/>
                <a:gd name="connsiteX5" fmla="*/ 114394 w 117102"/>
                <a:gd name="connsiteY5" fmla="*/ 792 h 172490"/>
                <a:gd name="connsiteX6" fmla="*/ 114394 w 117102"/>
                <a:gd name="connsiteY6" fmla="*/ 51592 h 172490"/>
                <a:gd name="connsiteX7" fmla="*/ 79469 w 117102"/>
                <a:gd name="connsiteY7" fmla="*/ 108742 h 172490"/>
                <a:gd name="connsiteX8" fmla="*/ 94 w 117102"/>
                <a:gd name="connsiteY8" fmla="*/ 83342 h 17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102" h="172490">
                  <a:moveTo>
                    <a:pt x="94" y="83342"/>
                  </a:moveTo>
                  <a:cubicBezTo>
                    <a:pt x="-2552" y="84400"/>
                    <a:pt x="51423" y="100275"/>
                    <a:pt x="63594" y="115092"/>
                  </a:cubicBezTo>
                  <a:cubicBezTo>
                    <a:pt x="75765" y="129909"/>
                    <a:pt x="69944" y="169067"/>
                    <a:pt x="73119" y="172242"/>
                  </a:cubicBezTo>
                  <a:cubicBezTo>
                    <a:pt x="76294" y="175417"/>
                    <a:pt x="76294" y="147371"/>
                    <a:pt x="82644" y="134142"/>
                  </a:cubicBezTo>
                  <a:cubicBezTo>
                    <a:pt x="88994" y="120913"/>
                    <a:pt x="105927" y="115092"/>
                    <a:pt x="111219" y="92867"/>
                  </a:cubicBezTo>
                  <a:cubicBezTo>
                    <a:pt x="116511" y="70642"/>
                    <a:pt x="113865" y="7671"/>
                    <a:pt x="114394" y="792"/>
                  </a:cubicBezTo>
                  <a:cubicBezTo>
                    <a:pt x="114923" y="-6087"/>
                    <a:pt x="120215" y="33600"/>
                    <a:pt x="114394" y="51592"/>
                  </a:cubicBezTo>
                  <a:cubicBezTo>
                    <a:pt x="108573" y="69584"/>
                    <a:pt x="95344" y="100275"/>
                    <a:pt x="79469" y="108742"/>
                  </a:cubicBezTo>
                  <a:cubicBezTo>
                    <a:pt x="63594" y="117209"/>
                    <a:pt x="2740" y="82284"/>
                    <a:pt x="94" y="8334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 90">
              <a:extLst>
                <a:ext uri="{FF2B5EF4-FFF2-40B4-BE49-F238E27FC236}">
                  <a16:creationId xmlns:a16="http://schemas.microsoft.com/office/drawing/2014/main" id="{2660AF4C-223C-53E7-0990-0AE521A4CB29}"/>
                </a:ext>
              </a:extLst>
            </p:cNvPr>
            <p:cNvSpPr/>
            <p:nvPr/>
          </p:nvSpPr>
          <p:spPr>
            <a:xfrm>
              <a:off x="4830988" y="4590921"/>
              <a:ext cx="303116" cy="104909"/>
            </a:xfrm>
            <a:custGeom>
              <a:avLst/>
              <a:gdLst>
                <a:gd name="connsiteX0" fmla="*/ 1362 w 303116"/>
                <a:gd name="connsiteY0" fmla="*/ 69979 h 104909"/>
                <a:gd name="connsiteX1" fmla="*/ 255362 w 303116"/>
                <a:gd name="connsiteY1" fmla="*/ 38229 h 104909"/>
                <a:gd name="connsiteX2" fmla="*/ 185512 w 303116"/>
                <a:gd name="connsiteY2" fmla="*/ 35054 h 104909"/>
                <a:gd name="connsiteX3" fmla="*/ 287112 w 303116"/>
                <a:gd name="connsiteY3" fmla="*/ 54104 h 104909"/>
                <a:gd name="connsiteX4" fmla="*/ 302987 w 303116"/>
                <a:gd name="connsiteY4" fmla="*/ 104904 h 104909"/>
                <a:gd name="connsiteX5" fmla="*/ 290287 w 303116"/>
                <a:gd name="connsiteY5" fmla="*/ 50929 h 104909"/>
                <a:gd name="connsiteX6" fmla="*/ 226787 w 303116"/>
                <a:gd name="connsiteY6" fmla="*/ 44579 h 104909"/>
                <a:gd name="connsiteX7" fmla="*/ 106137 w 303116"/>
                <a:gd name="connsiteY7" fmla="*/ 129 h 104909"/>
                <a:gd name="connsiteX8" fmla="*/ 153762 w 303116"/>
                <a:gd name="connsiteY8" fmla="*/ 31879 h 104909"/>
                <a:gd name="connsiteX9" fmla="*/ 1362 w 303116"/>
                <a:gd name="connsiteY9" fmla="*/ 69979 h 10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3116" h="104909">
                  <a:moveTo>
                    <a:pt x="1362" y="69979"/>
                  </a:moveTo>
                  <a:cubicBezTo>
                    <a:pt x="18295" y="71037"/>
                    <a:pt x="224670" y="44050"/>
                    <a:pt x="255362" y="38229"/>
                  </a:cubicBezTo>
                  <a:cubicBezTo>
                    <a:pt x="286054" y="32408"/>
                    <a:pt x="180220" y="32408"/>
                    <a:pt x="185512" y="35054"/>
                  </a:cubicBezTo>
                  <a:cubicBezTo>
                    <a:pt x="190804" y="37700"/>
                    <a:pt x="267533" y="42462"/>
                    <a:pt x="287112" y="54104"/>
                  </a:cubicBezTo>
                  <a:cubicBezTo>
                    <a:pt x="306691" y="65746"/>
                    <a:pt x="302458" y="105433"/>
                    <a:pt x="302987" y="104904"/>
                  </a:cubicBezTo>
                  <a:cubicBezTo>
                    <a:pt x="303516" y="104375"/>
                    <a:pt x="302987" y="60983"/>
                    <a:pt x="290287" y="50929"/>
                  </a:cubicBezTo>
                  <a:cubicBezTo>
                    <a:pt x="277587" y="40875"/>
                    <a:pt x="257479" y="53046"/>
                    <a:pt x="226787" y="44579"/>
                  </a:cubicBezTo>
                  <a:cubicBezTo>
                    <a:pt x="196095" y="36112"/>
                    <a:pt x="118308" y="2246"/>
                    <a:pt x="106137" y="129"/>
                  </a:cubicBezTo>
                  <a:cubicBezTo>
                    <a:pt x="93966" y="-1988"/>
                    <a:pt x="177045" y="22354"/>
                    <a:pt x="153762" y="31879"/>
                  </a:cubicBezTo>
                  <a:cubicBezTo>
                    <a:pt x="130479" y="41404"/>
                    <a:pt x="-15571" y="68921"/>
                    <a:pt x="1362" y="6997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>
              <a:extLst>
                <a:ext uri="{FF2B5EF4-FFF2-40B4-BE49-F238E27FC236}">
                  <a16:creationId xmlns:a16="http://schemas.microsoft.com/office/drawing/2014/main" id="{006A7C2C-6D04-1890-A1BE-B0B80F5658EF}"/>
                </a:ext>
              </a:extLst>
            </p:cNvPr>
            <p:cNvSpPr/>
            <p:nvPr/>
          </p:nvSpPr>
          <p:spPr>
            <a:xfrm>
              <a:off x="5597515" y="4676405"/>
              <a:ext cx="340505" cy="153128"/>
            </a:xfrm>
            <a:custGeom>
              <a:avLst/>
              <a:gdLst>
                <a:gd name="connsiteX0" fmla="*/ 10 w 340505"/>
                <a:gd name="connsiteY0" fmla="*/ 89270 h 153128"/>
                <a:gd name="connsiteX1" fmla="*/ 120660 w 340505"/>
                <a:gd name="connsiteY1" fmla="*/ 38470 h 153128"/>
                <a:gd name="connsiteX2" fmla="*/ 247660 w 340505"/>
                <a:gd name="connsiteY2" fmla="*/ 60695 h 153128"/>
                <a:gd name="connsiteX3" fmla="*/ 215910 w 340505"/>
                <a:gd name="connsiteY3" fmla="*/ 28945 h 153128"/>
                <a:gd name="connsiteX4" fmla="*/ 288935 w 340505"/>
                <a:gd name="connsiteY4" fmla="*/ 89270 h 153128"/>
                <a:gd name="connsiteX5" fmla="*/ 276235 w 340505"/>
                <a:gd name="connsiteY5" fmla="*/ 67045 h 153128"/>
                <a:gd name="connsiteX6" fmla="*/ 339735 w 340505"/>
                <a:gd name="connsiteY6" fmla="*/ 152770 h 153128"/>
                <a:gd name="connsiteX7" fmla="*/ 304810 w 340505"/>
                <a:gd name="connsiteY7" fmla="*/ 95620 h 153128"/>
                <a:gd name="connsiteX8" fmla="*/ 209560 w 340505"/>
                <a:gd name="connsiteY8" fmla="*/ 44820 h 153128"/>
                <a:gd name="connsiteX9" fmla="*/ 98435 w 340505"/>
                <a:gd name="connsiteY9" fmla="*/ 370 h 153128"/>
                <a:gd name="connsiteX10" fmla="*/ 127010 w 340505"/>
                <a:gd name="connsiteY10" fmla="*/ 25770 h 153128"/>
                <a:gd name="connsiteX11" fmla="*/ 10 w 340505"/>
                <a:gd name="connsiteY11" fmla="*/ 89270 h 15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0505" h="153128">
                  <a:moveTo>
                    <a:pt x="10" y="89270"/>
                  </a:moveTo>
                  <a:cubicBezTo>
                    <a:pt x="-1048" y="91387"/>
                    <a:pt x="79385" y="43232"/>
                    <a:pt x="120660" y="38470"/>
                  </a:cubicBezTo>
                  <a:cubicBezTo>
                    <a:pt x="161935" y="33708"/>
                    <a:pt x="231785" y="62282"/>
                    <a:pt x="247660" y="60695"/>
                  </a:cubicBezTo>
                  <a:cubicBezTo>
                    <a:pt x="263535" y="59107"/>
                    <a:pt x="209031" y="24183"/>
                    <a:pt x="215910" y="28945"/>
                  </a:cubicBezTo>
                  <a:cubicBezTo>
                    <a:pt x="222789" y="33707"/>
                    <a:pt x="278881" y="82920"/>
                    <a:pt x="288935" y="89270"/>
                  </a:cubicBezTo>
                  <a:cubicBezTo>
                    <a:pt x="298989" y="95620"/>
                    <a:pt x="267768" y="56462"/>
                    <a:pt x="276235" y="67045"/>
                  </a:cubicBezTo>
                  <a:cubicBezTo>
                    <a:pt x="284702" y="77628"/>
                    <a:pt x="334973" y="148008"/>
                    <a:pt x="339735" y="152770"/>
                  </a:cubicBezTo>
                  <a:cubicBezTo>
                    <a:pt x="344497" y="157532"/>
                    <a:pt x="326506" y="113612"/>
                    <a:pt x="304810" y="95620"/>
                  </a:cubicBezTo>
                  <a:cubicBezTo>
                    <a:pt x="283114" y="77628"/>
                    <a:pt x="243956" y="60695"/>
                    <a:pt x="209560" y="44820"/>
                  </a:cubicBezTo>
                  <a:cubicBezTo>
                    <a:pt x="175164" y="28945"/>
                    <a:pt x="112193" y="3545"/>
                    <a:pt x="98435" y="370"/>
                  </a:cubicBezTo>
                  <a:cubicBezTo>
                    <a:pt x="84677" y="-2805"/>
                    <a:pt x="143943" y="15187"/>
                    <a:pt x="127010" y="25770"/>
                  </a:cubicBezTo>
                  <a:cubicBezTo>
                    <a:pt x="110077" y="36353"/>
                    <a:pt x="1068" y="87153"/>
                    <a:pt x="10" y="8927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 92">
              <a:extLst>
                <a:ext uri="{FF2B5EF4-FFF2-40B4-BE49-F238E27FC236}">
                  <a16:creationId xmlns:a16="http://schemas.microsoft.com/office/drawing/2014/main" id="{CEED0949-6FF7-6CCE-9A4D-076465633821}"/>
                </a:ext>
              </a:extLst>
            </p:cNvPr>
            <p:cNvSpPr/>
            <p:nvPr/>
          </p:nvSpPr>
          <p:spPr>
            <a:xfrm>
              <a:off x="4708483" y="4997431"/>
              <a:ext cx="57375" cy="95310"/>
            </a:xfrm>
            <a:custGeom>
              <a:avLst/>
              <a:gdLst>
                <a:gd name="connsiteX0" fmla="*/ 57192 w 57375"/>
                <a:gd name="connsiteY0" fmla="*/ 19 h 95310"/>
                <a:gd name="connsiteX1" fmla="*/ 19092 w 57375"/>
                <a:gd name="connsiteY1" fmla="*/ 57169 h 95310"/>
                <a:gd name="connsiteX2" fmla="*/ 44492 w 57375"/>
                <a:gd name="connsiteY2" fmla="*/ 95269 h 95310"/>
                <a:gd name="connsiteX3" fmla="*/ 42 w 57375"/>
                <a:gd name="connsiteY3" fmla="*/ 63519 h 95310"/>
                <a:gd name="connsiteX4" fmla="*/ 57192 w 57375"/>
                <a:gd name="connsiteY4" fmla="*/ 19 h 9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75" h="95310">
                  <a:moveTo>
                    <a:pt x="57192" y="19"/>
                  </a:moveTo>
                  <a:cubicBezTo>
                    <a:pt x="60367" y="-1039"/>
                    <a:pt x="21209" y="41294"/>
                    <a:pt x="19092" y="57169"/>
                  </a:cubicBezTo>
                  <a:cubicBezTo>
                    <a:pt x="16975" y="73044"/>
                    <a:pt x="47667" y="94211"/>
                    <a:pt x="44492" y="95269"/>
                  </a:cubicBezTo>
                  <a:cubicBezTo>
                    <a:pt x="41317" y="96327"/>
                    <a:pt x="-1545" y="76748"/>
                    <a:pt x="42" y="63519"/>
                  </a:cubicBezTo>
                  <a:cubicBezTo>
                    <a:pt x="1629" y="50290"/>
                    <a:pt x="54017" y="1077"/>
                    <a:pt x="57192" y="1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 93">
              <a:extLst>
                <a:ext uri="{FF2B5EF4-FFF2-40B4-BE49-F238E27FC236}">
                  <a16:creationId xmlns:a16="http://schemas.microsoft.com/office/drawing/2014/main" id="{2BB4F72F-DB8C-2C20-CC40-94E40F663B0A}"/>
                </a:ext>
              </a:extLst>
            </p:cNvPr>
            <p:cNvSpPr/>
            <p:nvPr/>
          </p:nvSpPr>
          <p:spPr>
            <a:xfrm>
              <a:off x="4665766" y="4959265"/>
              <a:ext cx="52288" cy="124320"/>
            </a:xfrm>
            <a:custGeom>
              <a:avLst/>
              <a:gdLst>
                <a:gd name="connsiteX0" fmla="*/ 52284 w 52288"/>
                <a:gd name="connsiteY0" fmla="*/ 85 h 124320"/>
                <a:gd name="connsiteX1" fmla="*/ 4659 w 52288"/>
                <a:gd name="connsiteY1" fmla="*/ 60410 h 124320"/>
                <a:gd name="connsiteX2" fmla="*/ 20534 w 52288"/>
                <a:gd name="connsiteY2" fmla="*/ 123910 h 124320"/>
                <a:gd name="connsiteX3" fmla="*/ 14184 w 52288"/>
                <a:gd name="connsiteY3" fmla="*/ 85810 h 124320"/>
                <a:gd name="connsiteX4" fmla="*/ 1484 w 52288"/>
                <a:gd name="connsiteY4" fmla="*/ 47710 h 124320"/>
                <a:gd name="connsiteX5" fmla="*/ 52284 w 52288"/>
                <a:gd name="connsiteY5" fmla="*/ 85 h 12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288" h="124320">
                  <a:moveTo>
                    <a:pt x="52284" y="85"/>
                  </a:moveTo>
                  <a:cubicBezTo>
                    <a:pt x="52813" y="2202"/>
                    <a:pt x="9951" y="39773"/>
                    <a:pt x="4659" y="60410"/>
                  </a:cubicBezTo>
                  <a:cubicBezTo>
                    <a:pt x="-633" y="81047"/>
                    <a:pt x="18947" y="119677"/>
                    <a:pt x="20534" y="123910"/>
                  </a:cubicBezTo>
                  <a:cubicBezTo>
                    <a:pt x="22121" y="128143"/>
                    <a:pt x="17359" y="98510"/>
                    <a:pt x="14184" y="85810"/>
                  </a:cubicBezTo>
                  <a:cubicBezTo>
                    <a:pt x="11009" y="73110"/>
                    <a:pt x="-4866" y="59881"/>
                    <a:pt x="1484" y="47710"/>
                  </a:cubicBezTo>
                  <a:cubicBezTo>
                    <a:pt x="7834" y="35539"/>
                    <a:pt x="51755" y="-2032"/>
                    <a:pt x="52284" y="8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 94">
              <a:extLst>
                <a:ext uri="{FF2B5EF4-FFF2-40B4-BE49-F238E27FC236}">
                  <a16:creationId xmlns:a16="http://schemas.microsoft.com/office/drawing/2014/main" id="{142964D3-A269-B5B9-F565-9A9E01FDFFF6}"/>
                </a:ext>
              </a:extLst>
            </p:cNvPr>
            <p:cNvSpPr/>
            <p:nvPr/>
          </p:nvSpPr>
          <p:spPr>
            <a:xfrm>
              <a:off x="5807028" y="5025132"/>
              <a:ext cx="117600" cy="108994"/>
            </a:xfrm>
            <a:custGeom>
              <a:avLst/>
              <a:gdLst>
                <a:gd name="connsiteX0" fmla="*/ 76247 w 117600"/>
                <a:gd name="connsiteY0" fmla="*/ 893 h 108994"/>
                <a:gd name="connsiteX1" fmla="*/ 50847 w 117600"/>
                <a:gd name="connsiteY1" fmla="*/ 45343 h 108994"/>
                <a:gd name="connsiteX2" fmla="*/ 107997 w 117600"/>
                <a:gd name="connsiteY2" fmla="*/ 67568 h 108994"/>
                <a:gd name="connsiteX3" fmla="*/ 117522 w 117600"/>
                <a:gd name="connsiteY3" fmla="*/ 108843 h 108994"/>
                <a:gd name="connsiteX4" fmla="*/ 107997 w 117600"/>
                <a:gd name="connsiteY4" fmla="*/ 80268 h 108994"/>
                <a:gd name="connsiteX5" fmla="*/ 57197 w 117600"/>
                <a:gd name="connsiteY5" fmla="*/ 48518 h 108994"/>
                <a:gd name="connsiteX6" fmla="*/ 47 w 117600"/>
                <a:gd name="connsiteY6" fmla="*/ 89793 h 108994"/>
                <a:gd name="connsiteX7" fmla="*/ 76247 w 117600"/>
                <a:gd name="connsiteY7" fmla="*/ 893 h 10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600" h="108994">
                  <a:moveTo>
                    <a:pt x="76247" y="893"/>
                  </a:moveTo>
                  <a:cubicBezTo>
                    <a:pt x="84714" y="-6515"/>
                    <a:pt x="45555" y="34231"/>
                    <a:pt x="50847" y="45343"/>
                  </a:cubicBezTo>
                  <a:cubicBezTo>
                    <a:pt x="56139" y="56456"/>
                    <a:pt x="96885" y="56985"/>
                    <a:pt x="107997" y="67568"/>
                  </a:cubicBezTo>
                  <a:cubicBezTo>
                    <a:pt x="119109" y="78151"/>
                    <a:pt x="117522" y="106726"/>
                    <a:pt x="117522" y="108843"/>
                  </a:cubicBezTo>
                  <a:cubicBezTo>
                    <a:pt x="117522" y="110960"/>
                    <a:pt x="118051" y="90322"/>
                    <a:pt x="107997" y="80268"/>
                  </a:cubicBezTo>
                  <a:cubicBezTo>
                    <a:pt x="97943" y="70214"/>
                    <a:pt x="75189" y="46931"/>
                    <a:pt x="57197" y="48518"/>
                  </a:cubicBezTo>
                  <a:cubicBezTo>
                    <a:pt x="39205" y="50106"/>
                    <a:pt x="2164" y="95614"/>
                    <a:pt x="47" y="89793"/>
                  </a:cubicBezTo>
                  <a:cubicBezTo>
                    <a:pt x="-2070" y="83972"/>
                    <a:pt x="67780" y="8301"/>
                    <a:pt x="76247" y="89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 95">
              <a:extLst>
                <a:ext uri="{FF2B5EF4-FFF2-40B4-BE49-F238E27FC236}">
                  <a16:creationId xmlns:a16="http://schemas.microsoft.com/office/drawing/2014/main" id="{AD6B2283-9B90-887F-5425-06AA5F784D9A}"/>
                </a:ext>
              </a:extLst>
            </p:cNvPr>
            <p:cNvSpPr/>
            <p:nvPr/>
          </p:nvSpPr>
          <p:spPr>
            <a:xfrm>
              <a:off x="5438382" y="4641687"/>
              <a:ext cx="133754" cy="124346"/>
            </a:xfrm>
            <a:custGeom>
              <a:avLst/>
              <a:gdLst>
                <a:gd name="connsiteX0" fmla="*/ 133743 w 133754"/>
                <a:gd name="connsiteY0" fmla="*/ 163 h 124346"/>
                <a:gd name="connsiteX1" fmla="*/ 38493 w 133754"/>
                <a:gd name="connsiteY1" fmla="*/ 54138 h 124346"/>
                <a:gd name="connsiteX2" fmla="*/ 393 w 133754"/>
                <a:gd name="connsiteY2" fmla="*/ 123988 h 124346"/>
                <a:gd name="connsiteX3" fmla="*/ 19443 w 133754"/>
                <a:gd name="connsiteY3" fmla="*/ 79538 h 124346"/>
                <a:gd name="connsiteX4" fmla="*/ 32143 w 133754"/>
                <a:gd name="connsiteY4" fmla="*/ 38263 h 124346"/>
                <a:gd name="connsiteX5" fmla="*/ 133743 w 133754"/>
                <a:gd name="connsiteY5" fmla="*/ 163 h 12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754" h="124346">
                  <a:moveTo>
                    <a:pt x="133743" y="163"/>
                  </a:moveTo>
                  <a:cubicBezTo>
                    <a:pt x="134801" y="2809"/>
                    <a:pt x="60718" y="33501"/>
                    <a:pt x="38493" y="54138"/>
                  </a:cubicBezTo>
                  <a:cubicBezTo>
                    <a:pt x="16268" y="74775"/>
                    <a:pt x="3568" y="119755"/>
                    <a:pt x="393" y="123988"/>
                  </a:cubicBezTo>
                  <a:cubicBezTo>
                    <a:pt x="-2782" y="128221"/>
                    <a:pt x="14151" y="93825"/>
                    <a:pt x="19443" y="79538"/>
                  </a:cubicBezTo>
                  <a:cubicBezTo>
                    <a:pt x="24735" y="65251"/>
                    <a:pt x="18385" y="48846"/>
                    <a:pt x="32143" y="38263"/>
                  </a:cubicBezTo>
                  <a:cubicBezTo>
                    <a:pt x="45901" y="27680"/>
                    <a:pt x="132685" y="-2483"/>
                    <a:pt x="133743" y="16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 96">
              <a:extLst>
                <a:ext uri="{FF2B5EF4-FFF2-40B4-BE49-F238E27FC236}">
                  <a16:creationId xmlns:a16="http://schemas.microsoft.com/office/drawing/2014/main" id="{1A1C8690-37FD-2BCB-255A-654DE4C44267}"/>
                </a:ext>
              </a:extLst>
            </p:cNvPr>
            <p:cNvSpPr/>
            <p:nvPr/>
          </p:nvSpPr>
          <p:spPr>
            <a:xfrm>
              <a:off x="5216525" y="4464048"/>
              <a:ext cx="158999" cy="215220"/>
            </a:xfrm>
            <a:custGeom>
              <a:avLst/>
              <a:gdLst>
                <a:gd name="connsiteX0" fmla="*/ 158750 w 158999"/>
                <a:gd name="connsiteY0" fmla="*/ 2 h 215220"/>
                <a:gd name="connsiteX1" fmla="*/ 63500 w 158999"/>
                <a:gd name="connsiteY1" fmla="*/ 107952 h 215220"/>
                <a:gd name="connsiteX2" fmla="*/ 38100 w 158999"/>
                <a:gd name="connsiteY2" fmla="*/ 139702 h 215220"/>
                <a:gd name="connsiteX3" fmla="*/ 38100 w 158999"/>
                <a:gd name="connsiteY3" fmla="*/ 180977 h 215220"/>
                <a:gd name="connsiteX4" fmla="*/ 3175 w 158999"/>
                <a:gd name="connsiteY4" fmla="*/ 133352 h 215220"/>
                <a:gd name="connsiteX5" fmla="*/ 28575 w 158999"/>
                <a:gd name="connsiteY5" fmla="*/ 212727 h 215220"/>
                <a:gd name="connsiteX6" fmla="*/ 25400 w 158999"/>
                <a:gd name="connsiteY6" fmla="*/ 187327 h 215220"/>
                <a:gd name="connsiteX7" fmla="*/ 0 w 158999"/>
                <a:gd name="connsiteY7" fmla="*/ 107952 h 215220"/>
                <a:gd name="connsiteX8" fmla="*/ 25400 w 158999"/>
                <a:gd name="connsiteY8" fmla="*/ 149227 h 215220"/>
                <a:gd name="connsiteX9" fmla="*/ 63500 w 158999"/>
                <a:gd name="connsiteY9" fmla="*/ 95252 h 215220"/>
                <a:gd name="connsiteX10" fmla="*/ 31750 w 158999"/>
                <a:gd name="connsiteY10" fmla="*/ 111127 h 215220"/>
                <a:gd name="connsiteX11" fmla="*/ 158750 w 158999"/>
                <a:gd name="connsiteY11" fmla="*/ 2 h 21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999" h="215220">
                  <a:moveTo>
                    <a:pt x="158750" y="2"/>
                  </a:moveTo>
                  <a:cubicBezTo>
                    <a:pt x="164042" y="-527"/>
                    <a:pt x="83608" y="84669"/>
                    <a:pt x="63500" y="107952"/>
                  </a:cubicBezTo>
                  <a:cubicBezTo>
                    <a:pt x="43392" y="131235"/>
                    <a:pt x="42333" y="127531"/>
                    <a:pt x="38100" y="139702"/>
                  </a:cubicBezTo>
                  <a:cubicBezTo>
                    <a:pt x="33867" y="151873"/>
                    <a:pt x="43921" y="182035"/>
                    <a:pt x="38100" y="180977"/>
                  </a:cubicBezTo>
                  <a:cubicBezTo>
                    <a:pt x="32279" y="179919"/>
                    <a:pt x="4762" y="128060"/>
                    <a:pt x="3175" y="133352"/>
                  </a:cubicBezTo>
                  <a:cubicBezTo>
                    <a:pt x="1588" y="138644"/>
                    <a:pt x="24871" y="203731"/>
                    <a:pt x="28575" y="212727"/>
                  </a:cubicBezTo>
                  <a:cubicBezTo>
                    <a:pt x="32279" y="221723"/>
                    <a:pt x="30163" y="204790"/>
                    <a:pt x="25400" y="187327"/>
                  </a:cubicBezTo>
                  <a:cubicBezTo>
                    <a:pt x="20637" y="169864"/>
                    <a:pt x="0" y="114302"/>
                    <a:pt x="0" y="107952"/>
                  </a:cubicBezTo>
                  <a:cubicBezTo>
                    <a:pt x="0" y="101602"/>
                    <a:pt x="14817" y="151344"/>
                    <a:pt x="25400" y="149227"/>
                  </a:cubicBezTo>
                  <a:cubicBezTo>
                    <a:pt x="35983" y="147110"/>
                    <a:pt x="62442" y="101602"/>
                    <a:pt x="63500" y="95252"/>
                  </a:cubicBezTo>
                  <a:cubicBezTo>
                    <a:pt x="64558" y="88902"/>
                    <a:pt x="15875" y="124356"/>
                    <a:pt x="31750" y="111127"/>
                  </a:cubicBezTo>
                  <a:cubicBezTo>
                    <a:pt x="47625" y="97898"/>
                    <a:pt x="153458" y="531"/>
                    <a:pt x="158750" y="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 97">
              <a:extLst>
                <a:ext uri="{FF2B5EF4-FFF2-40B4-BE49-F238E27FC236}">
                  <a16:creationId xmlns:a16="http://schemas.microsoft.com/office/drawing/2014/main" id="{84A1A419-0538-A4B3-B52F-AFA7D4F43455}"/>
                </a:ext>
              </a:extLst>
            </p:cNvPr>
            <p:cNvSpPr/>
            <p:nvPr/>
          </p:nvSpPr>
          <p:spPr>
            <a:xfrm>
              <a:off x="4802291" y="4397271"/>
              <a:ext cx="58767" cy="95706"/>
            </a:xfrm>
            <a:custGeom>
              <a:avLst/>
              <a:gdLst>
                <a:gd name="connsiteX0" fmla="*/ 58634 w 58767"/>
                <a:gd name="connsiteY0" fmla="*/ 104 h 95706"/>
                <a:gd name="connsiteX1" fmla="*/ 17359 w 58767"/>
                <a:gd name="connsiteY1" fmla="*/ 50904 h 95706"/>
                <a:gd name="connsiteX2" fmla="*/ 20534 w 58767"/>
                <a:gd name="connsiteY2" fmla="*/ 95354 h 95706"/>
                <a:gd name="connsiteX3" fmla="*/ 14184 w 58767"/>
                <a:gd name="connsiteY3" fmla="*/ 69954 h 95706"/>
                <a:gd name="connsiteX4" fmla="*/ 1484 w 58767"/>
                <a:gd name="connsiteY4" fmla="*/ 38204 h 95706"/>
                <a:gd name="connsiteX5" fmla="*/ 58634 w 58767"/>
                <a:gd name="connsiteY5" fmla="*/ 104 h 9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767" h="95706">
                  <a:moveTo>
                    <a:pt x="58634" y="104"/>
                  </a:moveTo>
                  <a:cubicBezTo>
                    <a:pt x="61280" y="2221"/>
                    <a:pt x="23709" y="35029"/>
                    <a:pt x="17359" y="50904"/>
                  </a:cubicBezTo>
                  <a:cubicBezTo>
                    <a:pt x="11009" y="66779"/>
                    <a:pt x="21063" y="92179"/>
                    <a:pt x="20534" y="95354"/>
                  </a:cubicBezTo>
                  <a:cubicBezTo>
                    <a:pt x="20005" y="98529"/>
                    <a:pt x="17359" y="79479"/>
                    <a:pt x="14184" y="69954"/>
                  </a:cubicBezTo>
                  <a:cubicBezTo>
                    <a:pt x="11009" y="60429"/>
                    <a:pt x="-4866" y="47729"/>
                    <a:pt x="1484" y="38204"/>
                  </a:cubicBezTo>
                  <a:cubicBezTo>
                    <a:pt x="7834" y="28679"/>
                    <a:pt x="55988" y="-2013"/>
                    <a:pt x="58634" y="10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 98">
              <a:extLst>
                <a:ext uri="{FF2B5EF4-FFF2-40B4-BE49-F238E27FC236}">
                  <a16:creationId xmlns:a16="http://schemas.microsoft.com/office/drawing/2014/main" id="{EA0A835F-FF76-01E0-7883-5E8639D5BB24}"/>
                </a:ext>
              </a:extLst>
            </p:cNvPr>
            <p:cNvSpPr/>
            <p:nvPr/>
          </p:nvSpPr>
          <p:spPr>
            <a:xfrm>
              <a:off x="5692647" y="4181417"/>
              <a:ext cx="118717" cy="149358"/>
            </a:xfrm>
            <a:custGeom>
              <a:avLst/>
              <a:gdLst>
                <a:gd name="connsiteX0" fmla="*/ 128 w 118717"/>
                <a:gd name="connsiteY0" fmla="*/ 58 h 149358"/>
                <a:gd name="connsiteX1" fmla="*/ 92203 w 118717"/>
                <a:gd name="connsiteY1" fmla="*/ 69908 h 149358"/>
                <a:gd name="connsiteX2" fmla="*/ 111253 w 118717"/>
                <a:gd name="connsiteY2" fmla="*/ 95308 h 149358"/>
                <a:gd name="connsiteX3" fmla="*/ 92203 w 118717"/>
                <a:gd name="connsiteY3" fmla="*/ 149283 h 149358"/>
                <a:gd name="connsiteX4" fmla="*/ 114428 w 118717"/>
                <a:gd name="connsiteY4" fmla="*/ 82608 h 149358"/>
                <a:gd name="connsiteX5" fmla="*/ 128 w 118717"/>
                <a:gd name="connsiteY5" fmla="*/ 58 h 149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717" h="149358">
                  <a:moveTo>
                    <a:pt x="128" y="58"/>
                  </a:moveTo>
                  <a:cubicBezTo>
                    <a:pt x="-3576" y="-2059"/>
                    <a:pt x="73682" y="54033"/>
                    <a:pt x="92203" y="69908"/>
                  </a:cubicBezTo>
                  <a:cubicBezTo>
                    <a:pt x="110724" y="85783"/>
                    <a:pt x="111253" y="82079"/>
                    <a:pt x="111253" y="95308"/>
                  </a:cubicBezTo>
                  <a:cubicBezTo>
                    <a:pt x="111253" y="108537"/>
                    <a:pt x="91674" y="151400"/>
                    <a:pt x="92203" y="149283"/>
                  </a:cubicBezTo>
                  <a:cubicBezTo>
                    <a:pt x="92732" y="147166"/>
                    <a:pt x="131361" y="105891"/>
                    <a:pt x="114428" y="82608"/>
                  </a:cubicBezTo>
                  <a:cubicBezTo>
                    <a:pt x="97495" y="59325"/>
                    <a:pt x="3832" y="2175"/>
                    <a:pt x="128" y="5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 99">
              <a:extLst>
                <a:ext uri="{FF2B5EF4-FFF2-40B4-BE49-F238E27FC236}">
                  <a16:creationId xmlns:a16="http://schemas.microsoft.com/office/drawing/2014/main" id="{FAB79FD0-51D0-77E2-09C1-702E5DD91046}"/>
                </a:ext>
              </a:extLst>
            </p:cNvPr>
            <p:cNvSpPr/>
            <p:nvPr/>
          </p:nvSpPr>
          <p:spPr>
            <a:xfrm>
              <a:off x="4860885" y="5229054"/>
              <a:ext cx="111327" cy="78834"/>
            </a:xfrm>
            <a:custGeom>
              <a:avLst/>
              <a:gdLst>
                <a:gd name="connsiteX0" fmla="*/ 111165 w 111327"/>
                <a:gd name="connsiteY0" fmla="*/ 171 h 78834"/>
                <a:gd name="connsiteX1" fmla="*/ 69890 w 111327"/>
                <a:gd name="connsiteY1" fmla="*/ 54146 h 78834"/>
                <a:gd name="connsiteX2" fmla="*/ 54015 w 111327"/>
                <a:gd name="connsiteY2" fmla="*/ 60496 h 78834"/>
                <a:gd name="connsiteX3" fmla="*/ 40 w 111327"/>
                <a:gd name="connsiteY3" fmla="*/ 41446 h 78834"/>
                <a:gd name="connsiteX4" fmla="*/ 44490 w 111327"/>
                <a:gd name="connsiteY4" fmla="*/ 66846 h 78834"/>
                <a:gd name="connsiteX5" fmla="*/ 50840 w 111327"/>
                <a:gd name="connsiteY5" fmla="*/ 76371 h 78834"/>
                <a:gd name="connsiteX6" fmla="*/ 111165 w 111327"/>
                <a:gd name="connsiteY6" fmla="*/ 171 h 7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7" h="78834">
                  <a:moveTo>
                    <a:pt x="111165" y="171"/>
                  </a:moveTo>
                  <a:cubicBezTo>
                    <a:pt x="114340" y="-3533"/>
                    <a:pt x="69890" y="54146"/>
                    <a:pt x="69890" y="54146"/>
                  </a:cubicBezTo>
                  <a:cubicBezTo>
                    <a:pt x="60365" y="64200"/>
                    <a:pt x="65657" y="62613"/>
                    <a:pt x="54015" y="60496"/>
                  </a:cubicBezTo>
                  <a:cubicBezTo>
                    <a:pt x="42373" y="58379"/>
                    <a:pt x="1628" y="40388"/>
                    <a:pt x="40" y="41446"/>
                  </a:cubicBezTo>
                  <a:cubicBezTo>
                    <a:pt x="-1548" y="42504"/>
                    <a:pt x="44490" y="66846"/>
                    <a:pt x="44490" y="66846"/>
                  </a:cubicBezTo>
                  <a:cubicBezTo>
                    <a:pt x="52957" y="72667"/>
                    <a:pt x="40786" y="83779"/>
                    <a:pt x="50840" y="76371"/>
                  </a:cubicBezTo>
                  <a:cubicBezTo>
                    <a:pt x="60894" y="68963"/>
                    <a:pt x="107990" y="3875"/>
                    <a:pt x="111165" y="17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 100">
              <a:extLst>
                <a:ext uri="{FF2B5EF4-FFF2-40B4-BE49-F238E27FC236}">
                  <a16:creationId xmlns:a16="http://schemas.microsoft.com/office/drawing/2014/main" id="{6A20CD4A-1892-C115-82C2-030835A2F64E}"/>
                </a:ext>
              </a:extLst>
            </p:cNvPr>
            <p:cNvSpPr/>
            <p:nvPr/>
          </p:nvSpPr>
          <p:spPr>
            <a:xfrm>
              <a:off x="4898016" y="5470444"/>
              <a:ext cx="122176" cy="212858"/>
            </a:xfrm>
            <a:custGeom>
              <a:avLst/>
              <a:gdLst>
                <a:gd name="connsiteX0" fmla="*/ 121659 w 122176"/>
                <a:gd name="connsiteY0" fmla="*/ 81 h 212858"/>
                <a:gd name="connsiteX1" fmla="*/ 64509 w 122176"/>
                <a:gd name="connsiteY1" fmla="*/ 60406 h 212858"/>
                <a:gd name="connsiteX2" fmla="*/ 64509 w 122176"/>
                <a:gd name="connsiteY2" fmla="*/ 79456 h 212858"/>
                <a:gd name="connsiteX3" fmla="*/ 70859 w 122176"/>
                <a:gd name="connsiteY3" fmla="*/ 47706 h 212858"/>
                <a:gd name="connsiteX4" fmla="*/ 4184 w 122176"/>
                <a:gd name="connsiteY4" fmla="*/ 117556 h 212858"/>
                <a:gd name="connsiteX5" fmla="*/ 7359 w 122176"/>
                <a:gd name="connsiteY5" fmla="*/ 212806 h 212858"/>
                <a:gd name="connsiteX6" fmla="*/ 10534 w 122176"/>
                <a:gd name="connsiteY6" fmla="*/ 130256 h 212858"/>
                <a:gd name="connsiteX7" fmla="*/ 23234 w 122176"/>
                <a:gd name="connsiteY7" fmla="*/ 76281 h 212858"/>
                <a:gd name="connsiteX8" fmla="*/ 121659 w 122176"/>
                <a:gd name="connsiteY8" fmla="*/ 81 h 2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176" h="212858">
                  <a:moveTo>
                    <a:pt x="121659" y="81"/>
                  </a:moveTo>
                  <a:cubicBezTo>
                    <a:pt x="128538" y="-2565"/>
                    <a:pt x="64509" y="60406"/>
                    <a:pt x="64509" y="60406"/>
                  </a:cubicBezTo>
                  <a:cubicBezTo>
                    <a:pt x="54984" y="73635"/>
                    <a:pt x="63451" y="81573"/>
                    <a:pt x="64509" y="79456"/>
                  </a:cubicBezTo>
                  <a:cubicBezTo>
                    <a:pt x="65567" y="77339"/>
                    <a:pt x="80913" y="41356"/>
                    <a:pt x="70859" y="47706"/>
                  </a:cubicBezTo>
                  <a:cubicBezTo>
                    <a:pt x="60805" y="54056"/>
                    <a:pt x="14767" y="90039"/>
                    <a:pt x="4184" y="117556"/>
                  </a:cubicBezTo>
                  <a:cubicBezTo>
                    <a:pt x="-6399" y="145073"/>
                    <a:pt x="6301" y="210689"/>
                    <a:pt x="7359" y="212806"/>
                  </a:cubicBezTo>
                  <a:cubicBezTo>
                    <a:pt x="8417" y="214923"/>
                    <a:pt x="7888" y="153010"/>
                    <a:pt x="10534" y="130256"/>
                  </a:cubicBezTo>
                  <a:cubicBezTo>
                    <a:pt x="13180" y="107502"/>
                    <a:pt x="7359" y="92685"/>
                    <a:pt x="23234" y="76281"/>
                  </a:cubicBezTo>
                  <a:cubicBezTo>
                    <a:pt x="39109" y="59877"/>
                    <a:pt x="114780" y="2727"/>
                    <a:pt x="121659" y="8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 101">
              <a:extLst>
                <a:ext uri="{FF2B5EF4-FFF2-40B4-BE49-F238E27FC236}">
                  <a16:creationId xmlns:a16="http://schemas.microsoft.com/office/drawing/2014/main" id="{A6110C4F-9F5F-706C-4C0B-0685D24FC189}"/>
                </a:ext>
              </a:extLst>
            </p:cNvPr>
            <p:cNvSpPr/>
            <p:nvPr/>
          </p:nvSpPr>
          <p:spPr>
            <a:xfrm>
              <a:off x="5803894" y="5591148"/>
              <a:ext cx="45651" cy="127034"/>
            </a:xfrm>
            <a:custGeom>
              <a:avLst/>
              <a:gdLst>
                <a:gd name="connsiteX0" fmla="*/ 6356 w 45651"/>
                <a:gd name="connsiteY0" fmla="*/ 27 h 127034"/>
                <a:gd name="connsiteX1" fmla="*/ 34931 w 45651"/>
                <a:gd name="connsiteY1" fmla="*/ 88927 h 127034"/>
                <a:gd name="connsiteX2" fmla="*/ 6 w 45651"/>
                <a:gd name="connsiteY2" fmla="*/ 127027 h 127034"/>
                <a:gd name="connsiteX3" fmla="*/ 38106 w 45651"/>
                <a:gd name="connsiteY3" fmla="*/ 92102 h 127034"/>
                <a:gd name="connsiteX4" fmla="*/ 44456 w 45651"/>
                <a:gd name="connsiteY4" fmla="*/ 79402 h 127034"/>
                <a:gd name="connsiteX5" fmla="*/ 6356 w 45651"/>
                <a:gd name="connsiteY5" fmla="*/ 27 h 1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651" h="127034">
                  <a:moveTo>
                    <a:pt x="6356" y="27"/>
                  </a:moveTo>
                  <a:cubicBezTo>
                    <a:pt x="4769" y="1614"/>
                    <a:pt x="35989" y="67760"/>
                    <a:pt x="34931" y="88927"/>
                  </a:cubicBezTo>
                  <a:cubicBezTo>
                    <a:pt x="33873" y="110094"/>
                    <a:pt x="-523" y="126498"/>
                    <a:pt x="6" y="127027"/>
                  </a:cubicBezTo>
                  <a:cubicBezTo>
                    <a:pt x="535" y="127556"/>
                    <a:pt x="30698" y="100040"/>
                    <a:pt x="38106" y="92102"/>
                  </a:cubicBezTo>
                  <a:cubicBezTo>
                    <a:pt x="45514" y="84165"/>
                    <a:pt x="47102" y="92102"/>
                    <a:pt x="44456" y="79402"/>
                  </a:cubicBezTo>
                  <a:cubicBezTo>
                    <a:pt x="41810" y="66702"/>
                    <a:pt x="7943" y="-1560"/>
                    <a:pt x="6356" y="2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 102">
              <a:extLst>
                <a:ext uri="{FF2B5EF4-FFF2-40B4-BE49-F238E27FC236}">
                  <a16:creationId xmlns:a16="http://schemas.microsoft.com/office/drawing/2014/main" id="{030C38CB-7AF3-88ED-BCC6-4D9CF6A8F1F0}"/>
                </a:ext>
              </a:extLst>
            </p:cNvPr>
            <p:cNvSpPr/>
            <p:nvPr/>
          </p:nvSpPr>
          <p:spPr>
            <a:xfrm>
              <a:off x="5383877" y="5616464"/>
              <a:ext cx="245439" cy="120886"/>
            </a:xfrm>
            <a:custGeom>
              <a:avLst/>
              <a:gdLst>
                <a:gd name="connsiteX0" fmla="*/ 229523 w 245439"/>
                <a:gd name="connsiteY0" fmla="*/ 111 h 120886"/>
                <a:gd name="connsiteX1" fmla="*/ 242223 w 245439"/>
                <a:gd name="connsiteY1" fmla="*/ 57261 h 120886"/>
                <a:gd name="connsiteX2" fmla="*/ 166023 w 245439"/>
                <a:gd name="connsiteY2" fmla="*/ 89011 h 120886"/>
                <a:gd name="connsiteX3" fmla="*/ 204123 w 245439"/>
                <a:gd name="connsiteY3" fmla="*/ 89011 h 120886"/>
                <a:gd name="connsiteX4" fmla="*/ 124748 w 245439"/>
                <a:gd name="connsiteY4" fmla="*/ 92186 h 120886"/>
                <a:gd name="connsiteX5" fmla="*/ 923 w 245439"/>
                <a:gd name="connsiteY5" fmla="*/ 120761 h 120886"/>
                <a:gd name="connsiteX6" fmla="*/ 194598 w 245439"/>
                <a:gd name="connsiteY6" fmla="*/ 79486 h 120886"/>
                <a:gd name="connsiteX7" fmla="*/ 137448 w 245439"/>
                <a:gd name="connsiteY7" fmla="*/ 57261 h 120886"/>
                <a:gd name="connsiteX8" fmla="*/ 213648 w 245439"/>
                <a:gd name="connsiteY8" fmla="*/ 73136 h 120886"/>
                <a:gd name="connsiteX9" fmla="*/ 229523 w 245439"/>
                <a:gd name="connsiteY9" fmla="*/ 111 h 12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439" h="120886">
                  <a:moveTo>
                    <a:pt x="229523" y="111"/>
                  </a:moveTo>
                  <a:cubicBezTo>
                    <a:pt x="234285" y="-2535"/>
                    <a:pt x="252806" y="42444"/>
                    <a:pt x="242223" y="57261"/>
                  </a:cubicBezTo>
                  <a:cubicBezTo>
                    <a:pt x="231640" y="72078"/>
                    <a:pt x="172373" y="83719"/>
                    <a:pt x="166023" y="89011"/>
                  </a:cubicBezTo>
                  <a:cubicBezTo>
                    <a:pt x="159673" y="94303"/>
                    <a:pt x="211002" y="88482"/>
                    <a:pt x="204123" y="89011"/>
                  </a:cubicBezTo>
                  <a:cubicBezTo>
                    <a:pt x="197244" y="89540"/>
                    <a:pt x="158615" y="86894"/>
                    <a:pt x="124748" y="92186"/>
                  </a:cubicBezTo>
                  <a:cubicBezTo>
                    <a:pt x="90881" y="97478"/>
                    <a:pt x="-10719" y="122878"/>
                    <a:pt x="923" y="120761"/>
                  </a:cubicBezTo>
                  <a:cubicBezTo>
                    <a:pt x="12565" y="118644"/>
                    <a:pt x="171844" y="90069"/>
                    <a:pt x="194598" y="79486"/>
                  </a:cubicBezTo>
                  <a:cubicBezTo>
                    <a:pt x="217352" y="68903"/>
                    <a:pt x="134273" y="58319"/>
                    <a:pt x="137448" y="57261"/>
                  </a:cubicBezTo>
                  <a:cubicBezTo>
                    <a:pt x="140623" y="56203"/>
                    <a:pt x="205181" y="78957"/>
                    <a:pt x="213648" y="73136"/>
                  </a:cubicBezTo>
                  <a:cubicBezTo>
                    <a:pt x="222115" y="67315"/>
                    <a:pt x="224761" y="2757"/>
                    <a:pt x="229523" y="11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 103">
              <a:extLst>
                <a:ext uri="{FF2B5EF4-FFF2-40B4-BE49-F238E27FC236}">
                  <a16:creationId xmlns:a16="http://schemas.microsoft.com/office/drawing/2014/main" id="{3BE575A1-AE8A-506C-772C-B7D03CFDC368}"/>
                </a:ext>
              </a:extLst>
            </p:cNvPr>
            <p:cNvSpPr/>
            <p:nvPr/>
          </p:nvSpPr>
          <p:spPr>
            <a:xfrm>
              <a:off x="5050145" y="5622565"/>
              <a:ext cx="275564" cy="95790"/>
            </a:xfrm>
            <a:custGeom>
              <a:avLst/>
              <a:gdLst>
                <a:gd name="connsiteX0" fmla="*/ 1280 w 275564"/>
                <a:gd name="connsiteY0" fmla="*/ 360 h 95790"/>
                <a:gd name="connsiteX1" fmla="*/ 198130 w 275564"/>
                <a:gd name="connsiteY1" fmla="*/ 92435 h 95790"/>
                <a:gd name="connsiteX2" fmla="*/ 147330 w 275564"/>
                <a:gd name="connsiteY2" fmla="*/ 73385 h 95790"/>
                <a:gd name="connsiteX3" fmla="*/ 274330 w 275564"/>
                <a:gd name="connsiteY3" fmla="*/ 51160 h 95790"/>
                <a:gd name="connsiteX4" fmla="*/ 207655 w 275564"/>
                <a:gd name="connsiteY4" fmla="*/ 47985 h 95790"/>
                <a:gd name="connsiteX5" fmla="*/ 137805 w 275564"/>
                <a:gd name="connsiteY5" fmla="*/ 19410 h 95790"/>
                <a:gd name="connsiteX6" fmla="*/ 191780 w 275564"/>
                <a:gd name="connsiteY6" fmla="*/ 73385 h 95790"/>
                <a:gd name="connsiteX7" fmla="*/ 115580 w 275564"/>
                <a:gd name="connsiteY7" fmla="*/ 60685 h 95790"/>
                <a:gd name="connsiteX8" fmla="*/ 1280 w 275564"/>
                <a:gd name="connsiteY8" fmla="*/ 360 h 95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564" h="95790">
                  <a:moveTo>
                    <a:pt x="1280" y="360"/>
                  </a:moveTo>
                  <a:cubicBezTo>
                    <a:pt x="15038" y="5652"/>
                    <a:pt x="173788" y="80264"/>
                    <a:pt x="198130" y="92435"/>
                  </a:cubicBezTo>
                  <a:cubicBezTo>
                    <a:pt x="222472" y="104606"/>
                    <a:pt x="134630" y="80264"/>
                    <a:pt x="147330" y="73385"/>
                  </a:cubicBezTo>
                  <a:cubicBezTo>
                    <a:pt x="160030" y="66506"/>
                    <a:pt x="264276" y="55393"/>
                    <a:pt x="274330" y="51160"/>
                  </a:cubicBezTo>
                  <a:cubicBezTo>
                    <a:pt x="284384" y="46927"/>
                    <a:pt x="230409" y="53277"/>
                    <a:pt x="207655" y="47985"/>
                  </a:cubicBezTo>
                  <a:cubicBezTo>
                    <a:pt x="184901" y="42693"/>
                    <a:pt x="140451" y="15177"/>
                    <a:pt x="137805" y="19410"/>
                  </a:cubicBezTo>
                  <a:cubicBezTo>
                    <a:pt x="135159" y="23643"/>
                    <a:pt x="195484" y="66506"/>
                    <a:pt x="191780" y="73385"/>
                  </a:cubicBezTo>
                  <a:cubicBezTo>
                    <a:pt x="188076" y="80264"/>
                    <a:pt x="142567" y="71797"/>
                    <a:pt x="115580" y="60685"/>
                  </a:cubicBezTo>
                  <a:cubicBezTo>
                    <a:pt x="88593" y="49573"/>
                    <a:pt x="-12478" y="-4932"/>
                    <a:pt x="1280" y="36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 104">
              <a:extLst>
                <a:ext uri="{FF2B5EF4-FFF2-40B4-BE49-F238E27FC236}">
                  <a16:creationId xmlns:a16="http://schemas.microsoft.com/office/drawing/2014/main" id="{7E9994A4-F07E-5D2B-9A13-91F899B75DAE}"/>
                </a:ext>
              </a:extLst>
            </p:cNvPr>
            <p:cNvSpPr/>
            <p:nvPr/>
          </p:nvSpPr>
          <p:spPr>
            <a:xfrm>
              <a:off x="5072959" y="5391042"/>
              <a:ext cx="305608" cy="82662"/>
            </a:xfrm>
            <a:custGeom>
              <a:avLst/>
              <a:gdLst>
                <a:gd name="connsiteX0" fmla="*/ 691 w 305608"/>
                <a:gd name="connsiteY0" fmla="*/ 82658 h 82662"/>
                <a:gd name="connsiteX1" fmla="*/ 172141 w 305608"/>
                <a:gd name="connsiteY1" fmla="*/ 25508 h 82662"/>
                <a:gd name="connsiteX2" fmla="*/ 245166 w 305608"/>
                <a:gd name="connsiteY2" fmla="*/ 31858 h 82662"/>
                <a:gd name="connsiteX3" fmla="*/ 210241 w 305608"/>
                <a:gd name="connsiteY3" fmla="*/ 108 h 82662"/>
                <a:gd name="connsiteX4" fmla="*/ 305491 w 305608"/>
                <a:gd name="connsiteY4" fmla="*/ 44558 h 82662"/>
                <a:gd name="connsiteX5" fmla="*/ 226116 w 305608"/>
                <a:gd name="connsiteY5" fmla="*/ 28683 h 82662"/>
                <a:gd name="connsiteX6" fmla="*/ 67366 w 305608"/>
                <a:gd name="connsiteY6" fmla="*/ 6458 h 82662"/>
                <a:gd name="connsiteX7" fmla="*/ 108641 w 305608"/>
                <a:gd name="connsiteY7" fmla="*/ 28683 h 82662"/>
                <a:gd name="connsiteX8" fmla="*/ 691 w 305608"/>
                <a:gd name="connsiteY8" fmla="*/ 82658 h 82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608" h="82662">
                  <a:moveTo>
                    <a:pt x="691" y="82658"/>
                  </a:moveTo>
                  <a:cubicBezTo>
                    <a:pt x="11274" y="82129"/>
                    <a:pt x="131395" y="33975"/>
                    <a:pt x="172141" y="25508"/>
                  </a:cubicBezTo>
                  <a:cubicBezTo>
                    <a:pt x="212887" y="17041"/>
                    <a:pt x="238816" y="36091"/>
                    <a:pt x="245166" y="31858"/>
                  </a:cubicBezTo>
                  <a:cubicBezTo>
                    <a:pt x="251516" y="27625"/>
                    <a:pt x="200187" y="-2009"/>
                    <a:pt x="210241" y="108"/>
                  </a:cubicBezTo>
                  <a:cubicBezTo>
                    <a:pt x="220295" y="2225"/>
                    <a:pt x="302845" y="39796"/>
                    <a:pt x="305491" y="44558"/>
                  </a:cubicBezTo>
                  <a:cubicBezTo>
                    <a:pt x="308137" y="49320"/>
                    <a:pt x="265803" y="35033"/>
                    <a:pt x="226116" y="28683"/>
                  </a:cubicBezTo>
                  <a:cubicBezTo>
                    <a:pt x="186429" y="22333"/>
                    <a:pt x="86945" y="6458"/>
                    <a:pt x="67366" y="6458"/>
                  </a:cubicBezTo>
                  <a:cubicBezTo>
                    <a:pt x="47787" y="6458"/>
                    <a:pt x="112874" y="15983"/>
                    <a:pt x="108641" y="28683"/>
                  </a:cubicBezTo>
                  <a:cubicBezTo>
                    <a:pt x="104408" y="41383"/>
                    <a:pt x="-9892" y="83187"/>
                    <a:pt x="691" y="8265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 105">
              <a:extLst>
                <a:ext uri="{FF2B5EF4-FFF2-40B4-BE49-F238E27FC236}">
                  <a16:creationId xmlns:a16="http://schemas.microsoft.com/office/drawing/2014/main" id="{1A359376-7AE9-2002-9CF4-84B87D957F1F}"/>
                </a:ext>
              </a:extLst>
            </p:cNvPr>
            <p:cNvSpPr/>
            <p:nvPr/>
          </p:nvSpPr>
          <p:spPr>
            <a:xfrm>
              <a:off x="5318079" y="5419718"/>
              <a:ext cx="310774" cy="114018"/>
            </a:xfrm>
            <a:custGeom>
              <a:avLst/>
              <a:gdLst>
                <a:gd name="connsiteX0" fmla="*/ 46 w 310774"/>
                <a:gd name="connsiteY0" fmla="*/ 28582 h 114018"/>
                <a:gd name="connsiteX1" fmla="*/ 149271 w 310774"/>
                <a:gd name="connsiteY1" fmla="*/ 7 h 114018"/>
                <a:gd name="connsiteX2" fmla="*/ 241346 w 310774"/>
                <a:gd name="connsiteY2" fmla="*/ 31757 h 114018"/>
                <a:gd name="connsiteX3" fmla="*/ 196896 w 310774"/>
                <a:gd name="connsiteY3" fmla="*/ 15882 h 114018"/>
                <a:gd name="connsiteX4" fmla="*/ 288971 w 310774"/>
                <a:gd name="connsiteY4" fmla="*/ 95257 h 114018"/>
                <a:gd name="connsiteX5" fmla="*/ 308021 w 310774"/>
                <a:gd name="connsiteY5" fmla="*/ 111132 h 114018"/>
                <a:gd name="connsiteX6" fmla="*/ 244521 w 310774"/>
                <a:gd name="connsiteY6" fmla="*/ 50807 h 114018"/>
                <a:gd name="connsiteX7" fmla="*/ 209596 w 310774"/>
                <a:gd name="connsiteY7" fmla="*/ 15882 h 114018"/>
                <a:gd name="connsiteX8" fmla="*/ 165146 w 310774"/>
                <a:gd name="connsiteY8" fmla="*/ 6357 h 114018"/>
                <a:gd name="connsiteX9" fmla="*/ 46 w 310774"/>
                <a:gd name="connsiteY9" fmla="*/ 28582 h 11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774" h="114018">
                  <a:moveTo>
                    <a:pt x="46" y="28582"/>
                  </a:moveTo>
                  <a:cubicBezTo>
                    <a:pt x="-2600" y="27524"/>
                    <a:pt x="109054" y="-522"/>
                    <a:pt x="149271" y="7"/>
                  </a:cubicBezTo>
                  <a:cubicBezTo>
                    <a:pt x="189488" y="536"/>
                    <a:pt x="233409" y="29111"/>
                    <a:pt x="241346" y="31757"/>
                  </a:cubicBezTo>
                  <a:cubicBezTo>
                    <a:pt x="249283" y="34403"/>
                    <a:pt x="188959" y="5299"/>
                    <a:pt x="196896" y="15882"/>
                  </a:cubicBezTo>
                  <a:cubicBezTo>
                    <a:pt x="204833" y="26465"/>
                    <a:pt x="270450" y="79382"/>
                    <a:pt x="288971" y="95257"/>
                  </a:cubicBezTo>
                  <a:cubicBezTo>
                    <a:pt x="307492" y="111132"/>
                    <a:pt x="315429" y="118540"/>
                    <a:pt x="308021" y="111132"/>
                  </a:cubicBezTo>
                  <a:cubicBezTo>
                    <a:pt x="300613" y="103724"/>
                    <a:pt x="260925" y="66682"/>
                    <a:pt x="244521" y="50807"/>
                  </a:cubicBezTo>
                  <a:cubicBezTo>
                    <a:pt x="228117" y="34932"/>
                    <a:pt x="222825" y="23290"/>
                    <a:pt x="209596" y="15882"/>
                  </a:cubicBezTo>
                  <a:cubicBezTo>
                    <a:pt x="196367" y="8474"/>
                    <a:pt x="193721" y="4769"/>
                    <a:pt x="165146" y="6357"/>
                  </a:cubicBezTo>
                  <a:cubicBezTo>
                    <a:pt x="136571" y="7944"/>
                    <a:pt x="2692" y="29640"/>
                    <a:pt x="46" y="2858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フリーフォーム 106">
              <a:extLst>
                <a:ext uri="{FF2B5EF4-FFF2-40B4-BE49-F238E27FC236}">
                  <a16:creationId xmlns:a16="http://schemas.microsoft.com/office/drawing/2014/main" id="{732023D2-36DB-92C0-8218-FD41EE601679}"/>
                </a:ext>
              </a:extLst>
            </p:cNvPr>
            <p:cNvSpPr/>
            <p:nvPr/>
          </p:nvSpPr>
          <p:spPr>
            <a:xfrm>
              <a:off x="4749066" y="5483073"/>
              <a:ext cx="125859" cy="204816"/>
            </a:xfrm>
            <a:custGeom>
              <a:avLst/>
              <a:gdLst>
                <a:gd name="connsiteX0" fmla="*/ 105509 w 125859"/>
                <a:gd name="connsiteY0" fmla="*/ 152 h 204816"/>
                <a:gd name="connsiteX1" fmla="*/ 80109 w 125859"/>
                <a:gd name="connsiteY1" fmla="*/ 63652 h 204816"/>
                <a:gd name="connsiteX2" fmla="*/ 92809 w 125859"/>
                <a:gd name="connsiteY2" fmla="*/ 117627 h 204816"/>
                <a:gd name="connsiteX3" fmla="*/ 45184 w 125859"/>
                <a:gd name="connsiteY3" fmla="*/ 70002 h 204816"/>
                <a:gd name="connsiteX4" fmla="*/ 124559 w 125859"/>
                <a:gd name="connsiteY4" fmla="*/ 203352 h 204816"/>
                <a:gd name="connsiteX5" fmla="*/ 89634 w 125859"/>
                <a:gd name="connsiteY5" fmla="*/ 136677 h 204816"/>
                <a:gd name="connsiteX6" fmla="*/ 26134 w 125859"/>
                <a:gd name="connsiteY6" fmla="*/ 66827 h 204816"/>
                <a:gd name="connsiteX7" fmla="*/ 734 w 125859"/>
                <a:gd name="connsiteY7" fmla="*/ 9677 h 204816"/>
                <a:gd name="connsiteX8" fmla="*/ 51534 w 125859"/>
                <a:gd name="connsiteY8" fmla="*/ 82702 h 204816"/>
                <a:gd name="connsiteX9" fmla="*/ 105509 w 125859"/>
                <a:gd name="connsiteY9" fmla="*/ 152 h 20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859" h="204816">
                  <a:moveTo>
                    <a:pt x="105509" y="152"/>
                  </a:moveTo>
                  <a:cubicBezTo>
                    <a:pt x="110271" y="-3023"/>
                    <a:pt x="82226" y="44073"/>
                    <a:pt x="80109" y="63652"/>
                  </a:cubicBezTo>
                  <a:cubicBezTo>
                    <a:pt x="77992" y="83231"/>
                    <a:pt x="98630" y="116569"/>
                    <a:pt x="92809" y="117627"/>
                  </a:cubicBezTo>
                  <a:cubicBezTo>
                    <a:pt x="86988" y="118685"/>
                    <a:pt x="39892" y="55715"/>
                    <a:pt x="45184" y="70002"/>
                  </a:cubicBezTo>
                  <a:cubicBezTo>
                    <a:pt x="50476" y="84289"/>
                    <a:pt x="117151" y="192240"/>
                    <a:pt x="124559" y="203352"/>
                  </a:cubicBezTo>
                  <a:cubicBezTo>
                    <a:pt x="131967" y="214465"/>
                    <a:pt x="106038" y="159431"/>
                    <a:pt x="89634" y="136677"/>
                  </a:cubicBezTo>
                  <a:cubicBezTo>
                    <a:pt x="73230" y="113923"/>
                    <a:pt x="40951" y="87994"/>
                    <a:pt x="26134" y="66827"/>
                  </a:cubicBezTo>
                  <a:cubicBezTo>
                    <a:pt x="11317" y="45660"/>
                    <a:pt x="-3499" y="7031"/>
                    <a:pt x="734" y="9677"/>
                  </a:cubicBezTo>
                  <a:cubicBezTo>
                    <a:pt x="4967" y="12323"/>
                    <a:pt x="36188" y="78469"/>
                    <a:pt x="51534" y="82702"/>
                  </a:cubicBezTo>
                  <a:cubicBezTo>
                    <a:pt x="66880" y="86935"/>
                    <a:pt x="100747" y="3327"/>
                    <a:pt x="105509" y="15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フリーフォーム 107">
              <a:extLst>
                <a:ext uri="{FF2B5EF4-FFF2-40B4-BE49-F238E27FC236}">
                  <a16:creationId xmlns:a16="http://schemas.microsoft.com/office/drawing/2014/main" id="{A2EE6F07-14FD-520F-37BD-21468BE64F54}"/>
                </a:ext>
              </a:extLst>
            </p:cNvPr>
            <p:cNvSpPr/>
            <p:nvPr/>
          </p:nvSpPr>
          <p:spPr>
            <a:xfrm>
              <a:off x="5063130" y="5778454"/>
              <a:ext cx="45812" cy="137143"/>
            </a:xfrm>
            <a:custGeom>
              <a:avLst/>
              <a:gdLst>
                <a:gd name="connsiteX0" fmla="*/ 45445 w 45812"/>
                <a:gd name="connsiteY0" fmla="*/ 46 h 137143"/>
                <a:gd name="connsiteX1" fmla="*/ 20045 w 45812"/>
                <a:gd name="connsiteY1" fmla="*/ 85771 h 137143"/>
                <a:gd name="connsiteX2" fmla="*/ 45445 w 45812"/>
                <a:gd name="connsiteY2" fmla="*/ 136571 h 137143"/>
                <a:gd name="connsiteX3" fmla="*/ 32745 w 45812"/>
                <a:gd name="connsiteY3" fmla="*/ 107996 h 137143"/>
                <a:gd name="connsiteX4" fmla="*/ 995 w 45812"/>
                <a:gd name="connsiteY4" fmla="*/ 31796 h 137143"/>
                <a:gd name="connsiteX5" fmla="*/ 10520 w 45812"/>
                <a:gd name="connsiteY5" fmla="*/ 73071 h 137143"/>
                <a:gd name="connsiteX6" fmla="*/ 45445 w 45812"/>
                <a:gd name="connsiteY6" fmla="*/ 46 h 13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12" h="137143">
                  <a:moveTo>
                    <a:pt x="45445" y="46"/>
                  </a:moveTo>
                  <a:cubicBezTo>
                    <a:pt x="47033" y="2163"/>
                    <a:pt x="20045" y="63017"/>
                    <a:pt x="20045" y="85771"/>
                  </a:cubicBezTo>
                  <a:cubicBezTo>
                    <a:pt x="20045" y="108525"/>
                    <a:pt x="43328" y="132867"/>
                    <a:pt x="45445" y="136571"/>
                  </a:cubicBezTo>
                  <a:cubicBezTo>
                    <a:pt x="47562" y="140275"/>
                    <a:pt x="40153" y="125458"/>
                    <a:pt x="32745" y="107996"/>
                  </a:cubicBezTo>
                  <a:cubicBezTo>
                    <a:pt x="25337" y="90534"/>
                    <a:pt x="4699" y="37617"/>
                    <a:pt x="995" y="31796"/>
                  </a:cubicBezTo>
                  <a:cubicBezTo>
                    <a:pt x="-2709" y="25975"/>
                    <a:pt x="4699" y="77833"/>
                    <a:pt x="10520" y="73071"/>
                  </a:cubicBezTo>
                  <a:cubicBezTo>
                    <a:pt x="16341" y="68309"/>
                    <a:pt x="43857" y="-2071"/>
                    <a:pt x="45445" y="4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 108">
              <a:extLst>
                <a:ext uri="{FF2B5EF4-FFF2-40B4-BE49-F238E27FC236}">
                  <a16:creationId xmlns:a16="http://schemas.microsoft.com/office/drawing/2014/main" id="{91E3B28E-F1A4-F0A7-F02C-46568BC410F4}"/>
                </a:ext>
              </a:extLst>
            </p:cNvPr>
            <p:cNvSpPr/>
            <p:nvPr/>
          </p:nvSpPr>
          <p:spPr>
            <a:xfrm>
              <a:off x="4711655" y="5314842"/>
              <a:ext cx="285981" cy="191129"/>
            </a:xfrm>
            <a:custGeom>
              <a:avLst/>
              <a:gdLst>
                <a:gd name="connsiteX0" fmla="*/ 45 w 285981"/>
                <a:gd name="connsiteY0" fmla="*/ 108 h 191129"/>
                <a:gd name="connsiteX1" fmla="*/ 209595 w 285981"/>
                <a:gd name="connsiteY1" fmla="*/ 98533 h 191129"/>
                <a:gd name="connsiteX2" fmla="*/ 184195 w 285981"/>
                <a:gd name="connsiteY2" fmla="*/ 101708 h 191129"/>
                <a:gd name="connsiteX3" fmla="*/ 247695 w 285981"/>
                <a:gd name="connsiteY3" fmla="*/ 79483 h 191129"/>
                <a:gd name="connsiteX4" fmla="*/ 285795 w 285981"/>
                <a:gd name="connsiteY4" fmla="*/ 47733 h 191129"/>
                <a:gd name="connsiteX5" fmla="*/ 260395 w 285981"/>
                <a:gd name="connsiteY5" fmla="*/ 79483 h 191129"/>
                <a:gd name="connsiteX6" fmla="*/ 219120 w 285981"/>
                <a:gd name="connsiteY6" fmla="*/ 133458 h 191129"/>
                <a:gd name="connsiteX7" fmla="*/ 219120 w 285981"/>
                <a:gd name="connsiteY7" fmla="*/ 190608 h 191129"/>
                <a:gd name="connsiteX8" fmla="*/ 222295 w 285981"/>
                <a:gd name="connsiteY8" fmla="*/ 98533 h 191129"/>
                <a:gd name="connsiteX9" fmla="*/ 190545 w 285981"/>
                <a:gd name="connsiteY9" fmla="*/ 79483 h 191129"/>
                <a:gd name="connsiteX10" fmla="*/ 45 w 285981"/>
                <a:gd name="connsiteY10" fmla="*/ 108 h 191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5981" h="191129">
                  <a:moveTo>
                    <a:pt x="45" y="108"/>
                  </a:moveTo>
                  <a:cubicBezTo>
                    <a:pt x="3220" y="3283"/>
                    <a:pt x="178903" y="81600"/>
                    <a:pt x="209595" y="98533"/>
                  </a:cubicBezTo>
                  <a:cubicBezTo>
                    <a:pt x="240287" y="115466"/>
                    <a:pt x="177845" y="104883"/>
                    <a:pt x="184195" y="101708"/>
                  </a:cubicBezTo>
                  <a:cubicBezTo>
                    <a:pt x="190545" y="98533"/>
                    <a:pt x="230762" y="88479"/>
                    <a:pt x="247695" y="79483"/>
                  </a:cubicBezTo>
                  <a:cubicBezTo>
                    <a:pt x="264628" y="70487"/>
                    <a:pt x="283678" y="47733"/>
                    <a:pt x="285795" y="47733"/>
                  </a:cubicBezTo>
                  <a:cubicBezTo>
                    <a:pt x="287912" y="47733"/>
                    <a:pt x="271508" y="65196"/>
                    <a:pt x="260395" y="79483"/>
                  </a:cubicBezTo>
                  <a:cubicBezTo>
                    <a:pt x="249283" y="93771"/>
                    <a:pt x="225999" y="114937"/>
                    <a:pt x="219120" y="133458"/>
                  </a:cubicBezTo>
                  <a:cubicBezTo>
                    <a:pt x="212241" y="151979"/>
                    <a:pt x="218591" y="196429"/>
                    <a:pt x="219120" y="190608"/>
                  </a:cubicBezTo>
                  <a:cubicBezTo>
                    <a:pt x="219649" y="184787"/>
                    <a:pt x="227058" y="117054"/>
                    <a:pt x="222295" y="98533"/>
                  </a:cubicBezTo>
                  <a:cubicBezTo>
                    <a:pt x="217532" y="80012"/>
                    <a:pt x="220708" y="94829"/>
                    <a:pt x="190545" y="79483"/>
                  </a:cubicBezTo>
                  <a:cubicBezTo>
                    <a:pt x="160383" y="64137"/>
                    <a:pt x="-3130" y="-3067"/>
                    <a:pt x="45" y="10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 109">
              <a:extLst>
                <a:ext uri="{FF2B5EF4-FFF2-40B4-BE49-F238E27FC236}">
                  <a16:creationId xmlns:a16="http://schemas.microsoft.com/office/drawing/2014/main" id="{F76D6656-4E23-29DD-2DA3-777648722A6C}"/>
                </a:ext>
              </a:extLst>
            </p:cNvPr>
            <p:cNvSpPr/>
            <p:nvPr/>
          </p:nvSpPr>
          <p:spPr>
            <a:xfrm>
              <a:off x="5924324" y="5270473"/>
              <a:ext cx="70612" cy="143601"/>
            </a:xfrm>
            <a:custGeom>
              <a:avLst/>
              <a:gdLst>
                <a:gd name="connsiteX0" fmla="*/ 3401 w 70612"/>
                <a:gd name="connsiteY0" fmla="*/ 38127 h 143601"/>
                <a:gd name="connsiteX1" fmla="*/ 28801 w 70612"/>
                <a:gd name="connsiteY1" fmla="*/ 104802 h 143601"/>
                <a:gd name="connsiteX2" fmla="*/ 226 w 70612"/>
                <a:gd name="connsiteY2" fmla="*/ 142902 h 143601"/>
                <a:gd name="connsiteX3" fmla="*/ 47851 w 70612"/>
                <a:gd name="connsiteY3" fmla="*/ 73052 h 143601"/>
                <a:gd name="connsiteX4" fmla="*/ 70076 w 70612"/>
                <a:gd name="connsiteY4" fmla="*/ 41302 h 143601"/>
                <a:gd name="connsiteX5" fmla="*/ 63726 w 70612"/>
                <a:gd name="connsiteY5" fmla="*/ 27 h 143601"/>
                <a:gd name="connsiteX6" fmla="*/ 63726 w 70612"/>
                <a:gd name="connsiteY6" fmla="*/ 47652 h 143601"/>
                <a:gd name="connsiteX7" fmla="*/ 47851 w 70612"/>
                <a:gd name="connsiteY7" fmla="*/ 66702 h 143601"/>
                <a:gd name="connsiteX8" fmla="*/ 3401 w 70612"/>
                <a:gd name="connsiteY8" fmla="*/ 38127 h 14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612" h="143601">
                  <a:moveTo>
                    <a:pt x="3401" y="38127"/>
                  </a:moveTo>
                  <a:cubicBezTo>
                    <a:pt x="226" y="44477"/>
                    <a:pt x="29330" y="87340"/>
                    <a:pt x="28801" y="104802"/>
                  </a:cubicBezTo>
                  <a:cubicBezTo>
                    <a:pt x="28272" y="122264"/>
                    <a:pt x="-2949" y="148194"/>
                    <a:pt x="226" y="142902"/>
                  </a:cubicBezTo>
                  <a:cubicBezTo>
                    <a:pt x="3401" y="137610"/>
                    <a:pt x="36209" y="89985"/>
                    <a:pt x="47851" y="73052"/>
                  </a:cubicBezTo>
                  <a:cubicBezTo>
                    <a:pt x="59493" y="56119"/>
                    <a:pt x="67430" y="53473"/>
                    <a:pt x="70076" y="41302"/>
                  </a:cubicBezTo>
                  <a:cubicBezTo>
                    <a:pt x="72722" y="29131"/>
                    <a:pt x="64784" y="-1031"/>
                    <a:pt x="63726" y="27"/>
                  </a:cubicBezTo>
                  <a:cubicBezTo>
                    <a:pt x="62668" y="1085"/>
                    <a:pt x="66372" y="36539"/>
                    <a:pt x="63726" y="47652"/>
                  </a:cubicBezTo>
                  <a:cubicBezTo>
                    <a:pt x="61080" y="58765"/>
                    <a:pt x="56318" y="67231"/>
                    <a:pt x="47851" y="66702"/>
                  </a:cubicBezTo>
                  <a:cubicBezTo>
                    <a:pt x="39384" y="66173"/>
                    <a:pt x="6576" y="31777"/>
                    <a:pt x="3401" y="3812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 110">
              <a:extLst>
                <a:ext uri="{FF2B5EF4-FFF2-40B4-BE49-F238E27FC236}">
                  <a16:creationId xmlns:a16="http://schemas.microsoft.com/office/drawing/2014/main" id="{11F29A94-D667-C276-81BD-A1D8CE0E81CA}"/>
                </a:ext>
              </a:extLst>
            </p:cNvPr>
            <p:cNvSpPr/>
            <p:nvPr/>
          </p:nvSpPr>
          <p:spPr>
            <a:xfrm>
              <a:off x="5541725" y="4687272"/>
              <a:ext cx="142324" cy="81933"/>
            </a:xfrm>
            <a:custGeom>
              <a:avLst/>
              <a:gdLst>
                <a:gd name="connsiteX0" fmla="*/ 1825 w 142324"/>
                <a:gd name="connsiteY0" fmla="*/ 81578 h 81933"/>
                <a:gd name="connsiteX1" fmla="*/ 138350 w 142324"/>
                <a:gd name="connsiteY1" fmla="*/ 2203 h 81933"/>
                <a:gd name="connsiteX2" fmla="*/ 106600 w 142324"/>
                <a:gd name="connsiteY2" fmla="*/ 21253 h 81933"/>
                <a:gd name="connsiteX3" fmla="*/ 116125 w 142324"/>
                <a:gd name="connsiteY3" fmla="*/ 11728 h 81933"/>
                <a:gd name="connsiteX4" fmla="*/ 62150 w 142324"/>
                <a:gd name="connsiteY4" fmla="*/ 30778 h 81933"/>
                <a:gd name="connsiteX5" fmla="*/ 1825 w 142324"/>
                <a:gd name="connsiteY5" fmla="*/ 81578 h 8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324" h="81933">
                  <a:moveTo>
                    <a:pt x="1825" y="81578"/>
                  </a:moveTo>
                  <a:cubicBezTo>
                    <a:pt x="14525" y="76815"/>
                    <a:pt x="120888" y="12257"/>
                    <a:pt x="138350" y="2203"/>
                  </a:cubicBezTo>
                  <a:cubicBezTo>
                    <a:pt x="155812" y="-7851"/>
                    <a:pt x="110304" y="19666"/>
                    <a:pt x="106600" y="21253"/>
                  </a:cubicBezTo>
                  <a:cubicBezTo>
                    <a:pt x="102896" y="22840"/>
                    <a:pt x="123533" y="10141"/>
                    <a:pt x="116125" y="11728"/>
                  </a:cubicBezTo>
                  <a:cubicBezTo>
                    <a:pt x="108717" y="13315"/>
                    <a:pt x="78025" y="19665"/>
                    <a:pt x="62150" y="30778"/>
                  </a:cubicBezTo>
                  <a:cubicBezTo>
                    <a:pt x="46275" y="41890"/>
                    <a:pt x="-10875" y="86341"/>
                    <a:pt x="1825" y="8157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 111">
              <a:extLst>
                <a:ext uri="{FF2B5EF4-FFF2-40B4-BE49-F238E27FC236}">
                  <a16:creationId xmlns:a16="http://schemas.microsoft.com/office/drawing/2014/main" id="{B48BF1DB-8C77-82F2-91BF-32E17A6CED85}"/>
                </a:ext>
              </a:extLst>
            </p:cNvPr>
            <p:cNvSpPr/>
            <p:nvPr/>
          </p:nvSpPr>
          <p:spPr>
            <a:xfrm>
              <a:off x="5282219" y="4686161"/>
              <a:ext cx="50022" cy="79768"/>
            </a:xfrm>
            <a:custGeom>
              <a:avLst/>
              <a:gdLst>
                <a:gd name="connsiteX0" fmla="*/ 981 w 50022"/>
                <a:gd name="connsiteY0" fmla="*/ 139 h 79768"/>
                <a:gd name="connsiteX1" fmla="*/ 45431 w 50022"/>
                <a:gd name="connsiteY1" fmla="*/ 73164 h 79768"/>
                <a:gd name="connsiteX2" fmla="*/ 48606 w 50022"/>
                <a:gd name="connsiteY2" fmla="*/ 76339 h 79768"/>
                <a:gd name="connsiteX3" fmla="*/ 32731 w 50022"/>
                <a:gd name="connsiteY3" fmla="*/ 63639 h 79768"/>
                <a:gd name="connsiteX4" fmla="*/ 16856 w 50022"/>
                <a:gd name="connsiteY4" fmla="*/ 54114 h 79768"/>
                <a:gd name="connsiteX5" fmla="*/ 981 w 50022"/>
                <a:gd name="connsiteY5" fmla="*/ 139 h 79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022" h="79768">
                  <a:moveTo>
                    <a:pt x="981" y="139"/>
                  </a:moveTo>
                  <a:cubicBezTo>
                    <a:pt x="5743" y="3314"/>
                    <a:pt x="45431" y="73164"/>
                    <a:pt x="45431" y="73164"/>
                  </a:cubicBezTo>
                  <a:cubicBezTo>
                    <a:pt x="53368" y="85864"/>
                    <a:pt x="48606" y="76339"/>
                    <a:pt x="48606" y="76339"/>
                  </a:cubicBezTo>
                  <a:cubicBezTo>
                    <a:pt x="46489" y="74751"/>
                    <a:pt x="32731" y="63639"/>
                    <a:pt x="32731" y="63639"/>
                  </a:cubicBezTo>
                  <a:cubicBezTo>
                    <a:pt x="27439" y="59935"/>
                    <a:pt x="23735" y="59406"/>
                    <a:pt x="16856" y="54114"/>
                  </a:cubicBezTo>
                  <a:cubicBezTo>
                    <a:pt x="9977" y="48822"/>
                    <a:pt x="-3781" y="-3036"/>
                    <a:pt x="981" y="13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 113">
              <a:extLst>
                <a:ext uri="{FF2B5EF4-FFF2-40B4-BE49-F238E27FC236}">
                  <a16:creationId xmlns:a16="http://schemas.microsoft.com/office/drawing/2014/main" id="{C5C53658-1735-2FE9-7D4E-07D05B07B5E8}"/>
                </a:ext>
              </a:extLst>
            </p:cNvPr>
            <p:cNvSpPr/>
            <p:nvPr/>
          </p:nvSpPr>
          <p:spPr>
            <a:xfrm>
              <a:off x="5558158" y="4870330"/>
              <a:ext cx="109803" cy="44589"/>
            </a:xfrm>
            <a:custGeom>
              <a:avLst/>
              <a:gdLst>
                <a:gd name="connsiteX0" fmla="*/ 109217 w 109803"/>
                <a:gd name="connsiteY0" fmla="*/ 120 h 44589"/>
                <a:gd name="connsiteX1" fmla="*/ 42542 w 109803"/>
                <a:gd name="connsiteY1" fmla="*/ 31870 h 44589"/>
                <a:gd name="connsiteX2" fmla="*/ 1267 w 109803"/>
                <a:gd name="connsiteY2" fmla="*/ 44570 h 44589"/>
                <a:gd name="connsiteX3" fmla="*/ 109217 w 109803"/>
                <a:gd name="connsiteY3" fmla="*/ 120 h 4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803" h="44589">
                  <a:moveTo>
                    <a:pt x="109217" y="120"/>
                  </a:moveTo>
                  <a:cubicBezTo>
                    <a:pt x="116096" y="-1997"/>
                    <a:pt x="60534" y="24462"/>
                    <a:pt x="42542" y="31870"/>
                  </a:cubicBezTo>
                  <a:cubicBezTo>
                    <a:pt x="24550" y="39278"/>
                    <a:pt x="-6670" y="43512"/>
                    <a:pt x="1267" y="44570"/>
                  </a:cubicBezTo>
                  <a:cubicBezTo>
                    <a:pt x="9204" y="45628"/>
                    <a:pt x="102338" y="2237"/>
                    <a:pt x="109217" y="12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 114">
              <a:extLst>
                <a:ext uri="{FF2B5EF4-FFF2-40B4-BE49-F238E27FC236}">
                  <a16:creationId xmlns:a16="http://schemas.microsoft.com/office/drawing/2014/main" id="{DCAB104C-B139-1976-774B-EF1C3011F79E}"/>
                </a:ext>
              </a:extLst>
            </p:cNvPr>
            <p:cNvSpPr/>
            <p:nvPr/>
          </p:nvSpPr>
          <p:spPr>
            <a:xfrm>
              <a:off x="5619493" y="4907382"/>
              <a:ext cx="287835" cy="45785"/>
            </a:xfrm>
            <a:custGeom>
              <a:avLst/>
              <a:gdLst>
                <a:gd name="connsiteX0" fmla="*/ 257 w 287835"/>
                <a:gd name="connsiteY0" fmla="*/ 7518 h 45785"/>
                <a:gd name="connsiteX1" fmla="*/ 139957 w 287835"/>
                <a:gd name="connsiteY1" fmla="*/ 13868 h 45785"/>
                <a:gd name="connsiteX2" fmla="*/ 200282 w 287835"/>
                <a:gd name="connsiteY2" fmla="*/ 29743 h 45785"/>
                <a:gd name="connsiteX3" fmla="*/ 190757 w 287835"/>
                <a:gd name="connsiteY3" fmla="*/ 10693 h 45785"/>
                <a:gd name="connsiteX4" fmla="*/ 282832 w 287835"/>
                <a:gd name="connsiteY4" fmla="*/ 45618 h 45785"/>
                <a:gd name="connsiteX5" fmla="*/ 266957 w 287835"/>
                <a:gd name="connsiteY5" fmla="*/ 23393 h 45785"/>
                <a:gd name="connsiteX6" fmla="*/ 193932 w 287835"/>
                <a:gd name="connsiteY6" fmla="*/ 10693 h 45785"/>
                <a:gd name="connsiteX7" fmla="*/ 136782 w 287835"/>
                <a:gd name="connsiteY7" fmla="*/ 7518 h 45785"/>
                <a:gd name="connsiteX8" fmla="*/ 197107 w 287835"/>
                <a:gd name="connsiteY8" fmla="*/ 29743 h 45785"/>
                <a:gd name="connsiteX9" fmla="*/ 108207 w 287835"/>
                <a:gd name="connsiteY9" fmla="*/ 1168 h 45785"/>
                <a:gd name="connsiteX10" fmla="*/ 257 w 287835"/>
                <a:gd name="connsiteY10" fmla="*/ 7518 h 45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835" h="45785">
                  <a:moveTo>
                    <a:pt x="257" y="7518"/>
                  </a:moveTo>
                  <a:cubicBezTo>
                    <a:pt x="5549" y="9635"/>
                    <a:pt x="106619" y="10164"/>
                    <a:pt x="139957" y="13868"/>
                  </a:cubicBezTo>
                  <a:cubicBezTo>
                    <a:pt x="173295" y="17572"/>
                    <a:pt x="200282" y="29743"/>
                    <a:pt x="200282" y="29743"/>
                  </a:cubicBezTo>
                  <a:cubicBezTo>
                    <a:pt x="208749" y="29214"/>
                    <a:pt x="176999" y="8047"/>
                    <a:pt x="190757" y="10693"/>
                  </a:cubicBezTo>
                  <a:cubicBezTo>
                    <a:pt x="204515" y="13339"/>
                    <a:pt x="282832" y="45618"/>
                    <a:pt x="282832" y="45618"/>
                  </a:cubicBezTo>
                  <a:cubicBezTo>
                    <a:pt x="295532" y="47735"/>
                    <a:pt x="281774" y="29214"/>
                    <a:pt x="266957" y="23393"/>
                  </a:cubicBezTo>
                  <a:cubicBezTo>
                    <a:pt x="252140" y="17572"/>
                    <a:pt x="215628" y="13339"/>
                    <a:pt x="193932" y="10693"/>
                  </a:cubicBezTo>
                  <a:cubicBezTo>
                    <a:pt x="172236" y="8047"/>
                    <a:pt x="136253" y="4343"/>
                    <a:pt x="136782" y="7518"/>
                  </a:cubicBezTo>
                  <a:cubicBezTo>
                    <a:pt x="137311" y="10693"/>
                    <a:pt x="201869" y="30801"/>
                    <a:pt x="197107" y="29743"/>
                  </a:cubicBezTo>
                  <a:cubicBezTo>
                    <a:pt x="192345" y="28685"/>
                    <a:pt x="143661" y="5401"/>
                    <a:pt x="108207" y="1168"/>
                  </a:cubicBezTo>
                  <a:cubicBezTo>
                    <a:pt x="72753" y="-3065"/>
                    <a:pt x="-5035" y="5401"/>
                    <a:pt x="257" y="751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 115">
              <a:extLst>
                <a:ext uri="{FF2B5EF4-FFF2-40B4-BE49-F238E27FC236}">
                  <a16:creationId xmlns:a16="http://schemas.microsoft.com/office/drawing/2014/main" id="{0D1C0AFC-02B6-F68D-655C-1DF88D1CEF22}"/>
                </a:ext>
              </a:extLst>
            </p:cNvPr>
            <p:cNvSpPr/>
            <p:nvPr/>
          </p:nvSpPr>
          <p:spPr>
            <a:xfrm>
              <a:off x="4822823" y="4844894"/>
              <a:ext cx="369407" cy="33301"/>
            </a:xfrm>
            <a:custGeom>
              <a:avLst/>
              <a:gdLst>
                <a:gd name="connsiteX0" fmla="*/ 2 w 369407"/>
                <a:gd name="connsiteY0" fmla="*/ 12856 h 33301"/>
                <a:gd name="connsiteX1" fmla="*/ 123827 w 369407"/>
                <a:gd name="connsiteY1" fmla="*/ 6506 h 33301"/>
                <a:gd name="connsiteX2" fmla="*/ 206377 w 369407"/>
                <a:gd name="connsiteY2" fmla="*/ 25556 h 33301"/>
                <a:gd name="connsiteX3" fmla="*/ 149227 w 369407"/>
                <a:gd name="connsiteY3" fmla="*/ 31906 h 33301"/>
                <a:gd name="connsiteX4" fmla="*/ 365127 w 369407"/>
                <a:gd name="connsiteY4" fmla="*/ 156 h 33301"/>
                <a:gd name="connsiteX5" fmla="*/ 282577 w 369407"/>
                <a:gd name="connsiteY5" fmla="*/ 19206 h 33301"/>
                <a:gd name="connsiteX6" fmla="*/ 155577 w 369407"/>
                <a:gd name="connsiteY6" fmla="*/ 6506 h 33301"/>
                <a:gd name="connsiteX7" fmla="*/ 120652 w 369407"/>
                <a:gd name="connsiteY7" fmla="*/ 28731 h 33301"/>
                <a:gd name="connsiteX8" fmla="*/ 127002 w 369407"/>
                <a:gd name="connsiteY8" fmla="*/ 9681 h 33301"/>
                <a:gd name="connsiteX9" fmla="*/ 2 w 369407"/>
                <a:gd name="connsiteY9" fmla="*/ 12856 h 33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9407" h="33301">
                  <a:moveTo>
                    <a:pt x="2" y="12856"/>
                  </a:moveTo>
                  <a:cubicBezTo>
                    <a:pt x="-527" y="12327"/>
                    <a:pt x="89431" y="4389"/>
                    <a:pt x="123827" y="6506"/>
                  </a:cubicBezTo>
                  <a:cubicBezTo>
                    <a:pt x="158223" y="8623"/>
                    <a:pt x="202144" y="21323"/>
                    <a:pt x="206377" y="25556"/>
                  </a:cubicBezTo>
                  <a:cubicBezTo>
                    <a:pt x="210610" y="29789"/>
                    <a:pt x="122769" y="36139"/>
                    <a:pt x="149227" y="31906"/>
                  </a:cubicBezTo>
                  <a:cubicBezTo>
                    <a:pt x="175685" y="27673"/>
                    <a:pt x="342902" y="2273"/>
                    <a:pt x="365127" y="156"/>
                  </a:cubicBezTo>
                  <a:cubicBezTo>
                    <a:pt x="387352" y="-1961"/>
                    <a:pt x="317502" y="18148"/>
                    <a:pt x="282577" y="19206"/>
                  </a:cubicBezTo>
                  <a:cubicBezTo>
                    <a:pt x="247652" y="20264"/>
                    <a:pt x="182564" y="4919"/>
                    <a:pt x="155577" y="6506"/>
                  </a:cubicBezTo>
                  <a:cubicBezTo>
                    <a:pt x="128590" y="8093"/>
                    <a:pt x="120652" y="28731"/>
                    <a:pt x="120652" y="28731"/>
                  </a:cubicBezTo>
                  <a:cubicBezTo>
                    <a:pt x="115890" y="29260"/>
                    <a:pt x="141289" y="11268"/>
                    <a:pt x="127002" y="9681"/>
                  </a:cubicBezTo>
                  <a:cubicBezTo>
                    <a:pt x="112715" y="8094"/>
                    <a:pt x="531" y="13385"/>
                    <a:pt x="2" y="1285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 116">
              <a:extLst>
                <a:ext uri="{FF2B5EF4-FFF2-40B4-BE49-F238E27FC236}">
                  <a16:creationId xmlns:a16="http://schemas.microsoft.com/office/drawing/2014/main" id="{5CC6D2CA-2107-FB5B-D5CE-9AD39F02ED17}"/>
                </a:ext>
              </a:extLst>
            </p:cNvPr>
            <p:cNvSpPr/>
            <p:nvPr/>
          </p:nvSpPr>
          <p:spPr>
            <a:xfrm>
              <a:off x="5288549" y="4793695"/>
              <a:ext cx="16972" cy="179932"/>
            </a:xfrm>
            <a:custGeom>
              <a:avLst/>
              <a:gdLst>
                <a:gd name="connsiteX0" fmla="*/ 16876 w 16972"/>
                <a:gd name="connsiteY0" fmla="*/ 555 h 179932"/>
                <a:gd name="connsiteX1" fmla="*/ 7351 w 16972"/>
                <a:gd name="connsiteY1" fmla="*/ 178355 h 179932"/>
                <a:gd name="connsiteX2" fmla="*/ 1001 w 16972"/>
                <a:gd name="connsiteY2" fmla="*/ 89455 h 179932"/>
                <a:gd name="connsiteX3" fmla="*/ 1001 w 16972"/>
                <a:gd name="connsiteY3" fmla="*/ 121205 h 179932"/>
                <a:gd name="connsiteX4" fmla="*/ 16876 w 16972"/>
                <a:gd name="connsiteY4" fmla="*/ 555 h 17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72" h="179932">
                  <a:moveTo>
                    <a:pt x="16876" y="555"/>
                  </a:moveTo>
                  <a:cubicBezTo>
                    <a:pt x="17934" y="10080"/>
                    <a:pt x="9997" y="163538"/>
                    <a:pt x="7351" y="178355"/>
                  </a:cubicBezTo>
                  <a:cubicBezTo>
                    <a:pt x="4705" y="193172"/>
                    <a:pt x="2059" y="98980"/>
                    <a:pt x="1001" y="89455"/>
                  </a:cubicBezTo>
                  <a:cubicBezTo>
                    <a:pt x="-57" y="79930"/>
                    <a:pt x="-586" y="135492"/>
                    <a:pt x="1001" y="121205"/>
                  </a:cubicBezTo>
                  <a:cubicBezTo>
                    <a:pt x="2588" y="106918"/>
                    <a:pt x="15818" y="-8970"/>
                    <a:pt x="16876" y="55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 117">
              <a:extLst>
                <a:ext uri="{FF2B5EF4-FFF2-40B4-BE49-F238E27FC236}">
                  <a16:creationId xmlns:a16="http://schemas.microsoft.com/office/drawing/2014/main" id="{032AA70C-5032-7B54-6A3C-93E449235CF3}"/>
                </a:ext>
              </a:extLst>
            </p:cNvPr>
            <p:cNvSpPr/>
            <p:nvPr/>
          </p:nvSpPr>
          <p:spPr>
            <a:xfrm>
              <a:off x="5282751" y="5311775"/>
              <a:ext cx="61024" cy="112201"/>
            </a:xfrm>
            <a:custGeom>
              <a:avLst/>
              <a:gdLst>
                <a:gd name="connsiteX0" fmla="*/ 60774 w 61024"/>
                <a:gd name="connsiteY0" fmla="*/ 0 h 112201"/>
                <a:gd name="connsiteX1" fmla="*/ 35374 w 61024"/>
                <a:gd name="connsiteY1" fmla="*/ 60325 h 112201"/>
                <a:gd name="connsiteX2" fmla="*/ 57599 w 61024"/>
                <a:gd name="connsiteY2" fmla="*/ 111125 h 112201"/>
                <a:gd name="connsiteX3" fmla="*/ 51249 w 61024"/>
                <a:gd name="connsiteY3" fmla="*/ 95250 h 112201"/>
                <a:gd name="connsiteX4" fmla="*/ 449 w 61024"/>
                <a:gd name="connsiteY4" fmla="*/ 98425 h 112201"/>
                <a:gd name="connsiteX5" fmla="*/ 25849 w 61024"/>
                <a:gd name="connsiteY5" fmla="*/ 82550 h 112201"/>
                <a:gd name="connsiteX6" fmla="*/ 16324 w 61024"/>
                <a:gd name="connsiteY6" fmla="*/ 60325 h 112201"/>
                <a:gd name="connsiteX7" fmla="*/ 60774 w 61024"/>
                <a:gd name="connsiteY7" fmla="*/ 0 h 11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024" h="112201">
                  <a:moveTo>
                    <a:pt x="60774" y="0"/>
                  </a:moveTo>
                  <a:cubicBezTo>
                    <a:pt x="63949" y="0"/>
                    <a:pt x="35903" y="41804"/>
                    <a:pt x="35374" y="60325"/>
                  </a:cubicBezTo>
                  <a:cubicBezTo>
                    <a:pt x="34845" y="78846"/>
                    <a:pt x="57599" y="111125"/>
                    <a:pt x="57599" y="111125"/>
                  </a:cubicBezTo>
                  <a:cubicBezTo>
                    <a:pt x="60245" y="116946"/>
                    <a:pt x="60774" y="97367"/>
                    <a:pt x="51249" y="95250"/>
                  </a:cubicBezTo>
                  <a:cubicBezTo>
                    <a:pt x="41724" y="93133"/>
                    <a:pt x="4682" y="100542"/>
                    <a:pt x="449" y="98425"/>
                  </a:cubicBezTo>
                  <a:cubicBezTo>
                    <a:pt x="-3784" y="96308"/>
                    <a:pt x="23203" y="88900"/>
                    <a:pt x="25849" y="82550"/>
                  </a:cubicBezTo>
                  <a:cubicBezTo>
                    <a:pt x="28495" y="76200"/>
                    <a:pt x="11032" y="69850"/>
                    <a:pt x="16324" y="60325"/>
                  </a:cubicBezTo>
                  <a:cubicBezTo>
                    <a:pt x="21616" y="50800"/>
                    <a:pt x="57599" y="0"/>
                    <a:pt x="60774" y="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 118">
              <a:extLst>
                <a:ext uri="{FF2B5EF4-FFF2-40B4-BE49-F238E27FC236}">
                  <a16:creationId xmlns:a16="http://schemas.microsoft.com/office/drawing/2014/main" id="{16FCF66B-4765-6FCE-D456-52258AF7454C}"/>
                </a:ext>
              </a:extLst>
            </p:cNvPr>
            <p:cNvSpPr/>
            <p:nvPr/>
          </p:nvSpPr>
          <p:spPr>
            <a:xfrm>
              <a:off x="5742856" y="5590595"/>
              <a:ext cx="42049" cy="108940"/>
            </a:xfrm>
            <a:custGeom>
              <a:avLst/>
              <a:gdLst>
                <a:gd name="connsiteX0" fmla="*/ 41994 w 42049"/>
                <a:gd name="connsiteY0" fmla="*/ 580 h 108940"/>
                <a:gd name="connsiteX1" fmla="*/ 10244 w 42049"/>
                <a:gd name="connsiteY1" fmla="*/ 73605 h 108940"/>
                <a:gd name="connsiteX2" fmla="*/ 38819 w 42049"/>
                <a:gd name="connsiteY2" fmla="*/ 108530 h 108940"/>
                <a:gd name="connsiteX3" fmla="*/ 32469 w 42049"/>
                <a:gd name="connsiteY3" fmla="*/ 89480 h 108940"/>
                <a:gd name="connsiteX4" fmla="*/ 719 w 42049"/>
                <a:gd name="connsiteY4" fmla="*/ 41855 h 108940"/>
                <a:gd name="connsiteX5" fmla="*/ 41994 w 42049"/>
                <a:gd name="connsiteY5" fmla="*/ 580 h 10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049" h="108940">
                  <a:moveTo>
                    <a:pt x="41994" y="580"/>
                  </a:moveTo>
                  <a:cubicBezTo>
                    <a:pt x="43581" y="5872"/>
                    <a:pt x="10773" y="55613"/>
                    <a:pt x="10244" y="73605"/>
                  </a:cubicBezTo>
                  <a:cubicBezTo>
                    <a:pt x="9715" y="91597"/>
                    <a:pt x="38819" y="108530"/>
                    <a:pt x="38819" y="108530"/>
                  </a:cubicBezTo>
                  <a:cubicBezTo>
                    <a:pt x="42523" y="111176"/>
                    <a:pt x="38819" y="100592"/>
                    <a:pt x="32469" y="89480"/>
                  </a:cubicBezTo>
                  <a:cubicBezTo>
                    <a:pt x="26119" y="78368"/>
                    <a:pt x="-5102" y="56142"/>
                    <a:pt x="719" y="41855"/>
                  </a:cubicBezTo>
                  <a:cubicBezTo>
                    <a:pt x="6540" y="27568"/>
                    <a:pt x="40407" y="-4712"/>
                    <a:pt x="41994" y="58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 119">
              <a:extLst>
                <a:ext uri="{FF2B5EF4-FFF2-40B4-BE49-F238E27FC236}">
                  <a16:creationId xmlns:a16="http://schemas.microsoft.com/office/drawing/2014/main" id="{42A9F593-97B9-F05F-713E-1E9227B88DC8}"/>
                </a:ext>
              </a:extLst>
            </p:cNvPr>
            <p:cNvSpPr/>
            <p:nvPr/>
          </p:nvSpPr>
          <p:spPr>
            <a:xfrm>
              <a:off x="5156200" y="5559425"/>
              <a:ext cx="374770" cy="60532"/>
            </a:xfrm>
            <a:custGeom>
              <a:avLst/>
              <a:gdLst>
                <a:gd name="connsiteX0" fmla="*/ 0 w 374770"/>
                <a:gd name="connsiteY0" fmla="*/ 0 h 60532"/>
                <a:gd name="connsiteX1" fmla="*/ 200025 w 374770"/>
                <a:gd name="connsiteY1" fmla="*/ 57150 h 60532"/>
                <a:gd name="connsiteX2" fmla="*/ 149225 w 374770"/>
                <a:gd name="connsiteY2" fmla="*/ 47625 h 60532"/>
                <a:gd name="connsiteX3" fmla="*/ 292100 w 374770"/>
                <a:gd name="connsiteY3" fmla="*/ 44450 h 60532"/>
                <a:gd name="connsiteX4" fmla="*/ 241300 w 374770"/>
                <a:gd name="connsiteY4" fmla="*/ 44450 h 60532"/>
                <a:gd name="connsiteX5" fmla="*/ 339725 w 374770"/>
                <a:gd name="connsiteY5" fmla="*/ 38100 h 60532"/>
                <a:gd name="connsiteX6" fmla="*/ 374650 w 374770"/>
                <a:gd name="connsiteY6" fmla="*/ 9525 h 60532"/>
                <a:gd name="connsiteX7" fmla="*/ 330200 w 374770"/>
                <a:gd name="connsiteY7" fmla="*/ 22225 h 60532"/>
                <a:gd name="connsiteX8" fmla="*/ 219075 w 374770"/>
                <a:gd name="connsiteY8" fmla="*/ 38100 h 60532"/>
                <a:gd name="connsiteX9" fmla="*/ 139700 w 374770"/>
                <a:gd name="connsiteY9" fmla="*/ 34925 h 60532"/>
                <a:gd name="connsiteX10" fmla="*/ 180975 w 374770"/>
                <a:gd name="connsiteY10" fmla="*/ 60325 h 60532"/>
                <a:gd name="connsiteX11" fmla="*/ 139700 w 374770"/>
                <a:gd name="connsiteY11" fmla="*/ 47625 h 60532"/>
                <a:gd name="connsiteX12" fmla="*/ 0 w 374770"/>
                <a:gd name="connsiteY12" fmla="*/ 0 h 6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4770" h="60532">
                  <a:moveTo>
                    <a:pt x="0" y="0"/>
                  </a:moveTo>
                  <a:lnTo>
                    <a:pt x="200025" y="57150"/>
                  </a:lnTo>
                  <a:cubicBezTo>
                    <a:pt x="224896" y="65087"/>
                    <a:pt x="133879" y="49742"/>
                    <a:pt x="149225" y="47625"/>
                  </a:cubicBezTo>
                  <a:cubicBezTo>
                    <a:pt x="164571" y="45508"/>
                    <a:pt x="276754" y="44979"/>
                    <a:pt x="292100" y="44450"/>
                  </a:cubicBezTo>
                  <a:cubicBezTo>
                    <a:pt x="307446" y="43921"/>
                    <a:pt x="233363" y="45508"/>
                    <a:pt x="241300" y="44450"/>
                  </a:cubicBezTo>
                  <a:cubicBezTo>
                    <a:pt x="249237" y="43392"/>
                    <a:pt x="317500" y="43921"/>
                    <a:pt x="339725" y="38100"/>
                  </a:cubicBezTo>
                  <a:cubicBezTo>
                    <a:pt x="361950" y="32279"/>
                    <a:pt x="376238" y="12171"/>
                    <a:pt x="374650" y="9525"/>
                  </a:cubicBezTo>
                  <a:cubicBezTo>
                    <a:pt x="373063" y="6879"/>
                    <a:pt x="356129" y="17463"/>
                    <a:pt x="330200" y="22225"/>
                  </a:cubicBezTo>
                  <a:cubicBezTo>
                    <a:pt x="304271" y="26987"/>
                    <a:pt x="250825" y="35983"/>
                    <a:pt x="219075" y="38100"/>
                  </a:cubicBezTo>
                  <a:cubicBezTo>
                    <a:pt x="187325" y="40217"/>
                    <a:pt x="146050" y="31221"/>
                    <a:pt x="139700" y="34925"/>
                  </a:cubicBezTo>
                  <a:cubicBezTo>
                    <a:pt x="133350" y="38629"/>
                    <a:pt x="180975" y="58208"/>
                    <a:pt x="180975" y="60325"/>
                  </a:cubicBezTo>
                  <a:cubicBezTo>
                    <a:pt x="180975" y="62442"/>
                    <a:pt x="139700" y="47625"/>
                    <a:pt x="139700" y="476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 120">
              <a:extLst>
                <a:ext uri="{FF2B5EF4-FFF2-40B4-BE49-F238E27FC236}">
                  <a16:creationId xmlns:a16="http://schemas.microsoft.com/office/drawing/2014/main" id="{71CE4DF3-4E75-B464-EAD5-2F5CFA6B691D}"/>
                </a:ext>
              </a:extLst>
            </p:cNvPr>
            <p:cNvSpPr/>
            <p:nvPr/>
          </p:nvSpPr>
          <p:spPr>
            <a:xfrm>
              <a:off x="5324475" y="5514890"/>
              <a:ext cx="57150" cy="92579"/>
            </a:xfrm>
            <a:custGeom>
              <a:avLst/>
              <a:gdLst>
                <a:gd name="connsiteX0" fmla="*/ 0 w 57150"/>
                <a:gd name="connsiteY0" fmla="*/ 85 h 92579"/>
                <a:gd name="connsiteX1" fmla="*/ 15875 w 57150"/>
                <a:gd name="connsiteY1" fmla="*/ 60410 h 92579"/>
                <a:gd name="connsiteX2" fmla="*/ 19050 w 57150"/>
                <a:gd name="connsiteY2" fmla="*/ 92160 h 92579"/>
                <a:gd name="connsiteX3" fmla="*/ 19050 w 57150"/>
                <a:gd name="connsiteY3" fmla="*/ 73110 h 92579"/>
                <a:gd name="connsiteX4" fmla="*/ 57150 w 57150"/>
                <a:gd name="connsiteY4" fmla="*/ 85 h 92579"/>
                <a:gd name="connsiteX5" fmla="*/ 19050 w 57150"/>
                <a:gd name="connsiteY5" fmla="*/ 57235 h 92579"/>
                <a:gd name="connsiteX6" fmla="*/ 15875 w 57150"/>
                <a:gd name="connsiteY6" fmla="*/ 73110 h 92579"/>
                <a:gd name="connsiteX7" fmla="*/ 0 w 57150"/>
                <a:gd name="connsiteY7" fmla="*/ 85 h 9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92579">
                  <a:moveTo>
                    <a:pt x="0" y="85"/>
                  </a:moveTo>
                  <a:cubicBezTo>
                    <a:pt x="0" y="-2032"/>
                    <a:pt x="12700" y="45064"/>
                    <a:pt x="15875" y="60410"/>
                  </a:cubicBezTo>
                  <a:cubicBezTo>
                    <a:pt x="19050" y="75756"/>
                    <a:pt x="19050" y="92160"/>
                    <a:pt x="19050" y="92160"/>
                  </a:cubicBezTo>
                  <a:cubicBezTo>
                    <a:pt x="19579" y="94277"/>
                    <a:pt x="12700" y="88456"/>
                    <a:pt x="19050" y="73110"/>
                  </a:cubicBezTo>
                  <a:cubicBezTo>
                    <a:pt x="25400" y="57764"/>
                    <a:pt x="57150" y="2731"/>
                    <a:pt x="57150" y="85"/>
                  </a:cubicBezTo>
                  <a:cubicBezTo>
                    <a:pt x="57150" y="-2561"/>
                    <a:pt x="19050" y="57235"/>
                    <a:pt x="19050" y="57235"/>
                  </a:cubicBezTo>
                  <a:cubicBezTo>
                    <a:pt x="12171" y="69406"/>
                    <a:pt x="17462" y="77343"/>
                    <a:pt x="15875" y="73110"/>
                  </a:cubicBezTo>
                  <a:cubicBezTo>
                    <a:pt x="14288" y="68877"/>
                    <a:pt x="0" y="2202"/>
                    <a:pt x="0" y="8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 122">
              <a:extLst>
                <a:ext uri="{FF2B5EF4-FFF2-40B4-BE49-F238E27FC236}">
                  <a16:creationId xmlns:a16="http://schemas.microsoft.com/office/drawing/2014/main" id="{BEAA8364-4BC5-C94F-B67A-49117BFB1F51}"/>
                </a:ext>
              </a:extLst>
            </p:cNvPr>
            <p:cNvSpPr/>
            <p:nvPr/>
          </p:nvSpPr>
          <p:spPr>
            <a:xfrm>
              <a:off x="4927549" y="5450102"/>
              <a:ext cx="120957" cy="258637"/>
            </a:xfrm>
            <a:custGeom>
              <a:avLst/>
              <a:gdLst>
                <a:gd name="connsiteX0" fmla="*/ 51 w 120957"/>
                <a:gd name="connsiteY0" fmla="*/ 210923 h 258637"/>
                <a:gd name="connsiteX1" fmla="*/ 47676 w 120957"/>
                <a:gd name="connsiteY1" fmla="*/ 118848 h 258637"/>
                <a:gd name="connsiteX2" fmla="*/ 82601 w 120957"/>
                <a:gd name="connsiteY2" fmla="*/ 80748 h 258637"/>
                <a:gd name="connsiteX3" fmla="*/ 120701 w 120957"/>
                <a:gd name="connsiteY3" fmla="*/ 1373 h 258637"/>
                <a:gd name="connsiteX4" fmla="*/ 98476 w 120957"/>
                <a:gd name="connsiteY4" fmla="*/ 33123 h 258637"/>
                <a:gd name="connsiteX5" fmla="*/ 82601 w 120957"/>
                <a:gd name="connsiteY5" fmla="*/ 68048 h 258637"/>
                <a:gd name="connsiteX6" fmla="*/ 60376 w 120957"/>
                <a:gd name="connsiteY6" fmla="*/ 147423 h 258637"/>
                <a:gd name="connsiteX7" fmla="*/ 54026 w 120957"/>
                <a:gd name="connsiteY7" fmla="*/ 258548 h 258637"/>
                <a:gd name="connsiteX8" fmla="*/ 54026 w 120957"/>
                <a:gd name="connsiteY8" fmla="*/ 128373 h 258637"/>
                <a:gd name="connsiteX9" fmla="*/ 57201 w 120957"/>
                <a:gd name="connsiteY9" fmla="*/ 83923 h 258637"/>
                <a:gd name="connsiteX10" fmla="*/ 51 w 120957"/>
                <a:gd name="connsiteY10" fmla="*/ 210923 h 25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957" h="258637">
                  <a:moveTo>
                    <a:pt x="51" y="210923"/>
                  </a:moveTo>
                  <a:cubicBezTo>
                    <a:pt x="-1537" y="216744"/>
                    <a:pt x="33918" y="140544"/>
                    <a:pt x="47676" y="118848"/>
                  </a:cubicBezTo>
                  <a:cubicBezTo>
                    <a:pt x="61434" y="97152"/>
                    <a:pt x="70430" y="100327"/>
                    <a:pt x="82601" y="80748"/>
                  </a:cubicBezTo>
                  <a:cubicBezTo>
                    <a:pt x="94772" y="61169"/>
                    <a:pt x="118055" y="9310"/>
                    <a:pt x="120701" y="1373"/>
                  </a:cubicBezTo>
                  <a:cubicBezTo>
                    <a:pt x="123347" y="-6564"/>
                    <a:pt x="104826" y="22011"/>
                    <a:pt x="98476" y="33123"/>
                  </a:cubicBezTo>
                  <a:cubicBezTo>
                    <a:pt x="92126" y="44235"/>
                    <a:pt x="88951" y="48998"/>
                    <a:pt x="82601" y="68048"/>
                  </a:cubicBezTo>
                  <a:cubicBezTo>
                    <a:pt x="76251" y="87098"/>
                    <a:pt x="65138" y="115673"/>
                    <a:pt x="60376" y="147423"/>
                  </a:cubicBezTo>
                  <a:cubicBezTo>
                    <a:pt x="55614" y="179173"/>
                    <a:pt x="55084" y="261723"/>
                    <a:pt x="54026" y="258548"/>
                  </a:cubicBezTo>
                  <a:cubicBezTo>
                    <a:pt x="52968" y="255373"/>
                    <a:pt x="53497" y="157477"/>
                    <a:pt x="54026" y="128373"/>
                  </a:cubicBezTo>
                  <a:cubicBezTo>
                    <a:pt x="54555" y="99269"/>
                    <a:pt x="70430" y="72811"/>
                    <a:pt x="57201" y="83923"/>
                  </a:cubicBezTo>
                  <a:cubicBezTo>
                    <a:pt x="43972" y="95035"/>
                    <a:pt x="1639" y="205102"/>
                    <a:pt x="51" y="21092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 123">
              <a:extLst>
                <a:ext uri="{FF2B5EF4-FFF2-40B4-BE49-F238E27FC236}">
                  <a16:creationId xmlns:a16="http://schemas.microsoft.com/office/drawing/2014/main" id="{333F94B0-FD06-A437-711A-B592FB3075A3}"/>
                </a:ext>
              </a:extLst>
            </p:cNvPr>
            <p:cNvSpPr/>
            <p:nvPr/>
          </p:nvSpPr>
          <p:spPr>
            <a:xfrm>
              <a:off x="4990190" y="5289534"/>
              <a:ext cx="159887" cy="146073"/>
            </a:xfrm>
            <a:custGeom>
              <a:avLst/>
              <a:gdLst>
                <a:gd name="connsiteX0" fmla="*/ 89810 w 159887"/>
                <a:gd name="connsiteY0" fmla="*/ 16 h 146073"/>
                <a:gd name="connsiteX1" fmla="*/ 86635 w 159887"/>
                <a:gd name="connsiteY1" fmla="*/ 66691 h 146073"/>
                <a:gd name="connsiteX2" fmla="*/ 159660 w 159887"/>
                <a:gd name="connsiteY2" fmla="*/ 107966 h 146073"/>
                <a:gd name="connsiteX3" fmla="*/ 105685 w 159887"/>
                <a:gd name="connsiteY3" fmla="*/ 111141 h 146073"/>
                <a:gd name="connsiteX4" fmla="*/ 910 w 159887"/>
                <a:gd name="connsiteY4" fmla="*/ 146066 h 146073"/>
                <a:gd name="connsiteX5" fmla="*/ 58060 w 159887"/>
                <a:gd name="connsiteY5" fmla="*/ 114316 h 146073"/>
                <a:gd name="connsiteX6" fmla="*/ 115210 w 159887"/>
                <a:gd name="connsiteY6" fmla="*/ 107966 h 146073"/>
                <a:gd name="connsiteX7" fmla="*/ 77110 w 159887"/>
                <a:gd name="connsiteY7" fmla="*/ 73041 h 146073"/>
                <a:gd name="connsiteX8" fmla="*/ 58060 w 159887"/>
                <a:gd name="connsiteY8" fmla="*/ 73041 h 146073"/>
                <a:gd name="connsiteX9" fmla="*/ 89810 w 159887"/>
                <a:gd name="connsiteY9" fmla="*/ 16 h 14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887" h="146073">
                  <a:moveTo>
                    <a:pt x="89810" y="16"/>
                  </a:moveTo>
                  <a:cubicBezTo>
                    <a:pt x="94572" y="-1042"/>
                    <a:pt x="74993" y="48699"/>
                    <a:pt x="86635" y="66691"/>
                  </a:cubicBezTo>
                  <a:cubicBezTo>
                    <a:pt x="98277" y="84683"/>
                    <a:pt x="156485" y="100558"/>
                    <a:pt x="159660" y="107966"/>
                  </a:cubicBezTo>
                  <a:cubicBezTo>
                    <a:pt x="162835" y="115374"/>
                    <a:pt x="132143" y="104791"/>
                    <a:pt x="105685" y="111141"/>
                  </a:cubicBezTo>
                  <a:cubicBezTo>
                    <a:pt x="79227" y="117491"/>
                    <a:pt x="8847" y="145537"/>
                    <a:pt x="910" y="146066"/>
                  </a:cubicBezTo>
                  <a:cubicBezTo>
                    <a:pt x="-7028" y="146595"/>
                    <a:pt x="39010" y="120666"/>
                    <a:pt x="58060" y="114316"/>
                  </a:cubicBezTo>
                  <a:cubicBezTo>
                    <a:pt x="77110" y="107966"/>
                    <a:pt x="112035" y="114845"/>
                    <a:pt x="115210" y="107966"/>
                  </a:cubicBezTo>
                  <a:cubicBezTo>
                    <a:pt x="118385" y="101087"/>
                    <a:pt x="86635" y="78862"/>
                    <a:pt x="77110" y="73041"/>
                  </a:cubicBezTo>
                  <a:cubicBezTo>
                    <a:pt x="67585" y="67220"/>
                    <a:pt x="55414" y="82037"/>
                    <a:pt x="58060" y="73041"/>
                  </a:cubicBezTo>
                  <a:cubicBezTo>
                    <a:pt x="60706" y="64045"/>
                    <a:pt x="85048" y="1074"/>
                    <a:pt x="89810" y="1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 124">
              <a:extLst>
                <a:ext uri="{FF2B5EF4-FFF2-40B4-BE49-F238E27FC236}">
                  <a16:creationId xmlns:a16="http://schemas.microsoft.com/office/drawing/2014/main" id="{D4C0DD12-E70A-0DEC-8E13-0F28318F92A0}"/>
                </a:ext>
              </a:extLst>
            </p:cNvPr>
            <p:cNvSpPr/>
            <p:nvPr/>
          </p:nvSpPr>
          <p:spPr>
            <a:xfrm>
              <a:off x="5661009" y="5422900"/>
              <a:ext cx="114196" cy="104838"/>
            </a:xfrm>
            <a:custGeom>
              <a:avLst/>
              <a:gdLst>
                <a:gd name="connsiteX0" fmla="*/ 16 w 114196"/>
                <a:gd name="connsiteY0" fmla="*/ 0 h 104838"/>
                <a:gd name="connsiteX1" fmla="*/ 57166 w 114196"/>
                <a:gd name="connsiteY1" fmla="*/ 76200 h 104838"/>
                <a:gd name="connsiteX2" fmla="*/ 53991 w 114196"/>
                <a:gd name="connsiteY2" fmla="*/ 104775 h 104838"/>
                <a:gd name="connsiteX3" fmla="*/ 79391 w 114196"/>
                <a:gd name="connsiteY3" fmla="*/ 69850 h 104838"/>
                <a:gd name="connsiteX4" fmla="*/ 111141 w 114196"/>
                <a:gd name="connsiteY4" fmla="*/ 79375 h 104838"/>
                <a:gd name="connsiteX5" fmla="*/ 111141 w 114196"/>
                <a:gd name="connsiteY5" fmla="*/ 19050 h 104838"/>
                <a:gd name="connsiteX6" fmla="*/ 95266 w 114196"/>
                <a:gd name="connsiteY6" fmla="*/ 73025 h 104838"/>
                <a:gd name="connsiteX7" fmla="*/ 63516 w 114196"/>
                <a:gd name="connsiteY7" fmla="*/ 76200 h 104838"/>
                <a:gd name="connsiteX8" fmla="*/ 16 w 114196"/>
                <a:gd name="connsiteY8" fmla="*/ 0 h 10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196" h="104838">
                  <a:moveTo>
                    <a:pt x="16" y="0"/>
                  </a:moveTo>
                  <a:cubicBezTo>
                    <a:pt x="-1042" y="0"/>
                    <a:pt x="48170" y="58738"/>
                    <a:pt x="57166" y="76200"/>
                  </a:cubicBezTo>
                  <a:cubicBezTo>
                    <a:pt x="66162" y="93663"/>
                    <a:pt x="50287" y="105833"/>
                    <a:pt x="53991" y="104775"/>
                  </a:cubicBezTo>
                  <a:cubicBezTo>
                    <a:pt x="57695" y="103717"/>
                    <a:pt x="69866" y="74083"/>
                    <a:pt x="79391" y="69850"/>
                  </a:cubicBezTo>
                  <a:cubicBezTo>
                    <a:pt x="88916" y="65617"/>
                    <a:pt x="105849" y="87842"/>
                    <a:pt x="111141" y="79375"/>
                  </a:cubicBezTo>
                  <a:cubicBezTo>
                    <a:pt x="116433" y="70908"/>
                    <a:pt x="113787" y="20108"/>
                    <a:pt x="111141" y="19050"/>
                  </a:cubicBezTo>
                  <a:cubicBezTo>
                    <a:pt x="108495" y="17992"/>
                    <a:pt x="103203" y="63500"/>
                    <a:pt x="95266" y="73025"/>
                  </a:cubicBezTo>
                  <a:cubicBezTo>
                    <a:pt x="87329" y="82550"/>
                    <a:pt x="72512" y="85725"/>
                    <a:pt x="63516" y="76200"/>
                  </a:cubicBezTo>
                  <a:cubicBezTo>
                    <a:pt x="54520" y="66675"/>
                    <a:pt x="1074" y="0"/>
                    <a:pt x="16" y="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 125">
              <a:extLst>
                <a:ext uri="{FF2B5EF4-FFF2-40B4-BE49-F238E27FC236}">
                  <a16:creationId xmlns:a16="http://schemas.microsoft.com/office/drawing/2014/main" id="{3709F940-9283-329B-59E1-73E0F4061325}"/>
                </a:ext>
              </a:extLst>
            </p:cNvPr>
            <p:cNvSpPr/>
            <p:nvPr/>
          </p:nvSpPr>
          <p:spPr>
            <a:xfrm>
              <a:off x="5704384" y="5209557"/>
              <a:ext cx="119515" cy="150683"/>
            </a:xfrm>
            <a:custGeom>
              <a:avLst/>
              <a:gdLst>
                <a:gd name="connsiteX0" fmla="*/ 1091 w 119515"/>
                <a:gd name="connsiteY0" fmla="*/ 618 h 150683"/>
                <a:gd name="connsiteX1" fmla="*/ 20141 w 119515"/>
                <a:gd name="connsiteY1" fmla="*/ 64118 h 150683"/>
                <a:gd name="connsiteX2" fmla="*/ 74116 w 119515"/>
                <a:gd name="connsiteY2" fmla="*/ 108568 h 150683"/>
                <a:gd name="connsiteX3" fmla="*/ 51891 w 119515"/>
                <a:gd name="connsiteY3" fmla="*/ 95868 h 150683"/>
                <a:gd name="connsiteX4" fmla="*/ 118566 w 119515"/>
                <a:gd name="connsiteY4" fmla="*/ 149843 h 150683"/>
                <a:gd name="connsiteX5" fmla="*/ 86816 w 119515"/>
                <a:gd name="connsiteY5" fmla="*/ 127618 h 150683"/>
                <a:gd name="connsiteX6" fmla="*/ 26491 w 119515"/>
                <a:gd name="connsiteY6" fmla="*/ 111743 h 150683"/>
                <a:gd name="connsiteX7" fmla="*/ 48716 w 119515"/>
                <a:gd name="connsiteY7" fmla="*/ 105393 h 150683"/>
                <a:gd name="connsiteX8" fmla="*/ 1091 w 119515"/>
                <a:gd name="connsiteY8" fmla="*/ 618 h 150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515" h="150683">
                  <a:moveTo>
                    <a:pt x="1091" y="618"/>
                  </a:moveTo>
                  <a:cubicBezTo>
                    <a:pt x="-3671" y="-6261"/>
                    <a:pt x="7970" y="46126"/>
                    <a:pt x="20141" y="64118"/>
                  </a:cubicBezTo>
                  <a:cubicBezTo>
                    <a:pt x="32312" y="82110"/>
                    <a:pt x="74116" y="108568"/>
                    <a:pt x="74116" y="108568"/>
                  </a:cubicBezTo>
                  <a:cubicBezTo>
                    <a:pt x="79408" y="113860"/>
                    <a:pt x="44483" y="88989"/>
                    <a:pt x="51891" y="95868"/>
                  </a:cubicBezTo>
                  <a:cubicBezTo>
                    <a:pt x="59299" y="102747"/>
                    <a:pt x="112745" y="144551"/>
                    <a:pt x="118566" y="149843"/>
                  </a:cubicBezTo>
                  <a:cubicBezTo>
                    <a:pt x="124387" y="155135"/>
                    <a:pt x="102162" y="133968"/>
                    <a:pt x="86816" y="127618"/>
                  </a:cubicBezTo>
                  <a:cubicBezTo>
                    <a:pt x="71470" y="121268"/>
                    <a:pt x="32841" y="115447"/>
                    <a:pt x="26491" y="111743"/>
                  </a:cubicBezTo>
                  <a:cubicBezTo>
                    <a:pt x="20141" y="108039"/>
                    <a:pt x="57183" y="122326"/>
                    <a:pt x="48716" y="105393"/>
                  </a:cubicBezTo>
                  <a:cubicBezTo>
                    <a:pt x="40249" y="88460"/>
                    <a:pt x="5853" y="7497"/>
                    <a:pt x="1091" y="61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 126">
              <a:extLst>
                <a:ext uri="{FF2B5EF4-FFF2-40B4-BE49-F238E27FC236}">
                  <a16:creationId xmlns:a16="http://schemas.microsoft.com/office/drawing/2014/main" id="{D7DCD5C3-C1AC-54AF-DD5F-1ABFC1E29EFB}"/>
                </a:ext>
              </a:extLst>
            </p:cNvPr>
            <p:cNvSpPr/>
            <p:nvPr/>
          </p:nvSpPr>
          <p:spPr>
            <a:xfrm>
              <a:off x="4873153" y="5685994"/>
              <a:ext cx="353493" cy="438048"/>
            </a:xfrm>
            <a:custGeom>
              <a:avLst/>
              <a:gdLst>
                <a:gd name="connsiteX0" fmla="*/ 51272 w 353493"/>
                <a:gd name="connsiteY0" fmla="*/ 431 h 438048"/>
                <a:gd name="connsiteX1" fmla="*/ 48097 w 353493"/>
                <a:gd name="connsiteY1" fmla="*/ 133781 h 438048"/>
                <a:gd name="connsiteX2" fmla="*/ 76672 w 353493"/>
                <a:gd name="connsiteY2" fmla="*/ 225856 h 438048"/>
                <a:gd name="connsiteX3" fmla="*/ 41747 w 353493"/>
                <a:gd name="connsiteY3" fmla="*/ 184581 h 438048"/>
                <a:gd name="connsiteX4" fmla="*/ 203672 w 353493"/>
                <a:gd name="connsiteY4" fmla="*/ 336981 h 438048"/>
                <a:gd name="connsiteX5" fmla="*/ 165572 w 353493"/>
                <a:gd name="connsiteY5" fmla="*/ 298881 h 438048"/>
                <a:gd name="connsiteX6" fmla="*/ 349722 w 353493"/>
                <a:gd name="connsiteY6" fmla="*/ 435406 h 438048"/>
                <a:gd name="connsiteX7" fmla="*/ 270347 w 353493"/>
                <a:gd name="connsiteY7" fmla="*/ 378256 h 438048"/>
                <a:gd name="connsiteX8" fmla="*/ 44922 w 353493"/>
                <a:gd name="connsiteY8" fmla="*/ 248081 h 438048"/>
                <a:gd name="connsiteX9" fmla="*/ 29047 w 353493"/>
                <a:gd name="connsiteY9" fmla="*/ 165531 h 438048"/>
                <a:gd name="connsiteX10" fmla="*/ 472 w 353493"/>
                <a:gd name="connsiteY10" fmla="*/ 92506 h 438048"/>
                <a:gd name="connsiteX11" fmla="*/ 54447 w 353493"/>
                <a:gd name="connsiteY11" fmla="*/ 181406 h 438048"/>
                <a:gd name="connsiteX12" fmla="*/ 51272 w 353493"/>
                <a:gd name="connsiteY12" fmla="*/ 431 h 43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3493" h="438048">
                  <a:moveTo>
                    <a:pt x="51272" y="431"/>
                  </a:moveTo>
                  <a:cubicBezTo>
                    <a:pt x="50214" y="-7506"/>
                    <a:pt x="43864" y="96210"/>
                    <a:pt x="48097" y="133781"/>
                  </a:cubicBezTo>
                  <a:cubicBezTo>
                    <a:pt x="52330" y="171352"/>
                    <a:pt x="77730" y="217389"/>
                    <a:pt x="76672" y="225856"/>
                  </a:cubicBezTo>
                  <a:cubicBezTo>
                    <a:pt x="75614" y="234323"/>
                    <a:pt x="20580" y="166060"/>
                    <a:pt x="41747" y="184581"/>
                  </a:cubicBezTo>
                  <a:cubicBezTo>
                    <a:pt x="62914" y="203102"/>
                    <a:pt x="183035" y="317931"/>
                    <a:pt x="203672" y="336981"/>
                  </a:cubicBezTo>
                  <a:cubicBezTo>
                    <a:pt x="224309" y="356031"/>
                    <a:pt x="141230" y="282477"/>
                    <a:pt x="165572" y="298881"/>
                  </a:cubicBezTo>
                  <a:cubicBezTo>
                    <a:pt x="189914" y="315285"/>
                    <a:pt x="332260" y="422177"/>
                    <a:pt x="349722" y="435406"/>
                  </a:cubicBezTo>
                  <a:cubicBezTo>
                    <a:pt x="367185" y="448635"/>
                    <a:pt x="321147" y="409477"/>
                    <a:pt x="270347" y="378256"/>
                  </a:cubicBezTo>
                  <a:cubicBezTo>
                    <a:pt x="219547" y="347035"/>
                    <a:pt x="85138" y="283535"/>
                    <a:pt x="44922" y="248081"/>
                  </a:cubicBezTo>
                  <a:cubicBezTo>
                    <a:pt x="4706" y="212627"/>
                    <a:pt x="36455" y="191460"/>
                    <a:pt x="29047" y="165531"/>
                  </a:cubicBezTo>
                  <a:cubicBezTo>
                    <a:pt x="21639" y="139602"/>
                    <a:pt x="-3761" y="89860"/>
                    <a:pt x="472" y="92506"/>
                  </a:cubicBezTo>
                  <a:cubicBezTo>
                    <a:pt x="4705" y="95152"/>
                    <a:pt x="45451" y="192518"/>
                    <a:pt x="54447" y="181406"/>
                  </a:cubicBezTo>
                  <a:cubicBezTo>
                    <a:pt x="63443" y="170294"/>
                    <a:pt x="52330" y="8368"/>
                    <a:pt x="51272" y="43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 127">
              <a:extLst>
                <a:ext uri="{FF2B5EF4-FFF2-40B4-BE49-F238E27FC236}">
                  <a16:creationId xmlns:a16="http://schemas.microsoft.com/office/drawing/2014/main" id="{81935D8E-6DEC-9DD7-54CA-6D5E501F39DF}"/>
                </a:ext>
              </a:extLst>
            </p:cNvPr>
            <p:cNvSpPr/>
            <p:nvPr/>
          </p:nvSpPr>
          <p:spPr>
            <a:xfrm>
              <a:off x="4181383" y="4875814"/>
              <a:ext cx="277996" cy="445722"/>
            </a:xfrm>
            <a:custGeom>
              <a:avLst/>
              <a:gdLst>
                <a:gd name="connsiteX0" fmla="*/ 276317 w 277996"/>
                <a:gd name="connsiteY0" fmla="*/ 137511 h 445722"/>
                <a:gd name="connsiteX1" fmla="*/ 190592 w 277996"/>
                <a:gd name="connsiteY1" fmla="*/ 26386 h 445722"/>
                <a:gd name="connsiteX2" fmla="*/ 114392 w 277996"/>
                <a:gd name="connsiteY2" fmla="*/ 986 h 445722"/>
                <a:gd name="connsiteX3" fmla="*/ 25492 w 277996"/>
                <a:gd name="connsiteY3" fmla="*/ 48611 h 445722"/>
                <a:gd name="connsiteX4" fmla="*/ 57242 w 277996"/>
                <a:gd name="connsiteY4" fmla="*/ 32736 h 445722"/>
                <a:gd name="connsiteX5" fmla="*/ 12792 w 277996"/>
                <a:gd name="connsiteY5" fmla="*/ 108936 h 445722"/>
                <a:gd name="connsiteX6" fmla="*/ 12792 w 277996"/>
                <a:gd name="connsiteY6" fmla="*/ 216886 h 445722"/>
                <a:gd name="connsiteX7" fmla="*/ 6442 w 277996"/>
                <a:gd name="connsiteY7" fmla="*/ 181961 h 445722"/>
                <a:gd name="connsiteX8" fmla="*/ 50892 w 277996"/>
                <a:gd name="connsiteY8" fmla="*/ 356586 h 445722"/>
                <a:gd name="connsiteX9" fmla="*/ 101692 w 277996"/>
                <a:gd name="connsiteY9" fmla="*/ 445486 h 445722"/>
                <a:gd name="connsiteX10" fmla="*/ 57242 w 277996"/>
                <a:gd name="connsiteY10" fmla="*/ 375636 h 445722"/>
                <a:gd name="connsiteX11" fmla="*/ 92 w 277996"/>
                <a:gd name="connsiteY11" fmla="*/ 181961 h 445722"/>
                <a:gd name="connsiteX12" fmla="*/ 44542 w 277996"/>
                <a:gd name="connsiteY12" fmla="*/ 54961 h 445722"/>
                <a:gd name="connsiteX13" fmla="*/ 69942 w 277996"/>
                <a:gd name="connsiteY13" fmla="*/ 4161 h 445722"/>
                <a:gd name="connsiteX14" fmla="*/ 152492 w 277996"/>
                <a:gd name="connsiteY14" fmla="*/ 35911 h 445722"/>
                <a:gd name="connsiteX15" fmla="*/ 149317 w 277996"/>
                <a:gd name="connsiteY15" fmla="*/ 20036 h 445722"/>
                <a:gd name="connsiteX16" fmla="*/ 241392 w 277996"/>
                <a:gd name="connsiteY16" fmla="*/ 54961 h 445722"/>
                <a:gd name="connsiteX17" fmla="*/ 276317 w 277996"/>
                <a:gd name="connsiteY17" fmla="*/ 137511 h 44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7996" h="445722">
                  <a:moveTo>
                    <a:pt x="276317" y="137511"/>
                  </a:moveTo>
                  <a:cubicBezTo>
                    <a:pt x="267850" y="132748"/>
                    <a:pt x="217579" y="49140"/>
                    <a:pt x="190592" y="26386"/>
                  </a:cubicBezTo>
                  <a:cubicBezTo>
                    <a:pt x="163604" y="3632"/>
                    <a:pt x="141909" y="-2718"/>
                    <a:pt x="114392" y="986"/>
                  </a:cubicBezTo>
                  <a:cubicBezTo>
                    <a:pt x="86875" y="4690"/>
                    <a:pt x="35017" y="43319"/>
                    <a:pt x="25492" y="48611"/>
                  </a:cubicBezTo>
                  <a:cubicBezTo>
                    <a:pt x="15967" y="53903"/>
                    <a:pt x="59359" y="22682"/>
                    <a:pt x="57242" y="32736"/>
                  </a:cubicBezTo>
                  <a:cubicBezTo>
                    <a:pt x="55125" y="42790"/>
                    <a:pt x="20200" y="78244"/>
                    <a:pt x="12792" y="108936"/>
                  </a:cubicBezTo>
                  <a:cubicBezTo>
                    <a:pt x="5384" y="139628"/>
                    <a:pt x="13850" y="204715"/>
                    <a:pt x="12792" y="216886"/>
                  </a:cubicBezTo>
                  <a:cubicBezTo>
                    <a:pt x="11734" y="229057"/>
                    <a:pt x="92" y="158678"/>
                    <a:pt x="6442" y="181961"/>
                  </a:cubicBezTo>
                  <a:cubicBezTo>
                    <a:pt x="12792" y="205244"/>
                    <a:pt x="35017" y="312665"/>
                    <a:pt x="50892" y="356586"/>
                  </a:cubicBezTo>
                  <a:cubicBezTo>
                    <a:pt x="66767" y="400507"/>
                    <a:pt x="100634" y="442311"/>
                    <a:pt x="101692" y="445486"/>
                  </a:cubicBezTo>
                  <a:cubicBezTo>
                    <a:pt x="102750" y="448661"/>
                    <a:pt x="74175" y="419557"/>
                    <a:pt x="57242" y="375636"/>
                  </a:cubicBezTo>
                  <a:cubicBezTo>
                    <a:pt x="40309" y="331715"/>
                    <a:pt x="2209" y="235407"/>
                    <a:pt x="92" y="181961"/>
                  </a:cubicBezTo>
                  <a:cubicBezTo>
                    <a:pt x="-2025" y="128515"/>
                    <a:pt x="32900" y="84594"/>
                    <a:pt x="44542" y="54961"/>
                  </a:cubicBezTo>
                  <a:cubicBezTo>
                    <a:pt x="56184" y="25328"/>
                    <a:pt x="51950" y="7336"/>
                    <a:pt x="69942" y="4161"/>
                  </a:cubicBezTo>
                  <a:cubicBezTo>
                    <a:pt x="87934" y="986"/>
                    <a:pt x="152492" y="35911"/>
                    <a:pt x="152492" y="35911"/>
                  </a:cubicBezTo>
                  <a:cubicBezTo>
                    <a:pt x="165721" y="38557"/>
                    <a:pt x="134500" y="16861"/>
                    <a:pt x="149317" y="20036"/>
                  </a:cubicBezTo>
                  <a:cubicBezTo>
                    <a:pt x="164134" y="23211"/>
                    <a:pt x="223400" y="35382"/>
                    <a:pt x="241392" y="54961"/>
                  </a:cubicBezTo>
                  <a:cubicBezTo>
                    <a:pt x="259384" y="74540"/>
                    <a:pt x="284784" y="142274"/>
                    <a:pt x="276317" y="13751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 128">
              <a:extLst>
                <a:ext uri="{FF2B5EF4-FFF2-40B4-BE49-F238E27FC236}">
                  <a16:creationId xmlns:a16="http://schemas.microsoft.com/office/drawing/2014/main" id="{D0A5C683-323E-160B-AFD9-AED014F367BD}"/>
                </a:ext>
              </a:extLst>
            </p:cNvPr>
            <p:cNvSpPr/>
            <p:nvPr/>
          </p:nvSpPr>
          <p:spPr>
            <a:xfrm>
              <a:off x="4349666" y="4902166"/>
              <a:ext cx="88987" cy="146129"/>
            </a:xfrm>
            <a:custGeom>
              <a:avLst/>
              <a:gdLst>
                <a:gd name="connsiteX0" fmla="*/ 88984 w 88987"/>
                <a:gd name="connsiteY0" fmla="*/ 146084 h 146129"/>
                <a:gd name="connsiteX1" fmla="*/ 15959 w 88987"/>
                <a:gd name="connsiteY1" fmla="*/ 82584 h 146129"/>
                <a:gd name="connsiteX2" fmla="*/ 84 w 88987"/>
                <a:gd name="connsiteY2" fmla="*/ 34 h 146129"/>
                <a:gd name="connsiteX3" fmla="*/ 19134 w 88987"/>
                <a:gd name="connsiteY3" fmla="*/ 73059 h 146129"/>
                <a:gd name="connsiteX4" fmla="*/ 88984 w 88987"/>
                <a:gd name="connsiteY4" fmla="*/ 146084 h 146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987" h="146129">
                  <a:moveTo>
                    <a:pt x="88984" y="146084"/>
                  </a:moveTo>
                  <a:cubicBezTo>
                    <a:pt x="88455" y="147671"/>
                    <a:pt x="30776" y="106926"/>
                    <a:pt x="15959" y="82584"/>
                  </a:cubicBezTo>
                  <a:cubicBezTo>
                    <a:pt x="1142" y="58242"/>
                    <a:pt x="-445" y="1621"/>
                    <a:pt x="84" y="34"/>
                  </a:cubicBezTo>
                  <a:cubicBezTo>
                    <a:pt x="613" y="-1553"/>
                    <a:pt x="6434" y="51363"/>
                    <a:pt x="19134" y="73059"/>
                  </a:cubicBezTo>
                  <a:cubicBezTo>
                    <a:pt x="31834" y="94755"/>
                    <a:pt x="89513" y="144497"/>
                    <a:pt x="88984" y="14608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 129">
              <a:extLst>
                <a:ext uri="{FF2B5EF4-FFF2-40B4-BE49-F238E27FC236}">
                  <a16:creationId xmlns:a16="http://schemas.microsoft.com/office/drawing/2014/main" id="{3CF2EFF5-C455-A0E9-CBBB-6BD918DCA33B}"/>
                </a:ext>
              </a:extLst>
            </p:cNvPr>
            <p:cNvSpPr/>
            <p:nvPr/>
          </p:nvSpPr>
          <p:spPr>
            <a:xfrm>
              <a:off x="4225641" y="4904984"/>
              <a:ext cx="63968" cy="321066"/>
            </a:xfrm>
            <a:custGeom>
              <a:avLst/>
              <a:gdLst>
                <a:gd name="connsiteX0" fmla="*/ 63784 w 63968"/>
                <a:gd name="connsiteY0" fmla="*/ 391 h 321066"/>
                <a:gd name="connsiteX1" fmla="*/ 19334 w 63968"/>
                <a:gd name="connsiteY1" fmla="*/ 67066 h 321066"/>
                <a:gd name="connsiteX2" fmla="*/ 9809 w 63968"/>
                <a:gd name="connsiteY2" fmla="*/ 190891 h 321066"/>
                <a:gd name="connsiteX3" fmla="*/ 9809 w 63968"/>
                <a:gd name="connsiteY3" fmla="*/ 124216 h 321066"/>
                <a:gd name="connsiteX4" fmla="*/ 25684 w 63968"/>
                <a:gd name="connsiteY4" fmla="*/ 238516 h 321066"/>
                <a:gd name="connsiteX5" fmla="*/ 25684 w 63968"/>
                <a:gd name="connsiteY5" fmla="*/ 321066 h 321066"/>
                <a:gd name="connsiteX6" fmla="*/ 25684 w 63968"/>
                <a:gd name="connsiteY6" fmla="*/ 216291 h 321066"/>
                <a:gd name="connsiteX7" fmla="*/ 284 w 63968"/>
                <a:gd name="connsiteY7" fmla="*/ 95641 h 321066"/>
                <a:gd name="connsiteX8" fmla="*/ 63784 w 63968"/>
                <a:gd name="connsiteY8" fmla="*/ 391 h 32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968" h="321066">
                  <a:moveTo>
                    <a:pt x="63784" y="391"/>
                  </a:moveTo>
                  <a:cubicBezTo>
                    <a:pt x="66959" y="-4371"/>
                    <a:pt x="28330" y="35316"/>
                    <a:pt x="19334" y="67066"/>
                  </a:cubicBezTo>
                  <a:cubicBezTo>
                    <a:pt x="10338" y="98816"/>
                    <a:pt x="11396" y="181366"/>
                    <a:pt x="9809" y="190891"/>
                  </a:cubicBezTo>
                  <a:cubicBezTo>
                    <a:pt x="8221" y="200416"/>
                    <a:pt x="7163" y="116279"/>
                    <a:pt x="9809" y="124216"/>
                  </a:cubicBezTo>
                  <a:cubicBezTo>
                    <a:pt x="12455" y="132153"/>
                    <a:pt x="23038" y="205708"/>
                    <a:pt x="25684" y="238516"/>
                  </a:cubicBezTo>
                  <a:cubicBezTo>
                    <a:pt x="28330" y="271324"/>
                    <a:pt x="25684" y="321066"/>
                    <a:pt x="25684" y="321066"/>
                  </a:cubicBezTo>
                  <a:cubicBezTo>
                    <a:pt x="25684" y="317362"/>
                    <a:pt x="29917" y="253862"/>
                    <a:pt x="25684" y="216291"/>
                  </a:cubicBezTo>
                  <a:cubicBezTo>
                    <a:pt x="21451" y="178720"/>
                    <a:pt x="-2891" y="132153"/>
                    <a:pt x="284" y="95641"/>
                  </a:cubicBezTo>
                  <a:cubicBezTo>
                    <a:pt x="3459" y="59129"/>
                    <a:pt x="60609" y="5153"/>
                    <a:pt x="63784" y="39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 130">
              <a:extLst>
                <a:ext uri="{FF2B5EF4-FFF2-40B4-BE49-F238E27FC236}">
                  <a16:creationId xmlns:a16="http://schemas.microsoft.com/office/drawing/2014/main" id="{F8437E2A-0791-A8C0-FFC4-9C30AC4A6054}"/>
                </a:ext>
              </a:extLst>
            </p:cNvPr>
            <p:cNvSpPr/>
            <p:nvPr/>
          </p:nvSpPr>
          <p:spPr>
            <a:xfrm>
              <a:off x="4206863" y="4955961"/>
              <a:ext cx="41287" cy="311366"/>
            </a:xfrm>
            <a:custGeom>
              <a:avLst/>
              <a:gdLst>
                <a:gd name="connsiteX0" fmla="*/ 12 w 41287"/>
                <a:gd name="connsiteY0" fmla="*/ 214 h 311366"/>
                <a:gd name="connsiteX1" fmla="*/ 22237 w 41287"/>
                <a:gd name="connsiteY1" fmla="*/ 174839 h 311366"/>
                <a:gd name="connsiteX2" fmla="*/ 34937 w 41287"/>
                <a:gd name="connsiteY2" fmla="*/ 212939 h 311366"/>
                <a:gd name="connsiteX3" fmla="*/ 25412 w 41287"/>
                <a:gd name="connsiteY3" fmla="*/ 311364 h 311366"/>
                <a:gd name="connsiteX4" fmla="*/ 41287 w 41287"/>
                <a:gd name="connsiteY4" fmla="*/ 209764 h 311366"/>
                <a:gd name="connsiteX5" fmla="*/ 25412 w 41287"/>
                <a:gd name="connsiteY5" fmla="*/ 139914 h 311366"/>
                <a:gd name="connsiteX6" fmla="*/ 12 w 41287"/>
                <a:gd name="connsiteY6" fmla="*/ 214 h 31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287" h="311366">
                  <a:moveTo>
                    <a:pt x="12" y="214"/>
                  </a:moveTo>
                  <a:cubicBezTo>
                    <a:pt x="-517" y="6035"/>
                    <a:pt x="16416" y="139385"/>
                    <a:pt x="22237" y="174839"/>
                  </a:cubicBezTo>
                  <a:cubicBezTo>
                    <a:pt x="28058" y="210293"/>
                    <a:pt x="34408" y="190185"/>
                    <a:pt x="34937" y="212939"/>
                  </a:cubicBezTo>
                  <a:cubicBezTo>
                    <a:pt x="35466" y="235693"/>
                    <a:pt x="24354" y="311893"/>
                    <a:pt x="25412" y="311364"/>
                  </a:cubicBezTo>
                  <a:cubicBezTo>
                    <a:pt x="26470" y="310835"/>
                    <a:pt x="41287" y="238339"/>
                    <a:pt x="41287" y="209764"/>
                  </a:cubicBezTo>
                  <a:cubicBezTo>
                    <a:pt x="41287" y="181189"/>
                    <a:pt x="30704" y="171135"/>
                    <a:pt x="25412" y="139914"/>
                  </a:cubicBezTo>
                  <a:cubicBezTo>
                    <a:pt x="20120" y="108693"/>
                    <a:pt x="541" y="-5607"/>
                    <a:pt x="12" y="21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 131">
              <a:extLst>
                <a:ext uri="{FF2B5EF4-FFF2-40B4-BE49-F238E27FC236}">
                  <a16:creationId xmlns:a16="http://schemas.microsoft.com/office/drawing/2014/main" id="{46DE2FC6-23DA-0202-A650-F39F601048AE}"/>
                </a:ext>
              </a:extLst>
            </p:cNvPr>
            <p:cNvSpPr/>
            <p:nvPr/>
          </p:nvSpPr>
          <p:spPr>
            <a:xfrm>
              <a:off x="4272768" y="4920839"/>
              <a:ext cx="126584" cy="99993"/>
            </a:xfrm>
            <a:custGeom>
              <a:avLst/>
              <a:gdLst>
                <a:gd name="connsiteX0" fmla="*/ 782 w 126584"/>
                <a:gd name="connsiteY0" fmla="*/ 411 h 99993"/>
                <a:gd name="connsiteX1" fmla="*/ 121432 w 126584"/>
                <a:gd name="connsiteY1" fmla="*/ 98836 h 99993"/>
                <a:gd name="connsiteX2" fmla="*/ 99207 w 126584"/>
                <a:gd name="connsiteY2" fmla="*/ 51211 h 99993"/>
                <a:gd name="connsiteX3" fmla="*/ 51582 w 126584"/>
                <a:gd name="connsiteY3" fmla="*/ 3586 h 99993"/>
                <a:gd name="connsiteX4" fmla="*/ 67457 w 126584"/>
                <a:gd name="connsiteY4" fmla="*/ 60736 h 99993"/>
                <a:gd name="connsiteX5" fmla="*/ 782 w 126584"/>
                <a:gd name="connsiteY5" fmla="*/ 411 h 9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584" h="99993">
                  <a:moveTo>
                    <a:pt x="782" y="411"/>
                  </a:moveTo>
                  <a:cubicBezTo>
                    <a:pt x="9778" y="6761"/>
                    <a:pt x="105028" y="90369"/>
                    <a:pt x="121432" y="98836"/>
                  </a:cubicBezTo>
                  <a:cubicBezTo>
                    <a:pt x="137836" y="107303"/>
                    <a:pt x="110849" y="67086"/>
                    <a:pt x="99207" y="51211"/>
                  </a:cubicBezTo>
                  <a:cubicBezTo>
                    <a:pt x="87565" y="35336"/>
                    <a:pt x="56874" y="1999"/>
                    <a:pt x="51582" y="3586"/>
                  </a:cubicBezTo>
                  <a:cubicBezTo>
                    <a:pt x="46290" y="5173"/>
                    <a:pt x="71690" y="58090"/>
                    <a:pt x="67457" y="60736"/>
                  </a:cubicBezTo>
                  <a:cubicBezTo>
                    <a:pt x="63224" y="63382"/>
                    <a:pt x="-8214" y="-5939"/>
                    <a:pt x="782" y="41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 132">
              <a:extLst>
                <a:ext uri="{FF2B5EF4-FFF2-40B4-BE49-F238E27FC236}">
                  <a16:creationId xmlns:a16="http://schemas.microsoft.com/office/drawing/2014/main" id="{25666E21-5359-F0B4-CDC6-4C0EF31F36AE}"/>
                </a:ext>
              </a:extLst>
            </p:cNvPr>
            <p:cNvSpPr/>
            <p:nvPr/>
          </p:nvSpPr>
          <p:spPr>
            <a:xfrm>
              <a:off x="4228922" y="5022849"/>
              <a:ext cx="152617" cy="323706"/>
            </a:xfrm>
            <a:custGeom>
              <a:avLst/>
              <a:gdLst>
                <a:gd name="connsiteX0" fmla="*/ 152578 w 152617"/>
                <a:gd name="connsiteY0" fmla="*/ 1 h 323706"/>
                <a:gd name="connsiteX1" fmla="*/ 54153 w 152617"/>
                <a:gd name="connsiteY1" fmla="*/ 120651 h 323706"/>
                <a:gd name="connsiteX2" fmla="*/ 44628 w 152617"/>
                <a:gd name="connsiteY2" fmla="*/ 250826 h 323706"/>
                <a:gd name="connsiteX3" fmla="*/ 47803 w 152617"/>
                <a:gd name="connsiteY3" fmla="*/ 165101 h 323706"/>
                <a:gd name="connsiteX4" fmla="*/ 63678 w 152617"/>
                <a:gd name="connsiteY4" fmla="*/ 282576 h 323706"/>
                <a:gd name="connsiteX5" fmla="*/ 63678 w 152617"/>
                <a:gd name="connsiteY5" fmla="*/ 317501 h 323706"/>
                <a:gd name="connsiteX6" fmla="*/ 178 w 152617"/>
                <a:gd name="connsiteY6" fmla="*/ 168276 h 323706"/>
                <a:gd name="connsiteX7" fmla="*/ 44628 w 152617"/>
                <a:gd name="connsiteY7" fmla="*/ 215901 h 323706"/>
                <a:gd name="connsiteX8" fmla="*/ 44628 w 152617"/>
                <a:gd name="connsiteY8" fmla="*/ 69851 h 323706"/>
                <a:gd name="connsiteX9" fmla="*/ 41453 w 152617"/>
                <a:gd name="connsiteY9" fmla="*/ 117476 h 323706"/>
                <a:gd name="connsiteX10" fmla="*/ 152578 w 152617"/>
                <a:gd name="connsiteY10" fmla="*/ 1 h 32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617" h="323706">
                  <a:moveTo>
                    <a:pt x="152578" y="1"/>
                  </a:moveTo>
                  <a:cubicBezTo>
                    <a:pt x="154695" y="530"/>
                    <a:pt x="72145" y="78847"/>
                    <a:pt x="54153" y="120651"/>
                  </a:cubicBezTo>
                  <a:cubicBezTo>
                    <a:pt x="36161" y="162455"/>
                    <a:pt x="45686" y="243418"/>
                    <a:pt x="44628" y="250826"/>
                  </a:cubicBezTo>
                  <a:cubicBezTo>
                    <a:pt x="43570" y="258234"/>
                    <a:pt x="44628" y="159809"/>
                    <a:pt x="47803" y="165101"/>
                  </a:cubicBezTo>
                  <a:cubicBezTo>
                    <a:pt x="50978" y="170393"/>
                    <a:pt x="61032" y="257176"/>
                    <a:pt x="63678" y="282576"/>
                  </a:cubicBezTo>
                  <a:cubicBezTo>
                    <a:pt x="66324" y="307976"/>
                    <a:pt x="74261" y="336551"/>
                    <a:pt x="63678" y="317501"/>
                  </a:cubicBezTo>
                  <a:cubicBezTo>
                    <a:pt x="53095" y="298451"/>
                    <a:pt x="3353" y="185209"/>
                    <a:pt x="178" y="168276"/>
                  </a:cubicBezTo>
                  <a:cubicBezTo>
                    <a:pt x="-2997" y="151343"/>
                    <a:pt x="37220" y="232305"/>
                    <a:pt x="44628" y="215901"/>
                  </a:cubicBezTo>
                  <a:cubicBezTo>
                    <a:pt x="52036" y="199497"/>
                    <a:pt x="45157" y="86255"/>
                    <a:pt x="44628" y="69851"/>
                  </a:cubicBezTo>
                  <a:cubicBezTo>
                    <a:pt x="44099" y="53447"/>
                    <a:pt x="23462" y="128588"/>
                    <a:pt x="41453" y="117476"/>
                  </a:cubicBezTo>
                  <a:cubicBezTo>
                    <a:pt x="59444" y="106364"/>
                    <a:pt x="150461" y="-528"/>
                    <a:pt x="152578" y="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 133">
              <a:extLst>
                <a:ext uri="{FF2B5EF4-FFF2-40B4-BE49-F238E27FC236}">
                  <a16:creationId xmlns:a16="http://schemas.microsoft.com/office/drawing/2014/main" id="{BD6BBF1B-B23B-E77B-ECF7-CBB5457C1613}"/>
                </a:ext>
              </a:extLst>
            </p:cNvPr>
            <p:cNvSpPr/>
            <p:nvPr/>
          </p:nvSpPr>
          <p:spPr>
            <a:xfrm>
              <a:off x="4293226" y="5003524"/>
              <a:ext cx="139241" cy="303129"/>
            </a:xfrm>
            <a:custGeom>
              <a:avLst/>
              <a:gdLst>
                <a:gd name="connsiteX0" fmla="*/ 12074 w 139241"/>
                <a:gd name="connsiteY0" fmla="*/ 92351 h 303129"/>
                <a:gd name="connsiteX1" fmla="*/ 31124 w 139241"/>
                <a:gd name="connsiteY1" fmla="*/ 298726 h 303129"/>
                <a:gd name="connsiteX2" fmla="*/ 24774 w 139241"/>
                <a:gd name="connsiteY2" fmla="*/ 225701 h 303129"/>
                <a:gd name="connsiteX3" fmla="*/ 85099 w 139241"/>
                <a:gd name="connsiteY3" fmla="*/ 133626 h 303129"/>
                <a:gd name="connsiteX4" fmla="*/ 75574 w 139241"/>
                <a:gd name="connsiteY4" fmla="*/ 63776 h 303129"/>
                <a:gd name="connsiteX5" fmla="*/ 15249 w 139241"/>
                <a:gd name="connsiteY5" fmla="*/ 276 h 303129"/>
                <a:gd name="connsiteX6" fmla="*/ 91449 w 139241"/>
                <a:gd name="connsiteY6" fmla="*/ 89176 h 303129"/>
                <a:gd name="connsiteX7" fmla="*/ 91449 w 139241"/>
                <a:gd name="connsiteY7" fmla="*/ 133626 h 303129"/>
                <a:gd name="connsiteX8" fmla="*/ 139074 w 139241"/>
                <a:gd name="connsiteY8" fmla="*/ 32026 h 303129"/>
                <a:gd name="connsiteX9" fmla="*/ 72399 w 139241"/>
                <a:gd name="connsiteY9" fmla="*/ 130451 h 303129"/>
                <a:gd name="connsiteX10" fmla="*/ 2549 w 139241"/>
                <a:gd name="connsiteY10" fmla="*/ 251101 h 303129"/>
                <a:gd name="connsiteX11" fmla="*/ 12074 w 139241"/>
                <a:gd name="connsiteY11" fmla="*/ 92351 h 30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9241" h="303129">
                  <a:moveTo>
                    <a:pt x="12074" y="92351"/>
                  </a:moveTo>
                  <a:cubicBezTo>
                    <a:pt x="16837" y="100289"/>
                    <a:pt x="29007" y="276501"/>
                    <a:pt x="31124" y="298726"/>
                  </a:cubicBezTo>
                  <a:cubicBezTo>
                    <a:pt x="33241" y="320951"/>
                    <a:pt x="15778" y="253218"/>
                    <a:pt x="24774" y="225701"/>
                  </a:cubicBezTo>
                  <a:cubicBezTo>
                    <a:pt x="33770" y="198184"/>
                    <a:pt x="76632" y="160614"/>
                    <a:pt x="85099" y="133626"/>
                  </a:cubicBezTo>
                  <a:cubicBezTo>
                    <a:pt x="93566" y="106638"/>
                    <a:pt x="87216" y="86001"/>
                    <a:pt x="75574" y="63776"/>
                  </a:cubicBezTo>
                  <a:cubicBezTo>
                    <a:pt x="63932" y="41551"/>
                    <a:pt x="12603" y="-3957"/>
                    <a:pt x="15249" y="276"/>
                  </a:cubicBezTo>
                  <a:cubicBezTo>
                    <a:pt x="17895" y="4509"/>
                    <a:pt x="78749" y="66951"/>
                    <a:pt x="91449" y="89176"/>
                  </a:cubicBezTo>
                  <a:cubicBezTo>
                    <a:pt x="104149" y="111401"/>
                    <a:pt x="83512" y="143151"/>
                    <a:pt x="91449" y="133626"/>
                  </a:cubicBezTo>
                  <a:cubicBezTo>
                    <a:pt x="99386" y="124101"/>
                    <a:pt x="142249" y="32555"/>
                    <a:pt x="139074" y="32026"/>
                  </a:cubicBezTo>
                  <a:cubicBezTo>
                    <a:pt x="135899" y="31497"/>
                    <a:pt x="95153" y="93939"/>
                    <a:pt x="72399" y="130451"/>
                  </a:cubicBezTo>
                  <a:cubicBezTo>
                    <a:pt x="49645" y="166963"/>
                    <a:pt x="10486" y="251101"/>
                    <a:pt x="2549" y="251101"/>
                  </a:cubicBezTo>
                  <a:cubicBezTo>
                    <a:pt x="-5388" y="251101"/>
                    <a:pt x="7311" y="84413"/>
                    <a:pt x="12074" y="9235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 134">
              <a:extLst>
                <a:ext uri="{FF2B5EF4-FFF2-40B4-BE49-F238E27FC236}">
                  <a16:creationId xmlns:a16="http://schemas.microsoft.com/office/drawing/2014/main" id="{F52CA243-C8A4-7960-156B-C6FD089ED2F4}"/>
                </a:ext>
              </a:extLst>
            </p:cNvPr>
            <p:cNvSpPr/>
            <p:nvPr/>
          </p:nvSpPr>
          <p:spPr>
            <a:xfrm>
              <a:off x="4244460" y="5336614"/>
              <a:ext cx="114827" cy="168373"/>
            </a:xfrm>
            <a:custGeom>
              <a:avLst/>
              <a:gdLst>
                <a:gd name="connsiteX0" fmla="*/ 41790 w 114827"/>
                <a:gd name="connsiteY0" fmla="*/ 561 h 168373"/>
                <a:gd name="connsiteX1" fmla="*/ 19565 w 114827"/>
                <a:gd name="connsiteY1" fmla="*/ 102161 h 168373"/>
                <a:gd name="connsiteX2" fmla="*/ 48140 w 114827"/>
                <a:gd name="connsiteY2" fmla="*/ 152961 h 168373"/>
                <a:gd name="connsiteX3" fmla="*/ 19565 w 114827"/>
                <a:gd name="connsiteY3" fmla="*/ 137086 h 168373"/>
                <a:gd name="connsiteX4" fmla="*/ 79890 w 114827"/>
                <a:gd name="connsiteY4" fmla="*/ 165661 h 168373"/>
                <a:gd name="connsiteX5" fmla="*/ 114815 w 114827"/>
                <a:gd name="connsiteY5" fmla="*/ 118036 h 168373"/>
                <a:gd name="connsiteX6" fmla="*/ 83065 w 114827"/>
                <a:gd name="connsiteY6" fmla="*/ 152961 h 168373"/>
                <a:gd name="connsiteX7" fmla="*/ 16390 w 114827"/>
                <a:gd name="connsiteY7" fmla="*/ 162486 h 168373"/>
                <a:gd name="connsiteX8" fmla="*/ 515 w 114827"/>
                <a:gd name="connsiteY8" fmla="*/ 64061 h 168373"/>
                <a:gd name="connsiteX9" fmla="*/ 41790 w 114827"/>
                <a:gd name="connsiteY9" fmla="*/ 561 h 16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827" h="168373">
                  <a:moveTo>
                    <a:pt x="41790" y="561"/>
                  </a:moveTo>
                  <a:cubicBezTo>
                    <a:pt x="44965" y="6911"/>
                    <a:pt x="18507" y="76761"/>
                    <a:pt x="19565" y="102161"/>
                  </a:cubicBezTo>
                  <a:cubicBezTo>
                    <a:pt x="20623" y="127561"/>
                    <a:pt x="48140" y="147140"/>
                    <a:pt x="48140" y="152961"/>
                  </a:cubicBezTo>
                  <a:cubicBezTo>
                    <a:pt x="48140" y="158782"/>
                    <a:pt x="14273" y="134969"/>
                    <a:pt x="19565" y="137086"/>
                  </a:cubicBezTo>
                  <a:cubicBezTo>
                    <a:pt x="24857" y="139203"/>
                    <a:pt x="64015" y="168836"/>
                    <a:pt x="79890" y="165661"/>
                  </a:cubicBezTo>
                  <a:cubicBezTo>
                    <a:pt x="95765" y="162486"/>
                    <a:pt x="114815" y="118036"/>
                    <a:pt x="114815" y="118036"/>
                  </a:cubicBezTo>
                  <a:cubicBezTo>
                    <a:pt x="115344" y="115919"/>
                    <a:pt x="99469" y="145553"/>
                    <a:pt x="83065" y="152961"/>
                  </a:cubicBezTo>
                  <a:cubicBezTo>
                    <a:pt x="66661" y="160369"/>
                    <a:pt x="30148" y="177303"/>
                    <a:pt x="16390" y="162486"/>
                  </a:cubicBezTo>
                  <a:cubicBezTo>
                    <a:pt x="2632" y="147669"/>
                    <a:pt x="-1602" y="84698"/>
                    <a:pt x="515" y="64061"/>
                  </a:cubicBezTo>
                  <a:cubicBezTo>
                    <a:pt x="2632" y="43424"/>
                    <a:pt x="38615" y="-5789"/>
                    <a:pt x="41790" y="56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 135">
              <a:extLst>
                <a:ext uri="{FF2B5EF4-FFF2-40B4-BE49-F238E27FC236}">
                  <a16:creationId xmlns:a16="http://schemas.microsoft.com/office/drawing/2014/main" id="{5DCB1179-F946-BB9D-F139-82E0B3E904D4}"/>
                </a:ext>
              </a:extLst>
            </p:cNvPr>
            <p:cNvSpPr/>
            <p:nvPr/>
          </p:nvSpPr>
          <p:spPr>
            <a:xfrm>
              <a:off x="4190544" y="5297741"/>
              <a:ext cx="218169" cy="249041"/>
            </a:xfrm>
            <a:custGeom>
              <a:avLst/>
              <a:gdLst>
                <a:gd name="connsiteX0" fmla="*/ 114756 w 218169"/>
                <a:gd name="connsiteY0" fmla="*/ 45784 h 249041"/>
                <a:gd name="connsiteX1" fmla="*/ 63956 w 218169"/>
                <a:gd name="connsiteY1" fmla="*/ 1334 h 249041"/>
                <a:gd name="connsiteX2" fmla="*/ 32206 w 218169"/>
                <a:gd name="connsiteY2" fmla="*/ 93409 h 249041"/>
                <a:gd name="connsiteX3" fmla="*/ 29031 w 218169"/>
                <a:gd name="connsiteY3" fmla="*/ 147384 h 249041"/>
                <a:gd name="connsiteX4" fmla="*/ 60781 w 218169"/>
                <a:gd name="connsiteY4" fmla="*/ 191834 h 249041"/>
                <a:gd name="connsiteX5" fmla="*/ 456 w 218169"/>
                <a:gd name="connsiteY5" fmla="*/ 153734 h 249041"/>
                <a:gd name="connsiteX6" fmla="*/ 98881 w 218169"/>
                <a:gd name="connsiteY6" fmla="*/ 220409 h 249041"/>
                <a:gd name="connsiteX7" fmla="*/ 95706 w 218169"/>
                <a:gd name="connsiteY7" fmla="*/ 248984 h 249041"/>
                <a:gd name="connsiteX8" fmla="*/ 184606 w 218169"/>
                <a:gd name="connsiteY8" fmla="*/ 214059 h 249041"/>
                <a:gd name="connsiteX9" fmla="*/ 206831 w 218169"/>
                <a:gd name="connsiteY9" fmla="*/ 156909 h 249041"/>
                <a:gd name="connsiteX10" fmla="*/ 178256 w 218169"/>
                <a:gd name="connsiteY10" fmla="*/ 112459 h 249041"/>
                <a:gd name="connsiteX11" fmla="*/ 216356 w 218169"/>
                <a:gd name="connsiteY11" fmla="*/ 182309 h 249041"/>
                <a:gd name="connsiteX12" fmla="*/ 108406 w 218169"/>
                <a:gd name="connsiteY12" fmla="*/ 220409 h 249041"/>
                <a:gd name="connsiteX13" fmla="*/ 57606 w 218169"/>
                <a:gd name="connsiteY13" fmla="*/ 191834 h 249041"/>
                <a:gd name="connsiteX14" fmla="*/ 22681 w 218169"/>
                <a:gd name="connsiteY14" fmla="*/ 141034 h 249041"/>
                <a:gd name="connsiteX15" fmla="*/ 114756 w 218169"/>
                <a:gd name="connsiteY15" fmla="*/ 45784 h 24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8169" h="249041">
                  <a:moveTo>
                    <a:pt x="114756" y="45784"/>
                  </a:moveTo>
                  <a:cubicBezTo>
                    <a:pt x="121635" y="22501"/>
                    <a:pt x="77714" y="-6604"/>
                    <a:pt x="63956" y="1334"/>
                  </a:cubicBezTo>
                  <a:cubicBezTo>
                    <a:pt x="50198" y="9271"/>
                    <a:pt x="38027" y="69067"/>
                    <a:pt x="32206" y="93409"/>
                  </a:cubicBezTo>
                  <a:cubicBezTo>
                    <a:pt x="26385" y="117751"/>
                    <a:pt x="24268" y="130980"/>
                    <a:pt x="29031" y="147384"/>
                  </a:cubicBezTo>
                  <a:cubicBezTo>
                    <a:pt x="33794" y="163788"/>
                    <a:pt x="65543" y="190776"/>
                    <a:pt x="60781" y="191834"/>
                  </a:cubicBezTo>
                  <a:cubicBezTo>
                    <a:pt x="56019" y="192892"/>
                    <a:pt x="-5894" y="148972"/>
                    <a:pt x="456" y="153734"/>
                  </a:cubicBezTo>
                  <a:cubicBezTo>
                    <a:pt x="6806" y="158496"/>
                    <a:pt x="83006" y="204534"/>
                    <a:pt x="98881" y="220409"/>
                  </a:cubicBezTo>
                  <a:cubicBezTo>
                    <a:pt x="114756" y="236284"/>
                    <a:pt x="81419" y="250042"/>
                    <a:pt x="95706" y="248984"/>
                  </a:cubicBezTo>
                  <a:cubicBezTo>
                    <a:pt x="109993" y="247926"/>
                    <a:pt x="166085" y="229405"/>
                    <a:pt x="184606" y="214059"/>
                  </a:cubicBezTo>
                  <a:cubicBezTo>
                    <a:pt x="203127" y="198713"/>
                    <a:pt x="207889" y="173842"/>
                    <a:pt x="206831" y="156909"/>
                  </a:cubicBezTo>
                  <a:cubicBezTo>
                    <a:pt x="205773" y="139976"/>
                    <a:pt x="176669" y="108226"/>
                    <a:pt x="178256" y="112459"/>
                  </a:cubicBezTo>
                  <a:cubicBezTo>
                    <a:pt x="179843" y="116692"/>
                    <a:pt x="227998" y="164317"/>
                    <a:pt x="216356" y="182309"/>
                  </a:cubicBezTo>
                  <a:cubicBezTo>
                    <a:pt x="204714" y="200301"/>
                    <a:pt x="134864" y="218822"/>
                    <a:pt x="108406" y="220409"/>
                  </a:cubicBezTo>
                  <a:cubicBezTo>
                    <a:pt x="81948" y="221997"/>
                    <a:pt x="71893" y="205063"/>
                    <a:pt x="57606" y="191834"/>
                  </a:cubicBezTo>
                  <a:cubicBezTo>
                    <a:pt x="43318" y="178605"/>
                    <a:pt x="19506" y="161142"/>
                    <a:pt x="22681" y="141034"/>
                  </a:cubicBezTo>
                  <a:cubicBezTo>
                    <a:pt x="25856" y="120926"/>
                    <a:pt x="107877" y="69067"/>
                    <a:pt x="114756" y="4578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 136">
              <a:extLst>
                <a:ext uri="{FF2B5EF4-FFF2-40B4-BE49-F238E27FC236}">
                  <a16:creationId xmlns:a16="http://schemas.microsoft.com/office/drawing/2014/main" id="{42DB2DB2-C407-6960-F60C-CFDCABEBE8B4}"/>
                </a:ext>
              </a:extLst>
            </p:cNvPr>
            <p:cNvSpPr/>
            <p:nvPr/>
          </p:nvSpPr>
          <p:spPr>
            <a:xfrm>
              <a:off x="4336860" y="5082925"/>
              <a:ext cx="89150" cy="399557"/>
            </a:xfrm>
            <a:custGeom>
              <a:avLst/>
              <a:gdLst>
                <a:gd name="connsiteX0" fmla="*/ 89090 w 89150"/>
                <a:gd name="connsiteY0" fmla="*/ 250 h 399557"/>
                <a:gd name="connsiteX1" fmla="*/ 25590 w 89150"/>
                <a:gd name="connsiteY1" fmla="*/ 174875 h 399557"/>
                <a:gd name="connsiteX2" fmla="*/ 60515 w 89150"/>
                <a:gd name="connsiteY2" fmla="*/ 289175 h 399557"/>
                <a:gd name="connsiteX3" fmla="*/ 66865 w 89150"/>
                <a:gd name="connsiteY3" fmla="*/ 165350 h 399557"/>
                <a:gd name="connsiteX4" fmla="*/ 63690 w 89150"/>
                <a:gd name="connsiteY4" fmla="*/ 371725 h 399557"/>
                <a:gd name="connsiteX5" fmla="*/ 60515 w 89150"/>
                <a:gd name="connsiteY5" fmla="*/ 390775 h 399557"/>
                <a:gd name="connsiteX6" fmla="*/ 190 w 89150"/>
                <a:gd name="connsiteY6" fmla="*/ 308225 h 399557"/>
                <a:gd name="connsiteX7" fmla="*/ 41465 w 89150"/>
                <a:gd name="connsiteY7" fmla="*/ 381250 h 399557"/>
                <a:gd name="connsiteX8" fmla="*/ 41465 w 89150"/>
                <a:gd name="connsiteY8" fmla="*/ 282825 h 399557"/>
                <a:gd name="connsiteX9" fmla="*/ 60515 w 89150"/>
                <a:gd name="connsiteY9" fmla="*/ 136775 h 399557"/>
                <a:gd name="connsiteX10" fmla="*/ 38290 w 89150"/>
                <a:gd name="connsiteY10" fmla="*/ 136775 h 399557"/>
                <a:gd name="connsiteX11" fmla="*/ 89090 w 89150"/>
                <a:gd name="connsiteY11" fmla="*/ 250 h 399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50" h="399557">
                  <a:moveTo>
                    <a:pt x="89090" y="250"/>
                  </a:moveTo>
                  <a:cubicBezTo>
                    <a:pt x="86973" y="6600"/>
                    <a:pt x="30352" y="126721"/>
                    <a:pt x="25590" y="174875"/>
                  </a:cubicBezTo>
                  <a:cubicBezTo>
                    <a:pt x="20828" y="223029"/>
                    <a:pt x="53636" y="290762"/>
                    <a:pt x="60515" y="289175"/>
                  </a:cubicBezTo>
                  <a:cubicBezTo>
                    <a:pt x="67394" y="287588"/>
                    <a:pt x="66336" y="151592"/>
                    <a:pt x="66865" y="165350"/>
                  </a:cubicBezTo>
                  <a:cubicBezTo>
                    <a:pt x="67394" y="179108"/>
                    <a:pt x="64748" y="334154"/>
                    <a:pt x="63690" y="371725"/>
                  </a:cubicBezTo>
                  <a:cubicBezTo>
                    <a:pt x="62632" y="409296"/>
                    <a:pt x="71098" y="401358"/>
                    <a:pt x="60515" y="390775"/>
                  </a:cubicBezTo>
                  <a:cubicBezTo>
                    <a:pt x="49932" y="380192"/>
                    <a:pt x="3365" y="309812"/>
                    <a:pt x="190" y="308225"/>
                  </a:cubicBezTo>
                  <a:cubicBezTo>
                    <a:pt x="-2985" y="306638"/>
                    <a:pt x="34586" y="385483"/>
                    <a:pt x="41465" y="381250"/>
                  </a:cubicBezTo>
                  <a:cubicBezTo>
                    <a:pt x="48344" y="377017"/>
                    <a:pt x="38290" y="323571"/>
                    <a:pt x="41465" y="282825"/>
                  </a:cubicBezTo>
                  <a:cubicBezTo>
                    <a:pt x="44640" y="242079"/>
                    <a:pt x="61044" y="161117"/>
                    <a:pt x="60515" y="136775"/>
                  </a:cubicBezTo>
                  <a:cubicBezTo>
                    <a:pt x="59986" y="112433"/>
                    <a:pt x="39877" y="163233"/>
                    <a:pt x="38290" y="136775"/>
                  </a:cubicBezTo>
                  <a:cubicBezTo>
                    <a:pt x="36702" y="110317"/>
                    <a:pt x="91207" y="-6100"/>
                    <a:pt x="89090" y="25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 137">
              <a:extLst>
                <a:ext uri="{FF2B5EF4-FFF2-40B4-BE49-F238E27FC236}">
                  <a16:creationId xmlns:a16="http://schemas.microsoft.com/office/drawing/2014/main" id="{0DB0DC9D-16A1-21B2-ACC7-C3E061608019}"/>
                </a:ext>
              </a:extLst>
            </p:cNvPr>
            <p:cNvSpPr/>
            <p:nvPr/>
          </p:nvSpPr>
          <p:spPr>
            <a:xfrm>
              <a:off x="4999228" y="5467273"/>
              <a:ext cx="93474" cy="241400"/>
            </a:xfrm>
            <a:custGeom>
              <a:avLst/>
              <a:gdLst>
                <a:gd name="connsiteX0" fmla="*/ 93472 w 93474"/>
                <a:gd name="connsiteY0" fmla="*/ 77 h 241400"/>
                <a:gd name="connsiteX1" fmla="*/ 7747 w 93474"/>
                <a:gd name="connsiteY1" fmla="*/ 133427 h 241400"/>
                <a:gd name="connsiteX2" fmla="*/ 29972 w 93474"/>
                <a:gd name="connsiteY2" fmla="*/ 241377 h 241400"/>
                <a:gd name="connsiteX3" fmla="*/ 10922 w 93474"/>
                <a:gd name="connsiteY3" fmla="*/ 142952 h 241400"/>
                <a:gd name="connsiteX4" fmla="*/ 4572 w 93474"/>
                <a:gd name="connsiteY4" fmla="*/ 114377 h 241400"/>
                <a:gd name="connsiteX5" fmla="*/ 93472 w 93474"/>
                <a:gd name="connsiteY5" fmla="*/ 77 h 2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474" h="241400">
                  <a:moveTo>
                    <a:pt x="93472" y="77"/>
                  </a:moveTo>
                  <a:cubicBezTo>
                    <a:pt x="94001" y="3252"/>
                    <a:pt x="18330" y="93210"/>
                    <a:pt x="7747" y="133427"/>
                  </a:cubicBezTo>
                  <a:cubicBezTo>
                    <a:pt x="-2836" y="173644"/>
                    <a:pt x="29443" y="239790"/>
                    <a:pt x="29972" y="241377"/>
                  </a:cubicBezTo>
                  <a:cubicBezTo>
                    <a:pt x="30501" y="242964"/>
                    <a:pt x="15155" y="164119"/>
                    <a:pt x="10922" y="142952"/>
                  </a:cubicBezTo>
                  <a:cubicBezTo>
                    <a:pt x="6689" y="121785"/>
                    <a:pt x="-7070" y="137131"/>
                    <a:pt x="4572" y="114377"/>
                  </a:cubicBezTo>
                  <a:cubicBezTo>
                    <a:pt x="16214" y="91623"/>
                    <a:pt x="92943" y="-3098"/>
                    <a:pt x="93472" y="7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 138">
              <a:extLst>
                <a:ext uri="{FF2B5EF4-FFF2-40B4-BE49-F238E27FC236}">
                  <a16:creationId xmlns:a16="http://schemas.microsoft.com/office/drawing/2014/main" id="{4B02A53D-A5EB-B757-89BB-15489445A106}"/>
                </a:ext>
              </a:extLst>
            </p:cNvPr>
            <p:cNvSpPr/>
            <p:nvPr/>
          </p:nvSpPr>
          <p:spPr>
            <a:xfrm>
              <a:off x="5635625" y="5556221"/>
              <a:ext cx="160225" cy="196879"/>
            </a:xfrm>
            <a:custGeom>
              <a:avLst/>
              <a:gdLst>
                <a:gd name="connsiteX0" fmla="*/ 0 w 160225"/>
                <a:gd name="connsiteY0" fmla="*/ 29 h 196879"/>
                <a:gd name="connsiteX1" fmla="*/ 79375 w 160225"/>
                <a:gd name="connsiteY1" fmla="*/ 47654 h 196879"/>
                <a:gd name="connsiteX2" fmla="*/ 76200 w 160225"/>
                <a:gd name="connsiteY2" fmla="*/ 123854 h 196879"/>
                <a:gd name="connsiteX3" fmla="*/ 158750 w 160225"/>
                <a:gd name="connsiteY3" fmla="*/ 193704 h 196879"/>
                <a:gd name="connsiteX4" fmla="*/ 120650 w 160225"/>
                <a:gd name="connsiteY4" fmla="*/ 177829 h 196879"/>
                <a:gd name="connsiteX5" fmla="*/ 15875 w 160225"/>
                <a:gd name="connsiteY5" fmla="*/ 114329 h 196879"/>
                <a:gd name="connsiteX6" fmla="*/ 66675 w 160225"/>
                <a:gd name="connsiteY6" fmla="*/ 130204 h 196879"/>
                <a:gd name="connsiteX7" fmla="*/ 60325 w 160225"/>
                <a:gd name="connsiteY7" fmla="*/ 69879 h 196879"/>
                <a:gd name="connsiteX8" fmla="*/ 79375 w 160225"/>
                <a:gd name="connsiteY8" fmla="*/ 54004 h 196879"/>
                <a:gd name="connsiteX9" fmla="*/ 0 w 160225"/>
                <a:gd name="connsiteY9" fmla="*/ 29 h 196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225" h="196879">
                  <a:moveTo>
                    <a:pt x="0" y="29"/>
                  </a:moveTo>
                  <a:cubicBezTo>
                    <a:pt x="0" y="-1029"/>
                    <a:pt x="66675" y="27017"/>
                    <a:pt x="79375" y="47654"/>
                  </a:cubicBezTo>
                  <a:cubicBezTo>
                    <a:pt x="92075" y="68291"/>
                    <a:pt x="62971" y="99512"/>
                    <a:pt x="76200" y="123854"/>
                  </a:cubicBezTo>
                  <a:cubicBezTo>
                    <a:pt x="89429" y="148196"/>
                    <a:pt x="151342" y="184708"/>
                    <a:pt x="158750" y="193704"/>
                  </a:cubicBezTo>
                  <a:cubicBezTo>
                    <a:pt x="166158" y="202700"/>
                    <a:pt x="144462" y="191058"/>
                    <a:pt x="120650" y="177829"/>
                  </a:cubicBezTo>
                  <a:cubicBezTo>
                    <a:pt x="96838" y="164600"/>
                    <a:pt x="24871" y="122267"/>
                    <a:pt x="15875" y="114329"/>
                  </a:cubicBezTo>
                  <a:cubicBezTo>
                    <a:pt x="6879" y="106392"/>
                    <a:pt x="59267" y="137612"/>
                    <a:pt x="66675" y="130204"/>
                  </a:cubicBezTo>
                  <a:cubicBezTo>
                    <a:pt x="74083" y="122796"/>
                    <a:pt x="60325" y="69879"/>
                    <a:pt x="60325" y="69879"/>
                  </a:cubicBezTo>
                  <a:cubicBezTo>
                    <a:pt x="62442" y="57179"/>
                    <a:pt x="86254" y="65116"/>
                    <a:pt x="79375" y="54004"/>
                  </a:cubicBezTo>
                  <a:cubicBezTo>
                    <a:pt x="72496" y="42892"/>
                    <a:pt x="0" y="1087"/>
                    <a:pt x="0" y="2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 139">
              <a:extLst>
                <a:ext uri="{FF2B5EF4-FFF2-40B4-BE49-F238E27FC236}">
                  <a16:creationId xmlns:a16="http://schemas.microsoft.com/office/drawing/2014/main" id="{9A6CCFDA-DEBB-303C-E1F8-70F98F158FD2}"/>
                </a:ext>
              </a:extLst>
            </p:cNvPr>
            <p:cNvSpPr/>
            <p:nvPr/>
          </p:nvSpPr>
          <p:spPr>
            <a:xfrm>
              <a:off x="5279474" y="5837824"/>
              <a:ext cx="280113" cy="61330"/>
            </a:xfrm>
            <a:custGeom>
              <a:avLst/>
              <a:gdLst>
                <a:gd name="connsiteX0" fmla="*/ 105326 w 280113"/>
                <a:gd name="connsiteY0" fmla="*/ 54976 h 61330"/>
                <a:gd name="connsiteX1" fmla="*/ 191051 w 280113"/>
                <a:gd name="connsiteY1" fmla="*/ 10526 h 61330"/>
                <a:gd name="connsiteX2" fmla="*/ 121201 w 280113"/>
                <a:gd name="connsiteY2" fmla="*/ 1001 h 61330"/>
                <a:gd name="connsiteX3" fmla="*/ 3726 w 280113"/>
                <a:gd name="connsiteY3" fmla="*/ 1001 h 61330"/>
                <a:gd name="connsiteX4" fmla="*/ 273601 w 280113"/>
                <a:gd name="connsiteY4" fmla="*/ 7351 h 61330"/>
                <a:gd name="connsiteX5" fmla="*/ 200576 w 280113"/>
                <a:gd name="connsiteY5" fmla="*/ 61326 h 61330"/>
                <a:gd name="connsiteX6" fmla="*/ 248201 w 280113"/>
                <a:gd name="connsiteY6" fmla="*/ 10526 h 61330"/>
                <a:gd name="connsiteX7" fmla="*/ 222801 w 280113"/>
                <a:gd name="connsiteY7" fmla="*/ 13701 h 61330"/>
                <a:gd name="connsiteX8" fmla="*/ 105326 w 280113"/>
                <a:gd name="connsiteY8" fmla="*/ 54976 h 61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113" h="61330">
                  <a:moveTo>
                    <a:pt x="105326" y="54976"/>
                  </a:moveTo>
                  <a:cubicBezTo>
                    <a:pt x="100034" y="54447"/>
                    <a:pt x="188405" y="19522"/>
                    <a:pt x="191051" y="10526"/>
                  </a:cubicBezTo>
                  <a:cubicBezTo>
                    <a:pt x="193697" y="1530"/>
                    <a:pt x="152422" y="2588"/>
                    <a:pt x="121201" y="1001"/>
                  </a:cubicBezTo>
                  <a:cubicBezTo>
                    <a:pt x="89980" y="-586"/>
                    <a:pt x="-21674" y="-57"/>
                    <a:pt x="3726" y="1001"/>
                  </a:cubicBezTo>
                  <a:cubicBezTo>
                    <a:pt x="29126" y="2059"/>
                    <a:pt x="240793" y="-2703"/>
                    <a:pt x="273601" y="7351"/>
                  </a:cubicBezTo>
                  <a:cubicBezTo>
                    <a:pt x="306409" y="17405"/>
                    <a:pt x="204809" y="60797"/>
                    <a:pt x="200576" y="61326"/>
                  </a:cubicBezTo>
                  <a:cubicBezTo>
                    <a:pt x="196343" y="61855"/>
                    <a:pt x="244497" y="18463"/>
                    <a:pt x="248201" y="10526"/>
                  </a:cubicBezTo>
                  <a:cubicBezTo>
                    <a:pt x="251905" y="2589"/>
                    <a:pt x="241322" y="6293"/>
                    <a:pt x="222801" y="13701"/>
                  </a:cubicBezTo>
                  <a:cubicBezTo>
                    <a:pt x="204280" y="21109"/>
                    <a:pt x="110618" y="55505"/>
                    <a:pt x="105326" y="5497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 140">
              <a:extLst>
                <a:ext uri="{FF2B5EF4-FFF2-40B4-BE49-F238E27FC236}">
                  <a16:creationId xmlns:a16="http://schemas.microsoft.com/office/drawing/2014/main" id="{1833A6D6-7435-163D-EB2F-DEE0AC62B11F}"/>
                </a:ext>
              </a:extLst>
            </p:cNvPr>
            <p:cNvSpPr/>
            <p:nvPr/>
          </p:nvSpPr>
          <p:spPr>
            <a:xfrm>
              <a:off x="5149719" y="4901715"/>
              <a:ext cx="118917" cy="144153"/>
            </a:xfrm>
            <a:custGeom>
              <a:avLst/>
              <a:gdLst>
                <a:gd name="connsiteX0" fmla="*/ 131 w 118917"/>
                <a:gd name="connsiteY0" fmla="*/ 143360 h 144153"/>
                <a:gd name="connsiteX1" fmla="*/ 108081 w 118917"/>
                <a:gd name="connsiteY1" fmla="*/ 121135 h 144153"/>
                <a:gd name="connsiteX2" fmla="*/ 114431 w 118917"/>
                <a:gd name="connsiteY2" fmla="*/ 485 h 144153"/>
                <a:gd name="connsiteX3" fmla="*/ 101731 w 118917"/>
                <a:gd name="connsiteY3" fmla="*/ 79860 h 144153"/>
                <a:gd name="connsiteX4" fmla="*/ 85856 w 118917"/>
                <a:gd name="connsiteY4" fmla="*/ 108435 h 144153"/>
                <a:gd name="connsiteX5" fmla="*/ 131 w 118917"/>
                <a:gd name="connsiteY5" fmla="*/ 143360 h 14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917" h="144153">
                  <a:moveTo>
                    <a:pt x="131" y="143360"/>
                  </a:moveTo>
                  <a:cubicBezTo>
                    <a:pt x="3835" y="145477"/>
                    <a:pt x="89031" y="144947"/>
                    <a:pt x="108081" y="121135"/>
                  </a:cubicBezTo>
                  <a:cubicBezTo>
                    <a:pt x="127131" y="97323"/>
                    <a:pt x="115489" y="7364"/>
                    <a:pt x="114431" y="485"/>
                  </a:cubicBezTo>
                  <a:cubicBezTo>
                    <a:pt x="113373" y="-6394"/>
                    <a:pt x="106494" y="61868"/>
                    <a:pt x="101731" y="79860"/>
                  </a:cubicBezTo>
                  <a:cubicBezTo>
                    <a:pt x="96969" y="97852"/>
                    <a:pt x="99614" y="99439"/>
                    <a:pt x="85856" y="108435"/>
                  </a:cubicBezTo>
                  <a:cubicBezTo>
                    <a:pt x="72098" y="117431"/>
                    <a:pt x="-3573" y="141243"/>
                    <a:pt x="131" y="14336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 141">
              <a:extLst>
                <a:ext uri="{FF2B5EF4-FFF2-40B4-BE49-F238E27FC236}">
                  <a16:creationId xmlns:a16="http://schemas.microsoft.com/office/drawing/2014/main" id="{94BA5F12-8BFD-C72D-EF04-EF0831AC8C07}"/>
                </a:ext>
              </a:extLst>
            </p:cNvPr>
            <p:cNvSpPr/>
            <p:nvPr/>
          </p:nvSpPr>
          <p:spPr>
            <a:xfrm>
              <a:off x="4845024" y="4863736"/>
              <a:ext cx="308892" cy="85305"/>
            </a:xfrm>
            <a:custGeom>
              <a:avLst/>
              <a:gdLst>
                <a:gd name="connsiteX0" fmla="*/ 26 w 308892"/>
                <a:gd name="connsiteY0" fmla="*/ 73389 h 85305"/>
                <a:gd name="connsiteX1" fmla="*/ 257201 w 308892"/>
                <a:gd name="connsiteY1" fmla="*/ 57514 h 85305"/>
                <a:gd name="connsiteX2" fmla="*/ 288951 w 308892"/>
                <a:gd name="connsiteY2" fmla="*/ 364 h 85305"/>
                <a:gd name="connsiteX3" fmla="*/ 285776 w 308892"/>
                <a:gd name="connsiteY3" fmla="*/ 35289 h 85305"/>
                <a:gd name="connsiteX4" fmla="*/ 282601 w 308892"/>
                <a:gd name="connsiteY4" fmla="*/ 79739 h 85305"/>
                <a:gd name="connsiteX5" fmla="*/ 206401 w 308892"/>
                <a:gd name="connsiteY5" fmla="*/ 82914 h 85305"/>
                <a:gd name="connsiteX6" fmla="*/ 308001 w 308892"/>
                <a:gd name="connsiteY6" fmla="*/ 63864 h 85305"/>
                <a:gd name="connsiteX7" fmla="*/ 241326 w 308892"/>
                <a:gd name="connsiteY7" fmla="*/ 54339 h 85305"/>
                <a:gd name="connsiteX8" fmla="*/ 26 w 308892"/>
                <a:gd name="connsiteY8" fmla="*/ 73389 h 85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892" h="85305">
                  <a:moveTo>
                    <a:pt x="26" y="73389"/>
                  </a:moveTo>
                  <a:cubicBezTo>
                    <a:pt x="2672" y="73918"/>
                    <a:pt x="209047" y="69685"/>
                    <a:pt x="257201" y="57514"/>
                  </a:cubicBezTo>
                  <a:cubicBezTo>
                    <a:pt x="305355" y="45343"/>
                    <a:pt x="284189" y="4068"/>
                    <a:pt x="288951" y="364"/>
                  </a:cubicBezTo>
                  <a:cubicBezTo>
                    <a:pt x="293713" y="-3340"/>
                    <a:pt x="286834" y="22060"/>
                    <a:pt x="285776" y="35289"/>
                  </a:cubicBezTo>
                  <a:cubicBezTo>
                    <a:pt x="284718" y="48518"/>
                    <a:pt x="295830" y="71802"/>
                    <a:pt x="282601" y="79739"/>
                  </a:cubicBezTo>
                  <a:cubicBezTo>
                    <a:pt x="269372" y="87676"/>
                    <a:pt x="202168" y="85560"/>
                    <a:pt x="206401" y="82914"/>
                  </a:cubicBezTo>
                  <a:cubicBezTo>
                    <a:pt x="210634" y="80268"/>
                    <a:pt x="302180" y="68626"/>
                    <a:pt x="308001" y="63864"/>
                  </a:cubicBezTo>
                  <a:cubicBezTo>
                    <a:pt x="313822" y="59102"/>
                    <a:pt x="291068" y="52751"/>
                    <a:pt x="241326" y="54339"/>
                  </a:cubicBezTo>
                  <a:cubicBezTo>
                    <a:pt x="191584" y="55926"/>
                    <a:pt x="-2620" y="72860"/>
                    <a:pt x="26" y="7338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 142">
              <a:extLst>
                <a:ext uri="{FF2B5EF4-FFF2-40B4-BE49-F238E27FC236}">
                  <a16:creationId xmlns:a16="http://schemas.microsoft.com/office/drawing/2014/main" id="{668E4431-FEB1-950B-6DD8-92DBF8581D3F}"/>
                </a:ext>
              </a:extLst>
            </p:cNvPr>
            <p:cNvSpPr/>
            <p:nvPr/>
          </p:nvSpPr>
          <p:spPr>
            <a:xfrm>
              <a:off x="5616114" y="4952433"/>
              <a:ext cx="309423" cy="79949"/>
            </a:xfrm>
            <a:custGeom>
              <a:avLst/>
              <a:gdLst>
                <a:gd name="connsiteX0" fmla="*/ 461 w 309423"/>
                <a:gd name="connsiteY0" fmla="*/ 567 h 79949"/>
                <a:gd name="connsiteX1" fmla="*/ 216361 w 309423"/>
                <a:gd name="connsiteY1" fmla="*/ 29142 h 79949"/>
                <a:gd name="connsiteX2" fmla="*/ 171911 w 309423"/>
                <a:gd name="connsiteY2" fmla="*/ 41842 h 79949"/>
                <a:gd name="connsiteX3" fmla="*/ 25861 w 309423"/>
                <a:gd name="connsiteY3" fmla="*/ 79942 h 79949"/>
                <a:gd name="connsiteX4" fmla="*/ 146511 w 309423"/>
                <a:gd name="connsiteY4" fmla="*/ 45017 h 79949"/>
                <a:gd name="connsiteX5" fmla="*/ 305261 w 309423"/>
                <a:gd name="connsiteY5" fmla="*/ 32317 h 79949"/>
                <a:gd name="connsiteX6" fmla="*/ 263986 w 309423"/>
                <a:gd name="connsiteY6" fmla="*/ 10092 h 79949"/>
                <a:gd name="connsiteX7" fmla="*/ 273511 w 309423"/>
                <a:gd name="connsiteY7" fmla="*/ 38667 h 79949"/>
                <a:gd name="connsiteX8" fmla="*/ 175086 w 309423"/>
                <a:gd name="connsiteY8" fmla="*/ 13267 h 79949"/>
                <a:gd name="connsiteX9" fmla="*/ 159211 w 309423"/>
                <a:gd name="connsiteY9" fmla="*/ 10092 h 79949"/>
                <a:gd name="connsiteX10" fmla="*/ 461 w 309423"/>
                <a:gd name="connsiteY10" fmla="*/ 567 h 7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9423" h="79949">
                  <a:moveTo>
                    <a:pt x="461" y="567"/>
                  </a:moveTo>
                  <a:cubicBezTo>
                    <a:pt x="9986" y="3742"/>
                    <a:pt x="187786" y="22263"/>
                    <a:pt x="216361" y="29142"/>
                  </a:cubicBezTo>
                  <a:cubicBezTo>
                    <a:pt x="244936" y="36021"/>
                    <a:pt x="171911" y="41842"/>
                    <a:pt x="171911" y="41842"/>
                  </a:cubicBezTo>
                  <a:lnTo>
                    <a:pt x="25861" y="79942"/>
                  </a:lnTo>
                  <a:cubicBezTo>
                    <a:pt x="21628" y="80471"/>
                    <a:pt x="99944" y="52954"/>
                    <a:pt x="146511" y="45017"/>
                  </a:cubicBezTo>
                  <a:cubicBezTo>
                    <a:pt x="193078" y="37080"/>
                    <a:pt x="285682" y="38138"/>
                    <a:pt x="305261" y="32317"/>
                  </a:cubicBezTo>
                  <a:cubicBezTo>
                    <a:pt x="324840" y="26496"/>
                    <a:pt x="269277" y="9034"/>
                    <a:pt x="263986" y="10092"/>
                  </a:cubicBezTo>
                  <a:cubicBezTo>
                    <a:pt x="258695" y="11150"/>
                    <a:pt x="288328" y="38138"/>
                    <a:pt x="273511" y="38667"/>
                  </a:cubicBezTo>
                  <a:cubicBezTo>
                    <a:pt x="258694" y="39196"/>
                    <a:pt x="175086" y="13267"/>
                    <a:pt x="175086" y="13267"/>
                  </a:cubicBezTo>
                  <a:cubicBezTo>
                    <a:pt x="156036" y="8505"/>
                    <a:pt x="186728" y="11679"/>
                    <a:pt x="159211" y="10092"/>
                  </a:cubicBezTo>
                  <a:cubicBezTo>
                    <a:pt x="131694" y="8505"/>
                    <a:pt x="-9064" y="-2608"/>
                    <a:pt x="461" y="56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 143">
              <a:extLst>
                <a:ext uri="{FF2B5EF4-FFF2-40B4-BE49-F238E27FC236}">
                  <a16:creationId xmlns:a16="http://schemas.microsoft.com/office/drawing/2014/main" id="{97012F39-E200-CD1D-D765-118629FD3557}"/>
                </a:ext>
              </a:extLst>
            </p:cNvPr>
            <p:cNvSpPr/>
            <p:nvPr/>
          </p:nvSpPr>
          <p:spPr>
            <a:xfrm>
              <a:off x="5130646" y="4651296"/>
              <a:ext cx="209718" cy="155766"/>
            </a:xfrm>
            <a:custGeom>
              <a:avLst/>
              <a:gdLst>
                <a:gd name="connsiteX0" fmla="*/ 154 w 209718"/>
                <a:gd name="connsiteY0" fmla="*/ 79 h 155766"/>
                <a:gd name="connsiteX1" fmla="*/ 101754 w 209718"/>
                <a:gd name="connsiteY1" fmla="*/ 123904 h 155766"/>
                <a:gd name="connsiteX2" fmla="*/ 136679 w 209718"/>
                <a:gd name="connsiteY2" fmla="*/ 108029 h 155766"/>
                <a:gd name="connsiteX3" fmla="*/ 209704 w 209718"/>
                <a:gd name="connsiteY3" fmla="*/ 155654 h 155766"/>
                <a:gd name="connsiteX4" fmla="*/ 130329 w 209718"/>
                <a:gd name="connsiteY4" fmla="*/ 92154 h 155766"/>
                <a:gd name="connsiteX5" fmla="*/ 123979 w 209718"/>
                <a:gd name="connsiteY5" fmla="*/ 12779 h 155766"/>
                <a:gd name="connsiteX6" fmla="*/ 117629 w 209718"/>
                <a:gd name="connsiteY6" fmla="*/ 123904 h 155766"/>
                <a:gd name="connsiteX7" fmla="*/ 79529 w 209718"/>
                <a:gd name="connsiteY7" fmla="*/ 104854 h 155766"/>
                <a:gd name="connsiteX8" fmla="*/ 154 w 209718"/>
                <a:gd name="connsiteY8" fmla="*/ 79 h 15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718" h="155766">
                  <a:moveTo>
                    <a:pt x="154" y="79"/>
                  </a:moveTo>
                  <a:cubicBezTo>
                    <a:pt x="3858" y="3254"/>
                    <a:pt x="79000" y="105912"/>
                    <a:pt x="101754" y="123904"/>
                  </a:cubicBezTo>
                  <a:cubicBezTo>
                    <a:pt x="124508" y="141896"/>
                    <a:pt x="118687" y="102737"/>
                    <a:pt x="136679" y="108029"/>
                  </a:cubicBezTo>
                  <a:cubicBezTo>
                    <a:pt x="154671" y="113321"/>
                    <a:pt x="210762" y="158300"/>
                    <a:pt x="209704" y="155654"/>
                  </a:cubicBezTo>
                  <a:cubicBezTo>
                    <a:pt x="208646" y="153008"/>
                    <a:pt x="144616" y="115966"/>
                    <a:pt x="130329" y="92154"/>
                  </a:cubicBezTo>
                  <a:cubicBezTo>
                    <a:pt x="116042" y="68342"/>
                    <a:pt x="126096" y="7487"/>
                    <a:pt x="123979" y="12779"/>
                  </a:cubicBezTo>
                  <a:cubicBezTo>
                    <a:pt x="121862" y="18071"/>
                    <a:pt x="125037" y="108558"/>
                    <a:pt x="117629" y="123904"/>
                  </a:cubicBezTo>
                  <a:cubicBezTo>
                    <a:pt x="110221" y="139250"/>
                    <a:pt x="98579" y="120200"/>
                    <a:pt x="79529" y="104854"/>
                  </a:cubicBezTo>
                  <a:cubicBezTo>
                    <a:pt x="60479" y="89508"/>
                    <a:pt x="-3550" y="-3096"/>
                    <a:pt x="154" y="7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 144">
              <a:extLst>
                <a:ext uri="{FF2B5EF4-FFF2-40B4-BE49-F238E27FC236}">
                  <a16:creationId xmlns:a16="http://schemas.microsoft.com/office/drawing/2014/main" id="{E1C61201-204E-272B-63D1-0A4DD57AC7F8}"/>
                </a:ext>
              </a:extLst>
            </p:cNvPr>
            <p:cNvSpPr/>
            <p:nvPr/>
          </p:nvSpPr>
          <p:spPr>
            <a:xfrm>
              <a:off x="4653771" y="4864093"/>
              <a:ext cx="54844" cy="79390"/>
            </a:xfrm>
            <a:custGeom>
              <a:avLst/>
              <a:gdLst>
                <a:gd name="connsiteX0" fmla="*/ 54754 w 54844"/>
                <a:gd name="connsiteY0" fmla="*/ 7 h 79390"/>
                <a:gd name="connsiteX1" fmla="*/ 13479 w 54844"/>
                <a:gd name="connsiteY1" fmla="*/ 41282 h 79390"/>
                <a:gd name="connsiteX2" fmla="*/ 7129 w 54844"/>
                <a:gd name="connsiteY2" fmla="*/ 79382 h 79390"/>
                <a:gd name="connsiteX3" fmla="*/ 779 w 54844"/>
                <a:gd name="connsiteY3" fmla="*/ 38107 h 79390"/>
                <a:gd name="connsiteX4" fmla="*/ 54754 w 54844"/>
                <a:gd name="connsiteY4" fmla="*/ 7 h 7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44" h="79390">
                  <a:moveTo>
                    <a:pt x="54754" y="7"/>
                  </a:moveTo>
                  <a:cubicBezTo>
                    <a:pt x="56871" y="536"/>
                    <a:pt x="21416" y="28053"/>
                    <a:pt x="13479" y="41282"/>
                  </a:cubicBezTo>
                  <a:cubicBezTo>
                    <a:pt x="5542" y="54511"/>
                    <a:pt x="9246" y="79911"/>
                    <a:pt x="7129" y="79382"/>
                  </a:cubicBezTo>
                  <a:cubicBezTo>
                    <a:pt x="5012" y="78853"/>
                    <a:pt x="-2396" y="49749"/>
                    <a:pt x="779" y="38107"/>
                  </a:cubicBezTo>
                  <a:cubicBezTo>
                    <a:pt x="3954" y="26465"/>
                    <a:pt x="52637" y="-522"/>
                    <a:pt x="54754" y="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 145">
              <a:extLst>
                <a:ext uri="{FF2B5EF4-FFF2-40B4-BE49-F238E27FC236}">
                  <a16:creationId xmlns:a16="http://schemas.microsoft.com/office/drawing/2014/main" id="{1AE27A96-9707-81CF-6DE6-B066E8D67576}"/>
                </a:ext>
              </a:extLst>
            </p:cNvPr>
            <p:cNvSpPr/>
            <p:nvPr/>
          </p:nvSpPr>
          <p:spPr>
            <a:xfrm>
              <a:off x="4501650" y="4452794"/>
              <a:ext cx="143847" cy="431237"/>
            </a:xfrm>
            <a:custGeom>
              <a:avLst/>
              <a:gdLst>
                <a:gd name="connsiteX0" fmla="*/ 143375 w 143847"/>
                <a:gd name="connsiteY0" fmla="*/ 1731 h 431237"/>
                <a:gd name="connsiteX1" fmla="*/ 16375 w 143847"/>
                <a:gd name="connsiteY1" fmla="*/ 347806 h 431237"/>
                <a:gd name="connsiteX2" fmla="*/ 3675 w 143847"/>
                <a:gd name="connsiteY2" fmla="*/ 427181 h 431237"/>
                <a:gd name="connsiteX3" fmla="*/ 35425 w 143847"/>
                <a:gd name="connsiteY3" fmla="*/ 262081 h 431237"/>
                <a:gd name="connsiteX4" fmla="*/ 70350 w 143847"/>
                <a:gd name="connsiteY4" fmla="*/ 103331 h 431237"/>
                <a:gd name="connsiteX5" fmla="*/ 60825 w 143847"/>
                <a:gd name="connsiteY5" fmla="*/ 208106 h 431237"/>
                <a:gd name="connsiteX6" fmla="*/ 143375 w 143847"/>
                <a:gd name="connsiteY6" fmla="*/ 1731 h 43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847" h="431237">
                  <a:moveTo>
                    <a:pt x="143375" y="1731"/>
                  </a:moveTo>
                  <a:cubicBezTo>
                    <a:pt x="135967" y="25014"/>
                    <a:pt x="39658" y="276898"/>
                    <a:pt x="16375" y="347806"/>
                  </a:cubicBezTo>
                  <a:cubicBezTo>
                    <a:pt x="-6908" y="418714"/>
                    <a:pt x="500" y="441468"/>
                    <a:pt x="3675" y="427181"/>
                  </a:cubicBezTo>
                  <a:cubicBezTo>
                    <a:pt x="6850" y="412894"/>
                    <a:pt x="24313" y="316056"/>
                    <a:pt x="35425" y="262081"/>
                  </a:cubicBezTo>
                  <a:cubicBezTo>
                    <a:pt x="46537" y="208106"/>
                    <a:pt x="66117" y="112327"/>
                    <a:pt x="70350" y="103331"/>
                  </a:cubicBezTo>
                  <a:cubicBezTo>
                    <a:pt x="74583" y="94335"/>
                    <a:pt x="52888" y="218689"/>
                    <a:pt x="60825" y="208106"/>
                  </a:cubicBezTo>
                  <a:cubicBezTo>
                    <a:pt x="68762" y="197523"/>
                    <a:pt x="150783" y="-21552"/>
                    <a:pt x="143375" y="173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 146">
              <a:extLst>
                <a:ext uri="{FF2B5EF4-FFF2-40B4-BE49-F238E27FC236}">
                  <a16:creationId xmlns:a16="http://schemas.microsoft.com/office/drawing/2014/main" id="{FC12BF3C-CD39-03BE-75FB-CAB1EB4293C6}"/>
                </a:ext>
              </a:extLst>
            </p:cNvPr>
            <p:cNvSpPr/>
            <p:nvPr/>
          </p:nvSpPr>
          <p:spPr>
            <a:xfrm>
              <a:off x="5917494" y="5310841"/>
              <a:ext cx="169185" cy="490906"/>
            </a:xfrm>
            <a:custGeom>
              <a:avLst/>
              <a:gdLst>
                <a:gd name="connsiteX0" fmla="*/ 168981 w 169185"/>
                <a:gd name="connsiteY0" fmla="*/ 934 h 490906"/>
                <a:gd name="connsiteX1" fmla="*/ 124531 w 169185"/>
                <a:gd name="connsiteY1" fmla="*/ 296209 h 490906"/>
                <a:gd name="connsiteX2" fmla="*/ 124531 w 169185"/>
                <a:gd name="connsiteY2" fmla="*/ 232709 h 490906"/>
                <a:gd name="connsiteX3" fmla="*/ 105481 w 169185"/>
                <a:gd name="connsiteY3" fmla="*/ 385109 h 490906"/>
                <a:gd name="connsiteX4" fmla="*/ 706 w 169185"/>
                <a:gd name="connsiteY4" fmla="*/ 489884 h 490906"/>
                <a:gd name="connsiteX5" fmla="*/ 61031 w 169185"/>
                <a:gd name="connsiteY5" fmla="*/ 426384 h 490906"/>
                <a:gd name="connsiteX6" fmla="*/ 89606 w 169185"/>
                <a:gd name="connsiteY6" fmla="*/ 239059 h 490906"/>
                <a:gd name="connsiteX7" fmla="*/ 108656 w 169185"/>
                <a:gd name="connsiteY7" fmla="*/ 318434 h 490906"/>
                <a:gd name="connsiteX8" fmla="*/ 118181 w 169185"/>
                <a:gd name="connsiteY8" fmla="*/ 96184 h 490906"/>
                <a:gd name="connsiteX9" fmla="*/ 140406 w 169185"/>
                <a:gd name="connsiteY9" fmla="*/ 197784 h 490906"/>
                <a:gd name="connsiteX10" fmla="*/ 168981 w 169185"/>
                <a:gd name="connsiteY10" fmla="*/ 934 h 490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9185" h="490906">
                  <a:moveTo>
                    <a:pt x="168981" y="934"/>
                  </a:moveTo>
                  <a:cubicBezTo>
                    <a:pt x="166335" y="17338"/>
                    <a:pt x="131939" y="257580"/>
                    <a:pt x="124531" y="296209"/>
                  </a:cubicBezTo>
                  <a:cubicBezTo>
                    <a:pt x="117123" y="334838"/>
                    <a:pt x="127706" y="217892"/>
                    <a:pt x="124531" y="232709"/>
                  </a:cubicBezTo>
                  <a:cubicBezTo>
                    <a:pt x="121356" y="247526"/>
                    <a:pt x="126118" y="342247"/>
                    <a:pt x="105481" y="385109"/>
                  </a:cubicBezTo>
                  <a:cubicBezTo>
                    <a:pt x="84844" y="427971"/>
                    <a:pt x="8114" y="483005"/>
                    <a:pt x="706" y="489884"/>
                  </a:cubicBezTo>
                  <a:cubicBezTo>
                    <a:pt x="-6702" y="496763"/>
                    <a:pt x="46214" y="468188"/>
                    <a:pt x="61031" y="426384"/>
                  </a:cubicBezTo>
                  <a:cubicBezTo>
                    <a:pt x="75848" y="384580"/>
                    <a:pt x="81668" y="257051"/>
                    <a:pt x="89606" y="239059"/>
                  </a:cubicBezTo>
                  <a:cubicBezTo>
                    <a:pt x="97543" y="221067"/>
                    <a:pt x="103894" y="342246"/>
                    <a:pt x="108656" y="318434"/>
                  </a:cubicBezTo>
                  <a:cubicBezTo>
                    <a:pt x="113418" y="294622"/>
                    <a:pt x="112889" y="116292"/>
                    <a:pt x="118181" y="96184"/>
                  </a:cubicBezTo>
                  <a:cubicBezTo>
                    <a:pt x="123473" y="76076"/>
                    <a:pt x="132998" y="206251"/>
                    <a:pt x="140406" y="197784"/>
                  </a:cubicBezTo>
                  <a:cubicBezTo>
                    <a:pt x="147814" y="189317"/>
                    <a:pt x="171627" y="-15470"/>
                    <a:pt x="168981" y="93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 147">
              <a:extLst>
                <a:ext uri="{FF2B5EF4-FFF2-40B4-BE49-F238E27FC236}">
                  <a16:creationId xmlns:a16="http://schemas.microsoft.com/office/drawing/2014/main" id="{E2E91627-037D-25A4-8F24-3C9F4DB0D5C8}"/>
                </a:ext>
              </a:extLst>
            </p:cNvPr>
            <p:cNvSpPr/>
            <p:nvPr/>
          </p:nvSpPr>
          <p:spPr>
            <a:xfrm>
              <a:off x="6022947" y="5432188"/>
              <a:ext cx="86144" cy="238362"/>
            </a:xfrm>
            <a:custGeom>
              <a:avLst/>
              <a:gdLst>
                <a:gd name="connsiteX0" fmla="*/ 25428 w 86144"/>
                <a:gd name="connsiteY0" fmla="*/ 237 h 238362"/>
                <a:gd name="connsiteX1" fmla="*/ 66703 w 86144"/>
                <a:gd name="connsiteY1" fmla="*/ 127237 h 238362"/>
                <a:gd name="connsiteX2" fmla="*/ 63528 w 86144"/>
                <a:gd name="connsiteY2" fmla="*/ 181212 h 238362"/>
                <a:gd name="connsiteX3" fmla="*/ 38128 w 86144"/>
                <a:gd name="connsiteY3" fmla="*/ 209787 h 238362"/>
                <a:gd name="connsiteX4" fmla="*/ 28 w 86144"/>
                <a:gd name="connsiteY4" fmla="*/ 238362 h 238362"/>
                <a:gd name="connsiteX5" fmla="*/ 44478 w 86144"/>
                <a:gd name="connsiteY5" fmla="*/ 209787 h 238362"/>
                <a:gd name="connsiteX6" fmla="*/ 85753 w 86144"/>
                <a:gd name="connsiteY6" fmla="*/ 162162 h 238362"/>
                <a:gd name="connsiteX7" fmla="*/ 25428 w 86144"/>
                <a:gd name="connsiteY7" fmla="*/ 237 h 23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144" h="238362">
                  <a:moveTo>
                    <a:pt x="25428" y="237"/>
                  </a:moveTo>
                  <a:cubicBezTo>
                    <a:pt x="22253" y="-5584"/>
                    <a:pt x="60353" y="97075"/>
                    <a:pt x="66703" y="127237"/>
                  </a:cubicBezTo>
                  <a:cubicBezTo>
                    <a:pt x="73053" y="157399"/>
                    <a:pt x="68290" y="167454"/>
                    <a:pt x="63528" y="181212"/>
                  </a:cubicBezTo>
                  <a:cubicBezTo>
                    <a:pt x="58766" y="194970"/>
                    <a:pt x="48711" y="200262"/>
                    <a:pt x="38128" y="209787"/>
                  </a:cubicBezTo>
                  <a:cubicBezTo>
                    <a:pt x="27545" y="219312"/>
                    <a:pt x="-1030" y="238362"/>
                    <a:pt x="28" y="238362"/>
                  </a:cubicBezTo>
                  <a:cubicBezTo>
                    <a:pt x="1086" y="238362"/>
                    <a:pt x="30191" y="222487"/>
                    <a:pt x="44478" y="209787"/>
                  </a:cubicBezTo>
                  <a:cubicBezTo>
                    <a:pt x="58766" y="197087"/>
                    <a:pt x="89986" y="197087"/>
                    <a:pt x="85753" y="162162"/>
                  </a:cubicBezTo>
                  <a:cubicBezTo>
                    <a:pt x="81520" y="127237"/>
                    <a:pt x="28603" y="6058"/>
                    <a:pt x="25428" y="23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 148">
              <a:extLst>
                <a:ext uri="{FF2B5EF4-FFF2-40B4-BE49-F238E27FC236}">
                  <a16:creationId xmlns:a16="http://schemas.microsoft.com/office/drawing/2014/main" id="{426ACF6D-E652-AEDB-6A38-27CD6B1DD400}"/>
                </a:ext>
              </a:extLst>
            </p:cNvPr>
            <p:cNvSpPr/>
            <p:nvPr/>
          </p:nvSpPr>
          <p:spPr>
            <a:xfrm>
              <a:off x="4708472" y="5641242"/>
              <a:ext cx="229705" cy="360276"/>
            </a:xfrm>
            <a:custGeom>
              <a:avLst/>
              <a:gdLst>
                <a:gd name="connsiteX0" fmla="*/ 3228 w 229705"/>
                <a:gd name="connsiteY0" fmla="*/ 733 h 360276"/>
                <a:gd name="connsiteX1" fmla="*/ 139753 w 229705"/>
                <a:gd name="connsiteY1" fmla="*/ 200758 h 360276"/>
                <a:gd name="connsiteX2" fmla="*/ 69903 w 229705"/>
                <a:gd name="connsiteY2" fmla="*/ 146783 h 360276"/>
                <a:gd name="connsiteX3" fmla="*/ 225478 w 229705"/>
                <a:gd name="connsiteY3" fmla="*/ 356333 h 360276"/>
                <a:gd name="connsiteX4" fmla="*/ 177853 w 229705"/>
                <a:gd name="connsiteY4" fmla="*/ 273783 h 360276"/>
                <a:gd name="connsiteX5" fmla="*/ 95303 w 229705"/>
                <a:gd name="connsiteY5" fmla="*/ 149958 h 360276"/>
                <a:gd name="connsiteX6" fmla="*/ 73078 w 229705"/>
                <a:gd name="connsiteY6" fmla="*/ 130908 h 360276"/>
                <a:gd name="connsiteX7" fmla="*/ 53 w 229705"/>
                <a:gd name="connsiteY7" fmla="*/ 99158 h 360276"/>
                <a:gd name="connsiteX8" fmla="*/ 60378 w 229705"/>
                <a:gd name="connsiteY8" fmla="*/ 130908 h 360276"/>
                <a:gd name="connsiteX9" fmla="*/ 3228 w 229705"/>
                <a:gd name="connsiteY9" fmla="*/ 733 h 36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705" h="360276">
                  <a:moveTo>
                    <a:pt x="3228" y="733"/>
                  </a:moveTo>
                  <a:cubicBezTo>
                    <a:pt x="16457" y="12375"/>
                    <a:pt x="128641" y="176416"/>
                    <a:pt x="139753" y="200758"/>
                  </a:cubicBezTo>
                  <a:cubicBezTo>
                    <a:pt x="150865" y="225100"/>
                    <a:pt x="55616" y="120854"/>
                    <a:pt x="69903" y="146783"/>
                  </a:cubicBezTo>
                  <a:cubicBezTo>
                    <a:pt x="84190" y="172712"/>
                    <a:pt x="207486" y="335166"/>
                    <a:pt x="225478" y="356333"/>
                  </a:cubicBezTo>
                  <a:cubicBezTo>
                    <a:pt x="243470" y="377500"/>
                    <a:pt x="199549" y="308179"/>
                    <a:pt x="177853" y="273783"/>
                  </a:cubicBezTo>
                  <a:cubicBezTo>
                    <a:pt x="156157" y="239387"/>
                    <a:pt x="112765" y="173770"/>
                    <a:pt x="95303" y="149958"/>
                  </a:cubicBezTo>
                  <a:cubicBezTo>
                    <a:pt x="77841" y="126146"/>
                    <a:pt x="88953" y="139375"/>
                    <a:pt x="73078" y="130908"/>
                  </a:cubicBezTo>
                  <a:cubicBezTo>
                    <a:pt x="57203" y="122441"/>
                    <a:pt x="2170" y="99158"/>
                    <a:pt x="53" y="99158"/>
                  </a:cubicBezTo>
                  <a:cubicBezTo>
                    <a:pt x="-2064" y="99158"/>
                    <a:pt x="58791" y="142020"/>
                    <a:pt x="60378" y="130908"/>
                  </a:cubicBezTo>
                  <a:cubicBezTo>
                    <a:pt x="61965" y="119796"/>
                    <a:pt x="-10001" y="-10909"/>
                    <a:pt x="3228" y="73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フリーフォーム 149">
              <a:extLst>
                <a:ext uri="{FF2B5EF4-FFF2-40B4-BE49-F238E27FC236}">
                  <a16:creationId xmlns:a16="http://schemas.microsoft.com/office/drawing/2014/main" id="{2A615AF2-44A1-D220-FCDE-211BB53AD71C}"/>
                </a:ext>
              </a:extLst>
            </p:cNvPr>
            <p:cNvSpPr/>
            <p:nvPr/>
          </p:nvSpPr>
          <p:spPr>
            <a:xfrm>
              <a:off x="5060177" y="5838816"/>
              <a:ext cx="576146" cy="274361"/>
            </a:xfrm>
            <a:custGeom>
              <a:avLst/>
              <a:gdLst>
                <a:gd name="connsiteX0" fmla="*/ 575448 w 576146"/>
                <a:gd name="connsiteY0" fmla="*/ 9 h 274361"/>
                <a:gd name="connsiteX1" fmla="*/ 378598 w 576146"/>
                <a:gd name="connsiteY1" fmla="*/ 231784 h 274361"/>
                <a:gd name="connsiteX2" fmla="*/ 302398 w 576146"/>
                <a:gd name="connsiteY2" fmla="*/ 254009 h 274361"/>
                <a:gd name="connsiteX3" fmla="*/ 400823 w 576146"/>
                <a:gd name="connsiteY3" fmla="*/ 250834 h 274361"/>
                <a:gd name="connsiteX4" fmla="*/ 254773 w 576146"/>
                <a:gd name="connsiteY4" fmla="*/ 273059 h 274361"/>
                <a:gd name="connsiteX5" fmla="*/ 773 w 576146"/>
                <a:gd name="connsiteY5" fmla="*/ 206384 h 274361"/>
                <a:gd name="connsiteX6" fmla="*/ 343673 w 576146"/>
                <a:gd name="connsiteY6" fmla="*/ 250834 h 274361"/>
                <a:gd name="connsiteX7" fmla="*/ 296048 w 576146"/>
                <a:gd name="connsiteY7" fmla="*/ 244484 h 274361"/>
                <a:gd name="connsiteX8" fmla="*/ 407173 w 576146"/>
                <a:gd name="connsiteY8" fmla="*/ 139709 h 274361"/>
                <a:gd name="connsiteX9" fmla="*/ 302398 w 576146"/>
                <a:gd name="connsiteY9" fmla="*/ 241309 h 274361"/>
                <a:gd name="connsiteX10" fmla="*/ 575448 w 576146"/>
                <a:gd name="connsiteY10" fmla="*/ 9 h 27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6146" h="274361">
                  <a:moveTo>
                    <a:pt x="575448" y="9"/>
                  </a:moveTo>
                  <a:cubicBezTo>
                    <a:pt x="588148" y="-1578"/>
                    <a:pt x="424106" y="189451"/>
                    <a:pt x="378598" y="231784"/>
                  </a:cubicBezTo>
                  <a:cubicBezTo>
                    <a:pt x="333090" y="274117"/>
                    <a:pt x="298694" y="250834"/>
                    <a:pt x="302398" y="254009"/>
                  </a:cubicBezTo>
                  <a:cubicBezTo>
                    <a:pt x="306102" y="257184"/>
                    <a:pt x="408761" y="247659"/>
                    <a:pt x="400823" y="250834"/>
                  </a:cubicBezTo>
                  <a:cubicBezTo>
                    <a:pt x="392885" y="254009"/>
                    <a:pt x="321448" y="280467"/>
                    <a:pt x="254773" y="273059"/>
                  </a:cubicBezTo>
                  <a:cubicBezTo>
                    <a:pt x="188098" y="265651"/>
                    <a:pt x="-14044" y="210088"/>
                    <a:pt x="773" y="206384"/>
                  </a:cubicBezTo>
                  <a:cubicBezTo>
                    <a:pt x="15590" y="202680"/>
                    <a:pt x="294460" y="244484"/>
                    <a:pt x="343673" y="250834"/>
                  </a:cubicBezTo>
                  <a:cubicBezTo>
                    <a:pt x="392886" y="257184"/>
                    <a:pt x="285465" y="263005"/>
                    <a:pt x="296048" y="244484"/>
                  </a:cubicBezTo>
                  <a:cubicBezTo>
                    <a:pt x="306631" y="225963"/>
                    <a:pt x="406115" y="140238"/>
                    <a:pt x="407173" y="139709"/>
                  </a:cubicBezTo>
                  <a:cubicBezTo>
                    <a:pt x="408231" y="139180"/>
                    <a:pt x="269060" y="269884"/>
                    <a:pt x="302398" y="241309"/>
                  </a:cubicBezTo>
                  <a:cubicBezTo>
                    <a:pt x="335735" y="212734"/>
                    <a:pt x="562748" y="1596"/>
                    <a:pt x="575448" y="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フリーフォーム 150">
              <a:extLst>
                <a:ext uri="{FF2B5EF4-FFF2-40B4-BE49-F238E27FC236}">
                  <a16:creationId xmlns:a16="http://schemas.microsoft.com/office/drawing/2014/main" id="{12B0C189-13C9-4E80-0D6B-D64676007C24}"/>
                </a:ext>
              </a:extLst>
            </p:cNvPr>
            <p:cNvSpPr/>
            <p:nvPr/>
          </p:nvSpPr>
          <p:spPr>
            <a:xfrm>
              <a:off x="4355064" y="5319693"/>
              <a:ext cx="81998" cy="604810"/>
            </a:xfrm>
            <a:custGeom>
              <a:avLst/>
              <a:gdLst>
                <a:gd name="connsiteX0" fmla="*/ 77236 w 81998"/>
                <a:gd name="connsiteY0" fmla="*/ 1607 h 604810"/>
                <a:gd name="connsiteX1" fmla="*/ 80411 w 81998"/>
                <a:gd name="connsiteY1" fmla="*/ 436582 h 604810"/>
                <a:gd name="connsiteX2" fmla="*/ 70886 w 81998"/>
                <a:gd name="connsiteY2" fmla="*/ 303232 h 604810"/>
                <a:gd name="connsiteX3" fmla="*/ 77236 w 81998"/>
                <a:gd name="connsiteY3" fmla="*/ 598507 h 604810"/>
                <a:gd name="connsiteX4" fmla="*/ 61361 w 81998"/>
                <a:gd name="connsiteY4" fmla="*/ 484207 h 604810"/>
                <a:gd name="connsiteX5" fmla="*/ 1036 w 81998"/>
                <a:gd name="connsiteY5" fmla="*/ 239732 h 604810"/>
                <a:gd name="connsiteX6" fmla="*/ 26436 w 81998"/>
                <a:gd name="connsiteY6" fmla="*/ 363557 h 604810"/>
                <a:gd name="connsiteX7" fmla="*/ 67711 w 81998"/>
                <a:gd name="connsiteY7" fmla="*/ 169882 h 604810"/>
                <a:gd name="connsiteX8" fmla="*/ 35961 w 81998"/>
                <a:gd name="connsiteY8" fmla="*/ 284182 h 604810"/>
                <a:gd name="connsiteX9" fmla="*/ 77236 w 81998"/>
                <a:gd name="connsiteY9" fmla="*/ 1607 h 60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998" h="604810">
                  <a:moveTo>
                    <a:pt x="77236" y="1607"/>
                  </a:moveTo>
                  <a:cubicBezTo>
                    <a:pt x="84644" y="27007"/>
                    <a:pt x="81469" y="386311"/>
                    <a:pt x="80411" y="436582"/>
                  </a:cubicBezTo>
                  <a:cubicBezTo>
                    <a:pt x="79353" y="486853"/>
                    <a:pt x="71415" y="276245"/>
                    <a:pt x="70886" y="303232"/>
                  </a:cubicBezTo>
                  <a:cubicBezTo>
                    <a:pt x="70357" y="330219"/>
                    <a:pt x="78823" y="568345"/>
                    <a:pt x="77236" y="598507"/>
                  </a:cubicBezTo>
                  <a:cubicBezTo>
                    <a:pt x="75649" y="628669"/>
                    <a:pt x="74061" y="544003"/>
                    <a:pt x="61361" y="484207"/>
                  </a:cubicBezTo>
                  <a:cubicBezTo>
                    <a:pt x="48661" y="424411"/>
                    <a:pt x="6857" y="259840"/>
                    <a:pt x="1036" y="239732"/>
                  </a:cubicBezTo>
                  <a:cubicBezTo>
                    <a:pt x="-4785" y="219624"/>
                    <a:pt x="15323" y="375199"/>
                    <a:pt x="26436" y="363557"/>
                  </a:cubicBezTo>
                  <a:cubicBezTo>
                    <a:pt x="37548" y="351915"/>
                    <a:pt x="66124" y="183111"/>
                    <a:pt x="67711" y="169882"/>
                  </a:cubicBezTo>
                  <a:cubicBezTo>
                    <a:pt x="69298" y="156653"/>
                    <a:pt x="35961" y="308524"/>
                    <a:pt x="35961" y="284182"/>
                  </a:cubicBezTo>
                  <a:cubicBezTo>
                    <a:pt x="35961" y="259840"/>
                    <a:pt x="69828" y="-23793"/>
                    <a:pt x="77236" y="160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リーフォーム 151">
              <a:extLst>
                <a:ext uri="{FF2B5EF4-FFF2-40B4-BE49-F238E27FC236}">
                  <a16:creationId xmlns:a16="http://schemas.microsoft.com/office/drawing/2014/main" id="{9A146F1F-C6CA-182E-C08C-3A994DC1E58C}"/>
                </a:ext>
              </a:extLst>
            </p:cNvPr>
            <p:cNvSpPr/>
            <p:nvPr/>
          </p:nvSpPr>
          <p:spPr>
            <a:xfrm>
              <a:off x="5171895" y="6242917"/>
              <a:ext cx="402303" cy="494435"/>
            </a:xfrm>
            <a:custGeom>
              <a:avLst/>
              <a:gdLst>
                <a:gd name="connsiteX0" fmla="*/ 397055 w 402303"/>
                <a:gd name="connsiteY0" fmla="*/ 8658 h 494435"/>
                <a:gd name="connsiteX1" fmla="*/ 257355 w 402303"/>
                <a:gd name="connsiteY1" fmla="*/ 218208 h 494435"/>
                <a:gd name="connsiteX2" fmla="*/ 285930 w 402303"/>
                <a:gd name="connsiteY2" fmla="*/ 199158 h 494435"/>
                <a:gd name="connsiteX3" fmla="*/ 219255 w 402303"/>
                <a:gd name="connsiteY3" fmla="*/ 300758 h 494435"/>
                <a:gd name="connsiteX4" fmla="*/ 124005 w 402303"/>
                <a:gd name="connsiteY4" fmla="*/ 389658 h 494435"/>
                <a:gd name="connsiteX5" fmla="*/ 180 w 402303"/>
                <a:gd name="connsiteY5" fmla="*/ 494433 h 494435"/>
                <a:gd name="connsiteX6" fmla="*/ 101780 w 402303"/>
                <a:gd name="connsiteY6" fmla="*/ 386483 h 494435"/>
                <a:gd name="connsiteX7" fmla="*/ 308155 w 402303"/>
                <a:gd name="connsiteY7" fmla="*/ 240433 h 494435"/>
                <a:gd name="connsiteX8" fmla="*/ 238305 w 402303"/>
                <a:gd name="connsiteY8" fmla="*/ 259483 h 494435"/>
                <a:gd name="connsiteX9" fmla="*/ 295455 w 402303"/>
                <a:gd name="connsiteY9" fmla="*/ 126133 h 494435"/>
                <a:gd name="connsiteX10" fmla="*/ 209730 w 402303"/>
                <a:gd name="connsiteY10" fmla="*/ 186458 h 494435"/>
                <a:gd name="connsiteX11" fmla="*/ 355780 w 402303"/>
                <a:gd name="connsiteY11" fmla="*/ 53108 h 494435"/>
                <a:gd name="connsiteX12" fmla="*/ 397055 w 402303"/>
                <a:gd name="connsiteY12" fmla="*/ 8658 h 494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2303" h="494435">
                  <a:moveTo>
                    <a:pt x="397055" y="8658"/>
                  </a:moveTo>
                  <a:cubicBezTo>
                    <a:pt x="380651" y="36175"/>
                    <a:pt x="275876" y="186458"/>
                    <a:pt x="257355" y="218208"/>
                  </a:cubicBezTo>
                  <a:cubicBezTo>
                    <a:pt x="238834" y="249958"/>
                    <a:pt x="292280" y="185400"/>
                    <a:pt x="285930" y="199158"/>
                  </a:cubicBezTo>
                  <a:cubicBezTo>
                    <a:pt x="279580" y="212916"/>
                    <a:pt x="246242" y="269008"/>
                    <a:pt x="219255" y="300758"/>
                  </a:cubicBezTo>
                  <a:cubicBezTo>
                    <a:pt x="192268" y="332508"/>
                    <a:pt x="160517" y="357379"/>
                    <a:pt x="124005" y="389658"/>
                  </a:cubicBezTo>
                  <a:cubicBezTo>
                    <a:pt x="87493" y="421937"/>
                    <a:pt x="3884" y="494962"/>
                    <a:pt x="180" y="494433"/>
                  </a:cubicBezTo>
                  <a:cubicBezTo>
                    <a:pt x="-3524" y="493904"/>
                    <a:pt x="50451" y="428816"/>
                    <a:pt x="101780" y="386483"/>
                  </a:cubicBezTo>
                  <a:cubicBezTo>
                    <a:pt x="153109" y="344150"/>
                    <a:pt x="285401" y="261600"/>
                    <a:pt x="308155" y="240433"/>
                  </a:cubicBezTo>
                  <a:cubicBezTo>
                    <a:pt x="330909" y="219266"/>
                    <a:pt x="240422" y="278533"/>
                    <a:pt x="238305" y="259483"/>
                  </a:cubicBezTo>
                  <a:cubicBezTo>
                    <a:pt x="236188" y="240433"/>
                    <a:pt x="300217" y="138304"/>
                    <a:pt x="295455" y="126133"/>
                  </a:cubicBezTo>
                  <a:cubicBezTo>
                    <a:pt x="290693" y="113962"/>
                    <a:pt x="199676" y="198629"/>
                    <a:pt x="209730" y="186458"/>
                  </a:cubicBezTo>
                  <a:cubicBezTo>
                    <a:pt x="219784" y="174287"/>
                    <a:pt x="322442" y="80625"/>
                    <a:pt x="355780" y="53108"/>
                  </a:cubicBezTo>
                  <a:cubicBezTo>
                    <a:pt x="389118" y="25591"/>
                    <a:pt x="413459" y="-18859"/>
                    <a:pt x="397055" y="865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 152">
              <a:extLst>
                <a:ext uri="{FF2B5EF4-FFF2-40B4-BE49-F238E27FC236}">
                  <a16:creationId xmlns:a16="http://schemas.microsoft.com/office/drawing/2014/main" id="{26E57214-16ED-A6D6-E223-C9AF0DA02CB4}"/>
                </a:ext>
              </a:extLst>
            </p:cNvPr>
            <p:cNvSpPr/>
            <p:nvPr/>
          </p:nvSpPr>
          <p:spPr>
            <a:xfrm>
              <a:off x="4507195" y="5670353"/>
              <a:ext cx="346032" cy="535919"/>
            </a:xfrm>
            <a:custGeom>
              <a:avLst/>
              <a:gdLst>
                <a:gd name="connsiteX0" fmla="*/ 52105 w 346032"/>
                <a:gd name="connsiteY0" fmla="*/ 197 h 535919"/>
                <a:gd name="connsiteX1" fmla="*/ 26705 w 346032"/>
                <a:gd name="connsiteY1" fmla="*/ 130372 h 535919"/>
                <a:gd name="connsiteX2" fmla="*/ 147355 w 346032"/>
                <a:gd name="connsiteY2" fmla="*/ 295472 h 535919"/>
                <a:gd name="connsiteX3" fmla="*/ 67980 w 346032"/>
                <a:gd name="connsiteY3" fmla="*/ 254197 h 535919"/>
                <a:gd name="connsiteX4" fmla="*/ 344205 w 346032"/>
                <a:gd name="connsiteY4" fmla="*/ 533597 h 535919"/>
                <a:gd name="connsiteX5" fmla="*/ 179105 w 346032"/>
                <a:gd name="connsiteY5" fmla="*/ 378022 h 535919"/>
                <a:gd name="connsiteX6" fmla="*/ 4480 w 346032"/>
                <a:gd name="connsiteY6" fmla="*/ 209747 h 535919"/>
                <a:gd name="connsiteX7" fmla="*/ 48930 w 346032"/>
                <a:gd name="connsiteY7" fmla="*/ 200222 h 535919"/>
                <a:gd name="connsiteX8" fmla="*/ 17180 w 346032"/>
                <a:gd name="connsiteY8" fmla="*/ 136722 h 535919"/>
                <a:gd name="connsiteX9" fmla="*/ 10830 w 346032"/>
                <a:gd name="connsiteY9" fmla="*/ 101797 h 535919"/>
                <a:gd name="connsiteX10" fmla="*/ 52105 w 346032"/>
                <a:gd name="connsiteY10" fmla="*/ 197 h 535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6032" h="535919">
                  <a:moveTo>
                    <a:pt x="52105" y="197"/>
                  </a:moveTo>
                  <a:cubicBezTo>
                    <a:pt x="54751" y="4959"/>
                    <a:pt x="10830" y="81160"/>
                    <a:pt x="26705" y="130372"/>
                  </a:cubicBezTo>
                  <a:cubicBezTo>
                    <a:pt x="42580" y="179584"/>
                    <a:pt x="140476" y="274835"/>
                    <a:pt x="147355" y="295472"/>
                  </a:cubicBezTo>
                  <a:cubicBezTo>
                    <a:pt x="154234" y="316109"/>
                    <a:pt x="35172" y="214509"/>
                    <a:pt x="67980" y="254197"/>
                  </a:cubicBezTo>
                  <a:cubicBezTo>
                    <a:pt x="100788" y="293885"/>
                    <a:pt x="325684" y="512960"/>
                    <a:pt x="344205" y="533597"/>
                  </a:cubicBezTo>
                  <a:cubicBezTo>
                    <a:pt x="362726" y="554234"/>
                    <a:pt x="235726" y="431997"/>
                    <a:pt x="179105" y="378022"/>
                  </a:cubicBezTo>
                  <a:cubicBezTo>
                    <a:pt x="122484" y="324047"/>
                    <a:pt x="26176" y="239380"/>
                    <a:pt x="4480" y="209747"/>
                  </a:cubicBezTo>
                  <a:cubicBezTo>
                    <a:pt x="-17216" y="180114"/>
                    <a:pt x="46813" y="212393"/>
                    <a:pt x="48930" y="200222"/>
                  </a:cubicBezTo>
                  <a:cubicBezTo>
                    <a:pt x="51047" y="188051"/>
                    <a:pt x="23530" y="153126"/>
                    <a:pt x="17180" y="136722"/>
                  </a:cubicBezTo>
                  <a:cubicBezTo>
                    <a:pt x="10830" y="120318"/>
                    <a:pt x="247" y="125609"/>
                    <a:pt x="10830" y="101797"/>
                  </a:cubicBezTo>
                  <a:cubicBezTo>
                    <a:pt x="21413" y="77985"/>
                    <a:pt x="49459" y="-4565"/>
                    <a:pt x="52105" y="19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 153">
              <a:extLst>
                <a:ext uri="{FF2B5EF4-FFF2-40B4-BE49-F238E27FC236}">
                  <a16:creationId xmlns:a16="http://schemas.microsoft.com/office/drawing/2014/main" id="{5CE4220D-DC6D-9DA1-F6FB-649CA2EDF77A}"/>
                </a:ext>
              </a:extLst>
            </p:cNvPr>
            <p:cNvSpPr/>
            <p:nvPr/>
          </p:nvSpPr>
          <p:spPr>
            <a:xfrm>
              <a:off x="4984602" y="6099039"/>
              <a:ext cx="538025" cy="150647"/>
            </a:xfrm>
            <a:custGeom>
              <a:avLst/>
              <a:gdLst>
                <a:gd name="connsiteX0" fmla="*/ 148 w 538025"/>
                <a:gd name="connsiteY0" fmla="*/ 136 h 150647"/>
                <a:gd name="connsiteX1" fmla="*/ 387498 w 538025"/>
                <a:gd name="connsiteY1" fmla="*/ 133486 h 150647"/>
                <a:gd name="connsiteX2" fmla="*/ 184298 w 538025"/>
                <a:gd name="connsiteY2" fmla="*/ 146186 h 150647"/>
                <a:gd name="connsiteX3" fmla="*/ 536723 w 538025"/>
                <a:gd name="connsiteY3" fmla="*/ 108086 h 150647"/>
                <a:gd name="connsiteX4" fmla="*/ 301773 w 538025"/>
                <a:gd name="connsiteY4" fmla="*/ 136661 h 150647"/>
                <a:gd name="connsiteX5" fmla="*/ 250973 w 538025"/>
                <a:gd name="connsiteY5" fmla="*/ 123961 h 150647"/>
                <a:gd name="connsiteX6" fmla="*/ 339873 w 538025"/>
                <a:gd name="connsiteY6" fmla="*/ 108086 h 150647"/>
                <a:gd name="connsiteX7" fmla="*/ 148 w 538025"/>
                <a:gd name="connsiteY7" fmla="*/ 136 h 15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025" h="150647">
                  <a:moveTo>
                    <a:pt x="148" y="136"/>
                  </a:moveTo>
                  <a:cubicBezTo>
                    <a:pt x="8085" y="4369"/>
                    <a:pt x="356806" y="109144"/>
                    <a:pt x="387498" y="133486"/>
                  </a:cubicBezTo>
                  <a:cubicBezTo>
                    <a:pt x="418190" y="157828"/>
                    <a:pt x="159427" y="150419"/>
                    <a:pt x="184298" y="146186"/>
                  </a:cubicBezTo>
                  <a:cubicBezTo>
                    <a:pt x="209169" y="141953"/>
                    <a:pt x="517144" y="109673"/>
                    <a:pt x="536723" y="108086"/>
                  </a:cubicBezTo>
                  <a:cubicBezTo>
                    <a:pt x="556302" y="106499"/>
                    <a:pt x="349398" y="134015"/>
                    <a:pt x="301773" y="136661"/>
                  </a:cubicBezTo>
                  <a:cubicBezTo>
                    <a:pt x="254148" y="139307"/>
                    <a:pt x="244623" y="128723"/>
                    <a:pt x="250973" y="123961"/>
                  </a:cubicBezTo>
                  <a:cubicBezTo>
                    <a:pt x="257323" y="119199"/>
                    <a:pt x="375327" y="125019"/>
                    <a:pt x="339873" y="108086"/>
                  </a:cubicBezTo>
                  <a:cubicBezTo>
                    <a:pt x="304419" y="91153"/>
                    <a:pt x="-7789" y="-4097"/>
                    <a:pt x="148" y="13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 154">
              <a:extLst>
                <a:ext uri="{FF2B5EF4-FFF2-40B4-BE49-F238E27FC236}">
                  <a16:creationId xmlns:a16="http://schemas.microsoft.com/office/drawing/2014/main" id="{063F81E5-3B20-AE8E-E317-7CAFA1699D49}"/>
                </a:ext>
              </a:extLst>
            </p:cNvPr>
            <p:cNvSpPr/>
            <p:nvPr/>
          </p:nvSpPr>
          <p:spPr>
            <a:xfrm>
              <a:off x="5053064" y="6046533"/>
              <a:ext cx="166881" cy="138769"/>
            </a:xfrm>
            <a:custGeom>
              <a:avLst/>
              <a:gdLst>
                <a:gd name="connsiteX0" fmla="*/ 1536 w 166881"/>
                <a:gd name="connsiteY0" fmla="*/ 1842 h 138769"/>
                <a:gd name="connsiteX1" fmla="*/ 128536 w 166881"/>
                <a:gd name="connsiteY1" fmla="*/ 135192 h 138769"/>
                <a:gd name="connsiteX2" fmla="*/ 112661 w 166881"/>
                <a:gd name="connsiteY2" fmla="*/ 103442 h 138769"/>
                <a:gd name="connsiteX3" fmla="*/ 166636 w 166881"/>
                <a:gd name="connsiteY3" fmla="*/ 135192 h 138769"/>
                <a:gd name="connsiteX4" fmla="*/ 87261 w 166881"/>
                <a:gd name="connsiteY4" fmla="*/ 81217 h 138769"/>
                <a:gd name="connsiteX5" fmla="*/ 163461 w 166881"/>
                <a:gd name="connsiteY5" fmla="*/ 122492 h 138769"/>
                <a:gd name="connsiteX6" fmla="*/ 65036 w 166881"/>
                <a:gd name="connsiteY6" fmla="*/ 62167 h 138769"/>
                <a:gd name="connsiteX7" fmla="*/ 1536 w 166881"/>
                <a:gd name="connsiteY7" fmla="*/ 1842 h 138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881" h="138769">
                  <a:moveTo>
                    <a:pt x="1536" y="1842"/>
                  </a:moveTo>
                  <a:cubicBezTo>
                    <a:pt x="12119" y="14013"/>
                    <a:pt x="110015" y="118259"/>
                    <a:pt x="128536" y="135192"/>
                  </a:cubicBezTo>
                  <a:cubicBezTo>
                    <a:pt x="147057" y="152125"/>
                    <a:pt x="106311" y="103442"/>
                    <a:pt x="112661" y="103442"/>
                  </a:cubicBezTo>
                  <a:cubicBezTo>
                    <a:pt x="119011" y="103442"/>
                    <a:pt x="170869" y="138896"/>
                    <a:pt x="166636" y="135192"/>
                  </a:cubicBezTo>
                  <a:cubicBezTo>
                    <a:pt x="162403" y="131488"/>
                    <a:pt x="87790" y="83334"/>
                    <a:pt x="87261" y="81217"/>
                  </a:cubicBezTo>
                  <a:cubicBezTo>
                    <a:pt x="86732" y="79100"/>
                    <a:pt x="167165" y="125667"/>
                    <a:pt x="163461" y="122492"/>
                  </a:cubicBezTo>
                  <a:cubicBezTo>
                    <a:pt x="159757" y="119317"/>
                    <a:pt x="92553" y="83334"/>
                    <a:pt x="65036" y="62167"/>
                  </a:cubicBezTo>
                  <a:cubicBezTo>
                    <a:pt x="37519" y="41000"/>
                    <a:pt x="-9047" y="-10329"/>
                    <a:pt x="1536" y="184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 155">
              <a:extLst>
                <a:ext uri="{FF2B5EF4-FFF2-40B4-BE49-F238E27FC236}">
                  <a16:creationId xmlns:a16="http://schemas.microsoft.com/office/drawing/2014/main" id="{22DF058F-4064-2E7F-18DF-9EA9020E7059}"/>
                </a:ext>
              </a:extLst>
            </p:cNvPr>
            <p:cNvSpPr/>
            <p:nvPr/>
          </p:nvSpPr>
          <p:spPr>
            <a:xfrm>
              <a:off x="5149850" y="6051550"/>
              <a:ext cx="419100" cy="128369"/>
            </a:xfrm>
            <a:custGeom>
              <a:avLst/>
              <a:gdLst>
                <a:gd name="connsiteX0" fmla="*/ 38100 w 419100"/>
                <a:gd name="connsiteY0" fmla="*/ 76200 h 128369"/>
                <a:gd name="connsiteX1" fmla="*/ 98425 w 419100"/>
                <a:gd name="connsiteY1" fmla="*/ 101600 h 128369"/>
                <a:gd name="connsiteX2" fmla="*/ 149225 w 419100"/>
                <a:gd name="connsiteY2" fmla="*/ 104775 h 128369"/>
                <a:gd name="connsiteX3" fmla="*/ 111125 w 419100"/>
                <a:gd name="connsiteY3" fmla="*/ 98425 h 128369"/>
                <a:gd name="connsiteX4" fmla="*/ 203200 w 419100"/>
                <a:gd name="connsiteY4" fmla="*/ 127000 h 128369"/>
                <a:gd name="connsiteX5" fmla="*/ 174625 w 419100"/>
                <a:gd name="connsiteY5" fmla="*/ 123825 h 128369"/>
                <a:gd name="connsiteX6" fmla="*/ 171450 w 419100"/>
                <a:gd name="connsiteY6" fmla="*/ 123825 h 128369"/>
                <a:gd name="connsiteX7" fmla="*/ 292100 w 419100"/>
                <a:gd name="connsiteY7" fmla="*/ 85725 h 128369"/>
                <a:gd name="connsiteX8" fmla="*/ 295275 w 419100"/>
                <a:gd name="connsiteY8" fmla="*/ 53975 h 128369"/>
                <a:gd name="connsiteX9" fmla="*/ 327025 w 419100"/>
                <a:gd name="connsiteY9" fmla="*/ 38100 h 128369"/>
                <a:gd name="connsiteX10" fmla="*/ 368300 w 419100"/>
                <a:gd name="connsiteY10" fmla="*/ 66675 h 128369"/>
                <a:gd name="connsiteX11" fmla="*/ 352425 w 419100"/>
                <a:gd name="connsiteY11" fmla="*/ 79375 h 128369"/>
                <a:gd name="connsiteX12" fmla="*/ 419100 w 419100"/>
                <a:gd name="connsiteY12" fmla="*/ 98425 h 128369"/>
                <a:gd name="connsiteX13" fmla="*/ 352425 w 419100"/>
                <a:gd name="connsiteY13" fmla="*/ 117475 h 128369"/>
                <a:gd name="connsiteX14" fmla="*/ 279400 w 419100"/>
                <a:gd name="connsiteY14" fmla="*/ 127000 h 128369"/>
                <a:gd name="connsiteX15" fmla="*/ 193675 w 419100"/>
                <a:gd name="connsiteY15" fmla="*/ 104775 h 128369"/>
                <a:gd name="connsiteX16" fmla="*/ 0 w 419100"/>
                <a:gd name="connsiteY16" fmla="*/ 0 h 128369"/>
                <a:gd name="connsiteX17" fmla="*/ 228600 w 419100"/>
                <a:gd name="connsiteY17" fmla="*/ 123825 h 128369"/>
                <a:gd name="connsiteX18" fmla="*/ 38100 w 419100"/>
                <a:gd name="connsiteY18" fmla="*/ 76200 h 12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9100" h="128369">
                  <a:moveTo>
                    <a:pt x="38100" y="76200"/>
                  </a:moveTo>
                  <a:cubicBezTo>
                    <a:pt x="16404" y="72496"/>
                    <a:pt x="79904" y="96837"/>
                    <a:pt x="98425" y="101600"/>
                  </a:cubicBezTo>
                  <a:cubicBezTo>
                    <a:pt x="116946" y="106363"/>
                    <a:pt x="147108" y="105304"/>
                    <a:pt x="149225" y="104775"/>
                  </a:cubicBezTo>
                  <a:cubicBezTo>
                    <a:pt x="151342" y="104246"/>
                    <a:pt x="102129" y="94721"/>
                    <a:pt x="111125" y="98425"/>
                  </a:cubicBezTo>
                  <a:cubicBezTo>
                    <a:pt x="120121" y="102129"/>
                    <a:pt x="192617" y="122767"/>
                    <a:pt x="203200" y="127000"/>
                  </a:cubicBezTo>
                  <a:cubicBezTo>
                    <a:pt x="213783" y="131233"/>
                    <a:pt x="179917" y="124354"/>
                    <a:pt x="174625" y="123825"/>
                  </a:cubicBezTo>
                  <a:cubicBezTo>
                    <a:pt x="169333" y="123296"/>
                    <a:pt x="171450" y="123825"/>
                    <a:pt x="171450" y="123825"/>
                  </a:cubicBezTo>
                  <a:cubicBezTo>
                    <a:pt x="191029" y="117475"/>
                    <a:pt x="271463" y="97367"/>
                    <a:pt x="292100" y="85725"/>
                  </a:cubicBezTo>
                  <a:cubicBezTo>
                    <a:pt x="312737" y="74083"/>
                    <a:pt x="289454" y="61912"/>
                    <a:pt x="295275" y="53975"/>
                  </a:cubicBezTo>
                  <a:cubicBezTo>
                    <a:pt x="301096" y="46038"/>
                    <a:pt x="314854" y="35983"/>
                    <a:pt x="327025" y="38100"/>
                  </a:cubicBezTo>
                  <a:cubicBezTo>
                    <a:pt x="339196" y="40217"/>
                    <a:pt x="364067" y="59796"/>
                    <a:pt x="368300" y="66675"/>
                  </a:cubicBezTo>
                  <a:cubicBezTo>
                    <a:pt x="372533" y="73554"/>
                    <a:pt x="343958" y="74083"/>
                    <a:pt x="352425" y="79375"/>
                  </a:cubicBezTo>
                  <a:cubicBezTo>
                    <a:pt x="360892" y="84667"/>
                    <a:pt x="419100" y="92075"/>
                    <a:pt x="419100" y="98425"/>
                  </a:cubicBezTo>
                  <a:cubicBezTo>
                    <a:pt x="419100" y="104775"/>
                    <a:pt x="375708" y="112713"/>
                    <a:pt x="352425" y="117475"/>
                  </a:cubicBezTo>
                  <a:cubicBezTo>
                    <a:pt x="329142" y="122238"/>
                    <a:pt x="305858" y="129117"/>
                    <a:pt x="279400" y="127000"/>
                  </a:cubicBezTo>
                  <a:cubicBezTo>
                    <a:pt x="252942" y="124883"/>
                    <a:pt x="240242" y="125942"/>
                    <a:pt x="193675" y="104775"/>
                  </a:cubicBezTo>
                  <a:cubicBezTo>
                    <a:pt x="147108" y="83608"/>
                    <a:pt x="0" y="0"/>
                    <a:pt x="0" y="0"/>
                  </a:cubicBezTo>
                  <a:cubicBezTo>
                    <a:pt x="5821" y="3175"/>
                    <a:pt x="227013" y="109538"/>
                    <a:pt x="228600" y="123825"/>
                  </a:cubicBezTo>
                  <a:cubicBezTo>
                    <a:pt x="230187" y="138112"/>
                    <a:pt x="59796" y="79904"/>
                    <a:pt x="38100" y="7620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フリーフォーム 156">
              <a:extLst>
                <a:ext uri="{FF2B5EF4-FFF2-40B4-BE49-F238E27FC236}">
                  <a16:creationId xmlns:a16="http://schemas.microsoft.com/office/drawing/2014/main" id="{9EBE9B73-F9C8-BA37-E3D3-67C5110A0FFE}"/>
                </a:ext>
              </a:extLst>
            </p:cNvPr>
            <p:cNvSpPr/>
            <p:nvPr/>
          </p:nvSpPr>
          <p:spPr>
            <a:xfrm>
              <a:off x="4635525" y="5803248"/>
              <a:ext cx="375446" cy="369667"/>
            </a:xfrm>
            <a:custGeom>
              <a:avLst/>
              <a:gdLst>
                <a:gd name="connsiteX0" fmla="*/ 9500 w 375446"/>
                <a:gd name="connsiteY0" fmla="*/ 10177 h 369667"/>
                <a:gd name="connsiteX1" fmla="*/ 73000 w 375446"/>
                <a:gd name="connsiteY1" fmla="*/ 67327 h 369667"/>
                <a:gd name="connsiteX2" fmla="*/ 371450 w 375446"/>
                <a:gd name="connsiteY2" fmla="*/ 365777 h 369667"/>
                <a:gd name="connsiteX3" fmla="*/ 228575 w 375446"/>
                <a:gd name="connsiteY3" fmla="*/ 219727 h 369667"/>
                <a:gd name="connsiteX4" fmla="*/ 9500 w 375446"/>
                <a:gd name="connsiteY4" fmla="*/ 10177 h 36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446" h="369667">
                  <a:moveTo>
                    <a:pt x="9500" y="10177"/>
                  </a:moveTo>
                  <a:cubicBezTo>
                    <a:pt x="-16429" y="-15223"/>
                    <a:pt x="12675" y="8060"/>
                    <a:pt x="73000" y="67327"/>
                  </a:cubicBezTo>
                  <a:cubicBezTo>
                    <a:pt x="133325" y="126594"/>
                    <a:pt x="345521" y="340377"/>
                    <a:pt x="371450" y="365777"/>
                  </a:cubicBezTo>
                  <a:cubicBezTo>
                    <a:pt x="397379" y="391177"/>
                    <a:pt x="291017" y="286402"/>
                    <a:pt x="228575" y="219727"/>
                  </a:cubicBezTo>
                  <a:cubicBezTo>
                    <a:pt x="166133" y="153052"/>
                    <a:pt x="35429" y="35577"/>
                    <a:pt x="9500" y="1017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フリーフォーム 157">
              <a:extLst>
                <a:ext uri="{FF2B5EF4-FFF2-40B4-BE49-F238E27FC236}">
                  <a16:creationId xmlns:a16="http://schemas.microsoft.com/office/drawing/2014/main" id="{36240FDA-F48E-A309-9CA7-94E462D1DA11}"/>
                </a:ext>
              </a:extLst>
            </p:cNvPr>
            <p:cNvSpPr/>
            <p:nvPr/>
          </p:nvSpPr>
          <p:spPr>
            <a:xfrm>
              <a:off x="4934540" y="6272490"/>
              <a:ext cx="592670" cy="366539"/>
            </a:xfrm>
            <a:custGeom>
              <a:avLst/>
              <a:gdLst>
                <a:gd name="connsiteX0" fmla="*/ 116885 w 592670"/>
                <a:gd name="connsiteY0" fmla="*/ 1310 h 366539"/>
                <a:gd name="connsiteX1" fmla="*/ 342310 w 592670"/>
                <a:gd name="connsiteY1" fmla="*/ 45760 h 366539"/>
                <a:gd name="connsiteX2" fmla="*/ 586785 w 592670"/>
                <a:gd name="connsiteY2" fmla="*/ 1310 h 366539"/>
                <a:gd name="connsiteX3" fmla="*/ 507410 w 592670"/>
                <a:gd name="connsiteY3" fmla="*/ 23535 h 366539"/>
                <a:gd name="connsiteX4" fmla="*/ 402635 w 592670"/>
                <a:gd name="connsiteY4" fmla="*/ 137835 h 366539"/>
                <a:gd name="connsiteX5" fmla="*/ 221660 w 592670"/>
                <a:gd name="connsiteY5" fmla="*/ 261660 h 366539"/>
                <a:gd name="connsiteX6" fmla="*/ 405810 w 592670"/>
                <a:gd name="connsiteY6" fmla="*/ 366435 h 366539"/>
                <a:gd name="connsiteX7" fmla="*/ 174035 w 592670"/>
                <a:gd name="connsiteY7" fmla="*/ 242610 h 366539"/>
                <a:gd name="connsiteX8" fmla="*/ 2585 w 592670"/>
                <a:gd name="connsiteY8" fmla="*/ 169585 h 366539"/>
                <a:gd name="connsiteX9" fmla="*/ 307385 w 592670"/>
                <a:gd name="connsiteY9" fmla="*/ 185460 h 366539"/>
                <a:gd name="connsiteX10" fmla="*/ 412160 w 592670"/>
                <a:gd name="connsiteY10" fmla="*/ 106085 h 366539"/>
                <a:gd name="connsiteX11" fmla="*/ 167685 w 592670"/>
                <a:gd name="connsiteY11" fmla="*/ 137835 h 366539"/>
                <a:gd name="connsiteX12" fmla="*/ 462960 w 592670"/>
                <a:gd name="connsiteY12" fmla="*/ 48935 h 366539"/>
                <a:gd name="connsiteX13" fmla="*/ 116885 w 592670"/>
                <a:gd name="connsiteY13" fmla="*/ 1310 h 366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2670" h="366539">
                  <a:moveTo>
                    <a:pt x="116885" y="1310"/>
                  </a:moveTo>
                  <a:cubicBezTo>
                    <a:pt x="96777" y="781"/>
                    <a:pt x="263993" y="45760"/>
                    <a:pt x="342310" y="45760"/>
                  </a:cubicBezTo>
                  <a:cubicBezTo>
                    <a:pt x="420627" y="45760"/>
                    <a:pt x="559268" y="5014"/>
                    <a:pt x="586785" y="1310"/>
                  </a:cubicBezTo>
                  <a:cubicBezTo>
                    <a:pt x="614302" y="-2394"/>
                    <a:pt x="538102" y="781"/>
                    <a:pt x="507410" y="23535"/>
                  </a:cubicBezTo>
                  <a:cubicBezTo>
                    <a:pt x="476718" y="46289"/>
                    <a:pt x="450260" y="98148"/>
                    <a:pt x="402635" y="137835"/>
                  </a:cubicBezTo>
                  <a:cubicBezTo>
                    <a:pt x="355010" y="177522"/>
                    <a:pt x="221131" y="223560"/>
                    <a:pt x="221660" y="261660"/>
                  </a:cubicBezTo>
                  <a:cubicBezTo>
                    <a:pt x="222189" y="299760"/>
                    <a:pt x="413748" y="369610"/>
                    <a:pt x="405810" y="366435"/>
                  </a:cubicBezTo>
                  <a:cubicBezTo>
                    <a:pt x="397872" y="363260"/>
                    <a:pt x="241239" y="275418"/>
                    <a:pt x="174035" y="242610"/>
                  </a:cubicBezTo>
                  <a:cubicBezTo>
                    <a:pt x="106831" y="209802"/>
                    <a:pt x="-19640" y="179110"/>
                    <a:pt x="2585" y="169585"/>
                  </a:cubicBezTo>
                  <a:cubicBezTo>
                    <a:pt x="24810" y="160060"/>
                    <a:pt x="239123" y="196043"/>
                    <a:pt x="307385" y="185460"/>
                  </a:cubicBezTo>
                  <a:cubicBezTo>
                    <a:pt x="375648" y="174877"/>
                    <a:pt x="435443" y="114023"/>
                    <a:pt x="412160" y="106085"/>
                  </a:cubicBezTo>
                  <a:cubicBezTo>
                    <a:pt x="388877" y="98148"/>
                    <a:pt x="159218" y="147360"/>
                    <a:pt x="167685" y="137835"/>
                  </a:cubicBezTo>
                  <a:cubicBezTo>
                    <a:pt x="176152" y="128310"/>
                    <a:pt x="469310" y="69572"/>
                    <a:pt x="462960" y="48935"/>
                  </a:cubicBezTo>
                  <a:cubicBezTo>
                    <a:pt x="456610" y="28298"/>
                    <a:pt x="136993" y="1839"/>
                    <a:pt x="116885" y="131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フリーフォーム 158">
              <a:extLst>
                <a:ext uri="{FF2B5EF4-FFF2-40B4-BE49-F238E27FC236}">
                  <a16:creationId xmlns:a16="http://schemas.microsoft.com/office/drawing/2014/main" id="{ECCB65D9-B320-70AE-EE4D-F35DBD63D294}"/>
                </a:ext>
              </a:extLst>
            </p:cNvPr>
            <p:cNvSpPr/>
            <p:nvPr/>
          </p:nvSpPr>
          <p:spPr>
            <a:xfrm>
              <a:off x="4473563" y="5505359"/>
              <a:ext cx="213011" cy="286030"/>
            </a:xfrm>
            <a:custGeom>
              <a:avLst/>
              <a:gdLst>
                <a:gd name="connsiteX0" fmla="*/ 12 w 213011"/>
                <a:gd name="connsiteY0" fmla="*/ 91 h 286030"/>
                <a:gd name="connsiteX1" fmla="*/ 69862 w 213011"/>
                <a:gd name="connsiteY1" fmla="*/ 76291 h 286030"/>
                <a:gd name="connsiteX2" fmla="*/ 34937 w 213011"/>
                <a:gd name="connsiteY2" fmla="*/ 149316 h 286030"/>
                <a:gd name="connsiteX3" fmla="*/ 3187 w 213011"/>
                <a:gd name="connsiteY3" fmla="*/ 285841 h 286030"/>
                <a:gd name="connsiteX4" fmla="*/ 28587 w 213011"/>
                <a:gd name="connsiteY4" fmla="*/ 177891 h 286030"/>
                <a:gd name="connsiteX5" fmla="*/ 53987 w 213011"/>
                <a:gd name="connsiteY5" fmla="*/ 127091 h 286030"/>
                <a:gd name="connsiteX6" fmla="*/ 212737 w 213011"/>
                <a:gd name="connsiteY6" fmla="*/ 200116 h 286030"/>
                <a:gd name="connsiteX7" fmla="*/ 92087 w 213011"/>
                <a:gd name="connsiteY7" fmla="*/ 136616 h 286030"/>
                <a:gd name="connsiteX8" fmla="*/ 85737 w 213011"/>
                <a:gd name="connsiteY8" fmla="*/ 41366 h 286030"/>
                <a:gd name="connsiteX9" fmla="*/ 76212 w 213011"/>
                <a:gd name="connsiteY9" fmla="*/ 60416 h 286030"/>
                <a:gd name="connsiteX10" fmla="*/ 12 w 213011"/>
                <a:gd name="connsiteY10" fmla="*/ 91 h 28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3011" h="286030">
                  <a:moveTo>
                    <a:pt x="12" y="91"/>
                  </a:moveTo>
                  <a:cubicBezTo>
                    <a:pt x="-1046" y="2737"/>
                    <a:pt x="64041" y="51420"/>
                    <a:pt x="69862" y="76291"/>
                  </a:cubicBezTo>
                  <a:cubicBezTo>
                    <a:pt x="75683" y="101162"/>
                    <a:pt x="46050" y="114391"/>
                    <a:pt x="34937" y="149316"/>
                  </a:cubicBezTo>
                  <a:cubicBezTo>
                    <a:pt x="23825" y="184241"/>
                    <a:pt x="4245" y="281079"/>
                    <a:pt x="3187" y="285841"/>
                  </a:cubicBezTo>
                  <a:cubicBezTo>
                    <a:pt x="2129" y="290603"/>
                    <a:pt x="20120" y="204349"/>
                    <a:pt x="28587" y="177891"/>
                  </a:cubicBezTo>
                  <a:cubicBezTo>
                    <a:pt x="37054" y="151433"/>
                    <a:pt x="23295" y="123387"/>
                    <a:pt x="53987" y="127091"/>
                  </a:cubicBezTo>
                  <a:cubicBezTo>
                    <a:pt x="84679" y="130795"/>
                    <a:pt x="206387" y="198529"/>
                    <a:pt x="212737" y="200116"/>
                  </a:cubicBezTo>
                  <a:cubicBezTo>
                    <a:pt x="219087" y="201704"/>
                    <a:pt x="113254" y="163074"/>
                    <a:pt x="92087" y="136616"/>
                  </a:cubicBezTo>
                  <a:cubicBezTo>
                    <a:pt x="70920" y="110158"/>
                    <a:pt x="88383" y="54066"/>
                    <a:pt x="85737" y="41366"/>
                  </a:cubicBezTo>
                  <a:cubicBezTo>
                    <a:pt x="83091" y="28666"/>
                    <a:pt x="87854" y="67824"/>
                    <a:pt x="76212" y="60416"/>
                  </a:cubicBezTo>
                  <a:cubicBezTo>
                    <a:pt x="64570" y="53008"/>
                    <a:pt x="1070" y="-2555"/>
                    <a:pt x="12" y="9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リーフォーム 159">
              <a:extLst>
                <a:ext uri="{FF2B5EF4-FFF2-40B4-BE49-F238E27FC236}">
                  <a16:creationId xmlns:a16="http://schemas.microsoft.com/office/drawing/2014/main" id="{9C85ECF0-651B-D67F-503B-44CDF75BEA1E}"/>
                </a:ext>
              </a:extLst>
            </p:cNvPr>
            <p:cNvSpPr/>
            <p:nvPr/>
          </p:nvSpPr>
          <p:spPr>
            <a:xfrm>
              <a:off x="4359204" y="4368648"/>
              <a:ext cx="387671" cy="1038013"/>
            </a:xfrm>
            <a:custGeom>
              <a:avLst/>
              <a:gdLst>
                <a:gd name="connsiteX0" fmla="*/ 92146 w 387671"/>
                <a:gd name="connsiteY0" fmla="*/ 908202 h 1038013"/>
                <a:gd name="connsiteX1" fmla="*/ 146121 w 387671"/>
                <a:gd name="connsiteY1" fmla="*/ 304952 h 1038013"/>
                <a:gd name="connsiteX2" fmla="*/ 98496 w 387671"/>
                <a:gd name="connsiteY2" fmla="*/ 431952 h 1038013"/>
                <a:gd name="connsiteX3" fmla="*/ 209621 w 387671"/>
                <a:gd name="connsiteY3" fmla="*/ 200177 h 1038013"/>
                <a:gd name="connsiteX4" fmla="*/ 387421 w 387671"/>
                <a:gd name="connsiteY4" fmla="*/ 152 h 1038013"/>
                <a:gd name="connsiteX5" fmla="*/ 168346 w 387671"/>
                <a:gd name="connsiteY5" fmla="*/ 231927 h 1038013"/>
                <a:gd name="connsiteX6" fmla="*/ 71 w 387671"/>
                <a:gd name="connsiteY6" fmla="*/ 460527 h 1038013"/>
                <a:gd name="connsiteX7" fmla="*/ 146121 w 387671"/>
                <a:gd name="connsiteY7" fmla="*/ 324002 h 1038013"/>
                <a:gd name="connsiteX8" fmla="*/ 50871 w 387671"/>
                <a:gd name="connsiteY8" fmla="*/ 631977 h 1038013"/>
                <a:gd name="connsiteX9" fmla="*/ 152471 w 387671"/>
                <a:gd name="connsiteY9" fmla="*/ 460527 h 1038013"/>
                <a:gd name="connsiteX10" fmla="*/ 76271 w 387671"/>
                <a:gd name="connsiteY10" fmla="*/ 654202 h 1038013"/>
                <a:gd name="connsiteX11" fmla="*/ 9596 w 387671"/>
                <a:gd name="connsiteY11" fmla="*/ 908202 h 1038013"/>
                <a:gd name="connsiteX12" fmla="*/ 82621 w 387671"/>
                <a:gd name="connsiteY12" fmla="*/ 660552 h 1038013"/>
                <a:gd name="connsiteX13" fmla="*/ 69921 w 387671"/>
                <a:gd name="connsiteY13" fmla="*/ 1022502 h 1038013"/>
                <a:gd name="connsiteX14" fmla="*/ 92146 w 387671"/>
                <a:gd name="connsiteY14" fmla="*/ 908202 h 103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7671" h="1038013">
                  <a:moveTo>
                    <a:pt x="92146" y="908202"/>
                  </a:moveTo>
                  <a:cubicBezTo>
                    <a:pt x="104846" y="788610"/>
                    <a:pt x="145063" y="384327"/>
                    <a:pt x="146121" y="304952"/>
                  </a:cubicBezTo>
                  <a:cubicBezTo>
                    <a:pt x="147179" y="225577"/>
                    <a:pt x="87913" y="449414"/>
                    <a:pt x="98496" y="431952"/>
                  </a:cubicBezTo>
                  <a:cubicBezTo>
                    <a:pt x="109079" y="414489"/>
                    <a:pt x="161467" y="272144"/>
                    <a:pt x="209621" y="200177"/>
                  </a:cubicBezTo>
                  <a:cubicBezTo>
                    <a:pt x="257775" y="128210"/>
                    <a:pt x="394300" y="-5140"/>
                    <a:pt x="387421" y="152"/>
                  </a:cubicBezTo>
                  <a:cubicBezTo>
                    <a:pt x="380542" y="5444"/>
                    <a:pt x="232904" y="155198"/>
                    <a:pt x="168346" y="231927"/>
                  </a:cubicBezTo>
                  <a:cubicBezTo>
                    <a:pt x="103788" y="308656"/>
                    <a:pt x="3775" y="445181"/>
                    <a:pt x="71" y="460527"/>
                  </a:cubicBezTo>
                  <a:cubicBezTo>
                    <a:pt x="-3633" y="475873"/>
                    <a:pt x="137654" y="295427"/>
                    <a:pt x="146121" y="324002"/>
                  </a:cubicBezTo>
                  <a:cubicBezTo>
                    <a:pt x="154588" y="352577"/>
                    <a:pt x="49813" y="609223"/>
                    <a:pt x="50871" y="631977"/>
                  </a:cubicBezTo>
                  <a:cubicBezTo>
                    <a:pt x="51929" y="654731"/>
                    <a:pt x="148238" y="456823"/>
                    <a:pt x="152471" y="460527"/>
                  </a:cubicBezTo>
                  <a:cubicBezTo>
                    <a:pt x="156704" y="464231"/>
                    <a:pt x="100083" y="579590"/>
                    <a:pt x="76271" y="654202"/>
                  </a:cubicBezTo>
                  <a:cubicBezTo>
                    <a:pt x="52459" y="728814"/>
                    <a:pt x="8538" y="907144"/>
                    <a:pt x="9596" y="908202"/>
                  </a:cubicBezTo>
                  <a:cubicBezTo>
                    <a:pt x="10654" y="909260"/>
                    <a:pt x="72567" y="641502"/>
                    <a:pt x="82621" y="660552"/>
                  </a:cubicBezTo>
                  <a:cubicBezTo>
                    <a:pt x="92675" y="679602"/>
                    <a:pt x="66746" y="983344"/>
                    <a:pt x="69921" y="1022502"/>
                  </a:cubicBezTo>
                  <a:cubicBezTo>
                    <a:pt x="73096" y="1061660"/>
                    <a:pt x="79446" y="1027794"/>
                    <a:pt x="92146" y="90820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 160">
              <a:extLst>
                <a:ext uri="{FF2B5EF4-FFF2-40B4-BE49-F238E27FC236}">
                  <a16:creationId xmlns:a16="http://schemas.microsoft.com/office/drawing/2014/main" id="{AFD77E7D-13A5-047D-90DC-A1D7DFFE3DF5}"/>
                </a:ext>
              </a:extLst>
            </p:cNvPr>
            <p:cNvSpPr/>
            <p:nvPr/>
          </p:nvSpPr>
          <p:spPr>
            <a:xfrm>
              <a:off x="4412872" y="4044413"/>
              <a:ext cx="613169" cy="948848"/>
            </a:xfrm>
            <a:custGeom>
              <a:avLst/>
              <a:gdLst>
                <a:gd name="connsiteX0" fmla="*/ 613153 w 613169"/>
                <a:gd name="connsiteY0" fmla="*/ 537 h 948848"/>
                <a:gd name="connsiteX1" fmla="*/ 89278 w 613169"/>
                <a:gd name="connsiteY1" fmla="*/ 175162 h 948848"/>
                <a:gd name="connsiteX2" fmla="*/ 276603 w 613169"/>
                <a:gd name="connsiteY2" fmla="*/ 137062 h 948848"/>
                <a:gd name="connsiteX3" fmla="*/ 143253 w 613169"/>
                <a:gd name="connsiteY3" fmla="*/ 257712 h 948848"/>
                <a:gd name="connsiteX4" fmla="*/ 213103 w 613169"/>
                <a:gd name="connsiteY4" fmla="*/ 251362 h 948848"/>
                <a:gd name="connsiteX5" fmla="*/ 95628 w 613169"/>
                <a:gd name="connsiteY5" fmla="*/ 314862 h 948848"/>
                <a:gd name="connsiteX6" fmla="*/ 13078 w 613169"/>
                <a:gd name="connsiteY6" fmla="*/ 343437 h 948848"/>
                <a:gd name="connsiteX7" fmla="*/ 222628 w 613169"/>
                <a:gd name="connsiteY7" fmla="*/ 264062 h 948848"/>
                <a:gd name="connsiteX8" fmla="*/ 127378 w 613169"/>
                <a:gd name="connsiteY8" fmla="*/ 416462 h 948848"/>
                <a:gd name="connsiteX9" fmla="*/ 3553 w 613169"/>
                <a:gd name="connsiteY9" fmla="*/ 768887 h 948848"/>
                <a:gd name="connsiteX10" fmla="*/ 32128 w 613169"/>
                <a:gd name="connsiteY10" fmla="*/ 727612 h 948848"/>
                <a:gd name="connsiteX11" fmla="*/ 16253 w 613169"/>
                <a:gd name="connsiteY11" fmla="*/ 946687 h 948848"/>
                <a:gd name="connsiteX12" fmla="*/ 82928 w 613169"/>
                <a:gd name="connsiteY12" fmla="*/ 572037 h 948848"/>
                <a:gd name="connsiteX13" fmla="*/ 124203 w 613169"/>
                <a:gd name="connsiteY13" fmla="*/ 470437 h 948848"/>
                <a:gd name="connsiteX14" fmla="*/ 292478 w 613169"/>
                <a:gd name="connsiteY14" fmla="*/ 302162 h 948848"/>
                <a:gd name="connsiteX15" fmla="*/ 190878 w 613169"/>
                <a:gd name="connsiteY15" fmla="*/ 400587 h 948848"/>
                <a:gd name="connsiteX16" fmla="*/ 235328 w 613169"/>
                <a:gd name="connsiteY16" fmla="*/ 245012 h 948848"/>
                <a:gd name="connsiteX17" fmla="*/ 289303 w 613169"/>
                <a:gd name="connsiteY17" fmla="*/ 111662 h 948848"/>
                <a:gd name="connsiteX18" fmla="*/ 6728 w 613169"/>
                <a:gd name="connsiteY18" fmla="*/ 159287 h 948848"/>
                <a:gd name="connsiteX19" fmla="*/ 295653 w 613169"/>
                <a:gd name="connsiteY19" fmla="*/ 38637 h 948848"/>
                <a:gd name="connsiteX20" fmla="*/ 108328 w 613169"/>
                <a:gd name="connsiteY20" fmla="*/ 118012 h 948848"/>
                <a:gd name="connsiteX21" fmla="*/ 613153 w 613169"/>
                <a:gd name="connsiteY21" fmla="*/ 537 h 948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13169" h="948848">
                  <a:moveTo>
                    <a:pt x="613153" y="537"/>
                  </a:moveTo>
                  <a:cubicBezTo>
                    <a:pt x="609978" y="10062"/>
                    <a:pt x="145370" y="152408"/>
                    <a:pt x="89278" y="175162"/>
                  </a:cubicBezTo>
                  <a:cubicBezTo>
                    <a:pt x="33186" y="197916"/>
                    <a:pt x="267607" y="123304"/>
                    <a:pt x="276603" y="137062"/>
                  </a:cubicBezTo>
                  <a:cubicBezTo>
                    <a:pt x="285599" y="150820"/>
                    <a:pt x="153836" y="238662"/>
                    <a:pt x="143253" y="257712"/>
                  </a:cubicBezTo>
                  <a:cubicBezTo>
                    <a:pt x="132670" y="276762"/>
                    <a:pt x="221040" y="241837"/>
                    <a:pt x="213103" y="251362"/>
                  </a:cubicBezTo>
                  <a:cubicBezTo>
                    <a:pt x="205166" y="260887"/>
                    <a:pt x="128966" y="299516"/>
                    <a:pt x="95628" y="314862"/>
                  </a:cubicBezTo>
                  <a:cubicBezTo>
                    <a:pt x="62290" y="330208"/>
                    <a:pt x="-8089" y="351904"/>
                    <a:pt x="13078" y="343437"/>
                  </a:cubicBezTo>
                  <a:cubicBezTo>
                    <a:pt x="34245" y="334970"/>
                    <a:pt x="203578" y="251891"/>
                    <a:pt x="222628" y="264062"/>
                  </a:cubicBezTo>
                  <a:cubicBezTo>
                    <a:pt x="241678" y="276233"/>
                    <a:pt x="163890" y="332325"/>
                    <a:pt x="127378" y="416462"/>
                  </a:cubicBezTo>
                  <a:cubicBezTo>
                    <a:pt x="90866" y="500599"/>
                    <a:pt x="19428" y="717029"/>
                    <a:pt x="3553" y="768887"/>
                  </a:cubicBezTo>
                  <a:cubicBezTo>
                    <a:pt x="-12322" y="820745"/>
                    <a:pt x="30011" y="697979"/>
                    <a:pt x="32128" y="727612"/>
                  </a:cubicBezTo>
                  <a:cubicBezTo>
                    <a:pt x="34245" y="757245"/>
                    <a:pt x="7786" y="972616"/>
                    <a:pt x="16253" y="946687"/>
                  </a:cubicBezTo>
                  <a:cubicBezTo>
                    <a:pt x="24720" y="920758"/>
                    <a:pt x="64936" y="651412"/>
                    <a:pt x="82928" y="572037"/>
                  </a:cubicBezTo>
                  <a:cubicBezTo>
                    <a:pt x="100920" y="492662"/>
                    <a:pt x="89278" y="515416"/>
                    <a:pt x="124203" y="470437"/>
                  </a:cubicBezTo>
                  <a:cubicBezTo>
                    <a:pt x="159128" y="425458"/>
                    <a:pt x="281365" y="313804"/>
                    <a:pt x="292478" y="302162"/>
                  </a:cubicBezTo>
                  <a:cubicBezTo>
                    <a:pt x="303590" y="290520"/>
                    <a:pt x="200403" y="410112"/>
                    <a:pt x="190878" y="400587"/>
                  </a:cubicBezTo>
                  <a:cubicBezTo>
                    <a:pt x="181353" y="391062"/>
                    <a:pt x="218924" y="293166"/>
                    <a:pt x="235328" y="245012"/>
                  </a:cubicBezTo>
                  <a:cubicBezTo>
                    <a:pt x="251732" y="196858"/>
                    <a:pt x="327403" y="125949"/>
                    <a:pt x="289303" y="111662"/>
                  </a:cubicBezTo>
                  <a:cubicBezTo>
                    <a:pt x="251203" y="97375"/>
                    <a:pt x="5670" y="171458"/>
                    <a:pt x="6728" y="159287"/>
                  </a:cubicBezTo>
                  <a:cubicBezTo>
                    <a:pt x="7786" y="147116"/>
                    <a:pt x="278720" y="45516"/>
                    <a:pt x="295653" y="38637"/>
                  </a:cubicBezTo>
                  <a:cubicBezTo>
                    <a:pt x="312586" y="31758"/>
                    <a:pt x="56470" y="124891"/>
                    <a:pt x="108328" y="118012"/>
                  </a:cubicBezTo>
                  <a:cubicBezTo>
                    <a:pt x="160186" y="111133"/>
                    <a:pt x="616328" y="-8988"/>
                    <a:pt x="613153" y="53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 161">
              <a:extLst>
                <a:ext uri="{FF2B5EF4-FFF2-40B4-BE49-F238E27FC236}">
                  <a16:creationId xmlns:a16="http://schemas.microsoft.com/office/drawing/2014/main" id="{C2A0434F-06AE-367B-8273-D05AB2C3FFBB}"/>
                </a:ext>
              </a:extLst>
            </p:cNvPr>
            <p:cNvSpPr/>
            <p:nvPr/>
          </p:nvSpPr>
          <p:spPr>
            <a:xfrm>
              <a:off x="4235351" y="3986715"/>
              <a:ext cx="595082" cy="887230"/>
            </a:xfrm>
            <a:custGeom>
              <a:avLst/>
              <a:gdLst>
                <a:gd name="connsiteX0" fmla="*/ 593824 w 595082"/>
                <a:gd name="connsiteY0" fmla="*/ 1085 h 887230"/>
                <a:gd name="connsiteX1" fmla="*/ 120749 w 595082"/>
                <a:gd name="connsiteY1" fmla="*/ 363035 h 887230"/>
                <a:gd name="connsiteX2" fmla="*/ 203299 w 595082"/>
                <a:gd name="connsiteY2" fmla="*/ 324935 h 887230"/>
                <a:gd name="connsiteX3" fmla="*/ 104874 w 595082"/>
                <a:gd name="connsiteY3" fmla="*/ 451935 h 887230"/>
                <a:gd name="connsiteX4" fmla="*/ 171549 w 595082"/>
                <a:gd name="connsiteY4" fmla="*/ 423360 h 887230"/>
                <a:gd name="connsiteX5" fmla="*/ 95349 w 595082"/>
                <a:gd name="connsiteY5" fmla="*/ 623385 h 887230"/>
                <a:gd name="connsiteX6" fmla="*/ 127099 w 595082"/>
                <a:gd name="connsiteY6" fmla="*/ 613860 h 887230"/>
                <a:gd name="connsiteX7" fmla="*/ 50899 w 595082"/>
                <a:gd name="connsiteY7" fmla="*/ 817060 h 887230"/>
                <a:gd name="connsiteX8" fmla="*/ 88999 w 595082"/>
                <a:gd name="connsiteY8" fmla="*/ 721810 h 887230"/>
                <a:gd name="connsiteX9" fmla="*/ 99 w 595082"/>
                <a:gd name="connsiteY9" fmla="*/ 886910 h 887230"/>
                <a:gd name="connsiteX10" fmla="*/ 73124 w 595082"/>
                <a:gd name="connsiteY10" fmla="*/ 671010 h 887230"/>
                <a:gd name="connsiteX11" fmla="*/ 149324 w 595082"/>
                <a:gd name="connsiteY11" fmla="*/ 407485 h 887230"/>
                <a:gd name="connsiteX12" fmla="*/ 95349 w 595082"/>
                <a:gd name="connsiteY12" fmla="*/ 493210 h 887230"/>
                <a:gd name="connsiteX13" fmla="*/ 330299 w 595082"/>
                <a:gd name="connsiteY13" fmla="*/ 93160 h 887230"/>
                <a:gd name="connsiteX14" fmla="*/ 162024 w 595082"/>
                <a:gd name="connsiteY14" fmla="*/ 366210 h 887230"/>
                <a:gd name="connsiteX15" fmla="*/ 292199 w 595082"/>
                <a:gd name="connsiteY15" fmla="*/ 194760 h 887230"/>
                <a:gd name="connsiteX16" fmla="*/ 260449 w 595082"/>
                <a:gd name="connsiteY16" fmla="*/ 248735 h 887230"/>
                <a:gd name="connsiteX17" fmla="*/ 593824 w 595082"/>
                <a:gd name="connsiteY17" fmla="*/ 1085 h 88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5082" h="887230">
                  <a:moveTo>
                    <a:pt x="593824" y="1085"/>
                  </a:moveTo>
                  <a:cubicBezTo>
                    <a:pt x="570541" y="20135"/>
                    <a:pt x="185836" y="309060"/>
                    <a:pt x="120749" y="363035"/>
                  </a:cubicBezTo>
                  <a:cubicBezTo>
                    <a:pt x="55662" y="417010"/>
                    <a:pt x="205945" y="310118"/>
                    <a:pt x="203299" y="324935"/>
                  </a:cubicBezTo>
                  <a:cubicBezTo>
                    <a:pt x="200653" y="339752"/>
                    <a:pt x="110166" y="435531"/>
                    <a:pt x="104874" y="451935"/>
                  </a:cubicBezTo>
                  <a:cubicBezTo>
                    <a:pt x="99582" y="468339"/>
                    <a:pt x="173136" y="394785"/>
                    <a:pt x="171549" y="423360"/>
                  </a:cubicBezTo>
                  <a:cubicBezTo>
                    <a:pt x="169961" y="451935"/>
                    <a:pt x="102757" y="591635"/>
                    <a:pt x="95349" y="623385"/>
                  </a:cubicBezTo>
                  <a:cubicBezTo>
                    <a:pt x="87941" y="655135"/>
                    <a:pt x="134507" y="581581"/>
                    <a:pt x="127099" y="613860"/>
                  </a:cubicBezTo>
                  <a:cubicBezTo>
                    <a:pt x="119691" y="646139"/>
                    <a:pt x="57249" y="799068"/>
                    <a:pt x="50899" y="817060"/>
                  </a:cubicBezTo>
                  <a:cubicBezTo>
                    <a:pt x="44549" y="835052"/>
                    <a:pt x="97466" y="710168"/>
                    <a:pt x="88999" y="721810"/>
                  </a:cubicBezTo>
                  <a:cubicBezTo>
                    <a:pt x="80532" y="733452"/>
                    <a:pt x="2745" y="895377"/>
                    <a:pt x="99" y="886910"/>
                  </a:cubicBezTo>
                  <a:cubicBezTo>
                    <a:pt x="-2547" y="878443"/>
                    <a:pt x="48253" y="750914"/>
                    <a:pt x="73124" y="671010"/>
                  </a:cubicBezTo>
                  <a:cubicBezTo>
                    <a:pt x="97995" y="591106"/>
                    <a:pt x="145620" y="437118"/>
                    <a:pt x="149324" y="407485"/>
                  </a:cubicBezTo>
                  <a:cubicBezTo>
                    <a:pt x="153028" y="377852"/>
                    <a:pt x="65187" y="545597"/>
                    <a:pt x="95349" y="493210"/>
                  </a:cubicBezTo>
                  <a:cubicBezTo>
                    <a:pt x="125511" y="440823"/>
                    <a:pt x="319186" y="114327"/>
                    <a:pt x="330299" y="93160"/>
                  </a:cubicBezTo>
                  <a:cubicBezTo>
                    <a:pt x="341411" y="71993"/>
                    <a:pt x="168374" y="349277"/>
                    <a:pt x="162024" y="366210"/>
                  </a:cubicBezTo>
                  <a:cubicBezTo>
                    <a:pt x="155674" y="383143"/>
                    <a:pt x="275795" y="214339"/>
                    <a:pt x="292199" y="194760"/>
                  </a:cubicBezTo>
                  <a:cubicBezTo>
                    <a:pt x="308603" y="175181"/>
                    <a:pt x="210707" y="277839"/>
                    <a:pt x="260449" y="248735"/>
                  </a:cubicBezTo>
                  <a:cubicBezTo>
                    <a:pt x="310191" y="219631"/>
                    <a:pt x="617107" y="-17965"/>
                    <a:pt x="593824" y="108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 162">
              <a:extLst>
                <a:ext uri="{FF2B5EF4-FFF2-40B4-BE49-F238E27FC236}">
                  <a16:creationId xmlns:a16="http://schemas.microsoft.com/office/drawing/2014/main" id="{FE461804-DDAE-46EC-18DA-1E8602E4799F}"/>
                </a:ext>
              </a:extLst>
            </p:cNvPr>
            <p:cNvSpPr/>
            <p:nvPr/>
          </p:nvSpPr>
          <p:spPr>
            <a:xfrm>
              <a:off x="4374770" y="4149373"/>
              <a:ext cx="365899" cy="249407"/>
            </a:xfrm>
            <a:custGeom>
              <a:avLst/>
              <a:gdLst>
                <a:gd name="connsiteX0" fmla="*/ 365505 w 365899"/>
                <a:gd name="connsiteY0" fmla="*/ 352 h 249407"/>
                <a:gd name="connsiteX1" fmla="*/ 3555 w 365899"/>
                <a:gd name="connsiteY1" fmla="*/ 248002 h 249407"/>
                <a:gd name="connsiteX2" fmla="*/ 175005 w 365899"/>
                <a:gd name="connsiteY2" fmla="*/ 105127 h 249407"/>
                <a:gd name="connsiteX3" fmla="*/ 76580 w 365899"/>
                <a:gd name="connsiteY3" fmla="*/ 190852 h 249407"/>
                <a:gd name="connsiteX4" fmla="*/ 365505 w 365899"/>
                <a:gd name="connsiteY4" fmla="*/ 352 h 24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899" h="249407">
                  <a:moveTo>
                    <a:pt x="365505" y="352"/>
                  </a:moveTo>
                  <a:cubicBezTo>
                    <a:pt x="353334" y="9877"/>
                    <a:pt x="35305" y="230540"/>
                    <a:pt x="3555" y="248002"/>
                  </a:cubicBezTo>
                  <a:cubicBezTo>
                    <a:pt x="-28195" y="265464"/>
                    <a:pt x="162834" y="114652"/>
                    <a:pt x="175005" y="105127"/>
                  </a:cubicBezTo>
                  <a:cubicBezTo>
                    <a:pt x="187176" y="95602"/>
                    <a:pt x="49063" y="204081"/>
                    <a:pt x="76580" y="190852"/>
                  </a:cubicBezTo>
                  <a:cubicBezTo>
                    <a:pt x="104097" y="177623"/>
                    <a:pt x="377676" y="-9173"/>
                    <a:pt x="365505" y="35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 163">
              <a:extLst>
                <a:ext uri="{FF2B5EF4-FFF2-40B4-BE49-F238E27FC236}">
                  <a16:creationId xmlns:a16="http://schemas.microsoft.com/office/drawing/2014/main" id="{BAB5DEA0-2B12-5AD0-869C-C93D8051F499}"/>
                </a:ext>
              </a:extLst>
            </p:cNvPr>
            <p:cNvSpPr/>
            <p:nvPr/>
          </p:nvSpPr>
          <p:spPr>
            <a:xfrm>
              <a:off x="4309192" y="4217058"/>
              <a:ext cx="297982" cy="617569"/>
            </a:xfrm>
            <a:custGeom>
              <a:avLst/>
              <a:gdLst>
                <a:gd name="connsiteX0" fmla="*/ 297733 w 297982"/>
                <a:gd name="connsiteY0" fmla="*/ 88242 h 617569"/>
                <a:gd name="connsiteX1" fmla="*/ 21508 w 297982"/>
                <a:gd name="connsiteY1" fmla="*/ 589892 h 617569"/>
                <a:gd name="connsiteX2" fmla="*/ 43733 w 297982"/>
                <a:gd name="connsiteY2" fmla="*/ 494642 h 617569"/>
                <a:gd name="connsiteX3" fmla="*/ 246933 w 297982"/>
                <a:gd name="connsiteY3" fmla="*/ 8867 h 617569"/>
                <a:gd name="connsiteX4" fmla="*/ 177083 w 297982"/>
                <a:gd name="connsiteY4" fmla="*/ 202542 h 617569"/>
                <a:gd name="connsiteX5" fmla="*/ 72308 w 297982"/>
                <a:gd name="connsiteY5" fmla="*/ 478767 h 617569"/>
                <a:gd name="connsiteX6" fmla="*/ 297733 w 297982"/>
                <a:gd name="connsiteY6" fmla="*/ 88242 h 61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7982" h="617569">
                  <a:moveTo>
                    <a:pt x="297733" y="88242"/>
                  </a:moveTo>
                  <a:cubicBezTo>
                    <a:pt x="289266" y="106763"/>
                    <a:pt x="63841" y="522159"/>
                    <a:pt x="21508" y="589892"/>
                  </a:cubicBezTo>
                  <a:cubicBezTo>
                    <a:pt x="-20825" y="657625"/>
                    <a:pt x="6162" y="591479"/>
                    <a:pt x="43733" y="494642"/>
                  </a:cubicBezTo>
                  <a:cubicBezTo>
                    <a:pt x="81304" y="397805"/>
                    <a:pt x="224708" y="57550"/>
                    <a:pt x="246933" y="8867"/>
                  </a:cubicBezTo>
                  <a:cubicBezTo>
                    <a:pt x="269158" y="-39816"/>
                    <a:pt x="206187" y="124226"/>
                    <a:pt x="177083" y="202542"/>
                  </a:cubicBezTo>
                  <a:cubicBezTo>
                    <a:pt x="147979" y="280858"/>
                    <a:pt x="47966" y="495171"/>
                    <a:pt x="72308" y="478767"/>
                  </a:cubicBezTo>
                  <a:cubicBezTo>
                    <a:pt x="96650" y="462363"/>
                    <a:pt x="306200" y="69721"/>
                    <a:pt x="297733" y="8824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 164">
              <a:extLst>
                <a:ext uri="{FF2B5EF4-FFF2-40B4-BE49-F238E27FC236}">
                  <a16:creationId xmlns:a16="http://schemas.microsoft.com/office/drawing/2014/main" id="{8D91CDBB-1A49-E30A-62E4-0BD220278643}"/>
                </a:ext>
              </a:extLst>
            </p:cNvPr>
            <p:cNvSpPr/>
            <p:nvPr/>
          </p:nvSpPr>
          <p:spPr>
            <a:xfrm>
              <a:off x="3627587" y="4298848"/>
              <a:ext cx="678492" cy="314541"/>
            </a:xfrm>
            <a:custGeom>
              <a:avLst/>
              <a:gdLst>
                <a:gd name="connsiteX0" fmla="*/ 68113 w 678492"/>
                <a:gd name="connsiteY0" fmla="*/ 187427 h 314541"/>
                <a:gd name="connsiteX1" fmla="*/ 315763 w 678492"/>
                <a:gd name="connsiteY1" fmla="*/ 76302 h 314541"/>
                <a:gd name="connsiteX2" fmla="*/ 414188 w 678492"/>
                <a:gd name="connsiteY2" fmla="*/ 76302 h 314541"/>
                <a:gd name="connsiteX3" fmla="*/ 506263 w 678492"/>
                <a:gd name="connsiteY3" fmla="*/ 114402 h 314541"/>
                <a:gd name="connsiteX4" fmla="*/ 442763 w 678492"/>
                <a:gd name="connsiteY4" fmla="*/ 22327 h 314541"/>
                <a:gd name="connsiteX5" fmla="*/ 671363 w 678492"/>
                <a:gd name="connsiteY5" fmla="*/ 142977 h 314541"/>
                <a:gd name="connsiteX6" fmla="*/ 623738 w 678492"/>
                <a:gd name="connsiteY6" fmla="*/ 260452 h 314541"/>
                <a:gd name="connsiteX7" fmla="*/ 655488 w 678492"/>
                <a:gd name="connsiteY7" fmla="*/ 314427 h 314541"/>
                <a:gd name="connsiteX8" fmla="*/ 658663 w 678492"/>
                <a:gd name="connsiteY8" fmla="*/ 247752 h 314541"/>
                <a:gd name="connsiteX9" fmla="*/ 658663 w 678492"/>
                <a:gd name="connsiteY9" fmla="*/ 155677 h 314541"/>
                <a:gd name="connsiteX10" fmla="*/ 423713 w 678492"/>
                <a:gd name="connsiteY10" fmla="*/ 50902 h 314541"/>
                <a:gd name="connsiteX11" fmla="*/ 337988 w 678492"/>
                <a:gd name="connsiteY11" fmla="*/ 102 h 314541"/>
                <a:gd name="connsiteX12" fmla="*/ 309413 w 678492"/>
                <a:gd name="connsiteY12" fmla="*/ 38202 h 314541"/>
                <a:gd name="connsiteX13" fmla="*/ 239563 w 678492"/>
                <a:gd name="connsiteY13" fmla="*/ 54077 h 314541"/>
                <a:gd name="connsiteX14" fmla="*/ 1438 w 678492"/>
                <a:gd name="connsiteY14" fmla="*/ 50902 h 314541"/>
                <a:gd name="connsiteX15" fmla="*/ 363388 w 678492"/>
                <a:gd name="connsiteY15" fmla="*/ 60427 h 314541"/>
                <a:gd name="connsiteX16" fmla="*/ 68113 w 678492"/>
                <a:gd name="connsiteY16" fmla="*/ 187427 h 314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8492" h="314541">
                  <a:moveTo>
                    <a:pt x="68113" y="187427"/>
                  </a:moveTo>
                  <a:cubicBezTo>
                    <a:pt x="60176" y="190073"/>
                    <a:pt x="258084" y="94823"/>
                    <a:pt x="315763" y="76302"/>
                  </a:cubicBezTo>
                  <a:cubicBezTo>
                    <a:pt x="373442" y="57781"/>
                    <a:pt x="382438" y="69952"/>
                    <a:pt x="414188" y="76302"/>
                  </a:cubicBezTo>
                  <a:cubicBezTo>
                    <a:pt x="445938" y="82652"/>
                    <a:pt x="501501" y="123398"/>
                    <a:pt x="506263" y="114402"/>
                  </a:cubicBezTo>
                  <a:cubicBezTo>
                    <a:pt x="511025" y="105406"/>
                    <a:pt x="415246" y="17565"/>
                    <a:pt x="442763" y="22327"/>
                  </a:cubicBezTo>
                  <a:cubicBezTo>
                    <a:pt x="470280" y="27089"/>
                    <a:pt x="641201" y="103289"/>
                    <a:pt x="671363" y="142977"/>
                  </a:cubicBezTo>
                  <a:cubicBezTo>
                    <a:pt x="701526" y="182664"/>
                    <a:pt x="626384" y="231877"/>
                    <a:pt x="623738" y="260452"/>
                  </a:cubicBezTo>
                  <a:cubicBezTo>
                    <a:pt x="621092" y="289027"/>
                    <a:pt x="649667" y="316544"/>
                    <a:pt x="655488" y="314427"/>
                  </a:cubicBezTo>
                  <a:cubicBezTo>
                    <a:pt x="661309" y="312310"/>
                    <a:pt x="658134" y="274210"/>
                    <a:pt x="658663" y="247752"/>
                  </a:cubicBezTo>
                  <a:cubicBezTo>
                    <a:pt x="659192" y="221294"/>
                    <a:pt x="697821" y="188485"/>
                    <a:pt x="658663" y="155677"/>
                  </a:cubicBezTo>
                  <a:cubicBezTo>
                    <a:pt x="619505" y="122869"/>
                    <a:pt x="477159" y="76831"/>
                    <a:pt x="423713" y="50902"/>
                  </a:cubicBezTo>
                  <a:cubicBezTo>
                    <a:pt x="370267" y="24973"/>
                    <a:pt x="357038" y="2219"/>
                    <a:pt x="337988" y="102"/>
                  </a:cubicBezTo>
                  <a:cubicBezTo>
                    <a:pt x="318938" y="-2015"/>
                    <a:pt x="325817" y="29206"/>
                    <a:pt x="309413" y="38202"/>
                  </a:cubicBezTo>
                  <a:cubicBezTo>
                    <a:pt x="293009" y="47198"/>
                    <a:pt x="290892" y="51960"/>
                    <a:pt x="239563" y="54077"/>
                  </a:cubicBezTo>
                  <a:cubicBezTo>
                    <a:pt x="188234" y="56194"/>
                    <a:pt x="-19199" y="49844"/>
                    <a:pt x="1438" y="50902"/>
                  </a:cubicBezTo>
                  <a:cubicBezTo>
                    <a:pt x="22075" y="51960"/>
                    <a:pt x="349630" y="38202"/>
                    <a:pt x="363388" y="60427"/>
                  </a:cubicBezTo>
                  <a:cubicBezTo>
                    <a:pt x="377146" y="82652"/>
                    <a:pt x="76050" y="184781"/>
                    <a:pt x="68113" y="18742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 165">
              <a:extLst>
                <a:ext uri="{FF2B5EF4-FFF2-40B4-BE49-F238E27FC236}">
                  <a16:creationId xmlns:a16="http://schemas.microsoft.com/office/drawing/2014/main" id="{0C5C2ACD-65F4-DC02-F71B-91FA91FC34EF}"/>
                </a:ext>
              </a:extLst>
            </p:cNvPr>
            <p:cNvSpPr/>
            <p:nvPr/>
          </p:nvSpPr>
          <p:spPr>
            <a:xfrm>
              <a:off x="3602652" y="4435590"/>
              <a:ext cx="496916" cy="640985"/>
            </a:xfrm>
            <a:custGeom>
              <a:avLst/>
              <a:gdLst>
                <a:gd name="connsiteX0" fmla="*/ 26373 w 496916"/>
                <a:gd name="connsiteY0" fmla="*/ 3060 h 640985"/>
                <a:gd name="connsiteX1" fmla="*/ 388323 w 496916"/>
                <a:gd name="connsiteY1" fmla="*/ 450735 h 640985"/>
                <a:gd name="connsiteX2" fmla="*/ 321648 w 496916"/>
                <a:gd name="connsiteY2" fmla="*/ 399935 h 640985"/>
                <a:gd name="connsiteX3" fmla="*/ 401023 w 496916"/>
                <a:gd name="connsiteY3" fmla="*/ 514235 h 640985"/>
                <a:gd name="connsiteX4" fmla="*/ 331173 w 496916"/>
                <a:gd name="connsiteY4" fmla="*/ 584085 h 640985"/>
                <a:gd name="connsiteX5" fmla="*/ 242273 w 496916"/>
                <a:gd name="connsiteY5" fmla="*/ 577735 h 640985"/>
                <a:gd name="connsiteX6" fmla="*/ 80348 w 496916"/>
                <a:gd name="connsiteY6" fmla="*/ 314210 h 640985"/>
                <a:gd name="connsiteX7" fmla="*/ 61298 w 496916"/>
                <a:gd name="connsiteY7" fmla="*/ 495185 h 640985"/>
                <a:gd name="connsiteX8" fmla="*/ 7323 w 496916"/>
                <a:gd name="connsiteY8" fmla="*/ 638060 h 640985"/>
                <a:gd name="connsiteX9" fmla="*/ 242273 w 496916"/>
                <a:gd name="connsiteY9" fmla="*/ 590435 h 640985"/>
                <a:gd name="connsiteX10" fmla="*/ 404198 w 496916"/>
                <a:gd name="connsiteY10" fmla="*/ 577735 h 640985"/>
                <a:gd name="connsiteX11" fmla="*/ 496273 w 496916"/>
                <a:gd name="connsiteY11" fmla="*/ 507885 h 640985"/>
                <a:gd name="connsiteX12" fmla="*/ 432773 w 496916"/>
                <a:gd name="connsiteY12" fmla="*/ 498360 h 640985"/>
                <a:gd name="connsiteX13" fmla="*/ 216873 w 496916"/>
                <a:gd name="connsiteY13" fmla="*/ 269760 h 640985"/>
                <a:gd name="connsiteX14" fmla="*/ 48598 w 496916"/>
                <a:gd name="connsiteY14" fmla="*/ 66560 h 640985"/>
                <a:gd name="connsiteX15" fmla="*/ 242273 w 496916"/>
                <a:gd name="connsiteY15" fmla="*/ 244360 h 640985"/>
                <a:gd name="connsiteX16" fmla="*/ 26373 w 496916"/>
                <a:gd name="connsiteY16" fmla="*/ 3060 h 64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6916" h="640985">
                  <a:moveTo>
                    <a:pt x="26373" y="3060"/>
                  </a:moveTo>
                  <a:cubicBezTo>
                    <a:pt x="50715" y="37456"/>
                    <a:pt x="339111" y="384589"/>
                    <a:pt x="388323" y="450735"/>
                  </a:cubicBezTo>
                  <a:cubicBezTo>
                    <a:pt x="437535" y="516881"/>
                    <a:pt x="319531" y="389352"/>
                    <a:pt x="321648" y="399935"/>
                  </a:cubicBezTo>
                  <a:cubicBezTo>
                    <a:pt x="323765" y="410518"/>
                    <a:pt x="399436" y="483543"/>
                    <a:pt x="401023" y="514235"/>
                  </a:cubicBezTo>
                  <a:cubicBezTo>
                    <a:pt x="402611" y="544927"/>
                    <a:pt x="357631" y="573502"/>
                    <a:pt x="331173" y="584085"/>
                  </a:cubicBezTo>
                  <a:cubicBezTo>
                    <a:pt x="304715" y="594668"/>
                    <a:pt x="284077" y="622714"/>
                    <a:pt x="242273" y="577735"/>
                  </a:cubicBezTo>
                  <a:cubicBezTo>
                    <a:pt x="200469" y="532756"/>
                    <a:pt x="110510" y="327968"/>
                    <a:pt x="80348" y="314210"/>
                  </a:cubicBezTo>
                  <a:cubicBezTo>
                    <a:pt x="50186" y="300452"/>
                    <a:pt x="73469" y="441210"/>
                    <a:pt x="61298" y="495185"/>
                  </a:cubicBezTo>
                  <a:cubicBezTo>
                    <a:pt x="49127" y="549160"/>
                    <a:pt x="-22839" y="622185"/>
                    <a:pt x="7323" y="638060"/>
                  </a:cubicBezTo>
                  <a:cubicBezTo>
                    <a:pt x="37485" y="653935"/>
                    <a:pt x="176127" y="600489"/>
                    <a:pt x="242273" y="590435"/>
                  </a:cubicBezTo>
                  <a:cubicBezTo>
                    <a:pt x="308419" y="580381"/>
                    <a:pt x="361865" y="591493"/>
                    <a:pt x="404198" y="577735"/>
                  </a:cubicBezTo>
                  <a:cubicBezTo>
                    <a:pt x="446531" y="563977"/>
                    <a:pt x="491511" y="521114"/>
                    <a:pt x="496273" y="507885"/>
                  </a:cubicBezTo>
                  <a:cubicBezTo>
                    <a:pt x="501035" y="494656"/>
                    <a:pt x="479340" y="538048"/>
                    <a:pt x="432773" y="498360"/>
                  </a:cubicBezTo>
                  <a:cubicBezTo>
                    <a:pt x="386206" y="458672"/>
                    <a:pt x="280902" y="341727"/>
                    <a:pt x="216873" y="269760"/>
                  </a:cubicBezTo>
                  <a:cubicBezTo>
                    <a:pt x="152844" y="197793"/>
                    <a:pt x="44365" y="70793"/>
                    <a:pt x="48598" y="66560"/>
                  </a:cubicBezTo>
                  <a:cubicBezTo>
                    <a:pt x="52831" y="62327"/>
                    <a:pt x="241215" y="253356"/>
                    <a:pt x="242273" y="244360"/>
                  </a:cubicBezTo>
                  <a:cubicBezTo>
                    <a:pt x="243331" y="235364"/>
                    <a:pt x="2031" y="-31336"/>
                    <a:pt x="26373" y="306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 166">
              <a:extLst>
                <a:ext uri="{FF2B5EF4-FFF2-40B4-BE49-F238E27FC236}">
                  <a16:creationId xmlns:a16="http://schemas.microsoft.com/office/drawing/2014/main" id="{76932879-07D8-9193-7E3F-569F2ABAD0ED}"/>
                </a:ext>
              </a:extLst>
            </p:cNvPr>
            <p:cNvSpPr/>
            <p:nvPr/>
          </p:nvSpPr>
          <p:spPr>
            <a:xfrm>
              <a:off x="3490272" y="4448166"/>
              <a:ext cx="431408" cy="503846"/>
            </a:xfrm>
            <a:custGeom>
              <a:avLst/>
              <a:gdLst>
                <a:gd name="connsiteX0" fmla="*/ 430853 w 431408"/>
                <a:gd name="connsiteY0" fmla="*/ 66684 h 503846"/>
                <a:gd name="connsiteX1" fmla="*/ 138753 w 431408"/>
                <a:gd name="connsiteY1" fmla="*/ 168284 h 503846"/>
                <a:gd name="connsiteX2" fmla="*/ 24453 w 431408"/>
                <a:gd name="connsiteY2" fmla="*/ 209559 h 503846"/>
                <a:gd name="connsiteX3" fmla="*/ 81603 w 431408"/>
                <a:gd name="connsiteY3" fmla="*/ 295284 h 503846"/>
                <a:gd name="connsiteX4" fmla="*/ 24453 w 431408"/>
                <a:gd name="connsiteY4" fmla="*/ 469909 h 503846"/>
                <a:gd name="connsiteX5" fmla="*/ 2228 w 431408"/>
                <a:gd name="connsiteY5" fmla="*/ 498484 h 503846"/>
                <a:gd name="connsiteX6" fmla="*/ 75253 w 431408"/>
                <a:gd name="connsiteY6" fmla="*/ 400059 h 503846"/>
                <a:gd name="connsiteX7" fmla="*/ 107003 w 431408"/>
                <a:gd name="connsiteY7" fmla="*/ 311159 h 503846"/>
                <a:gd name="connsiteX8" fmla="*/ 46678 w 431408"/>
                <a:gd name="connsiteY8" fmla="*/ 219084 h 503846"/>
                <a:gd name="connsiteX9" fmla="*/ 180028 w 431408"/>
                <a:gd name="connsiteY9" fmla="*/ 120659 h 503846"/>
                <a:gd name="connsiteX10" fmla="*/ 262578 w 431408"/>
                <a:gd name="connsiteY10" fmla="*/ 9 h 503846"/>
                <a:gd name="connsiteX11" fmla="*/ 157803 w 431408"/>
                <a:gd name="connsiteY11" fmla="*/ 114309 h 503846"/>
                <a:gd name="connsiteX12" fmla="*/ 46678 w 431408"/>
                <a:gd name="connsiteY12" fmla="*/ 152409 h 503846"/>
                <a:gd name="connsiteX13" fmla="*/ 430853 w 431408"/>
                <a:gd name="connsiteY13" fmla="*/ 66684 h 50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1408" h="503846">
                  <a:moveTo>
                    <a:pt x="430853" y="66684"/>
                  </a:moveTo>
                  <a:cubicBezTo>
                    <a:pt x="446199" y="69330"/>
                    <a:pt x="138753" y="168284"/>
                    <a:pt x="138753" y="168284"/>
                  </a:cubicBezTo>
                  <a:cubicBezTo>
                    <a:pt x="71020" y="192097"/>
                    <a:pt x="33978" y="188392"/>
                    <a:pt x="24453" y="209559"/>
                  </a:cubicBezTo>
                  <a:cubicBezTo>
                    <a:pt x="14928" y="230726"/>
                    <a:pt x="81603" y="251892"/>
                    <a:pt x="81603" y="295284"/>
                  </a:cubicBezTo>
                  <a:cubicBezTo>
                    <a:pt x="81603" y="338676"/>
                    <a:pt x="37682" y="436042"/>
                    <a:pt x="24453" y="469909"/>
                  </a:cubicBezTo>
                  <a:cubicBezTo>
                    <a:pt x="11224" y="503776"/>
                    <a:pt x="-6239" y="510126"/>
                    <a:pt x="2228" y="498484"/>
                  </a:cubicBezTo>
                  <a:cubicBezTo>
                    <a:pt x="10695" y="486842"/>
                    <a:pt x="57791" y="431280"/>
                    <a:pt x="75253" y="400059"/>
                  </a:cubicBezTo>
                  <a:cubicBezTo>
                    <a:pt x="92715" y="368838"/>
                    <a:pt x="111765" y="341322"/>
                    <a:pt x="107003" y="311159"/>
                  </a:cubicBezTo>
                  <a:cubicBezTo>
                    <a:pt x="102240" y="280997"/>
                    <a:pt x="34507" y="250834"/>
                    <a:pt x="46678" y="219084"/>
                  </a:cubicBezTo>
                  <a:cubicBezTo>
                    <a:pt x="58849" y="187334"/>
                    <a:pt x="144045" y="157171"/>
                    <a:pt x="180028" y="120659"/>
                  </a:cubicBezTo>
                  <a:cubicBezTo>
                    <a:pt x="216011" y="84147"/>
                    <a:pt x="266282" y="1067"/>
                    <a:pt x="262578" y="9"/>
                  </a:cubicBezTo>
                  <a:cubicBezTo>
                    <a:pt x="258874" y="-1049"/>
                    <a:pt x="193786" y="88909"/>
                    <a:pt x="157803" y="114309"/>
                  </a:cubicBezTo>
                  <a:cubicBezTo>
                    <a:pt x="121820" y="139709"/>
                    <a:pt x="-3064" y="160347"/>
                    <a:pt x="46678" y="152409"/>
                  </a:cubicBezTo>
                  <a:cubicBezTo>
                    <a:pt x="96420" y="144471"/>
                    <a:pt x="415507" y="64038"/>
                    <a:pt x="430853" y="6668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 167">
              <a:extLst>
                <a:ext uri="{FF2B5EF4-FFF2-40B4-BE49-F238E27FC236}">
                  <a16:creationId xmlns:a16="http://schemas.microsoft.com/office/drawing/2014/main" id="{493FEB4B-C605-871B-1A3F-BC2D276CCFD6}"/>
                </a:ext>
              </a:extLst>
            </p:cNvPr>
            <p:cNvSpPr/>
            <p:nvPr/>
          </p:nvSpPr>
          <p:spPr>
            <a:xfrm>
              <a:off x="3538537" y="4926116"/>
              <a:ext cx="198945" cy="563831"/>
            </a:xfrm>
            <a:custGeom>
              <a:avLst/>
              <a:gdLst>
                <a:gd name="connsiteX0" fmla="*/ 77788 w 198945"/>
                <a:gd name="connsiteY0" fmla="*/ 1484 h 563831"/>
                <a:gd name="connsiteX1" fmla="*/ 58738 w 198945"/>
                <a:gd name="connsiteY1" fmla="*/ 284059 h 563831"/>
                <a:gd name="connsiteX2" fmla="*/ 119063 w 198945"/>
                <a:gd name="connsiteY2" fmla="*/ 388834 h 563831"/>
                <a:gd name="connsiteX3" fmla="*/ 17463 w 198945"/>
                <a:gd name="connsiteY3" fmla="*/ 487259 h 563831"/>
                <a:gd name="connsiteX4" fmla="*/ 198438 w 198945"/>
                <a:gd name="connsiteY4" fmla="*/ 563459 h 563831"/>
                <a:gd name="connsiteX5" fmla="*/ 71438 w 198945"/>
                <a:gd name="connsiteY5" fmla="*/ 455509 h 563831"/>
                <a:gd name="connsiteX6" fmla="*/ 61913 w 198945"/>
                <a:gd name="connsiteY6" fmla="*/ 306284 h 563831"/>
                <a:gd name="connsiteX7" fmla="*/ 1588 w 198945"/>
                <a:gd name="connsiteY7" fmla="*/ 61809 h 563831"/>
                <a:gd name="connsiteX8" fmla="*/ 23813 w 198945"/>
                <a:gd name="connsiteY8" fmla="*/ 166584 h 563831"/>
                <a:gd name="connsiteX9" fmla="*/ 77788 w 198945"/>
                <a:gd name="connsiteY9" fmla="*/ 1484 h 56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945" h="563831">
                  <a:moveTo>
                    <a:pt x="77788" y="1484"/>
                  </a:moveTo>
                  <a:cubicBezTo>
                    <a:pt x="83609" y="21063"/>
                    <a:pt x="51859" y="219501"/>
                    <a:pt x="58738" y="284059"/>
                  </a:cubicBezTo>
                  <a:cubicBezTo>
                    <a:pt x="65617" y="348617"/>
                    <a:pt x="125942" y="354967"/>
                    <a:pt x="119063" y="388834"/>
                  </a:cubicBezTo>
                  <a:cubicBezTo>
                    <a:pt x="112184" y="422701"/>
                    <a:pt x="4234" y="458155"/>
                    <a:pt x="17463" y="487259"/>
                  </a:cubicBezTo>
                  <a:cubicBezTo>
                    <a:pt x="30692" y="516363"/>
                    <a:pt x="189442" y="568751"/>
                    <a:pt x="198438" y="563459"/>
                  </a:cubicBezTo>
                  <a:cubicBezTo>
                    <a:pt x="207434" y="558167"/>
                    <a:pt x="94192" y="498371"/>
                    <a:pt x="71438" y="455509"/>
                  </a:cubicBezTo>
                  <a:cubicBezTo>
                    <a:pt x="48684" y="412647"/>
                    <a:pt x="73555" y="371901"/>
                    <a:pt x="61913" y="306284"/>
                  </a:cubicBezTo>
                  <a:cubicBezTo>
                    <a:pt x="50271" y="240667"/>
                    <a:pt x="7938" y="85092"/>
                    <a:pt x="1588" y="61809"/>
                  </a:cubicBezTo>
                  <a:cubicBezTo>
                    <a:pt x="-4762" y="38526"/>
                    <a:pt x="8996" y="170817"/>
                    <a:pt x="23813" y="166584"/>
                  </a:cubicBezTo>
                  <a:cubicBezTo>
                    <a:pt x="38630" y="162351"/>
                    <a:pt x="71967" y="-18095"/>
                    <a:pt x="77788" y="148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 168">
              <a:extLst>
                <a:ext uri="{FF2B5EF4-FFF2-40B4-BE49-F238E27FC236}">
                  <a16:creationId xmlns:a16="http://schemas.microsoft.com/office/drawing/2014/main" id="{D8A3857D-368B-6D53-C6A5-FFA1E22358CC}"/>
                </a:ext>
              </a:extLst>
            </p:cNvPr>
            <p:cNvSpPr/>
            <p:nvPr/>
          </p:nvSpPr>
          <p:spPr>
            <a:xfrm>
              <a:off x="3758036" y="5054468"/>
              <a:ext cx="544261" cy="567110"/>
            </a:xfrm>
            <a:custGeom>
              <a:avLst/>
              <a:gdLst>
                <a:gd name="connsiteX0" fmla="*/ 1164 w 544261"/>
                <a:gd name="connsiteY0" fmla="*/ 425582 h 567110"/>
                <a:gd name="connsiteX1" fmla="*/ 258339 w 544261"/>
                <a:gd name="connsiteY1" fmla="*/ 428757 h 567110"/>
                <a:gd name="connsiteX2" fmla="*/ 232939 w 544261"/>
                <a:gd name="connsiteY2" fmla="*/ 393832 h 567110"/>
                <a:gd name="connsiteX3" fmla="*/ 401214 w 544261"/>
                <a:gd name="connsiteY3" fmla="*/ 441457 h 567110"/>
                <a:gd name="connsiteX4" fmla="*/ 525039 w 544261"/>
                <a:gd name="connsiteY4" fmla="*/ 527182 h 567110"/>
                <a:gd name="connsiteX5" fmla="*/ 534564 w 544261"/>
                <a:gd name="connsiteY5" fmla="*/ 562107 h 567110"/>
                <a:gd name="connsiteX6" fmla="*/ 432964 w 544261"/>
                <a:gd name="connsiteY6" fmla="*/ 422407 h 567110"/>
                <a:gd name="connsiteX7" fmla="*/ 483764 w 544261"/>
                <a:gd name="connsiteY7" fmla="*/ 190632 h 567110"/>
                <a:gd name="connsiteX8" fmla="*/ 413914 w 544261"/>
                <a:gd name="connsiteY8" fmla="*/ 132 h 567110"/>
                <a:gd name="connsiteX9" fmla="*/ 455189 w 544261"/>
                <a:gd name="connsiteY9" fmla="*/ 219207 h 567110"/>
                <a:gd name="connsiteX10" fmla="*/ 429789 w 544261"/>
                <a:gd name="connsiteY10" fmla="*/ 381132 h 567110"/>
                <a:gd name="connsiteX11" fmla="*/ 7514 w 544261"/>
                <a:gd name="connsiteY11" fmla="*/ 228732 h 567110"/>
                <a:gd name="connsiteX12" fmla="*/ 382164 w 544261"/>
                <a:gd name="connsiteY12" fmla="*/ 419232 h 567110"/>
                <a:gd name="connsiteX13" fmla="*/ 280564 w 544261"/>
                <a:gd name="connsiteY13" fmla="*/ 352557 h 567110"/>
                <a:gd name="connsiteX14" fmla="*/ 166264 w 544261"/>
                <a:gd name="connsiteY14" fmla="*/ 358907 h 567110"/>
                <a:gd name="connsiteX15" fmla="*/ 1164 w 544261"/>
                <a:gd name="connsiteY15" fmla="*/ 425582 h 56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4261" h="567110">
                  <a:moveTo>
                    <a:pt x="1164" y="425582"/>
                  </a:moveTo>
                  <a:cubicBezTo>
                    <a:pt x="16510" y="437224"/>
                    <a:pt x="219710" y="434049"/>
                    <a:pt x="258339" y="428757"/>
                  </a:cubicBezTo>
                  <a:cubicBezTo>
                    <a:pt x="296968" y="423465"/>
                    <a:pt x="209126" y="391715"/>
                    <a:pt x="232939" y="393832"/>
                  </a:cubicBezTo>
                  <a:cubicBezTo>
                    <a:pt x="256752" y="395949"/>
                    <a:pt x="352531" y="419232"/>
                    <a:pt x="401214" y="441457"/>
                  </a:cubicBezTo>
                  <a:cubicBezTo>
                    <a:pt x="449897" y="463682"/>
                    <a:pt x="502814" y="507074"/>
                    <a:pt x="525039" y="527182"/>
                  </a:cubicBezTo>
                  <a:cubicBezTo>
                    <a:pt x="547264" y="547290"/>
                    <a:pt x="549910" y="579569"/>
                    <a:pt x="534564" y="562107"/>
                  </a:cubicBezTo>
                  <a:cubicBezTo>
                    <a:pt x="519218" y="544645"/>
                    <a:pt x="441431" y="484319"/>
                    <a:pt x="432964" y="422407"/>
                  </a:cubicBezTo>
                  <a:cubicBezTo>
                    <a:pt x="424497" y="360495"/>
                    <a:pt x="486939" y="261011"/>
                    <a:pt x="483764" y="190632"/>
                  </a:cubicBezTo>
                  <a:cubicBezTo>
                    <a:pt x="480589" y="120253"/>
                    <a:pt x="418676" y="-4630"/>
                    <a:pt x="413914" y="132"/>
                  </a:cubicBezTo>
                  <a:cubicBezTo>
                    <a:pt x="409152" y="4894"/>
                    <a:pt x="452543" y="155707"/>
                    <a:pt x="455189" y="219207"/>
                  </a:cubicBezTo>
                  <a:cubicBezTo>
                    <a:pt x="457835" y="282707"/>
                    <a:pt x="504401" y="379545"/>
                    <a:pt x="429789" y="381132"/>
                  </a:cubicBezTo>
                  <a:cubicBezTo>
                    <a:pt x="355177" y="382719"/>
                    <a:pt x="15451" y="222382"/>
                    <a:pt x="7514" y="228732"/>
                  </a:cubicBezTo>
                  <a:cubicBezTo>
                    <a:pt x="-423" y="235082"/>
                    <a:pt x="336656" y="398594"/>
                    <a:pt x="382164" y="419232"/>
                  </a:cubicBezTo>
                  <a:cubicBezTo>
                    <a:pt x="427672" y="439870"/>
                    <a:pt x="316547" y="362611"/>
                    <a:pt x="280564" y="352557"/>
                  </a:cubicBezTo>
                  <a:cubicBezTo>
                    <a:pt x="244581" y="342503"/>
                    <a:pt x="205951" y="345678"/>
                    <a:pt x="166264" y="358907"/>
                  </a:cubicBezTo>
                  <a:cubicBezTo>
                    <a:pt x="126577" y="372136"/>
                    <a:pt x="-14182" y="413940"/>
                    <a:pt x="1164" y="42558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 169">
              <a:extLst>
                <a:ext uri="{FF2B5EF4-FFF2-40B4-BE49-F238E27FC236}">
                  <a16:creationId xmlns:a16="http://schemas.microsoft.com/office/drawing/2014/main" id="{99C0E5FD-F3FA-AE78-FBDD-388A2A75E6FB}"/>
                </a:ext>
              </a:extLst>
            </p:cNvPr>
            <p:cNvSpPr/>
            <p:nvPr/>
          </p:nvSpPr>
          <p:spPr>
            <a:xfrm>
              <a:off x="4459158" y="3749538"/>
              <a:ext cx="988000" cy="419389"/>
            </a:xfrm>
            <a:custGeom>
              <a:avLst/>
              <a:gdLst>
                <a:gd name="connsiteX0" fmla="*/ 144592 w 988000"/>
                <a:gd name="connsiteY0" fmla="*/ 238262 h 419389"/>
                <a:gd name="connsiteX1" fmla="*/ 706567 w 988000"/>
                <a:gd name="connsiteY1" fmla="*/ 273187 h 419389"/>
                <a:gd name="connsiteX2" fmla="*/ 668467 w 988000"/>
                <a:gd name="connsiteY2" fmla="*/ 225562 h 419389"/>
                <a:gd name="connsiteX3" fmla="*/ 636717 w 988000"/>
                <a:gd name="connsiteY3" fmla="*/ 108087 h 419389"/>
                <a:gd name="connsiteX4" fmla="*/ 655767 w 988000"/>
                <a:gd name="connsiteY4" fmla="*/ 184287 h 419389"/>
                <a:gd name="connsiteX5" fmla="*/ 738317 w 988000"/>
                <a:gd name="connsiteY5" fmla="*/ 241437 h 419389"/>
                <a:gd name="connsiteX6" fmla="*/ 728792 w 988000"/>
                <a:gd name="connsiteY6" fmla="*/ 212862 h 419389"/>
                <a:gd name="connsiteX7" fmla="*/ 776417 w 988000"/>
                <a:gd name="connsiteY7" fmla="*/ 73162 h 419389"/>
                <a:gd name="connsiteX8" fmla="*/ 760542 w 988000"/>
                <a:gd name="connsiteY8" fmla="*/ 136662 h 419389"/>
                <a:gd name="connsiteX9" fmla="*/ 744667 w 988000"/>
                <a:gd name="connsiteY9" fmla="*/ 228737 h 419389"/>
                <a:gd name="connsiteX10" fmla="*/ 830392 w 988000"/>
                <a:gd name="connsiteY10" fmla="*/ 181112 h 419389"/>
                <a:gd name="connsiteX11" fmla="*/ 868492 w 988000"/>
                <a:gd name="connsiteY11" fmla="*/ 216037 h 419389"/>
                <a:gd name="connsiteX12" fmla="*/ 868492 w 988000"/>
                <a:gd name="connsiteY12" fmla="*/ 57287 h 419389"/>
                <a:gd name="connsiteX13" fmla="*/ 903417 w 988000"/>
                <a:gd name="connsiteY13" fmla="*/ 250962 h 419389"/>
                <a:gd name="connsiteX14" fmla="*/ 938342 w 988000"/>
                <a:gd name="connsiteY14" fmla="*/ 69987 h 419389"/>
                <a:gd name="connsiteX15" fmla="*/ 947867 w 988000"/>
                <a:gd name="connsiteY15" fmla="*/ 209687 h 419389"/>
                <a:gd name="connsiteX16" fmla="*/ 985967 w 988000"/>
                <a:gd name="connsiteY16" fmla="*/ 137 h 419389"/>
                <a:gd name="connsiteX17" fmla="*/ 878017 w 988000"/>
                <a:gd name="connsiteY17" fmla="*/ 177937 h 419389"/>
                <a:gd name="connsiteX18" fmla="*/ 703392 w 988000"/>
                <a:gd name="connsiteY18" fmla="*/ 203337 h 419389"/>
                <a:gd name="connsiteX19" fmla="*/ 452567 w 988000"/>
                <a:gd name="connsiteY19" fmla="*/ 254137 h 419389"/>
                <a:gd name="connsiteX20" fmla="*/ 27117 w 988000"/>
                <a:gd name="connsiteY20" fmla="*/ 419237 h 419389"/>
                <a:gd name="connsiteX21" fmla="*/ 389067 w 988000"/>
                <a:gd name="connsiteY21" fmla="*/ 282712 h 419389"/>
                <a:gd name="connsiteX22" fmla="*/ 516067 w 988000"/>
                <a:gd name="connsiteY22" fmla="*/ 222387 h 419389"/>
                <a:gd name="connsiteX23" fmla="*/ 427167 w 988000"/>
                <a:gd name="connsiteY23" fmla="*/ 260487 h 419389"/>
                <a:gd name="connsiteX24" fmla="*/ 96967 w 988000"/>
                <a:gd name="connsiteY24" fmla="*/ 323987 h 419389"/>
                <a:gd name="connsiteX25" fmla="*/ 1717 w 988000"/>
                <a:gd name="connsiteY25" fmla="*/ 409712 h 419389"/>
                <a:gd name="connsiteX26" fmla="*/ 144592 w 988000"/>
                <a:gd name="connsiteY26" fmla="*/ 238262 h 41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88000" h="419389">
                  <a:moveTo>
                    <a:pt x="144592" y="238262"/>
                  </a:moveTo>
                  <a:cubicBezTo>
                    <a:pt x="262067" y="215508"/>
                    <a:pt x="619255" y="275304"/>
                    <a:pt x="706567" y="273187"/>
                  </a:cubicBezTo>
                  <a:cubicBezTo>
                    <a:pt x="793879" y="271070"/>
                    <a:pt x="680109" y="253079"/>
                    <a:pt x="668467" y="225562"/>
                  </a:cubicBezTo>
                  <a:cubicBezTo>
                    <a:pt x="656825" y="198045"/>
                    <a:pt x="638834" y="114966"/>
                    <a:pt x="636717" y="108087"/>
                  </a:cubicBezTo>
                  <a:cubicBezTo>
                    <a:pt x="634600" y="101208"/>
                    <a:pt x="638834" y="162062"/>
                    <a:pt x="655767" y="184287"/>
                  </a:cubicBezTo>
                  <a:cubicBezTo>
                    <a:pt x="672700" y="206512"/>
                    <a:pt x="726146" y="236675"/>
                    <a:pt x="738317" y="241437"/>
                  </a:cubicBezTo>
                  <a:cubicBezTo>
                    <a:pt x="750488" y="246199"/>
                    <a:pt x="722442" y="240908"/>
                    <a:pt x="728792" y="212862"/>
                  </a:cubicBezTo>
                  <a:cubicBezTo>
                    <a:pt x="735142" y="184816"/>
                    <a:pt x="771125" y="85862"/>
                    <a:pt x="776417" y="73162"/>
                  </a:cubicBezTo>
                  <a:cubicBezTo>
                    <a:pt x="781709" y="60462"/>
                    <a:pt x="765834" y="110733"/>
                    <a:pt x="760542" y="136662"/>
                  </a:cubicBezTo>
                  <a:cubicBezTo>
                    <a:pt x="755250" y="162591"/>
                    <a:pt x="733025" y="221329"/>
                    <a:pt x="744667" y="228737"/>
                  </a:cubicBezTo>
                  <a:cubicBezTo>
                    <a:pt x="756309" y="236145"/>
                    <a:pt x="809755" y="183229"/>
                    <a:pt x="830392" y="181112"/>
                  </a:cubicBezTo>
                  <a:cubicBezTo>
                    <a:pt x="851029" y="178995"/>
                    <a:pt x="862142" y="236674"/>
                    <a:pt x="868492" y="216037"/>
                  </a:cubicBezTo>
                  <a:cubicBezTo>
                    <a:pt x="874842" y="195400"/>
                    <a:pt x="862671" y="51466"/>
                    <a:pt x="868492" y="57287"/>
                  </a:cubicBezTo>
                  <a:cubicBezTo>
                    <a:pt x="874313" y="63108"/>
                    <a:pt x="891775" y="248845"/>
                    <a:pt x="903417" y="250962"/>
                  </a:cubicBezTo>
                  <a:cubicBezTo>
                    <a:pt x="915059" y="253079"/>
                    <a:pt x="930934" y="76866"/>
                    <a:pt x="938342" y="69987"/>
                  </a:cubicBezTo>
                  <a:cubicBezTo>
                    <a:pt x="945750" y="63108"/>
                    <a:pt x="939930" y="221329"/>
                    <a:pt x="947867" y="209687"/>
                  </a:cubicBezTo>
                  <a:cubicBezTo>
                    <a:pt x="955805" y="198045"/>
                    <a:pt x="997609" y="5429"/>
                    <a:pt x="985967" y="137"/>
                  </a:cubicBezTo>
                  <a:cubicBezTo>
                    <a:pt x="974325" y="-5155"/>
                    <a:pt x="925113" y="144070"/>
                    <a:pt x="878017" y="177937"/>
                  </a:cubicBezTo>
                  <a:cubicBezTo>
                    <a:pt x="830921" y="211804"/>
                    <a:pt x="774300" y="190637"/>
                    <a:pt x="703392" y="203337"/>
                  </a:cubicBezTo>
                  <a:cubicBezTo>
                    <a:pt x="632484" y="216037"/>
                    <a:pt x="565280" y="218154"/>
                    <a:pt x="452567" y="254137"/>
                  </a:cubicBezTo>
                  <a:cubicBezTo>
                    <a:pt x="339855" y="290120"/>
                    <a:pt x="37700" y="414475"/>
                    <a:pt x="27117" y="419237"/>
                  </a:cubicBezTo>
                  <a:cubicBezTo>
                    <a:pt x="16534" y="424000"/>
                    <a:pt x="307575" y="315520"/>
                    <a:pt x="389067" y="282712"/>
                  </a:cubicBezTo>
                  <a:cubicBezTo>
                    <a:pt x="470559" y="249904"/>
                    <a:pt x="509717" y="226091"/>
                    <a:pt x="516067" y="222387"/>
                  </a:cubicBezTo>
                  <a:cubicBezTo>
                    <a:pt x="522417" y="218683"/>
                    <a:pt x="497017" y="243554"/>
                    <a:pt x="427167" y="260487"/>
                  </a:cubicBezTo>
                  <a:cubicBezTo>
                    <a:pt x="357317" y="277420"/>
                    <a:pt x="167875" y="299116"/>
                    <a:pt x="96967" y="323987"/>
                  </a:cubicBezTo>
                  <a:cubicBezTo>
                    <a:pt x="26059" y="348858"/>
                    <a:pt x="-8337" y="416591"/>
                    <a:pt x="1717" y="409712"/>
                  </a:cubicBezTo>
                  <a:cubicBezTo>
                    <a:pt x="11771" y="402833"/>
                    <a:pt x="27117" y="261016"/>
                    <a:pt x="144592" y="23826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リーフォーム 170">
              <a:extLst>
                <a:ext uri="{FF2B5EF4-FFF2-40B4-BE49-F238E27FC236}">
                  <a16:creationId xmlns:a16="http://schemas.microsoft.com/office/drawing/2014/main" id="{16C9E54B-A1A2-5A2F-04B2-580D886359AB}"/>
                </a:ext>
              </a:extLst>
            </p:cNvPr>
            <p:cNvSpPr/>
            <p:nvPr/>
          </p:nvSpPr>
          <p:spPr>
            <a:xfrm>
              <a:off x="5384370" y="3824368"/>
              <a:ext cx="651383" cy="591850"/>
            </a:xfrm>
            <a:custGeom>
              <a:avLst/>
              <a:gdLst>
                <a:gd name="connsiteX0" fmla="*/ 430 w 651383"/>
                <a:gd name="connsiteY0" fmla="*/ 185657 h 591850"/>
                <a:gd name="connsiteX1" fmla="*/ 102030 w 651383"/>
                <a:gd name="connsiteY1" fmla="*/ 144382 h 591850"/>
                <a:gd name="connsiteX2" fmla="*/ 111555 w 651383"/>
                <a:gd name="connsiteY2" fmla="*/ 36432 h 591850"/>
                <a:gd name="connsiteX3" fmla="*/ 213155 w 651383"/>
                <a:gd name="connsiteY3" fmla="*/ 144382 h 591850"/>
                <a:gd name="connsiteX4" fmla="*/ 314755 w 651383"/>
                <a:gd name="connsiteY4" fmla="*/ 274557 h 591850"/>
                <a:gd name="connsiteX5" fmla="*/ 308405 w 651383"/>
                <a:gd name="connsiteY5" fmla="*/ 150732 h 591850"/>
                <a:gd name="connsiteX6" fmla="*/ 425880 w 651383"/>
                <a:gd name="connsiteY6" fmla="*/ 331707 h 591850"/>
                <a:gd name="connsiteX7" fmla="*/ 422705 w 651383"/>
                <a:gd name="connsiteY7" fmla="*/ 261857 h 591850"/>
                <a:gd name="connsiteX8" fmla="*/ 460805 w 651383"/>
                <a:gd name="connsiteY8" fmla="*/ 290432 h 591850"/>
                <a:gd name="connsiteX9" fmla="*/ 517955 w 651383"/>
                <a:gd name="connsiteY9" fmla="*/ 220582 h 591850"/>
                <a:gd name="connsiteX10" fmla="*/ 502080 w 651383"/>
                <a:gd name="connsiteY10" fmla="*/ 299957 h 591850"/>
                <a:gd name="connsiteX11" fmla="*/ 619555 w 651383"/>
                <a:gd name="connsiteY11" fmla="*/ 534907 h 591850"/>
                <a:gd name="connsiteX12" fmla="*/ 648130 w 651383"/>
                <a:gd name="connsiteY12" fmla="*/ 585707 h 591850"/>
                <a:gd name="connsiteX13" fmla="*/ 559230 w 651383"/>
                <a:gd name="connsiteY13" fmla="*/ 430132 h 591850"/>
                <a:gd name="connsiteX14" fmla="*/ 302055 w 651383"/>
                <a:gd name="connsiteY14" fmla="*/ 201532 h 591850"/>
                <a:gd name="connsiteX15" fmla="*/ 171880 w 651383"/>
                <a:gd name="connsiteY15" fmla="*/ 58657 h 591850"/>
                <a:gd name="connsiteX16" fmla="*/ 108380 w 651383"/>
                <a:gd name="connsiteY16" fmla="*/ 1507 h 591850"/>
                <a:gd name="connsiteX17" fmla="*/ 159180 w 651383"/>
                <a:gd name="connsiteY17" fmla="*/ 112632 h 591850"/>
                <a:gd name="connsiteX18" fmla="*/ 146480 w 651383"/>
                <a:gd name="connsiteY18" fmla="*/ 141207 h 591850"/>
                <a:gd name="connsiteX19" fmla="*/ 430 w 651383"/>
                <a:gd name="connsiteY19" fmla="*/ 185657 h 59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1383" h="591850">
                  <a:moveTo>
                    <a:pt x="430" y="185657"/>
                  </a:moveTo>
                  <a:cubicBezTo>
                    <a:pt x="-6978" y="186186"/>
                    <a:pt x="83509" y="169253"/>
                    <a:pt x="102030" y="144382"/>
                  </a:cubicBezTo>
                  <a:cubicBezTo>
                    <a:pt x="120551" y="119511"/>
                    <a:pt x="93034" y="36432"/>
                    <a:pt x="111555" y="36432"/>
                  </a:cubicBezTo>
                  <a:cubicBezTo>
                    <a:pt x="130076" y="36432"/>
                    <a:pt x="179288" y="104694"/>
                    <a:pt x="213155" y="144382"/>
                  </a:cubicBezTo>
                  <a:cubicBezTo>
                    <a:pt x="247022" y="184069"/>
                    <a:pt x="298880" y="273499"/>
                    <a:pt x="314755" y="274557"/>
                  </a:cubicBezTo>
                  <a:cubicBezTo>
                    <a:pt x="330630" y="275615"/>
                    <a:pt x="289884" y="141207"/>
                    <a:pt x="308405" y="150732"/>
                  </a:cubicBezTo>
                  <a:cubicBezTo>
                    <a:pt x="326926" y="160257"/>
                    <a:pt x="406830" y="313186"/>
                    <a:pt x="425880" y="331707"/>
                  </a:cubicBezTo>
                  <a:cubicBezTo>
                    <a:pt x="444930" y="350228"/>
                    <a:pt x="416884" y="268736"/>
                    <a:pt x="422705" y="261857"/>
                  </a:cubicBezTo>
                  <a:cubicBezTo>
                    <a:pt x="428526" y="254978"/>
                    <a:pt x="444930" y="297311"/>
                    <a:pt x="460805" y="290432"/>
                  </a:cubicBezTo>
                  <a:cubicBezTo>
                    <a:pt x="476680" y="283553"/>
                    <a:pt x="511076" y="218995"/>
                    <a:pt x="517955" y="220582"/>
                  </a:cubicBezTo>
                  <a:cubicBezTo>
                    <a:pt x="524834" y="222169"/>
                    <a:pt x="485147" y="247570"/>
                    <a:pt x="502080" y="299957"/>
                  </a:cubicBezTo>
                  <a:cubicBezTo>
                    <a:pt x="519013" y="352344"/>
                    <a:pt x="595213" y="487282"/>
                    <a:pt x="619555" y="534907"/>
                  </a:cubicBezTo>
                  <a:cubicBezTo>
                    <a:pt x="643897" y="582532"/>
                    <a:pt x="658184" y="603169"/>
                    <a:pt x="648130" y="585707"/>
                  </a:cubicBezTo>
                  <a:cubicBezTo>
                    <a:pt x="638076" y="568245"/>
                    <a:pt x="616909" y="494161"/>
                    <a:pt x="559230" y="430132"/>
                  </a:cubicBezTo>
                  <a:cubicBezTo>
                    <a:pt x="501551" y="366103"/>
                    <a:pt x="366613" y="263444"/>
                    <a:pt x="302055" y="201532"/>
                  </a:cubicBezTo>
                  <a:cubicBezTo>
                    <a:pt x="237497" y="139620"/>
                    <a:pt x="204159" y="91994"/>
                    <a:pt x="171880" y="58657"/>
                  </a:cubicBezTo>
                  <a:cubicBezTo>
                    <a:pt x="139601" y="25320"/>
                    <a:pt x="110497" y="-7489"/>
                    <a:pt x="108380" y="1507"/>
                  </a:cubicBezTo>
                  <a:cubicBezTo>
                    <a:pt x="106263" y="10503"/>
                    <a:pt x="152830" y="89349"/>
                    <a:pt x="159180" y="112632"/>
                  </a:cubicBezTo>
                  <a:cubicBezTo>
                    <a:pt x="165530" y="135915"/>
                    <a:pt x="170293" y="129036"/>
                    <a:pt x="146480" y="141207"/>
                  </a:cubicBezTo>
                  <a:cubicBezTo>
                    <a:pt x="122668" y="153378"/>
                    <a:pt x="7838" y="185128"/>
                    <a:pt x="430" y="18565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 171">
              <a:extLst>
                <a:ext uri="{FF2B5EF4-FFF2-40B4-BE49-F238E27FC236}">
                  <a16:creationId xmlns:a16="http://schemas.microsoft.com/office/drawing/2014/main" id="{A34BCF24-3FD0-C32B-3D12-318FFF66CA26}"/>
                </a:ext>
              </a:extLst>
            </p:cNvPr>
            <p:cNvSpPr/>
            <p:nvPr/>
          </p:nvSpPr>
          <p:spPr>
            <a:xfrm>
              <a:off x="4339540" y="3378021"/>
              <a:ext cx="400490" cy="653215"/>
            </a:xfrm>
            <a:custGeom>
              <a:avLst/>
              <a:gdLst>
                <a:gd name="connsiteX0" fmla="*/ 400100 w 400490"/>
                <a:gd name="connsiteY0" fmla="*/ 599619 h 653215"/>
                <a:gd name="connsiteX1" fmla="*/ 266750 w 400490"/>
                <a:gd name="connsiteY1" fmla="*/ 454839 h 653215"/>
                <a:gd name="connsiteX2" fmla="*/ 301040 w 400490"/>
                <a:gd name="connsiteY2" fmla="*/ 207189 h 653215"/>
                <a:gd name="connsiteX3" fmla="*/ 232460 w 400490"/>
                <a:gd name="connsiteY3" fmla="*/ 256719 h 653215"/>
                <a:gd name="connsiteX4" fmla="*/ 194360 w 400490"/>
                <a:gd name="connsiteY4" fmla="*/ 378639 h 653215"/>
                <a:gd name="connsiteX5" fmla="*/ 251510 w 400490"/>
                <a:gd name="connsiteY5" fmla="*/ 1449 h 653215"/>
                <a:gd name="connsiteX6" fmla="*/ 194360 w 400490"/>
                <a:gd name="connsiteY6" fmla="*/ 249099 h 653215"/>
                <a:gd name="connsiteX7" fmla="*/ 118160 w 400490"/>
                <a:gd name="connsiteY7" fmla="*/ 260529 h 653215"/>
                <a:gd name="connsiteX8" fmla="*/ 163880 w 400490"/>
                <a:gd name="connsiteY8" fmla="*/ 291009 h 653215"/>
                <a:gd name="connsiteX9" fmla="*/ 221030 w 400490"/>
                <a:gd name="connsiteY9" fmla="*/ 412929 h 653215"/>
                <a:gd name="connsiteX10" fmla="*/ 217220 w 400490"/>
                <a:gd name="connsiteY10" fmla="*/ 302439 h 653215"/>
                <a:gd name="connsiteX11" fmla="*/ 221030 w 400490"/>
                <a:gd name="connsiteY11" fmla="*/ 401499 h 653215"/>
                <a:gd name="connsiteX12" fmla="*/ 289610 w 400490"/>
                <a:gd name="connsiteY12" fmla="*/ 485319 h 653215"/>
                <a:gd name="connsiteX13" fmla="*/ 175310 w 400490"/>
                <a:gd name="connsiteY13" fmla="*/ 527229 h 653215"/>
                <a:gd name="connsiteX14" fmla="*/ 236270 w 400490"/>
                <a:gd name="connsiteY14" fmla="*/ 565329 h 653215"/>
                <a:gd name="connsiteX15" fmla="*/ 50 w 400490"/>
                <a:gd name="connsiteY15" fmla="*/ 652959 h 653215"/>
                <a:gd name="connsiteX16" fmla="*/ 217220 w 400490"/>
                <a:gd name="connsiteY16" fmla="*/ 591999 h 653215"/>
                <a:gd name="connsiteX17" fmla="*/ 400100 w 400490"/>
                <a:gd name="connsiteY17" fmla="*/ 599619 h 65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0490" h="653215">
                  <a:moveTo>
                    <a:pt x="400100" y="599619"/>
                  </a:moveTo>
                  <a:cubicBezTo>
                    <a:pt x="408355" y="576759"/>
                    <a:pt x="283260" y="520244"/>
                    <a:pt x="266750" y="454839"/>
                  </a:cubicBezTo>
                  <a:cubicBezTo>
                    <a:pt x="250240" y="389434"/>
                    <a:pt x="306755" y="240209"/>
                    <a:pt x="301040" y="207189"/>
                  </a:cubicBezTo>
                  <a:cubicBezTo>
                    <a:pt x="295325" y="174169"/>
                    <a:pt x="250240" y="228144"/>
                    <a:pt x="232460" y="256719"/>
                  </a:cubicBezTo>
                  <a:cubicBezTo>
                    <a:pt x="214680" y="285294"/>
                    <a:pt x="191185" y="421184"/>
                    <a:pt x="194360" y="378639"/>
                  </a:cubicBezTo>
                  <a:cubicBezTo>
                    <a:pt x="197535" y="336094"/>
                    <a:pt x="251510" y="23039"/>
                    <a:pt x="251510" y="1449"/>
                  </a:cubicBezTo>
                  <a:cubicBezTo>
                    <a:pt x="251510" y="-20141"/>
                    <a:pt x="216585" y="205919"/>
                    <a:pt x="194360" y="249099"/>
                  </a:cubicBezTo>
                  <a:cubicBezTo>
                    <a:pt x="172135" y="292279"/>
                    <a:pt x="123240" y="253544"/>
                    <a:pt x="118160" y="260529"/>
                  </a:cubicBezTo>
                  <a:cubicBezTo>
                    <a:pt x="113080" y="267514"/>
                    <a:pt x="146735" y="265609"/>
                    <a:pt x="163880" y="291009"/>
                  </a:cubicBezTo>
                  <a:cubicBezTo>
                    <a:pt x="181025" y="316409"/>
                    <a:pt x="212140" y="411024"/>
                    <a:pt x="221030" y="412929"/>
                  </a:cubicBezTo>
                  <a:cubicBezTo>
                    <a:pt x="229920" y="414834"/>
                    <a:pt x="217220" y="304344"/>
                    <a:pt x="217220" y="302439"/>
                  </a:cubicBezTo>
                  <a:cubicBezTo>
                    <a:pt x="217220" y="300534"/>
                    <a:pt x="208965" y="371019"/>
                    <a:pt x="221030" y="401499"/>
                  </a:cubicBezTo>
                  <a:cubicBezTo>
                    <a:pt x="233095" y="431979"/>
                    <a:pt x="297230" y="464364"/>
                    <a:pt x="289610" y="485319"/>
                  </a:cubicBezTo>
                  <a:cubicBezTo>
                    <a:pt x="281990" y="506274"/>
                    <a:pt x="184200" y="513894"/>
                    <a:pt x="175310" y="527229"/>
                  </a:cubicBezTo>
                  <a:cubicBezTo>
                    <a:pt x="166420" y="540564"/>
                    <a:pt x="265480" y="544374"/>
                    <a:pt x="236270" y="565329"/>
                  </a:cubicBezTo>
                  <a:cubicBezTo>
                    <a:pt x="207060" y="586284"/>
                    <a:pt x="3225" y="648514"/>
                    <a:pt x="50" y="652959"/>
                  </a:cubicBezTo>
                  <a:cubicBezTo>
                    <a:pt x="-3125" y="657404"/>
                    <a:pt x="145465" y="602794"/>
                    <a:pt x="217220" y="591999"/>
                  </a:cubicBezTo>
                  <a:cubicBezTo>
                    <a:pt x="288975" y="581204"/>
                    <a:pt x="391845" y="622479"/>
                    <a:pt x="400100" y="59961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 172">
              <a:extLst>
                <a:ext uri="{FF2B5EF4-FFF2-40B4-BE49-F238E27FC236}">
                  <a16:creationId xmlns:a16="http://schemas.microsoft.com/office/drawing/2014/main" id="{047C6A6D-7D96-9C41-3256-BFAB84A3FDDC}"/>
                </a:ext>
              </a:extLst>
            </p:cNvPr>
            <p:cNvSpPr/>
            <p:nvPr/>
          </p:nvSpPr>
          <p:spPr>
            <a:xfrm>
              <a:off x="4503403" y="3111840"/>
              <a:ext cx="834555" cy="656343"/>
            </a:xfrm>
            <a:custGeom>
              <a:avLst/>
              <a:gdLst>
                <a:gd name="connsiteX0" fmla="*/ 198137 w 834555"/>
                <a:gd name="connsiteY0" fmla="*/ 656250 h 656343"/>
                <a:gd name="connsiteX1" fmla="*/ 251477 w 834555"/>
                <a:gd name="connsiteY1" fmla="*/ 400980 h 656343"/>
                <a:gd name="connsiteX2" fmla="*/ 613427 w 834555"/>
                <a:gd name="connsiteY2" fmla="*/ 119040 h 656343"/>
                <a:gd name="connsiteX3" fmla="*/ 769637 w 834555"/>
                <a:gd name="connsiteY3" fmla="*/ 164760 h 656343"/>
                <a:gd name="connsiteX4" fmla="*/ 834407 w 834555"/>
                <a:gd name="connsiteY4" fmla="*/ 214290 h 656343"/>
                <a:gd name="connsiteX5" fmla="*/ 754397 w 834555"/>
                <a:gd name="connsiteY5" fmla="*/ 69510 h 656343"/>
                <a:gd name="connsiteX6" fmla="*/ 819167 w 834555"/>
                <a:gd name="connsiteY6" fmla="*/ 930 h 656343"/>
                <a:gd name="connsiteX7" fmla="*/ 605807 w 834555"/>
                <a:gd name="connsiteY7" fmla="*/ 115230 h 656343"/>
                <a:gd name="connsiteX8" fmla="*/ 361967 w 834555"/>
                <a:gd name="connsiteY8" fmla="*/ 122850 h 656343"/>
                <a:gd name="connsiteX9" fmla="*/ 674387 w 834555"/>
                <a:gd name="connsiteY9" fmla="*/ 122850 h 656343"/>
                <a:gd name="connsiteX10" fmla="*/ 358157 w 834555"/>
                <a:gd name="connsiteY10" fmla="*/ 214290 h 656343"/>
                <a:gd name="connsiteX11" fmla="*/ 331487 w 834555"/>
                <a:gd name="connsiteY11" fmla="*/ 225720 h 656343"/>
                <a:gd name="connsiteX12" fmla="*/ 514367 w 834555"/>
                <a:gd name="connsiteY12" fmla="*/ 202860 h 656343"/>
                <a:gd name="connsiteX13" fmla="*/ 198137 w 834555"/>
                <a:gd name="connsiteY13" fmla="*/ 385740 h 656343"/>
                <a:gd name="connsiteX14" fmla="*/ 17 w 834555"/>
                <a:gd name="connsiteY14" fmla="*/ 469560 h 656343"/>
                <a:gd name="connsiteX15" fmla="*/ 186707 w 834555"/>
                <a:gd name="connsiteY15" fmla="*/ 431460 h 656343"/>
                <a:gd name="connsiteX16" fmla="*/ 198137 w 834555"/>
                <a:gd name="connsiteY16" fmla="*/ 656250 h 65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34555" h="656343">
                  <a:moveTo>
                    <a:pt x="198137" y="656250"/>
                  </a:moveTo>
                  <a:cubicBezTo>
                    <a:pt x="208932" y="651170"/>
                    <a:pt x="182262" y="490515"/>
                    <a:pt x="251477" y="400980"/>
                  </a:cubicBezTo>
                  <a:cubicBezTo>
                    <a:pt x="320692" y="311445"/>
                    <a:pt x="527067" y="158410"/>
                    <a:pt x="613427" y="119040"/>
                  </a:cubicBezTo>
                  <a:cubicBezTo>
                    <a:pt x="699787" y="79670"/>
                    <a:pt x="732807" y="148885"/>
                    <a:pt x="769637" y="164760"/>
                  </a:cubicBezTo>
                  <a:cubicBezTo>
                    <a:pt x="806467" y="180635"/>
                    <a:pt x="836947" y="230165"/>
                    <a:pt x="834407" y="214290"/>
                  </a:cubicBezTo>
                  <a:cubicBezTo>
                    <a:pt x="831867" y="198415"/>
                    <a:pt x="756937" y="105070"/>
                    <a:pt x="754397" y="69510"/>
                  </a:cubicBezTo>
                  <a:cubicBezTo>
                    <a:pt x="751857" y="33950"/>
                    <a:pt x="843932" y="-6690"/>
                    <a:pt x="819167" y="930"/>
                  </a:cubicBezTo>
                  <a:cubicBezTo>
                    <a:pt x="794402" y="8550"/>
                    <a:pt x="682007" y="94910"/>
                    <a:pt x="605807" y="115230"/>
                  </a:cubicBezTo>
                  <a:cubicBezTo>
                    <a:pt x="529607" y="135550"/>
                    <a:pt x="350537" y="121580"/>
                    <a:pt x="361967" y="122850"/>
                  </a:cubicBezTo>
                  <a:cubicBezTo>
                    <a:pt x="373397" y="124120"/>
                    <a:pt x="675022" y="107610"/>
                    <a:pt x="674387" y="122850"/>
                  </a:cubicBezTo>
                  <a:cubicBezTo>
                    <a:pt x="673752" y="138090"/>
                    <a:pt x="415307" y="197145"/>
                    <a:pt x="358157" y="214290"/>
                  </a:cubicBezTo>
                  <a:cubicBezTo>
                    <a:pt x="301007" y="231435"/>
                    <a:pt x="305452" y="227625"/>
                    <a:pt x="331487" y="225720"/>
                  </a:cubicBezTo>
                  <a:cubicBezTo>
                    <a:pt x="357522" y="223815"/>
                    <a:pt x="536592" y="176190"/>
                    <a:pt x="514367" y="202860"/>
                  </a:cubicBezTo>
                  <a:cubicBezTo>
                    <a:pt x="492142" y="229530"/>
                    <a:pt x="283862" y="341290"/>
                    <a:pt x="198137" y="385740"/>
                  </a:cubicBezTo>
                  <a:cubicBezTo>
                    <a:pt x="112412" y="430190"/>
                    <a:pt x="1922" y="461940"/>
                    <a:pt x="17" y="469560"/>
                  </a:cubicBezTo>
                  <a:cubicBezTo>
                    <a:pt x="-1888" y="477180"/>
                    <a:pt x="151782" y="404155"/>
                    <a:pt x="186707" y="431460"/>
                  </a:cubicBezTo>
                  <a:cubicBezTo>
                    <a:pt x="221632" y="458765"/>
                    <a:pt x="187342" y="661330"/>
                    <a:pt x="198137" y="65625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 173">
              <a:extLst>
                <a:ext uri="{FF2B5EF4-FFF2-40B4-BE49-F238E27FC236}">
                  <a16:creationId xmlns:a16="http://schemas.microsoft.com/office/drawing/2014/main" id="{1EB8F9EF-4AD9-E24F-A8B6-987F3FC0C104}"/>
                </a:ext>
              </a:extLst>
            </p:cNvPr>
            <p:cNvSpPr/>
            <p:nvPr/>
          </p:nvSpPr>
          <p:spPr>
            <a:xfrm>
              <a:off x="5289554" y="3072126"/>
              <a:ext cx="528316" cy="309948"/>
            </a:xfrm>
            <a:custGeom>
              <a:avLst/>
              <a:gdLst>
                <a:gd name="connsiteX0" fmla="*/ 29206 w 528316"/>
                <a:gd name="connsiteY0" fmla="*/ 234954 h 309948"/>
                <a:gd name="connsiteX1" fmla="*/ 299716 w 528316"/>
                <a:gd name="connsiteY1" fmla="*/ 124464 h 309948"/>
                <a:gd name="connsiteX2" fmla="*/ 147316 w 528316"/>
                <a:gd name="connsiteY2" fmla="*/ 44454 h 309948"/>
                <a:gd name="connsiteX3" fmla="*/ 6346 w 528316"/>
                <a:gd name="connsiteY3" fmla="*/ 2544 h 309948"/>
                <a:gd name="connsiteX4" fmla="*/ 364486 w 528316"/>
                <a:gd name="connsiteY4" fmla="*/ 116844 h 309948"/>
                <a:gd name="connsiteX5" fmla="*/ 360676 w 528316"/>
                <a:gd name="connsiteY5" fmla="*/ 120654 h 309948"/>
                <a:gd name="connsiteX6" fmla="*/ 375916 w 528316"/>
                <a:gd name="connsiteY6" fmla="*/ 223524 h 309948"/>
                <a:gd name="connsiteX7" fmla="*/ 471166 w 528316"/>
                <a:gd name="connsiteY7" fmla="*/ 261624 h 309948"/>
                <a:gd name="connsiteX8" fmla="*/ 528316 w 528316"/>
                <a:gd name="connsiteY8" fmla="*/ 227334 h 309948"/>
                <a:gd name="connsiteX9" fmla="*/ 394966 w 528316"/>
                <a:gd name="connsiteY9" fmla="*/ 307344 h 309948"/>
                <a:gd name="connsiteX10" fmla="*/ 337816 w 528316"/>
                <a:gd name="connsiteY10" fmla="*/ 113034 h 309948"/>
                <a:gd name="connsiteX11" fmla="*/ 295906 w 528316"/>
                <a:gd name="connsiteY11" fmla="*/ 113034 h 309948"/>
                <a:gd name="connsiteX12" fmla="*/ 158746 w 528316"/>
                <a:gd name="connsiteY12" fmla="*/ 124464 h 309948"/>
                <a:gd name="connsiteX13" fmla="*/ 154936 w 528316"/>
                <a:gd name="connsiteY13" fmla="*/ 63504 h 309948"/>
                <a:gd name="connsiteX14" fmla="*/ 280666 w 528316"/>
                <a:gd name="connsiteY14" fmla="*/ 158754 h 309948"/>
                <a:gd name="connsiteX15" fmla="*/ 29206 w 528316"/>
                <a:gd name="connsiteY15" fmla="*/ 234954 h 30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8316" h="309948">
                  <a:moveTo>
                    <a:pt x="29206" y="234954"/>
                  </a:moveTo>
                  <a:cubicBezTo>
                    <a:pt x="32381" y="229239"/>
                    <a:pt x="280031" y="156214"/>
                    <a:pt x="299716" y="124464"/>
                  </a:cubicBezTo>
                  <a:cubicBezTo>
                    <a:pt x="319401" y="92714"/>
                    <a:pt x="196211" y="64774"/>
                    <a:pt x="147316" y="44454"/>
                  </a:cubicBezTo>
                  <a:cubicBezTo>
                    <a:pt x="98421" y="24134"/>
                    <a:pt x="-29849" y="-9521"/>
                    <a:pt x="6346" y="2544"/>
                  </a:cubicBezTo>
                  <a:cubicBezTo>
                    <a:pt x="42541" y="14609"/>
                    <a:pt x="305431" y="97159"/>
                    <a:pt x="364486" y="116844"/>
                  </a:cubicBezTo>
                  <a:cubicBezTo>
                    <a:pt x="423541" y="136529"/>
                    <a:pt x="358771" y="102874"/>
                    <a:pt x="360676" y="120654"/>
                  </a:cubicBezTo>
                  <a:cubicBezTo>
                    <a:pt x="362581" y="138434"/>
                    <a:pt x="357501" y="200029"/>
                    <a:pt x="375916" y="223524"/>
                  </a:cubicBezTo>
                  <a:cubicBezTo>
                    <a:pt x="394331" y="247019"/>
                    <a:pt x="445766" y="260989"/>
                    <a:pt x="471166" y="261624"/>
                  </a:cubicBezTo>
                  <a:cubicBezTo>
                    <a:pt x="496566" y="262259"/>
                    <a:pt x="528316" y="227334"/>
                    <a:pt x="528316" y="227334"/>
                  </a:cubicBezTo>
                  <a:cubicBezTo>
                    <a:pt x="515616" y="234954"/>
                    <a:pt x="426716" y="326394"/>
                    <a:pt x="394966" y="307344"/>
                  </a:cubicBezTo>
                  <a:cubicBezTo>
                    <a:pt x="363216" y="288294"/>
                    <a:pt x="354326" y="145419"/>
                    <a:pt x="337816" y="113034"/>
                  </a:cubicBezTo>
                  <a:cubicBezTo>
                    <a:pt x="321306" y="80649"/>
                    <a:pt x="325751" y="111129"/>
                    <a:pt x="295906" y="113034"/>
                  </a:cubicBezTo>
                  <a:cubicBezTo>
                    <a:pt x="266061" y="114939"/>
                    <a:pt x="182241" y="132719"/>
                    <a:pt x="158746" y="124464"/>
                  </a:cubicBezTo>
                  <a:cubicBezTo>
                    <a:pt x="135251" y="116209"/>
                    <a:pt x="134616" y="57789"/>
                    <a:pt x="154936" y="63504"/>
                  </a:cubicBezTo>
                  <a:cubicBezTo>
                    <a:pt x="175256" y="69219"/>
                    <a:pt x="307336" y="127639"/>
                    <a:pt x="280666" y="158754"/>
                  </a:cubicBezTo>
                  <a:cubicBezTo>
                    <a:pt x="253996" y="189869"/>
                    <a:pt x="26031" y="240669"/>
                    <a:pt x="29206" y="23495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 174">
              <a:extLst>
                <a:ext uri="{FF2B5EF4-FFF2-40B4-BE49-F238E27FC236}">
                  <a16:creationId xmlns:a16="http://schemas.microsoft.com/office/drawing/2014/main" id="{64609593-3FB2-053D-2964-3A44A5724C97}"/>
                </a:ext>
              </a:extLst>
            </p:cNvPr>
            <p:cNvSpPr/>
            <p:nvPr/>
          </p:nvSpPr>
          <p:spPr>
            <a:xfrm>
              <a:off x="5170153" y="3352606"/>
              <a:ext cx="278317" cy="301276"/>
            </a:xfrm>
            <a:custGeom>
              <a:avLst/>
              <a:gdLst>
                <a:gd name="connsiteX0" fmla="*/ 57167 w 278317"/>
                <a:gd name="connsiteY0" fmla="*/ 194 h 301276"/>
                <a:gd name="connsiteX1" fmla="*/ 194327 w 278317"/>
                <a:gd name="connsiteY1" fmla="*/ 103064 h 301276"/>
                <a:gd name="connsiteX2" fmla="*/ 34307 w 278317"/>
                <a:gd name="connsiteY2" fmla="*/ 205934 h 301276"/>
                <a:gd name="connsiteX3" fmla="*/ 156227 w 278317"/>
                <a:gd name="connsiteY3" fmla="*/ 259274 h 301276"/>
                <a:gd name="connsiteX4" fmla="*/ 17 w 278317"/>
                <a:gd name="connsiteY4" fmla="*/ 301184 h 301276"/>
                <a:gd name="connsiteX5" fmla="*/ 167657 w 278317"/>
                <a:gd name="connsiteY5" fmla="*/ 247844 h 301276"/>
                <a:gd name="connsiteX6" fmla="*/ 278147 w 278317"/>
                <a:gd name="connsiteY6" fmla="*/ 156404 h 301276"/>
                <a:gd name="connsiteX7" fmla="*/ 194327 w 278317"/>
                <a:gd name="connsiteY7" fmla="*/ 11624 h 301276"/>
                <a:gd name="connsiteX8" fmla="*/ 251477 w 278317"/>
                <a:gd name="connsiteY8" fmla="*/ 129734 h 301276"/>
                <a:gd name="connsiteX9" fmla="*/ 57167 w 278317"/>
                <a:gd name="connsiteY9" fmla="*/ 194 h 30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8317" h="301276">
                  <a:moveTo>
                    <a:pt x="57167" y="194"/>
                  </a:moveTo>
                  <a:cubicBezTo>
                    <a:pt x="47642" y="-4251"/>
                    <a:pt x="198137" y="68774"/>
                    <a:pt x="194327" y="103064"/>
                  </a:cubicBezTo>
                  <a:cubicBezTo>
                    <a:pt x="190517" y="137354"/>
                    <a:pt x="40657" y="179899"/>
                    <a:pt x="34307" y="205934"/>
                  </a:cubicBezTo>
                  <a:cubicBezTo>
                    <a:pt x="27957" y="231969"/>
                    <a:pt x="161942" y="243399"/>
                    <a:pt x="156227" y="259274"/>
                  </a:cubicBezTo>
                  <a:cubicBezTo>
                    <a:pt x="150512" y="275149"/>
                    <a:pt x="-1888" y="303089"/>
                    <a:pt x="17" y="301184"/>
                  </a:cubicBezTo>
                  <a:cubicBezTo>
                    <a:pt x="1922" y="299279"/>
                    <a:pt x="121302" y="271974"/>
                    <a:pt x="167657" y="247844"/>
                  </a:cubicBezTo>
                  <a:cubicBezTo>
                    <a:pt x="214012" y="223714"/>
                    <a:pt x="273702" y="195774"/>
                    <a:pt x="278147" y="156404"/>
                  </a:cubicBezTo>
                  <a:cubicBezTo>
                    <a:pt x="282592" y="117034"/>
                    <a:pt x="198772" y="16069"/>
                    <a:pt x="194327" y="11624"/>
                  </a:cubicBezTo>
                  <a:cubicBezTo>
                    <a:pt x="189882" y="7179"/>
                    <a:pt x="273067" y="129099"/>
                    <a:pt x="251477" y="129734"/>
                  </a:cubicBezTo>
                  <a:cubicBezTo>
                    <a:pt x="229887" y="130369"/>
                    <a:pt x="66692" y="4639"/>
                    <a:pt x="57167" y="19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 175">
              <a:extLst>
                <a:ext uri="{FF2B5EF4-FFF2-40B4-BE49-F238E27FC236}">
                  <a16:creationId xmlns:a16="http://schemas.microsoft.com/office/drawing/2014/main" id="{99DE37A3-F40A-63C7-C36E-732D2DDD68C4}"/>
                </a:ext>
              </a:extLst>
            </p:cNvPr>
            <p:cNvSpPr/>
            <p:nvPr/>
          </p:nvSpPr>
          <p:spPr>
            <a:xfrm>
              <a:off x="4724622" y="3423668"/>
              <a:ext cx="482509" cy="550271"/>
            </a:xfrm>
            <a:custGeom>
              <a:avLst/>
              <a:gdLst>
                <a:gd name="connsiteX0" fmla="*/ 239808 w 482509"/>
                <a:gd name="connsiteY0" fmla="*/ 9142 h 550271"/>
                <a:gd name="connsiteX1" fmla="*/ 479838 w 482509"/>
                <a:gd name="connsiteY1" fmla="*/ 192022 h 550271"/>
                <a:gd name="connsiteX2" fmla="*/ 357918 w 482509"/>
                <a:gd name="connsiteY2" fmla="*/ 249172 h 550271"/>
                <a:gd name="connsiteX3" fmla="*/ 194088 w 482509"/>
                <a:gd name="connsiteY3" fmla="*/ 306322 h 550271"/>
                <a:gd name="connsiteX4" fmla="*/ 53118 w 482509"/>
                <a:gd name="connsiteY4" fmla="*/ 416812 h 550271"/>
                <a:gd name="connsiteX5" fmla="*/ 15018 w 482509"/>
                <a:gd name="connsiteY5" fmla="*/ 550162 h 550271"/>
                <a:gd name="connsiteX6" fmla="*/ 26448 w 482509"/>
                <a:gd name="connsiteY6" fmla="*/ 393952 h 550271"/>
                <a:gd name="connsiteX7" fmla="*/ 308388 w 482509"/>
                <a:gd name="connsiteY7" fmla="*/ 230122 h 550271"/>
                <a:gd name="connsiteX8" fmla="*/ 171228 w 482509"/>
                <a:gd name="connsiteY8" fmla="*/ 180592 h 550271"/>
                <a:gd name="connsiteX9" fmla="*/ 426498 w 482509"/>
                <a:gd name="connsiteY9" fmla="*/ 241552 h 550271"/>
                <a:gd name="connsiteX10" fmla="*/ 422688 w 482509"/>
                <a:gd name="connsiteY10" fmla="*/ 161542 h 550271"/>
                <a:gd name="connsiteX11" fmla="*/ 418878 w 482509"/>
                <a:gd name="connsiteY11" fmla="*/ 119632 h 550271"/>
                <a:gd name="connsiteX12" fmla="*/ 152178 w 482509"/>
                <a:gd name="connsiteY12" fmla="*/ 1522 h 550271"/>
                <a:gd name="connsiteX13" fmla="*/ 296958 w 482509"/>
                <a:gd name="connsiteY13" fmla="*/ 51052 h 550271"/>
                <a:gd name="connsiteX14" fmla="*/ 239808 w 482509"/>
                <a:gd name="connsiteY14" fmla="*/ 9142 h 550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2509" h="550271">
                  <a:moveTo>
                    <a:pt x="239808" y="9142"/>
                  </a:moveTo>
                  <a:cubicBezTo>
                    <a:pt x="270288" y="32637"/>
                    <a:pt x="460153" y="152017"/>
                    <a:pt x="479838" y="192022"/>
                  </a:cubicBezTo>
                  <a:cubicBezTo>
                    <a:pt x="499523" y="232027"/>
                    <a:pt x="405543" y="230122"/>
                    <a:pt x="357918" y="249172"/>
                  </a:cubicBezTo>
                  <a:cubicBezTo>
                    <a:pt x="310293" y="268222"/>
                    <a:pt x="244888" y="278382"/>
                    <a:pt x="194088" y="306322"/>
                  </a:cubicBezTo>
                  <a:cubicBezTo>
                    <a:pt x="143288" y="334262"/>
                    <a:pt x="82963" y="376172"/>
                    <a:pt x="53118" y="416812"/>
                  </a:cubicBezTo>
                  <a:cubicBezTo>
                    <a:pt x="23273" y="457452"/>
                    <a:pt x="19463" y="553972"/>
                    <a:pt x="15018" y="550162"/>
                  </a:cubicBezTo>
                  <a:cubicBezTo>
                    <a:pt x="10573" y="546352"/>
                    <a:pt x="-22447" y="447292"/>
                    <a:pt x="26448" y="393952"/>
                  </a:cubicBezTo>
                  <a:cubicBezTo>
                    <a:pt x="75343" y="340612"/>
                    <a:pt x="284258" y="265682"/>
                    <a:pt x="308388" y="230122"/>
                  </a:cubicBezTo>
                  <a:cubicBezTo>
                    <a:pt x="332518" y="194562"/>
                    <a:pt x="151543" y="178687"/>
                    <a:pt x="171228" y="180592"/>
                  </a:cubicBezTo>
                  <a:cubicBezTo>
                    <a:pt x="190913" y="182497"/>
                    <a:pt x="384588" y="244727"/>
                    <a:pt x="426498" y="241552"/>
                  </a:cubicBezTo>
                  <a:cubicBezTo>
                    <a:pt x="468408" y="238377"/>
                    <a:pt x="423958" y="181862"/>
                    <a:pt x="422688" y="161542"/>
                  </a:cubicBezTo>
                  <a:cubicBezTo>
                    <a:pt x="421418" y="141222"/>
                    <a:pt x="463963" y="146302"/>
                    <a:pt x="418878" y="119632"/>
                  </a:cubicBezTo>
                  <a:cubicBezTo>
                    <a:pt x="373793" y="92962"/>
                    <a:pt x="172498" y="12952"/>
                    <a:pt x="152178" y="1522"/>
                  </a:cubicBezTo>
                  <a:cubicBezTo>
                    <a:pt x="131858" y="-9908"/>
                    <a:pt x="280448" y="46607"/>
                    <a:pt x="296958" y="51052"/>
                  </a:cubicBezTo>
                  <a:cubicBezTo>
                    <a:pt x="313468" y="55497"/>
                    <a:pt x="209328" y="-14353"/>
                    <a:pt x="239808" y="914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 176">
              <a:extLst>
                <a:ext uri="{FF2B5EF4-FFF2-40B4-BE49-F238E27FC236}">
                  <a16:creationId xmlns:a16="http://schemas.microsoft.com/office/drawing/2014/main" id="{C01188A9-9F48-8FE0-0956-C1ADB32EF494}"/>
                </a:ext>
              </a:extLst>
            </p:cNvPr>
            <p:cNvSpPr/>
            <p:nvPr/>
          </p:nvSpPr>
          <p:spPr>
            <a:xfrm>
              <a:off x="5560761" y="3153906"/>
              <a:ext cx="451423" cy="693419"/>
            </a:xfrm>
            <a:custGeom>
              <a:avLst/>
              <a:gdLst>
                <a:gd name="connsiteX0" fmla="*/ 1839 w 451423"/>
                <a:gd name="connsiteY0" fmla="*/ 297954 h 693419"/>
                <a:gd name="connsiteX1" fmla="*/ 89469 w 451423"/>
                <a:gd name="connsiteY1" fmla="*/ 320814 h 693419"/>
                <a:gd name="connsiteX2" fmla="*/ 234249 w 451423"/>
                <a:gd name="connsiteY2" fmla="*/ 271284 h 693419"/>
                <a:gd name="connsiteX3" fmla="*/ 333309 w 451423"/>
                <a:gd name="connsiteY3" fmla="*/ 370344 h 693419"/>
                <a:gd name="connsiteX4" fmla="*/ 253299 w 451423"/>
                <a:gd name="connsiteY4" fmla="*/ 503694 h 693419"/>
                <a:gd name="connsiteX5" fmla="*/ 344739 w 451423"/>
                <a:gd name="connsiteY5" fmla="*/ 480834 h 693419"/>
                <a:gd name="connsiteX6" fmla="*/ 222819 w 451423"/>
                <a:gd name="connsiteY6" fmla="*/ 553224 h 693419"/>
                <a:gd name="connsiteX7" fmla="*/ 363789 w 451423"/>
                <a:gd name="connsiteY7" fmla="*/ 686574 h 693419"/>
                <a:gd name="connsiteX8" fmla="*/ 451419 w 451423"/>
                <a:gd name="connsiteY8" fmla="*/ 659904 h 693419"/>
                <a:gd name="connsiteX9" fmla="*/ 367599 w 451423"/>
                <a:gd name="connsiteY9" fmla="*/ 537984 h 693419"/>
                <a:gd name="connsiteX10" fmla="*/ 314259 w 451423"/>
                <a:gd name="connsiteY10" fmla="*/ 473214 h 693419"/>
                <a:gd name="connsiteX11" fmla="*/ 363789 w 451423"/>
                <a:gd name="connsiteY11" fmla="*/ 366534 h 693419"/>
                <a:gd name="connsiteX12" fmla="*/ 226629 w 451423"/>
                <a:gd name="connsiteY12" fmla="*/ 259854 h 693419"/>
                <a:gd name="connsiteX13" fmla="*/ 260919 w 451423"/>
                <a:gd name="connsiteY13" fmla="*/ 115074 h 693419"/>
                <a:gd name="connsiteX14" fmla="*/ 62799 w 451423"/>
                <a:gd name="connsiteY14" fmla="*/ 774 h 693419"/>
                <a:gd name="connsiteX15" fmla="*/ 234249 w 451423"/>
                <a:gd name="connsiteY15" fmla="*/ 172224 h 693419"/>
                <a:gd name="connsiteX16" fmla="*/ 253299 w 451423"/>
                <a:gd name="connsiteY16" fmla="*/ 217944 h 693419"/>
                <a:gd name="connsiteX17" fmla="*/ 127569 w 451423"/>
                <a:gd name="connsiteY17" fmla="*/ 229374 h 693419"/>
                <a:gd name="connsiteX18" fmla="*/ 28509 w 451423"/>
                <a:gd name="connsiteY18" fmla="*/ 107454 h 693419"/>
                <a:gd name="connsiteX19" fmla="*/ 169479 w 451423"/>
                <a:gd name="connsiteY19" fmla="*/ 256044 h 693419"/>
                <a:gd name="connsiteX20" fmla="*/ 1839 w 451423"/>
                <a:gd name="connsiteY20" fmla="*/ 297954 h 693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51423" h="693419">
                  <a:moveTo>
                    <a:pt x="1839" y="297954"/>
                  </a:moveTo>
                  <a:cubicBezTo>
                    <a:pt x="-11496" y="308749"/>
                    <a:pt x="50734" y="325259"/>
                    <a:pt x="89469" y="320814"/>
                  </a:cubicBezTo>
                  <a:cubicBezTo>
                    <a:pt x="128204" y="316369"/>
                    <a:pt x="193609" y="263029"/>
                    <a:pt x="234249" y="271284"/>
                  </a:cubicBezTo>
                  <a:cubicBezTo>
                    <a:pt x="274889" y="279539"/>
                    <a:pt x="330134" y="331609"/>
                    <a:pt x="333309" y="370344"/>
                  </a:cubicBezTo>
                  <a:cubicBezTo>
                    <a:pt x="336484" y="409079"/>
                    <a:pt x="251394" y="485279"/>
                    <a:pt x="253299" y="503694"/>
                  </a:cubicBezTo>
                  <a:cubicBezTo>
                    <a:pt x="255204" y="522109"/>
                    <a:pt x="349819" y="472579"/>
                    <a:pt x="344739" y="480834"/>
                  </a:cubicBezTo>
                  <a:cubicBezTo>
                    <a:pt x="339659" y="489089"/>
                    <a:pt x="219644" y="518934"/>
                    <a:pt x="222819" y="553224"/>
                  </a:cubicBezTo>
                  <a:cubicBezTo>
                    <a:pt x="225994" y="587514"/>
                    <a:pt x="325689" y="668794"/>
                    <a:pt x="363789" y="686574"/>
                  </a:cubicBezTo>
                  <a:cubicBezTo>
                    <a:pt x="401889" y="704354"/>
                    <a:pt x="450784" y="684669"/>
                    <a:pt x="451419" y="659904"/>
                  </a:cubicBezTo>
                  <a:cubicBezTo>
                    <a:pt x="452054" y="635139"/>
                    <a:pt x="390459" y="569099"/>
                    <a:pt x="367599" y="537984"/>
                  </a:cubicBezTo>
                  <a:cubicBezTo>
                    <a:pt x="344739" y="506869"/>
                    <a:pt x="314894" y="501789"/>
                    <a:pt x="314259" y="473214"/>
                  </a:cubicBezTo>
                  <a:cubicBezTo>
                    <a:pt x="313624" y="444639"/>
                    <a:pt x="378394" y="402094"/>
                    <a:pt x="363789" y="366534"/>
                  </a:cubicBezTo>
                  <a:cubicBezTo>
                    <a:pt x="349184" y="330974"/>
                    <a:pt x="243774" y="301764"/>
                    <a:pt x="226629" y="259854"/>
                  </a:cubicBezTo>
                  <a:cubicBezTo>
                    <a:pt x="209484" y="217944"/>
                    <a:pt x="288224" y="158254"/>
                    <a:pt x="260919" y="115074"/>
                  </a:cubicBezTo>
                  <a:cubicBezTo>
                    <a:pt x="233614" y="71894"/>
                    <a:pt x="67244" y="-8751"/>
                    <a:pt x="62799" y="774"/>
                  </a:cubicBezTo>
                  <a:cubicBezTo>
                    <a:pt x="58354" y="10299"/>
                    <a:pt x="202499" y="136029"/>
                    <a:pt x="234249" y="172224"/>
                  </a:cubicBezTo>
                  <a:cubicBezTo>
                    <a:pt x="265999" y="208419"/>
                    <a:pt x="271079" y="208419"/>
                    <a:pt x="253299" y="217944"/>
                  </a:cubicBezTo>
                  <a:cubicBezTo>
                    <a:pt x="235519" y="227469"/>
                    <a:pt x="165034" y="247789"/>
                    <a:pt x="127569" y="229374"/>
                  </a:cubicBezTo>
                  <a:cubicBezTo>
                    <a:pt x="90104" y="210959"/>
                    <a:pt x="21524" y="103009"/>
                    <a:pt x="28509" y="107454"/>
                  </a:cubicBezTo>
                  <a:cubicBezTo>
                    <a:pt x="35494" y="111899"/>
                    <a:pt x="166939" y="223659"/>
                    <a:pt x="169479" y="256044"/>
                  </a:cubicBezTo>
                  <a:cubicBezTo>
                    <a:pt x="172019" y="288429"/>
                    <a:pt x="15174" y="287159"/>
                    <a:pt x="1839" y="29795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 177">
              <a:extLst>
                <a:ext uri="{FF2B5EF4-FFF2-40B4-BE49-F238E27FC236}">
                  <a16:creationId xmlns:a16="http://schemas.microsoft.com/office/drawing/2014/main" id="{E7E60AC1-00D8-CC29-B3E4-71FC41649F5A}"/>
                </a:ext>
              </a:extLst>
            </p:cNvPr>
            <p:cNvSpPr/>
            <p:nvPr/>
          </p:nvSpPr>
          <p:spPr>
            <a:xfrm>
              <a:off x="5924503" y="4232334"/>
              <a:ext cx="146695" cy="608890"/>
            </a:xfrm>
            <a:custGeom>
              <a:avLst/>
              <a:gdLst>
                <a:gd name="connsiteX0" fmla="*/ 125777 w 146695"/>
                <a:gd name="connsiteY0" fmla="*/ 42486 h 608890"/>
                <a:gd name="connsiteX1" fmla="*/ 144827 w 146695"/>
                <a:gd name="connsiteY1" fmla="*/ 579696 h 608890"/>
                <a:gd name="connsiteX2" fmla="*/ 129587 w 146695"/>
                <a:gd name="connsiteY2" fmla="*/ 480636 h 608890"/>
                <a:gd name="connsiteX3" fmla="*/ 47 w 146695"/>
                <a:gd name="connsiteY3" fmla="*/ 576 h 608890"/>
                <a:gd name="connsiteX4" fmla="*/ 114347 w 146695"/>
                <a:gd name="connsiteY4" fmla="*/ 377766 h 608890"/>
                <a:gd name="connsiteX5" fmla="*/ 95297 w 146695"/>
                <a:gd name="connsiteY5" fmla="*/ 141546 h 608890"/>
                <a:gd name="connsiteX6" fmla="*/ 118157 w 146695"/>
                <a:gd name="connsiteY6" fmla="*/ 370146 h 608890"/>
                <a:gd name="connsiteX7" fmla="*/ 125777 w 146695"/>
                <a:gd name="connsiteY7" fmla="*/ 42486 h 608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695" h="608890">
                  <a:moveTo>
                    <a:pt x="125777" y="42486"/>
                  </a:moveTo>
                  <a:cubicBezTo>
                    <a:pt x="130222" y="77411"/>
                    <a:pt x="144192" y="506671"/>
                    <a:pt x="144827" y="579696"/>
                  </a:cubicBezTo>
                  <a:cubicBezTo>
                    <a:pt x="145462" y="652721"/>
                    <a:pt x="153717" y="577156"/>
                    <a:pt x="129587" y="480636"/>
                  </a:cubicBezTo>
                  <a:cubicBezTo>
                    <a:pt x="105457" y="384116"/>
                    <a:pt x="2587" y="17721"/>
                    <a:pt x="47" y="576"/>
                  </a:cubicBezTo>
                  <a:cubicBezTo>
                    <a:pt x="-2493" y="-16569"/>
                    <a:pt x="98472" y="354271"/>
                    <a:pt x="114347" y="377766"/>
                  </a:cubicBezTo>
                  <a:cubicBezTo>
                    <a:pt x="130222" y="401261"/>
                    <a:pt x="94662" y="142816"/>
                    <a:pt x="95297" y="141546"/>
                  </a:cubicBezTo>
                  <a:cubicBezTo>
                    <a:pt x="95932" y="140276"/>
                    <a:pt x="114347" y="389831"/>
                    <a:pt x="118157" y="370146"/>
                  </a:cubicBezTo>
                  <a:cubicBezTo>
                    <a:pt x="121967" y="350461"/>
                    <a:pt x="121332" y="7561"/>
                    <a:pt x="125777" y="4248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" name="フリーフォーム 178">
              <a:extLst>
                <a:ext uri="{FF2B5EF4-FFF2-40B4-BE49-F238E27FC236}">
                  <a16:creationId xmlns:a16="http://schemas.microsoft.com/office/drawing/2014/main" id="{6F956E5B-3E1E-7D10-E9E8-33FD6307C781}"/>
                </a:ext>
              </a:extLst>
            </p:cNvPr>
            <p:cNvSpPr/>
            <p:nvPr/>
          </p:nvSpPr>
          <p:spPr>
            <a:xfrm>
              <a:off x="5573406" y="3520269"/>
              <a:ext cx="604588" cy="408089"/>
            </a:xfrm>
            <a:custGeom>
              <a:avLst/>
              <a:gdLst>
                <a:gd name="connsiteX0" fmla="*/ 624 w 604588"/>
                <a:gd name="connsiteY0" fmla="*/ 240201 h 408089"/>
                <a:gd name="connsiteX1" fmla="*/ 259704 w 604588"/>
                <a:gd name="connsiteY1" fmla="*/ 244011 h 408089"/>
                <a:gd name="connsiteX2" fmla="*/ 404484 w 604588"/>
                <a:gd name="connsiteY2" fmla="*/ 205911 h 408089"/>
                <a:gd name="connsiteX3" fmla="*/ 351144 w 604588"/>
                <a:gd name="connsiteY3" fmla="*/ 171 h 408089"/>
                <a:gd name="connsiteX4" fmla="*/ 530214 w 604588"/>
                <a:gd name="connsiteY4" fmla="*/ 244011 h 408089"/>
                <a:gd name="connsiteX5" fmla="*/ 480684 w 604588"/>
                <a:gd name="connsiteY5" fmla="*/ 312591 h 408089"/>
                <a:gd name="connsiteX6" fmla="*/ 545454 w 604588"/>
                <a:gd name="connsiteY6" fmla="*/ 407841 h 408089"/>
                <a:gd name="connsiteX7" fmla="*/ 598794 w 604588"/>
                <a:gd name="connsiteY7" fmla="*/ 331641 h 408089"/>
                <a:gd name="connsiteX8" fmla="*/ 400674 w 604588"/>
                <a:gd name="connsiteY8" fmla="*/ 95421 h 408089"/>
                <a:gd name="connsiteX9" fmla="*/ 324474 w 604588"/>
                <a:gd name="connsiteY9" fmla="*/ 38271 h 408089"/>
                <a:gd name="connsiteX10" fmla="*/ 343524 w 604588"/>
                <a:gd name="connsiteY10" fmla="*/ 240201 h 408089"/>
                <a:gd name="connsiteX11" fmla="*/ 191124 w 604588"/>
                <a:gd name="connsiteY11" fmla="*/ 247821 h 408089"/>
                <a:gd name="connsiteX12" fmla="*/ 624 w 604588"/>
                <a:gd name="connsiteY12" fmla="*/ 240201 h 40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588" h="408089">
                  <a:moveTo>
                    <a:pt x="624" y="240201"/>
                  </a:moveTo>
                  <a:cubicBezTo>
                    <a:pt x="12054" y="239566"/>
                    <a:pt x="192394" y="249726"/>
                    <a:pt x="259704" y="244011"/>
                  </a:cubicBezTo>
                  <a:cubicBezTo>
                    <a:pt x="327014" y="238296"/>
                    <a:pt x="389244" y="246551"/>
                    <a:pt x="404484" y="205911"/>
                  </a:cubicBezTo>
                  <a:cubicBezTo>
                    <a:pt x="419724" y="165271"/>
                    <a:pt x="330189" y="-6179"/>
                    <a:pt x="351144" y="171"/>
                  </a:cubicBezTo>
                  <a:cubicBezTo>
                    <a:pt x="372099" y="6521"/>
                    <a:pt x="508624" y="191941"/>
                    <a:pt x="530214" y="244011"/>
                  </a:cubicBezTo>
                  <a:cubicBezTo>
                    <a:pt x="551804" y="296081"/>
                    <a:pt x="478144" y="285286"/>
                    <a:pt x="480684" y="312591"/>
                  </a:cubicBezTo>
                  <a:cubicBezTo>
                    <a:pt x="483224" y="339896"/>
                    <a:pt x="525769" y="404666"/>
                    <a:pt x="545454" y="407841"/>
                  </a:cubicBezTo>
                  <a:cubicBezTo>
                    <a:pt x="565139" y="411016"/>
                    <a:pt x="622924" y="383711"/>
                    <a:pt x="598794" y="331641"/>
                  </a:cubicBezTo>
                  <a:cubicBezTo>
                    <a:pt x="574664" y="279571"/>
                    <a:pt x="446394" y="144316"/>
                    <a:pt x="400674" y="95421"/>
                  </a:cubicBezTo>
                  <a:cubicBezTo>
                    <a:pt x="354954" y="46526"/>
                    <a:pt x="333999" y="14141"/>
                    <a:pt x="324474" y="38271"/>
                  </a:cubicBezTo>
                  <a:cubicBezTo>
                    <a:pt x="314949" y="62401"/>
                    <a:pt x="365749" y="205276"/>
                    <a:pt x="343524" y="240201"/>
                  </a:cubicBezTo>
                  <a:cubicBezTo>
                    <a:pt x="321299" y="275126"/>
                    <a:pt x="244464" y="247821"/>
                    <a:pt x="191124" y="247821"/>
                  </a:cubicBezTo>
                  <a:cubicBezTo>
                    <a:pt x="137784" y="247821"/>
                    <a:pt x="-10806" y="240836"/>
                    <a:pt x="624" y="24020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 179">
              <a:extLst>
                <a:ext uri="{FF2B5EF4-FFF2-40B4-BE49-F238E27FC236}">
                  <a16:creationId xmlns:a16="http://schemas.microsoft.com/office/drawing/2014/main" id="{F8F3CFE7-E8E4-80A2-A613-1AAE9B6A5A7F}"/>
                </a:ext>
              </a:extLst>
            </p:cNvPr>
            <p:cNvSpPr/>
            <p:nvPr/>
          </p:nvSpPr>
          <p:spPr>
            <a:xfrm>
              <a:off x="5869676" y="3887176"/>
              <a:ext cx="325446" cy="679720"/>
            </a:xfrm>
            <a:custGeom>
              <a:avLst/>
              <a:gdLst>
                <a:gd name="connsiteX0" fmla="*/ 9154 w 325446"/>
                <a:gd name="connsiteY0" fmla="*/ 18074 h 679720"/>
                <a:gd name="connsiteX1" fmla="*/ 283474 w 325446"/>
                <a:gd name="connsiteY1" fmla="*/ 117134 h 679720"/>
                <a:gd name="connsiteX2" fmla="*/ 260614 w 325446"/>
                <a:gd name="connsiteY2" fmla="*/ 242864 h 679720"/>
                <a:gd name="connsiteX3" fmla="*/ 283474 w 325446"/>
                <a:gd name="connsiteY3" fmla="*/ 288584 h 679720"/>
                <a:gd name="connsiteX4" fmla="*/ 237754 w 325446"/>
                <a:gd name="connsiteY4" fmla="*/ 357164 h 679720"/>
                <a:gd name="connsiteX5" fmla="*/ 245374 w 325446"/>
                <a:gd name="connsiteY5" fmla="*/ 395264 h 679720"/>
                <a:gd name="connsiteX6" fmla="*/ 233944 w 325446"/>
                <a:gd name="connsiteY6" fmla="*/ 509564 h 679720"/>
                <a:gd name="connsiteX7" fmla="*/ 222514 w 325446"/>
                <a:gd name="connsiteY7" fmla="*/ 585764 h 679720"/>
                <a:gd name="connsiteX8" fmla="*/ 218704 w 325446"/>
                <a:gd name="connsiteY8" fmla="*/ 677204 h 679720"/>
                <a:gd name="connsiteX9" fmla="*/ 230134 w 325446"/>
                <a:gd name="connsiteY9" fmla="*/ 479084 h 679720"/>
                <a:gd name="connsiteX10" fmla="*/ 211084 w 325446"/>
                <a:gd name="connsiteY10" fmla="*/ 372404 h 679720"/>
                <a:gd name="connsiteX11" fmla="*/ 1534 w 325446"/>
                <a:gd name="connsiteY11" fmla="*/ 124754 h 679720"/>
                <a:gd name="connsiteX12" fmla="*/ 203464 w 325446"/>
                <a:gd name="connsiteY12" fmla="*/ 311444 h 679720"/>
                <a:gd name="connsiteX13" fmla="*/ 264424 w 325446"/>
                <a:gd name="connsiteY13" fmla="*/ 208574 h 679720"/>
                <a:gd name="connsiteX14" fmla="*/ 325384 w 325446"/>
                <a:gd name="connsiteY14" fmla="*/ 120944 h 679720"/>
                <a:gd name="connsiteX15" fmla="*/ 275854 w 325446"/>
                <a:gd name="connsiteY15" fmla="*/ 56174 h 679720"/>
                <a:gd name="connsiteX16" fmla="*/ 268234 w 325446"/>
                <a:gd name="connsiteY16" fmla="*/ 132374 h 679720"/>
                <a:gd name="connsiteX17" fmla="*/ 310144 w 325446"/>
                <a:gd name="connsiteY17" fmla="*/ 40934 h 679720"/>
                <a:gd name="connsiteX18" fmla="*/ 123454 w 325446"/>
                <a:gd name="connsiteY18" fmla="*/ 29504 h 679720"/>
                <a:gd name="connsiteX19" fmla="*/ 249184 w 325446"/>
                <a:gd name="connsiteY19" fmla="*/ 75224 h 679720"/>
                <a:gd name="connsiteX20" fmla="*/ 85354 w 325446"/>
                <a:gd name="connsiteY20" fmla="*/ 2834 h 679720"/>
                <a:gd name="connsiteX21" fmla="*/ 9154 w 325446"/>
                <a:gd name="connsiteY21" fmla="*/ 18074 h 67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25446" h="679720">
                  <a:moveTo>
                    <a:pt x="9154" y="18074"/>
                  </a:moveTo>
                  <a:cubicBezTo>
                    <a:pt x="42174" y="37124"/>
                    <a:pt x="241564" y="79669"/>
                    <a:pt x="283474" y="117134"/>
                  </a:cubicBezTo>
                  <a:cubicBezTo>
                    <a:pt x="325384" y="154599"/>
                    <a:pt x="260614" y="214289"/>
                    <a:pt x="260614" y="242864"/>
                  </a:cubicBezTo>
                  <a:cubicBezTo>
                    <a:pt x="260614" y="271439"/>
                    <a:pt x="287284" y="269534"/>
                    <a:pt x="283474" y="288584"/>
                  </a:cubicBezTo>
                  <a:cubicBezTo>
                    <a:pt x="279664" y="307634"/>
                    <a:pt x="244104" y="339384"/>
                    <a:pt x="237754" y="357164"/>
                  </a:cubicBezTo>
                  <a:cubicBezTo>
                    <a:pt x="231404" y="374944"/>
                    <a:pt x="246009" y="369864"/>
                    <a:pt x="245374" y="395264"/>
                  </a:cubicBezTo>
                  <a:cubicBezTo>
                    <a:pt x="244739" y="420664"/>
                    <a:pt x="237754" y="477814"/>
                    <a:pt x="233944" y="509564"/>
                  </a:cubicBezTo>
                  <a:cubicBezTo>
                    <a:pt x="230134" y="541314"/>
                    <a:pt x="225054" y="557824"/>
                    <a:pt x="222514" y="585764"/>
                  </a:cubicBezTo>
                  <a:cubicBezTo>
                    <a:pt x="219974" y="613704"/>
                    <a:pt x="217434" y="694984"/>
                    <a:pt x="218704" y="677204"/>
                  </a:cubicBezTo>
                  <a:cubicBezTo>
                    <a:pt x="219974" y="659424"/>
                    <a:pt x="231404" y="529884"/>
                    <a:pt x="230134" y="479084"/>
                  </a:cubicBezTo>
                  <a:cubicBezTo>
                    <a:pt x="228864" y="428284"/>
                    <a:pt x="249184" y="431459"/>
                    <a:pt x="211084" y="372404"/>
                  </a:cubicBezTo>
                  <a:cubicBezTo>
                    <a:pt x="172984" y="313349"/>
                    <a:pt x="2804" y="134914"/>
                    <a:pt x="1534" y="124754"/>
                  </a:cubicBezTo>
                  <a:cubicBezTo>
                    <a:pt x="264" y="114594"/>
                    <a:pt x="159649" y="297474"/>
                    <a:pt x="203464" y="311444"/>
                  </a:cubicBezTo>
                  <a:cubicBezTo>
                    <a:pt x="247279" y="325414"/>
                    <a:pt x="244104" y="240324"/>
                    <a:pt x="264424" y="208574"/>
                  </a:cubicBezTo>
                  <a:cubicBezTo>
                    <a:pt x="284744" y="176824"/>
                    <a:pt x="323479" y="146344"/>
                    <a:pt x="325384" y="120944"/>
                  </a:cubicBezTo>
                  <a:cubicBezTo>
                    <a:pt x="327289" y="95544"/>
                    <a:pt x="285379" y="54269"/>
                    <a:pt x="275854" y="56174"/>
                  </a:cubicBezTo>
                  <a:cubicBezTo>
                    <a:pt x="266329" y="58079"/>
                    <a:pt x="262519" y="134914"/>
                    <a:pt x="268234" y="132374"/>
                  </a:cubicBezTo>
                  <a:cubicBezTo>
                    <a:pt x="273949" y="129834"/>
                    <a:pt x="334274" y="58079"/>
                    <a:pt x="310144" y="40934"/>
                  </a:cubicBezTo>
                  <a:cubicBezTo>
                    <a:pt x="286014" y="23789"/>
                    <a:pt x="133614" y="23789"/>
                    <a:pt x="123454" y="29504"/>
                  </a:cubicBezTo>
                  <a:cubicBezTo>
                    <a:pt x="113294" y="35219"/>
                    <a:pt x="255534" y="79669"/>
                    <a:pt x="249184" y="75224"/>
                  </a:cubicBezTo>
                  <a:cubicBezTo>
                    <a:pt x="242834" y="70779"/>
                    <a:pt x="131074" y="8549"/>
                    <a:pt x="85354" y="2834"/>
                  </a:cubicBezTo>
                  <a:cubicBezTo>
                    <a:pt x="39634" y="-2881"/>
                    <a:pt x="-23866" y="-976"/>
                    <a:pt x="9154" y="1807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フリーフォーム 180">
              <a:extLst>
                <a:ext uri="{FF2B5EF4-FFF2-40B4-BE49-F238E27FC236}">
                  <a16:creationId xmlns:a16="http://schemas.microsoft.com/office/drawing/2014/main" id="{614040C4-4B21-CA5C-F52D-678DBD2E486D}"/>
                </a:ext>
              </a:extLst>
            </p:cNvPr>
            <p:cNvSpPr/>
            <p:nvPr/>
          </p:nvSpPr>
          <p:spPr>
            <a:xfrm>
              <a:off x="5971607" y="4238278"/>
              <a:ext cx="176120" cy="899203"/>
            </a:xfrm>
            <a:custGeom>
              <a:avLst/>
              <a:gdLst>
                <a:gd name="connsiteX0" fmla="*/ 6918 w 176120"/>
                <a:gd name="connsiteY0" fmla="*/ 6697 h 899203"/>
                <a:gd name="connsiteX1" fmla="*/ 168843 w 176120"/>
                <a:gd name="connsiteY1" fmla="*/ 848072 h 899203"/>
                <a:gd name="connsiteX2" fmla="*/ 133918 w 176120"/>
                <a:gd name="connsiteY2" fmla="*/ 759172 h 899203"/>
                <a:gd name="connsiteX3" fmla="*/ 6918 w 176120"/>
                <a:gd name="connsiteY3" fmla="*/ 371822 h 899203"/>
                <a:gd name="connsiteX4" fmla="*/ 25968 w 176120"/>
                <a:gd name="connsiteY4" fmla="*/ 451197 h 899203"/>
                <a:gd name="connsiteX5" fmla="*/ 6918 w 176120"/>
                <a:gd name="connsiteY5" fmla="*/ 6697 h 899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120" h="899203">
                  <a:moveTo>
                    <a:pt x="6918" y="6697"/>
                  </a:moveTo>
                  <a:cubicBezTo>
                    <a:pt x="30730" y="72843"/>
                    <a:pt x="147676" y="722660"/>
                    <a:pt x="168843" y="848072"/>
                  </a:cubicBezTo>
                  <a:cubicBezTo>
                    <a:pt x="190010" y="973484"/>
                    <a:pt x="160905" y="838547"/>
                    <a:pt x="133918" y="759172"/>
                  </a:cubicBezTo>
                  <a:cubicBezTo>
                    <a:pt x="106931" y="679797"/>
                    <a:pt x="24910" y="423151"/>
                    <a:pt x="6918" y="371822"/>
                  </a:cubicBezTo>
                  <a:cubicBezTo>
                    <a:pt x="-11074" y="320493"/>
                    <a:pt x="23322" y="517872"/>
                    <a:pt x="25968" y="451197"/>
                  </a:cubicBezTo>
                  <a:cubicBezTo>
                    <a:pt x="28614" y="384522"/>
                    <a:pt x="-16894" y="-59449"/>
                    <a:pt x="6918" y="669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 181">
              <a:extLst>
                <a:ext uri="{FF2B5EF4-FFF2-40B4-BE49-F238E27FC236}">
                  <a16:creationId xmlns:a16="http://schemas.microsoft.com/office/drawing/2014/main" id="{08DC9795-6994-0907-BE9B-210E1E1B1B09}"/>
                </a:ext>
              </a:extLst>
            </p:cNvPr>
            <p:cNvSpPr/>
            <p:nvPr/>
          </p:nvSpPr>
          <p:spPr>
            <a:xfrm>
              <a:off x="6121318" y="4759279"/>
              <a:ext cx="217877" cy="319265"/>
            </a:xfrm>
            <a:custGeom>
              <a:avLst/>
              <a:gdLst>
                <a:gd name="connsiteX0" fmla="*/ 82 w 217877"/>
                <a:gd name="connsiteY0" fmla="*/ 101646 h 319265"/>
                <a:gd name="connsiteX1" fmla="*/ 149307 w 217877"/>
                <a:gd name="connsiteY1" fmla="*/ 46 h 319265"/>
                <a:gd name="connsiteX2" fmla="*/ 162007 w 217877"/>
                <a:gd name="connsiteY2" fmla="*/ 114346 h 319265"/>
                <a:gd name="connsiteX3" fmla="*/ 215982 w 217877"/>
                <a:gd name="connsiteY3" fmla="*/ 181021 h 319265"/>
                <a:gd name="connsiteX4" fmla="*/ 193757 w 217877"/>
                <a:gd name="connsiteY4" fmla="*/ 260396 h 319265"/>
                <a:gd name="connsiteX5" fmla="*/ 82632 w 217877"/>
                <a:gd name="connsiteY5" fmla="*/ 317546 h 319265"/>
                <a:gd name="connsiteX6" fmla="*/ 127082 w 217877"/>
                <a:gd name="connsiteY6" fmla="*/ 193721 h 319265"/>
                <a:gd name="connsiteX7" fmla="*/ 82 w 217877"/>
                <a:gd name="connsiteY7" fmla="*/ 101646 h 31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877" h="319265">
                  <a:moveTo>
                    <a:pt x="82" y="101646"/>
                  </a:moveTo>
                  <a:cubicBezTo>
                    <a:pt x="3786" y="69367"/>
                    <a:pt x="122320" y="-2071"/>
                    <a:pt x="149307" y="46"/>
                  </a:cubicBezTo>
                  <a:cubicBezTo>
                    <a:pt x="176295" y="2163"/>
                    <a:pt x="150895" y="84184"/>
                    <a:pt x="162007" y="114346"/>
                  </a:cubicBezTo>
                  <a:cubicBezTo>
                    <a:pt x="173119" y="144508"/>
                    <a:pt x="210690" y="156679"/>
                    <a:pt x="215982" y="181021"/>
                  </a:cubicBezTo>
                  <a:cubicBezTo>
                    <a:pt x="221274" y="205363"/>
                    <a:pt x="215982" y="237642"/>
                    <a:pt x="193757" y="260396"/>
                  </a:cubicBezTo>
                  <a:cubicBezTo>
                    <a:pt x="171532" y="283150"/>
                    <a:pt x="93744" y="328658"/>
                    <a:pt x="82632" y="317546"/>
                  </a:cubicBezTo>
                  <a:cubicBezTo>
                    <a:pt x="71520" y="306434"/>
                    <a:pt x="136078" y="224413"/>
                    <a:pt x="127082" y="193721"/>
                  </a:cubicBezTo>
                  <a:cubicBezTo>
                    <a:pt x="118086" y="163029"/>
                    <a:pt x="-3622" y="133925"/>
                    <a:pt x="82" y="10164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 182">
              <a:extLst>
                <a:ext uri="{FF2B5EF4-FFF2-40B4-BE49-F238E27FC236}">
                  <a16:creationId xmlns:a16="http://schemas.microsoft.com/office/drawing/2014/main" id="{FF8E9BC8-1983-24EF-95C2-2BAF851D9B9B}"/>
                </a:ext>
              </a:extLst>
            </p:cNvPr>
            <p:cNvSpPr/>
            <p:nvPr/>
          </p:nvSpPr>
          <p:spPr>
            <a:xfrm>
              <a:off x="6095815" y="4551966"/>
              <a:ext cx="584718" cy="457834"/>
            </a:xfrm>
            <a:custGeom>
              <a:avLst/>
              <a:gdLst>
                <a:gd name="connsiteX0" fmla="*/ 3360 w 584718"/>
                <a:gd name="connsiteY0" fmla="*/ 270859 h 457834"/>
                <a:gd name="connsiteX1" fmla="*/ 333560 w 584718"/>
                <a:gd name="connsiteY1" fmla="*/ 99409 h 457834"/>
                <a:gd name="connsiteX2" fmla="*/ 219260 w 584718"/>
                <a:gd name="connsiteY2" fmla="*/ 185134 h 457834"/>
                <a:gd name="connsiteX3" fmla="*/ 473260 w 584718"/>
                <a:gd name="connsiteY3" fmla="*/ 147034 h 457834"/>
                <a:gd name="connsiteX4" fmla="*/ 419285 w 584718"/>
                <a:gd name="connsiteY4" fmla="*/ 178784 h 457834"/>
                <a:gd name="connsiteX5" fmla="*/ 428810 w 584718"/>
                <a:gd name="connsiteY5" fmla="*/ 64484 h 457834"/>
                <a:gd name="connsiteX6" fmla="*/ 289110 w 584718"/>
                <a:gd name="connsiteY6" fmla="*/ 984 h 457834"/>
                <a:gd name="connsiteX7" fmla="*/ 470085 w 584718"/>
                <a:gd name="connsiteY7" fmla="*/ 112109 h 457834"/>
                <a:gd name="connsiteX8" fmla="*/ 501835 w 584718"/>
                <a:gd name="connsiteY8" fmla="*/ 137509 h 457834"/>
                <a:gd name="connsiteX9" fmla="*/ 412935 w 584718"/>
                <a:gd name="connsiteY9" fmla="*/ 172434 h 457834"/>
                <a:gd name="connsiteX10" fmla="*/ 562160 w 584718"/>
                <a:gd name="connsiteY10" fmla="*/ 185134 h 457834"/>
                <a:gd name="connsiteX11" fmla="*/ 549460 w 584718"/>
                <a:gd name="connsiteY11" fmla="*/ 455009 h 457834"/>
                <a:gd name="connsiteX12" fmla="*/ 558985 w 584718"/>
                <a:gd name="connsiteY12" fmla="*/ 318484 h 457834"/>
                <a:gd name="connsiteX13" fmla="*/ 578035 w 584718"/>
                <a:gd name="connsiteY13" fmla="*/ 191484 h 457834"/>
                <a:gd name="connsiteX14" fmla="*/ 431985 w 584718"/>
                <a:gd name="connsiteY14" fmla="*/ 115284 h 457834"/>
                <a:gd name="connsiteX15" fmla="*/ 289110 w 584718"/>
                <a:gd name="connsiteY15" fmla="*/ 96234 h 457834"/>
                <a:gd name="connsiteX16" fmla="*/ 85910 w 584718"/>
                <a:gd name="connsiteY16" fmla="*/ 172434 h 457834"/>
                <a:gd name="connsiteX17" fmla="*/ 285935 w 584718"/>
                <a:gd name="connsiteY17" fmla="*/ 102584 h 457834"/>
                <a:gd name="connsiteX18" fmla="*/ 168460 w 584718"/>
                <a:gd name="connsiteY18" fmla="*/ 150209 h 457834"/>
                <a:gd name="connsiteX19" fmla="*/ 3360 w 584718"/>
                <a:gd name="connsiteY19" fmla="*/ 270859 h 457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84718" h="457834">
                  <a:moveTo>
                    <a:pt x="3360" y="270859"/>
                  </a:moveTo>
                  <a:cubicBezTo>
                    <a:pt x="30877" y="262392"/>
                    <a:pt x="297577" y="113696"/>
                    <a:pt x="333560" y="99409"/>
                  </a:cubicBezTo>
                  <a:cubicBezTo>
                    <a:pt x="369543" y="85122"/>
                    <a:pt x="195977" y="177196"/>
                    <a:pt x="219260" y="185134"/>
                  </a:cubicBezTo>
                  <a:cubicBezTo>
                    <a:pt x="242543" y="193071"/>
                    <a:pt x="439923" y="148092"/>
                    <a:pt x="473260" y="147034"/>
                  </a:cubicBezTo>
                  <a:cubicBezTo>
                    <a:pt x="506597" y="145976"/>
                    <a:pt x="426693" y="192542"/>
                    <a:pt x="419285" y="178784"/>
                  </a:cubicBezTo>
                  <a:cubicBezTo>
                    <a:pt x="411877" y="165026"/>
                    <a:pt x="450506" y="94117"/>
                    <a:pt x="428810" y="64484"/>
                  </a:cubicBezTo>
                  <a:cubicBezTo>
                    <a:pt x="407114" y="34851"/>
                    <a:pt x="282231" y="-6954"/>
                    <a:pt x="289110" y="984"/>
                  </a:cubicBezTo>
                  <a:cubicBezTo>
                    <a:pt x="295989" y="8922"/>
                    <a:pt x="434631" y="89355"/>
                    <a:pt x="470085" y="112109"/>
                  </a:cubicBezTo>
                  <a:cubicBezTo>
                    <a:pt x="505539" y="134863"/>
                    <a:pt x="511360" y="127455"/>
                    <a:pt x="501835" y="137509"/>
                  </a:cubicBezTo>
                  <a:cubicBezTo>
                    <a:pt x="492310" y="147563"/>
                    <a:pt x="402881" y="164497"/>
                    <a:pt x="412935" y="172434"/>
                  </a:cubicBezTo>
                  <a:cubicBezTo>
                    <a:pt x="422989" y="180371"/>
                    <a:pt x="539406" y="138038"/>
                    <a:pt x="562160" y="185134"/>
                  </a:cubicBezTo>
                  <a:cubicBezTo>
                    <a:pt x="584914" y="232230"/>
                    <a:pt x="549989" y="432784"/>
                    <a:pt x="549460" y="455009"/>
                  </a:cubicBezTo>
                  <a:cubicBezTo>
                    <a:pt x="548931" y="477234"/>
                    <a:pt x="554223" y="362405"/>
                    <a:pt x="558985" y="318484"/>
                  </a:cubicBezTo>
                  <a:cubicBezTo>
                    <a:pt x="563747" y="274563"/>
                    <a:pt x="599202" y="225351"/>
                    <a:pt x="578035" y="191484"/>
                  </a:cubicBezTo>
                  <a:cubicBezTo>
                    <a:pt x="556868" y="157617"/>
                    <a:pt x="480139" y="131159"/>
                    <a:pt x="431985" y="115284"/>
                  </a:cubicBezTo>
                  <a:cubicBezTo>
                    <a:pt x="383831" y="99409"/>
                    <a:pt x="346789" y="86709"/>
                    <a:pt x="289110" y="96234"/>
                  </a:cubicBezTo>
                  <a:cubicBezTo>
                    <a:pt x="231431" y="105759"/>
                    <a:pt x="86439" y="171376"/>
                    <a:pt x="85910" y="172434"/>
                  </a:cubicBezTo>
                  <a:cubicBezTo>
                    <a:pt x="85381" y="173492"/>
                    <a:pt x="272177" y="106288"/>
                    <a:pt x="285935" y="102584"/>
                  </a:cubicBezTo>
                  <a:cubicBezTo>
                    <a:pt x="299693" y="98880"/>
                    <a:pt x="211851" y="124809"/>
                    <a:pt x="168460" y="150209"/>
                  </a:cubicBezTo>
                  <a:cubicBezTo>
                    <a:pt x="125069" y="175609"/>
                    <a:pt x="-24157" y="279326"/>
                    <a:pt x="3360" y="27085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 183">
              <a:extLst>
                <a:ext uri="{FF2B5EF4-FFF2-40B4-BE49-F238E27FC236}">
                  <a16:creationId xmlns:a16="http://schemas.microsoft.com/office/drawing/2014/main" id="{97ECB54E-0C77-9BCD-D5BD-AB4677F59C80}"/>
                </a:ext>
              </a:extLst>
            </p:cNvPr>
            <p:cNvSpPr/>
            <p:nvPr/>
          </p:nvSpPr>
          <p:spPr>
            <a:xfrm>
              <a:off x="6483341" y="4747205"/>
              <a:ext cx="324752" cy="350857"/>
            </a:xfrm>
            <a:custGeom>
              <a:avLst/>
              <a:gdLst>
                <a:gd name="connsiteX0" fmla="*/ 9 w 324752"/>
                <a:gd name="connsiteY0" fmla="*/ 15295 h 350857"/>
                <a:gd name="connsiteX1" fmla="*/ 117484 w 324752"/>
                <a:gd name="connsiteY1" fmla="*/ 53395 h 350857"/>
                <a:gd name="connsiteX2" fmla="*/ 196859 w 324752"/>
                <a:gd name="connsiteY2" fmla="*/ 164520 h 350857"/>
                <a:gd name="connsiteX3" fmla="*/ 152409 w 324752"/>
                <a:gd name="connsiteY3" fmla="*/ 231195 h 350857"/>
                <a:gd name="connsiteX4" fmla="*/ 234959 w 324752"/>
                <a:gd name="connsiteY4" fmla="*/ 202620 h 350857"/>
                <a:gd name="connsiteX5" fmla="*/ 142884 w 324752"/>
                <a:gd name="connsiteY5" fmla="*/ 326445 h 350857"/>
                <a:gd name="connsiteX6" fmla="*/ 85734 w 324752"/>
                <a:gd name="connsiteY6" fmla="*/ 348670 h 350857"/>
                <a:gd name="connsiteX7" fmla="*/ 190509 w 324752"/>
                <a:gd name="connsiteY7" fmla="*/ 294695 h 350857"/>
                <a:gd name="connsiteX8" fmla="*/ 292109 w 324752"/>
                <a:gd name="connsiteY8" fmla="*/ 174045 h 350857"/>
                <a:gd name="connsiteX9" fmla="*/ 323859 w 324752"/>
                <a:gd name="connsiteY9" fmla="*/ 2595 h 350857"/>
                <a:gd name="connsiteX10" fmla="*/ 307984 w 324752"/>
                <a:gd name="connsiteY10" fmla="*/ 81970 h 350857"/>
                <a:gd name="connsiteX11" fmla="*/ 228609 w 324752"/>
                <a:gd name="connsiteY11" fmla="*/ 234370 h 350857"/>
                <a:gd name="connsiteX12" fmla="*/ 155584 w 324752"/>
                <a:gd name="connsiteY12" fmla="*/ 253420 h 350857"/>
                <a:gd name="connsiteX13" fmla="*/ 165109 w 324752"/>
                <a:gd name="connsiteY13" fmla="*/ 34345 h 350857"/>
                <a:gd name="connsiteX14" fmla="*/ 123834 w 324752"/>
                <a:gd name="connsiteY14" fmla="*/ 47045 h 350857"/>
                <a:gd name="connsiteX15" fmla="*/ 9 w 324752"/>
                <a:gd name="connsiteY15" fmla="*/ 15295 h 35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4752" h="350857">
                  <a:moveTo>
                    <a:pt x="9" y="15295"/>
                  </a:moveTo>
                  <a:cubicBezTo>
                    <a:pt x="-1049" y="16353"/>
                    <a:pt x="84676" y="28524"/>
                    <a:pt x="117484" y="53395"/>
                  </a:cubicBezTo>
                  <a:cubicBezTo>
                    <a:pt x="150292" y="78266"/>
                    <a:pt x="191038" y="134887"/>
                    <a:pt x="196859" y="164520"/>
                  </a:cubicBezTo>
                  <a:cubicBezTo>
                    <a:pt x="202680" y="194153"/>
                    <a:pt x="146059" y="224845"/>
                    <a:pt x="152409" y="231195"/>
                  </a:cubicBezTo>
                  <a:cubicBezTo>
                    <a:pt x="158759" y="237545"/>
                    <a:pt x="236547" y="186745"/>
                    <a:pt x="234959" y="202620"/>
                  </a:cubicBezTo>
                  <a:cubicBezTo>
                    <a:pt x="233372" y="218495"/>
                    <a:pt x="167755" y="302103"/>
                    <a:pt x="142884" y="326445"/>
                  </a:cubicBezTo>
                  <a:cubicBezTo>
                    <a:pt x="118013" y="350787"/>
                    <a:pt x="77797" y="353962"/>
                    <a:pt x="85734" y="348670"/>
                  </a:cubicBezTo>
                  <a:cubicBezTo>
                    <a:pt x="93671" y="343378"/>
                    <a:pt x="156113" y="323799"/>
                    <a:pt x="190509" y="294695"/>
                  </a:cubicBezTo>
                  <a:cubicBezTo>
                    <a:pt x="224905" y="265591"/>
                    <a:pt x="269884" y="222728"/>
                    <a:pt x="292109" y="174045"/>
                  </a:cubicBezTo>
                  <a:cubicBezTo>
                    <a:pt x="314334" y="125362"/>
                    <a:pt x="321213" y="17941"/>
                    <a:pt x="323859" y="2595"/>
                  </a:cubicBezTo>
                  <a:cubicBezTo>
                    <a:pt x="326505" y="-12751"/>
                    <a:pt x="323859" y="43341"/>
                    <a:pt x="307984" y="81970"/>
                  </a:cubicBezTo>
                  <a:cubicBezTo>
                    <a:pt x="292109" y="120599"/>
                    <a:pt x="254009" y="205795"/>
                    <a:pt x="228609" y="234370"/>
                  </a:cubicBezTo>
                  <a:cubicBezTo>
                    <a:pt x="203209" y="262945"/>
                    <a:pt x="166167" y="286758"/>
                    <a:pt x="155584" y="253420"/>
                  </a:cubicBezTo>
                  <a:cubicBezTo>
                    <a:pt x="145001" y="220083"/>
                    <a:pt x="170401" y="68741"/>
                    <a:pt x="165109" y="34345"/>
                  </a:cubicBezTo>
                  <a:cubicBezTo>
                    <a:pt x="159817" y="-51"/>
                    <a:pt x="145530" y="48632"/>
                    <a:pt x="123834" y="47045"/>
                  </a:cubicBezTo>
                  <a:cubicBezTo>
                    <a:pt x="102138" y="45458"/>
                    <a:pt x="1067" y="14237"/>
                    <a:pt x="9" y="1529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 184">
              <a:extLst>
                <a:ext uri="{FF2B5EF4-FFF2-40B4-BE49-F238E27FC236}">
                  <a16:creationId xmlns:a16="http://schemas.microsoft.com/office/drawing/2014/main" id="{21CA8629-5F3B-0B1A-B723-5D64189ABACC}"/>
                </a:ext>
              </a:extLst>
            </p:cNvPr>
            <p:cNvSpPr/>
            <p:nvPr/>
          </p:nvSpPr>
          <p:spPr>
            <a:xfrm>
              <a:off x="6077176" y="4952591"/>
              <a:ext cx="112172" cy="588684"/>
            </a:xfrm>
            <a:custGeom>
              <a:avLst/>
              <a:gdLst>
                <a:gd name="connsiteX0" fmla="*/ 2949 w 112172"/>
                <a:gd name="connsiteY0" fmla="*/ 409 h 588684"/>
                <a:gd name="connsiteX1" fmla="*/ 34699 w 112172"/>
                <a:gd name="connsiteY1" fmla="*/ 444909 h 588684"/>
                <a:gd name="connsiteX2" fmla="*/ 25174 w 112172"/>
                <a:gd name="connsiteY2" fmla="*/ 425859 h 588684"/>
                <a:gd name="connsiteX3" fmla="*/ 28349 w 112172"/>
                <a:gd name="connsiteY3" fmla="*/ 587784 h 588684"/>
                <a:gd name="connsiteX4" fmla="*/ 63274 w 112172"/>
                <a:gd name="connsiteY4" fmla="*/ 489359 h 588684"/>
                <a:gd name="connsiteX5" fmla="*/ 110899 w 112172"/>
                <a:gd name="connsiteY5" fmla="*/ 448084 h 588684"/>
                <a:gd name="connsiteX6" fmla="*/ 98199 w 112172"/>
                <a:gd name="connsiteY6" fmla="*/ 295684 h 588684"/>
                <a:gd name="connsiteX7" fmla="*/ 95024 w 112172"/>
                <a:gd name="connsiteY7" fmla="*/ 282984 h 588684"/>
                <a:gd name="connsiteX8" fmla="*/ 104549 w 112172"/>
                <a:gd name="connsiteY8" fmla="*/ 457609 h 588684"/>
                <a:gd name="connsiteX9" fmla="*/ 56924 w 112172"/>
                <a:gd name="connsiteY9" fmla="*/ 463959 h 588684"/>
                <a:gd name="connsiteX10" fmla="*/ 56924 w 112172"/>
                <a:gd name="connsiteY10" fmla="*/ 225834 h 588684"/>
                <a:gd name="connsiteX11" fmla="*/ 9299 w 112172"/>
                <a:gd name="connsiteY11" fmla="*/ 362359 h 588684"/>
                <a:gd name="connsiteX12" fmla="*/ 2949 w 112172"/>
                <a:gd name="connsiteY12" fmla="*/ 409 h 588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172" h="588684">
                  <a:moveTo>
                    <a:pt x="2949" y="409"/>
                  </a:moveTo>
                  <a:cubicBezTo>
                    <a:pt x="7182" y="14167"/>
                    <a:pt x="30995" y="374001"/>
                    <a:pt x="34699" y="444909"/>
                  </a:cubicBezTo>
                  <a:cubicBezTo>
                    <a:pt x="38403" y="515817"/>
                    <a:pt x="26232" y="402047"/>
                    <a:pt x="25174" y="425859"/>
                  </a:cubicBezTo>
                  <a:cubicBezTo>
                    <a:pt x="24116" y="449671"/>
                    <a:pt x="21999" y="577201"/>
                    <a:pt x="28349" y="587784"/>
                  </a:cubicBezTo>
                  <a:cubicBezTo>
                    <a:pt x="34699" y="598367"/>
                    <a:pt x="49516" y="512642"/>
                    <a:pt x="63274" y="489359"/>
                  </a:cubicBezTo>
                  <a:cubicBezTo>
                    <a:pt x="77032" y="466076"/>
                    <a:pt x="105078" y="480363"/>
                    <a:pt x="110899" y="448084"/>
                  </a:cubicBezTo>
                  <a:cubicBezTo>
                    <a:pt x="116720" y="415805"/>
                    <a:pt x="100845" y="323201"/>
                    <a:pt x="98199" y="295684"/>
                  </a:cubicBezTo>
                  <a:cubicBezTo>
                    <a:pt x="95553" y="268167"/>
                    <a:pt x="93966" y="255997"/>
                    <a:pt x="95024" y="282984"/>
                  </a:cubicBezTo>
                  <a:cubicBezTo>
                    <a:pt x="96082" y="309971"/>
                    <a:pt x="110899" y="427447"/>
                    <a:pt x="104549" y="457609"/>
                  </a:cubicBezTo>
                  <a:cubicBezTo>
                    <a:pt x="98199" y="487771"/>
                    <a:pt x="64862" y="502588"/>
                    <a:pt x="56924" y="463959"/>
                  </a:cubicBezTo>
                  <a:cubicBezTo>
                    <a:pt x="48987" y="425330"/>
                    <a:pt x="64861" y="242767"/>
                    <a:pt x="56924" y="225834"/>
                  </a:cubicBezTo>
                  <a:cubicBezTo>
                    <a:pt x="48987" y="208901"/>
                    <a:pt x="20941" y="400459"/>
                    <a:pt x="9299" y="362359"/>
                  </a:cubicBezTo>
                  <a:cubicBezTo>
                    <a:pt x="-2343" y="324259"/>
                    <a:pt x="-1284" y="-13349"/>
                    <a:pt x="2949" y="40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 185">
              <a:extLst>
                <a:ext uri="{FF2B5EF4-FFF2-40B4-BE49-F238E27FC236}">
                  <a16:creationId xmlns:a16="http://schemas.microsoft.com/office/drawing/2014/main" id="{CD6BAB54-279D-B608-8041-8C845BE40F4C}"/>
                </a:ext>
              </a:extLst>
            </p:cNvPr>
            <p:cNvSpPr/>
            <p:nvPr/>
          </p:nvSpPr>
          <p:spPr>
            <a:xfrm>
              <a:off x="6434717" y="4927551"/>
              <a:ext cx="386123" cy="921224"/>
            </a:xfrm>
            <a:custGeom>
              <a:avLst/>
              <a:gdLst>
                <a:gd name="connsiteX0" fmla="*/ 89908 w 386123"/>
                <a:gd name="connsiteY0" fmla="*/ 263574 h 921224"/>
                <a:gd name="connsiteX1" fmla="*/ 378833 w 386123"/>
                <a:gd name="connsiteY1" fmla="*/ 95299 h 921224"/>
                <a:gd name="connsiteX2" fmla="*/ 293108 w 386123"/>
                <a:gd name="connsiteY2" fmla="*/ 165149 h 921224"/>
                <a:gd name="connsiteX3" fmla="*/ 223258 w 386123"/>
                <a:gd name="connsiteY3" fmla="*/ 250874 h 921224"/>
                <a:gd name="connsiteX4" fmla="*/ 312158 w 386123"/>
                <a:gd name="connsiteY4" fmla="*/ 269924 h 921224"/>
                <a:gd name="connsiteX5" fmla="*/ 343908 w 386123"/>
                <a:gd name="connsiteY5" fmla="*/ 279449 h 921224"/>
                <a:gd name="connsiteX6" fmla="*/ 286758 w 386123"/>
                <a:gd name="connsiteY6" fmla="*/ 342949 h 921224"/>
                <a:gd name="connsiteX7" fmla="*/ 347083 w 386123"/>
                <a:gd name="connsiteY7" fmla="*/ 387399 h 921224"/>
                <a:gd name="connsiteX8" fmla="*/ 293108 w 386123"/>
                <a:gd name="connsiteY8" fmla="*/ 447724 h 921224"/>
                <a:gd name="connsiteX9" fmla="*/ 315333 w 386123"/>
                <a:gd name="connsiteY9" fmla="*/ 523924 h 921224"/>
                <a:gd name="connsiteX10" fmla="*/ 223258 w 386123"/>
                <a:gd name="connsiteY10" fmla="*/ 615999 h 921224"/>
                <a:gd name="connsiteX11" fmla="*/ 213733 w 386123"/>
                <a:gd name="connsiteY11" fmla="*/ 654099 h 921224"/>
                <a:gd name="connsiteX12" fmla="*/ 108958 w 386123"/>
                <a:gd name="connsiteY12" fmla="*/ 749349 h 921224"/>
                <a:gd name="connsiteX13" fmla="*/ 1008 w 386123"/>
                <a:gd name="connsiteY13" fmla="*/ 920799 h 921224"/>
                <a:gd name="connsiteX14" fmla="*/ 175633 w 386123"/>
                <a:gd name="connsiteY14" fmla="*/ 695374 h 921224"/>
                <a:gd name="connsiteX15" fmla="*/ 280408 w 386123"/>
                <a:gd name="connsiteY15" fmla="*/ 533449 h 921224"/>
                <a:gd name="connsiteX16" fmla="*/ 83558 w 386123"/>
                <a:gd name="connsiteY16" fmla="*/ 361999 h 921224"/>
                <a:gd name="connsiteX17" fmla="*/ 293108 w 386123"/>
                <a:gd name="connsiteY17" fmla="*/ 460424 h 921224"/>
                <a:gd name="connsiteX18" fmla="*/ 267708 w 386123"/>
                <a:gd name="connsiteY18" fmla="*/ 336599 h 921224"/>
                <a:gd name="connsiteX19" fmla="*/ 216908 w 386123"/>
                <a:gd name="connsiteY19" fmla="*/ 298499 h 921224"/>
                <a:gd name="connsiteX20" fmla="*/ 340733 w 386123"/>
                <a:gd name="connsiteY20" fmla="*/ 123874 h 921224"/>
                <a:gd name="connsiteX21" fmla="*/ 242308 w 386123"/>
                <a:gd name="connsiteY21" fmla="*/ 49 h 921224"/>
                <a:gd name="connsiteX22" fmla="*/ 293108 w 386123"/>
                <a:gd name="connsiteY22" fmla="*/ 111174 h 921224"/>
                <a:gd name="connsiteX23" fmla="*/ 89908 w 386123"/>
                <a:gd name="connsiteY23" fmla="*/ 263574 h 9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6123" h="921224">
                  <a:moveTo>
                    <a:pt x="89908" y="263574"/>
                  </a:moveTo>
                  <a:cubicBezTo>
                    <a:pt x="104195" y="260928"/>
                    <a:pt x="344966" y="111703"/>
                    <a:pt x="378833" y="95299"/>
                  </a:cubicBezTo>
                  <a:cubicBezTo>
                    <a:pt x="412700" y="78895"/>
                    <a:pt x="319037" y="139220"/>
                    <a:pt x="293108" y="165149"/>
                  </a:cubicBezTo>
                  <a:cubicBezTo>
                    <a:pt x="267179" y="191078"/>
                    <a:pt x="220083" y="233411"/>
                    <a:pt x="223258" y="250874"/>
                  </a:cubicBezTo>
                  <a:cubicBezTo>
                    <a:pt x="226433" y="268337"/>
                    <a:pt x="292050" y="265162"/>
                    <a:pt x="312158" y="269924"/>
                  </a:cubicBezTo>
                  <a:cubicBezTo>
                    <a:pt x="332266" y="274686"/>
                    <a:pt x="348141" y="267278"/>
                    <a:pt x="343908" y="279449"/>
                  </a:cubicBezTo>
                  <a:cubicBezTo>
                    <a:pt x="339675" y="291620"/>
                    <a:pt x="286229" y="324957"/>
                    <a:pt x="286758" y="342949"/>
                  </a:cubicBezTo>
                  <a:cubicBezTo>
                    <a:pt x="287287" y="360941"/>
                    <a:pt x="346025" y="369937"/>
                    <a:pt x="347083" y="387399"/>
                  </a:cubicBezTo>
                  <a:cubicBezTo>
                    <a:pt x="348141" y="404861"/>
                    <a:pt x="298400" y="424970"/>
                    <a:pt x="293108" y="447724"/>
                  </a:cubicBezTo>
                  <a:cubicBezTo>
                    <a:pt x="287816" y="470478"/>
                    <a:pt x="326975" y="495878"/>
                    <a:pt x="315333" y="523924"/>
                  </a:cubicBezTo>
                  <a:cubicBezTo>
                    <a:pt x="303691" y="551970"/>
                    <a:pt x="240191" y="594303"/>
                    <a:pt x="223258" y="615999"/>
                  </a:cubicBezTo>
                  <a:cubicBezTo>
                    <a:pt x="206325" y="637695"/>
                    <a:pt x="232783" y="631874"/>
                    <a:pt x="213733" y="654099"/>
                  </a:cubicBezTo>
                  <a:cubicBezTo>
                    <a:pt x="194683" y="676324"/>
                    <a:pt x="144412" y="704899"/>
                    <a:pt x="108958" y="749349"/>
                  </a:cubicBezTo>
                  <a:cubicBezTo>
                    <a:pt x="73504" y="793799"/>
                    <a:pt x="-10104" y="929795"/>
                    <a:pt x="1008" y="920799"/>
                  </a:cubicBezTo>
                  <a:cubicBezTo>
                    <a:pt x="12120" y="911803"/>
                    <a:pt x="129066" y="759932"/>
                    <a:pt x="175633" y="695374"/>
                  </a:cubicBezTo>
                  <a:cubicBezTo>
                    <a:pt x="222200" y="630816"/>
                    <a:pt x="295754" y="589011"/>
                    <a:pt x="280408" y="533449"/>
                  </a:cubicBezTo>
                  <a:cubicBezTo>
                    <a:pt x="265062" y="477887"/>
                    <a:pt x="81441" y="374170"/>
                    <a:pt x="83558" y="361999"/>
                  </a:cubicBezTo>
                  <a:cubicBezTo>
                    <a:pt x="85675" y="349828"/>
                    <a:pt x="262416" y="464657"/>
                    <a:pt x="293108" y="460424"/>
                  </a:cubicBezTo>
                  <a:cubicBezTo>
                    <a:pt x="323800" y="456191"/>
                    <a:pt x="280408" y="363586"/>
                    <a:pt x="267708" y="336599"/>
                  </a:cubicBezTo>
                  <a:cubicBezTo>
                    <a:pt x="255008" y="309612"/>
                    <a:pt x="204737" y="333953"/>
                    <a:pt x="216908" y="298499"/>
                  </a:cubicBezTo>
                  <a:cubicBezTo>
                    <a:pt x="229079" y="263045"/>
                    <a:pt x="336500" y="173616"/>
                    <a:pt x="340733" y="123874"/>
                  </a:cubicBezTo>
                  <a:cubicBezTo>
                    <a:pt x="344966" y="74132"/>
                    <a:pt x="250245" y="2166"/>
                    <a:pt x="242308" y="49"/>
                  </a:cubicBezTo>
                  <a:cubicBezTo>
                    <a:pt x="234371" y="-2068"/>
                    <a:pt x="318508" y="63549"/>
                    <a:pt x="293108" y="111174"/>
                  </a:cubicBezTo>
                  <a:cubicBezTo>
                    <a:pt x="267708" y="158799"/>
                    <a:pt x="75621" y="266220"/>
                    <a:pt x="89908" y="26357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 186">
              <a:extLst>
                <a:ext uri="{FF2B5EF4-FFF2-40B4-BE49-F238E27FC236}">
                  <a16:creationId xmlns:a16="http://schemas.microsoft.com/office/drawing/2014/main" id="{1FDDD7A0-3264-4034-3B38-60D7855765DC}"/>
                </a:ext>
              </a:extLst>
            </p:cNvPr>
            <p:cNvSpPr/>
            <p:nvPr/>
          </p:nvSpPr>
          <p:spPr>
            <a:xfrm>
              <a:off x="6070571" y="4724390"/>
              <a:ext cx="610163" cy="1146188"/>
            </a:xfrm>
            <a:custGeom>
              <a:avLst/>
              <a:gdLst>
                <a:gd name="connsiteX0" fmla="*/ 365154 w 610163"/>
                <a:gd name="connsiteY0" fmla="*/ 393710 h 1146188"/>
                <a:gd name="connsiteX1" fmla="*/ 390554 w 610163"/>
                <a:gd name="connsiteY1" fmla="*/ 603260 h 1146188"/>
                <a:gd name="connsiteX2" fmla="*/ 511204 w 610163"/>
                <a:gd name="connsiteY2" fmla="*/ 762010 h 1146188"/>
                <a:gd name="connsiteX3" fmla="*/ 381029 w 610163"/>
                <a:gd name="connsiteY3" fmla="*/ 904885 h 1146188"/>
                <a:gd name="connsiteX4" fmla="*/ 381029 w 610163"/>
                <a:gd name="connsiteY4" fmla="*/ 1047760 h 1146188"/>
                <a:gd name="connsiteX5" fmla="*/ 276254 w 610163"/>
                <a:gd name="connsiteY5" fmla="*/ 1038235 h 1146188"/>
                <a:gd name="connsiteX6" fmla="*/ 387379 w 610163"/>
                <a:gd name="connsiteY6" fmla="*/ 1143010 h 1146188"/>
                <a:gd name="connsiteX7" fmla="*/ 142904 w 610163"/>
                <a:gd name="connsiteY7" fmla="*/ 1022360 h 1146188"/>
                <a:gd name="connsiteX8" fmla="*/ 73054 w 610163"/>
                <a:gd name="connsiteY8" fmla="*/ 974735 h 1146188"/>
                <a:gd name="connsiteX9" fmla="*/ 73054 w 610163"/>
                <a:gd name="connsiteY9" fmla="*/ 876310 h 1146188"/>
                <a:gd name="connsiteX10" fmla="*/ 29 w 610163"/>
                <a:gd name="connsiteY10" fmla="*/ 981085 h 1146188"/>
                <a:gd name="connsiteX11" fmla="*/ 82579 w 610163"/>
                <a:gd name="connsiteY11" fmla="*/ 638185 h 1146188"/>
                <a:gd name="connsiteX12" fmla="*/ 34954 w 610163"/>
                <a:gd name="connsiteY12" fmla="*/ 819160 h 1146188"/>
                <a:gd name="connsiteX13" fmla="*/ 63529 w 610163"/>
                <a:gd name="connsiteY13" fmla="*/ 755660 h 1146188"/>
                <a:gd name="connsiteX14" fmla="*/ 149254 w 610163"/>
                <a:gd name="connsiteY14" fmla="*/ 742960 h 1146188"/>
                <a:gd name="connsiteX15" fmla="*/ 168304 w 610163"/>
                <a:gd name="connsiteY15" fmla="*/ 787410 h 1146188"/>
                <a:gd name="connsiteX16" fmla="*/ 63529 w 610163"/>
                <a:gd name="connsiteY16" fmla="*/ 847735 h 1146188"/>
                <a:gd name="connsiteX17" fmla="*/ 165129 w 610163"/>
                <a:gd name="connsiteY17" fmla="*/ 784235 h 1146188"/>
                <a:gd name="connsiteX18" fmla="*/ 177829 w 610163"/>
                <a:gd name="connsiteY18" fmla="*/ 717560 h 1146188"/>
                <a:gd name="connsiteX19" fmla="*/ 28604 w 610163"/>
                <a:gd name="connsiteY19" fmla="*/ 742960 h 1146188"/>
                <a:gd name="connsiteX20" fmla="*/ 79404 w 610163"/>
                <a:gd name="connsiteY20" fmla="*/ 695335 h 1146188"/>
                <a:gd name="connsiteX21" fmla="*/ 31779 w 610163"/>
                <a:gd name="connsiteY21" fmla="*/ 952510 h 1146188"/>
                <a:gd name="connsiteX22" fmla="*/ 196879 w 610163"/>
                <a:gd name="connsiteY22" fmla="*/ 1076335 h 1146188"/>
                <a:gd name="connsiteX23" fmla="*/ 69879 w 610163"/>
                <a:gd name="connsiteY23" fmla="*/ 1069985 h 1146188"/>
                <a:gd name="connsiteX24" fmla="*/ 403254 w 610163"/>
                <a:gd name="connsiteY24" fmla="*/ 1146185 h 1146188"/>
                <a:gd name="connsiteX25" fmla="*/ 327054 w 610163"/>
                <a:gd name="connsiteY25" fmla="*/ 1066810 h 1146188"/>
                <a:gd name="connsiteX26" fmla="*/ 609629 w 610163"/>
                <a:gd name="connsiteY26" fmla="*/ 752485 h 1146188"/>
                <a:gd name="connsiteX27" fmla="*/ 400079 w 610163"/>
                <a:gd name="connsiteY27" fmla="*/ 946160 h 1146188"/>
                <a:gd name="connsiteX28" fmla="*/ 476279 w 610163"/>
                <a:gd name="connsiteY28" fmla="*/ 774710 h 1146188"/>
                <a:gd name="connsiteX29" fmla="*/ 450879 w 610163"/>
                <a:gd name="connsiteY29" fmla="*/ 708035 h 1146188"/>
                <a:gd name="connsiteX30" fmla="*/ 431829 w 610163"/>
                <a:gd name="connsiteY30" fmla="*/ 593735 h 1146188"/>
                <a:gd name="connsiteX31" fmla="*/ 514379 w 610163"/>
                <a:gd name="connsiteY31" fmla="*/ 409585 h 1146188"/>
                <a:gd name="connsiteX32" fmla="*/ 460404 w 610163"/>
                <a:gd name="connsiteY32" fmla="*/ 10 h 1146188"/>
                <a:gd name="connsiteX33" fmla="*/ 479454 w 610163"/>
                <a:gd name="connsiteY33" fmla="*/ 422285 h 1146188"/>
                <a:gd name="connsiteX34" fmla="*/ 425479 w 610163"/>
                <a:gd name="connsiteY34" fmla="*/ 603260 h 1146188"/>
                <a:gd name="connsiteX35" fmla="*/ 365154 w 610163"/>
                <a:gd name="connsiteY35" fmla="*/ 393710 h 1146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0163" h="1146188">
                  <a:moveTo>
                    <a:pt x="365154" y="393710"/>
                  </a:moveTo>
                  <a:cubicBezTo>
                    <a:pt x="359333" y="393710"/>
                    <a:pt x="366212" y="541877"/>
                    <a:pt x="390554" y="603260"/>
                  </a:cubicBezTo>
                  <a:cubicBezTo>
                    <a:pt x="414896" y="664643"/>
                    <a:pt x="512791" y="711739"/>
                    <a:pt x="511204" y="762010"/>
                  </a:cubicBezTo>
                  <a:cubicBezTo>
                    <a:pt x="509617" y="812281"/>
                    <a:pt x="402725" y="857260"/>
                    <a:pt x="381029" y="904885"/>
                  </a:cubicBezTo>
                  <a:cubicBezTo>
                    <a:pt x="359333" y="952510"/>
                    <a:pt x="398491" y="1025535"/>
                    <a:pt x="381029" y="1047760"/>
                  </a:cubicBezTo>
                  <a:cubicBezTo>
                    <a:pt x="363567" y="1069985"/>
                    <a:pt x="275196" y="1022360"/>
                    <a:pt x="276254" y="1038235"/>
                  </a:cubicBezTo>
                  <a:cubicBezTo>
                    <a:pt x="277312" y="1054110"/>
                    <a:pt x="409604" y="1145656"/>
                    <a:pt x="387379" y="1143010"/>
                  </a:cubicBezTo>
                  <a:cubicBezTo>
                    <a:pt x="365154" y="1140364"/>
                    <a:pt x="195291" y="1050406"/>
                    <a:pt x="142904" y="1022360"/>
                  </a:cubicBezTo>
                  <a:cubicBezTo>
                    <a:pt x="90517" y="994314"/>
                    <a:pt x="84696" y="999077"/>
                    <a:pt x="73054" y="974735"/>
                  </a:cubicBezTo>
                  <a:cubicBezTo>
                    <a:pt x="61412" y="950393"/>
                    <a:pt x="85225" y="875252"/>
                    <a:pt x="73054" y="876310"/>
                  </a:cubicBezTo>
                  <a:cubicBezTo>
                    <a:pt x="60883" y="877368"/>
                    <a:pt x="-1558" y="1020772"/>
                    <a:pt x="29" y="981085"/>
                  </a:cubicBezTo>
                  <a:cubicBezTo>
                    <a:pt x="1616" y="941398"/>
                    <a:pt x="76758" y="665173"/>
                    <a:pt x="82579" y="638185"/>
                  </a:cubicBezTo>
                  <a:cubicBezTo>
                    <a:pt x="88400" y="611197"/>
                    <a:pt x="38129" y="799581"/>
                    <a:pt x="34954" y="819160"/>
                  </a:cubicBezTo>
                  <a:cubicBezTo>
                    <a:pt x="31779" y="838739"/>
                    <a:pt x="44479" y="768360"/>
                    <a:pt x="63529" y="755660"/>
                  </a:cubicBezTo>
                  <a:cubicBezTo>
                    <a:pt x="82579" y="742960"/>
                    <a:pt x="131792" y="737668"/>
                    <a:pt x="149254" y="742960"/>
                  </a:cubicBezTo>
                  <a:cubicBezTo>
                    <a:pt x="166716" y="748252"/>
                    <a:pt x="182591" y="769948"/>
                    <a:pt x="168304" y="787410"/>
                  </a:cubicBezTo>
                  <a:cubicBezTo>
                    <a:pt x="154017" y="804872"/>
                    <a:pt x="64058" y="848264"/>
                    <a:pt x="63529" y="847735"/>
                  </a:cubicBezTo>
                  <a:cubicBezTo>
                    <a:pt x="63000" y="847206"/>
                    <a:pt x="146079" y="805931"/>
                    <a:pt x="165129" y="784235"/>
                  </a:cubicBezTo>
                  <a:cubicBezTo>
                    <a:pt x="184179" y="762539"/>
                    <a:pt x="200583" y="724439"/>
                    <a:pt x="177829" y="717560"/>
                  </a:cubicBezTo>
                  <a:cubicBezTo>
                    <a:pt x="155075" y="710681"/>
                    <a:pt x="45008" y="746664"/>
                    <a:pt x="28604" y="742960"/>
                  </a:cubicBezTo>
                  <a:cubicBezTo>
                    <a:pt x="12200" y="739256"/>
                    <a:pt x="78875" y="660410"/>
                    <a:pt x="79404" y="695335"/>
                  </a:cubicBezTo>
                  <a:cubicBezTo>
                    <a:pt x="79933" y="730260"/>
                    <a:pt x="12200" y="889010"/>
                    <a:pt x="31779" y="952510"/>
                  </a:cubicBezTo>
                  <a:cubicBezTo>
                    <a:pt x="51358" y="1016010"/>
                    <a:pt x="190529" y="1056756"/>
                    <a:pt x="196879" y="1076335"/>
                  </a:cubicBezTo>
                  <a:cubicBezTo>
                    <a:pt x="203229" y="1095914"/>
                    <a:pt x="35483" y="1058343"/>
                    <a:pt x="69879" y="1069985"/>
                  </a:cubicBezTo>
                  <a:cubicBezTo>
                    <a:pt x="104275" y="1081627"/>
                    <a:pt x="360392" y="1146714"/>
                    <a:pt x="403254" y="1146185"/>
                  </a:cubicBezTo>
                  <a:cubicBezTo>
                    <a:pt x="446116" y="1145656"/>
                    <a:pt x="292658" y="1132427"/>
                    <a:pt x="327054" y="1066810"/>
                  </a:cubicBezTo>
                  <a:cubicBezTo>
                    <a:pt x="361450" y="1001193"/>
                    <a:pt x="597458" y="772593"/>
                    <a:pt x="609629" y="752485"/>
                  </a:cubicBezTo>
                  <a:cubicBezTo>
                    <a:pt x="621800" y="732377"/>
                    <a:pt x="422304" y="942456"/>
                    <a:pt x="400079" y="946160"/>
                  </a:cubicBezTo>
                  <a:cubicBezTo>
                    <a:pt x="377854" y="949864"/>
                    <a:pt x="467812" y="814398"/>
                    <a:pt x="476279" y="774710"/>
                  </a:cubicBezTo>
                  <a:cubicBezTo>
                    <a:pt x="484746" y="735023"/>
                    <a:pt x="458287" y="738197"/>
                    <a:pt x="450879" y="708035"/>
                  </a:cubicBezTo>
                  <a:cubicBezTo>
                    <a:pt x="443471" y="677873"/>
                    <a:pt x="421246" y="643477"/>
                    <a:pt x="431829" y="593735"/>
                  </a:cubicBezTo>
                  <a:cubicBezTo>
                    <a:pt x="442412" y="543993"/>
                    <a:pt x="509616" y="508539"/>
                    <a:pt x="514379" y="409585"/>
                  </a:cubicBezTo>
                  <a:cubicBezTo>
                    <a:pt x="519142" y="310631"/>
                    <a:pt x="466225" y="-2107"/>
                    <a:pt x="460404" y="10"/>
                  </a:cubicBezTo>
                  <a:cubicBezTo>
                    <a:pt x="454583" y="2127"/>
                    <a:pt x="485275" y="321743"/>
                    <a:pt x="479454" y="422285"/>
                  </a:cubicBezTo>
                  <a:cubicBezTo>
                    <a:pt x="473633" y="522827"/>
                    <a:pt x="445058" y="603260"/>
                    <a:pt x="425479" y="603260"/>
                  </a:cubicBezTo>
                  <a:cubicBezTo>
                    <a:pt x="405900" y="603260"/>
                    <a:pt x="370975" y="393710"/>
                    <a:pt x="365154" y="39371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 187">
              <a:extLst>
                <a:ext uri="{FF2B5EF4-FFF2-40B4-BE49-F238E27FC236}">
                  <a16:creationId xmlns:a16="http://schemas.microsoft.com/office/drawing/2014/main" id="{405030A3-BF1C-29CD-6E23-C6B5F2A75473}"/>
                </a:ext>
              </a:extLst>
            </p:cNvPr>
            <p:cNvSpPr/>
            <p:nvPr/>
          </p:nvSpPr>
          <p:spPr>
            <a:xfrm>
              <a:off x="4261922" y="5659983"/>
              <a:ext cx="862111" cy="1043262"/>
            </a:xfrm>
            <a:custGeom>
              <a:avLst/>
              <a:gdLst>
                <a:gd name="connsiteX0" fmla="*/ 5278 w 862111"/>
                <a:gd name="connsiteY0" fmla="*/ 7392 h 1043262"/>
                <a:gd name="connsiteX1" fmla="*/ 313253 w 862111"/>
                <a:gd name="connsiteY1" fmla="*/ 489992 h 1043262"/>
                <a:gd name="connsiteX2" fmla="*/ 313253 w 862111"/>
                <a:gd name="connsiteY2" fmla="*/ 458242 h 1043262"/>
                <a:gd name="connsiteX3" fmla="*/ 522803 w 862111"/>
                <a:gd name="connsiteY3" fmla="*/ 645567 h 1043262"/>
                <a:gd name="connsiteX4" fmla="*/ 529153 w 862111"/>
                <a:gd name="connsiteY4" fmla="*/ 642392 h 1043262"/>
                <a:gd name="connsiteX5" fmla="*/ 691078 w 862111"/>
                <a:gd name="connsiteY5" fmla="*/ 791617 h 1043262"/>
                <a:gd name="connsiteX6" fmla="*/ 779978 w 862111"/>
                <a:gd name="connsiteY6" fmla="*/ 877342 h 1043262"/>
                <a:gd name="connsiteX7" fmla="*/ 770453 w 862111"/>
                <a:gd name="connsiteY7" fmla="*/ 813842 h 1043262"/>
                <a:gd name="connsiteX8" fmla="*/ 859353 w 862111"/>
                <a:gd name="connsiteY8" fmla="*/ 1042442 h 1043262"/>
                <a:gd name="connsiteX9" fmla="*/ 811728 w 862111"/>
                <a:gd name="connsiteY9" fmla="*/ 880517 h 1043262"/>
                <a:gd name="connsiteX10" fmla="*/ 548203 w 862111"/>
                <a:gd name="connsiteY10" fmla="*/ 629692 h 1043262"/>
                <a:gd name="connsiteX11" fmla="*/ 300553 w 862111"/>
                <a:gd name="connsiteY11" fmla="*/ 502692 h 1043262"/>
                <a:gd name="connsiteX12" fmla="*/ 208478 w 862111"/>
                <a:gd name="connsiteY12" fmla="*/ 359817 h 1043262"/>
                <a:gd name="connsiteX13" fmla="*/ 17978 w 862111"/>
                <a:gd name="connsiteY13" fmla="*/ 121692 h 1043262"/>
                <a:gd name="connsiteX14" fmla="*/ 110053 w 862111"/>
                <a:gd name="connsiteY14" fmla="*/ 191542 h 1043262"/>
                <a:gd name="connsiteX15" fmla="*/ 5278 w 862111"/>
                <a:gd name="connsiteY15" fmla="*/ 7392 h 1043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2111" h="1043262">
                  <a:moveTo>
                    <a:pt x="5278" y="7392"/>
                  </a:moveTo>
                  <a:cubicBezTo>
                    <a:pt x="39145" y="57134"/>
                    <a:pt x="261924" y="414850"/>
                    <a:pt x="313253" y="489992"/>
                  </a:cubicBezTo>
                  <a:cubicBezTo>
                    <a:pt x="364582" y="565134"/>
                    <a:pt x="278328" y="432313"/>
                    <a:pt x="313253" y="458242"/>
                  </a:cubicBezTo>
                  <a:cubicBezTo>
                    <a:pt x="348178" y="484171"/>
                    <a:pt x="486820" y="614875"/>
                    <a:pt x="522803" y="645567"/>
                  </a:cubicBezTo>
                  <a:cubicBezTo>
                    <a:pt x="558786" y="676259"/>
                    <a:pt x="501107" y="618050"/>
                    <a:pt x="529153" y="642392"/>
                  </a:cubicBezTo>
                  <a:cubicBezTo>
                    <a:pt x="557199" y="666734"/>
                    <a:pt x="649274" y="752459"/>
                    <a:pt x="691078" y="791617"/>
                  </a:cubicBezTo>
                  <a:cubicBezTo>
                    <a:pt x="732882" y="830775"/>
                    <a:pt x="766749" y="873638"/>
                    <a:pt x="779978" y="877342"/>
                  </a:cubicBezTo>
                  <a:cubicBezTo>
                    <a:pt x="793207" y="881046"/>
                    <a:pt x="757224" y="786325"/>
                    <a:pt x="770453" y="813842"/>
                  </a:cubicBezTo>
                  <a:cubicBezTo>
                    <a:pt x="783682" y="841359"/>
                    <a:pt x="852474" y="1031330"/>
                    <a:pt x="859353" y="1042442"/>
                  </a:cubicBezTo>
                  <a:cubicBezTo>
                    <a:pt x="866232" y="1053554"/>
                    <a:pt x="863586" y="949309"/>
                    <a:pt x="811728" y="880517"/>
                  </a:cubicBezTo>
                  <a:cubicBezTo>
                    <a:pt x="759870" y="811725"/>
                    <a:pt x="633399" y="692663"/>
                    <a:pt x="548203" y="629692"/>
                  </a:cubicBezTo>
                  <a:cubicBezTo>
                    <a:pt x="463007" y="566721"/>
                    <a:pt x="357174" y="547671"/>
                    <a:pt x="300553" y="502692"/>
                  </a:cubicBezTo>
                  <a:cubicBezTo>
                    <a:pt x="243932" y="457713"/>
                    <a:pt x="255574" y="423317"/>
                    <a:pt x="208478" y="359817"/>
                  </a:cubicBezTo>
                  <a:cubicBezTo>
                    <a:pt x="161382" y="296317"/>
                    <a:pt x="34382" y="149738"/>
                    <a:pt x="17978" y="121692"/>
                  </a:cubicBezTo>
                  <a:cubicBezTo>
                    <a:pt x="1574" y="93646"/>
                    <a:pt x="108466" y="208475"/>
                    <a:pt x="110053" y="191542"/>
                  </a:cubicBezTo>
                  <a:cubicBezTo>
                    <a:pt x="111641" y="174609"/>
                    <a:pt x="-28589" y="-42350"/>
                    <a:pt x="5278" y="739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 188">
              <a:extLst>
                <a:ext uri="{FF2B5EF4-FFF2-40B4-BE49-F238E27FC236}">
                  <a16:creationId xmlns:a16="http://schemas.microsoft.com/office/drawing/2014/main" id="{1802BDF1-1CD7-7942-A081-22D5A7ABE6AF}"/>
                </a:ext>
              </a:extLst>
            </p:cNvPr>
            <p:cNvSpPr/>
            <p:nvPr/>
          </p:nvSpPr>
          <p:spPr>
            <a:xfrm>
              <a:off x="4035905" y="5628839"/>
              <a:ext cx="397651" cy="452056"/>
            </a:xfrm>
            <a:custGeom>
              <a:avLst/>
              <a:gdLst>
                <a:gd name="connsiteX0" fmla="*/ 278920 w 397651"/>
                <a:gd name="connsiteY0" fmla="*/ 436 h 452056"/>
                <a:gd name="connsiteX1" fmla="*/ 129695 w 397651"/>
                <a:gd name="connsiteY1" fmla="*/ 162361 h 452056"/>
                <a:gd name="connsiteX2" fmla="*/ 174145 w 397651"/>
                <a:gd name="connsiteY2" fmla="*/ 321111 h 452056"/>
                <a:gd name="connsiteX3" fmla="*/ 151920 w 397651"/>
                <a:gd name="connsiteY3" fmla="*/ 283011 h 452056"/>
                <a:gd name="connsiteX4" fmla="*/ 396395 w 397651"/>
                <a:gd name="connsiteY4" fmla="*/ 451286 h 452056"/>
                <a:gd name="connsiteX5" fmla="*/ 253520 w 397651"/>
                <a:gd name="connsiteY5" fmla="*/ 349686 h 452056"/>
                <a:gd name="connsiteX6" fmla="*/ 78895 w 397651"/>
                <a:gd name="connsiteY6" fmla="*/ 225861 h 452056"/>
                <a:gd name="connsiteX7" fmla="*/ 139220 w 397651"/>
                <a:gd name="connsiteY7" fmla="*/ 149661 h 452056"/>
                <a:gd name="connsiteX8" fmla="*/ 2695 w 397651"/>
                <a:gd name="connsiteY8" fmla="*/ 213161 h 452056"/>
                <a:gd name="connsiteX9" fmla="*/ 278920 w 397651"/>
                <a:gd name="connsiteY9" fmla="*/ 436 h 45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651" h="452056">
                  <a:moveTo>
                    <a:pt x="278920" y="436"/>
                  </a:moveTo>
                  <a:cubicBezTo>
                    <a:pt x="300087" y="-8031"/>
                    <a:pt x="147157" y="108915"/>
                    <a:pt x="129695" y="162361"/>
                  </a:cubicBezTo>
                  <a:cubicBezTo>
                    <a:pt x="112233" y="215807"/>
                    <a:pt x="170441" y="301003"/>
                    <a:pt x="174145" y="321111"/>
                  </a:cubicBezTo>
                  <a:cubicBezTo>
                    <a:pt x="177849" y="341219"/>
                    <a:pt x="114878" y="261315"/>
                    <a:pt x="151920" y="283011"/>
                  </a:cubicBezTo>
                  <a:cubicBezTo>
                    <a:pt x="188962" y="304707"/>
                    <a:pt x="379462" y="440174"/>
                    <a:pt x="396395" y="451286"/>
                  </a:cubicBezTo>
                  <a:cubicBezTo>
                    <a:pt x="413328" y="462398"/>
                    <a:pt x="253520" y="349686"/>
                    <a:pt x="253520" y="349686"/>
                  </a:cubicBezTo>
                  <a:cubicBezTo>
                    <a:pt x="200603" y="312115"/>
                    <a:pt x="97945" y="259199"/>
                    <a:pt x="78895" y="225861"/>
                  </a:cubicBezTo>
                  <a:cubicBezTo>
                    <a:pt x="59845" y="192524"/>
                    <a:pt x="151920" y="151778"/>
                    <a:pt x="139220" y="149661"/>
                  </a:cubicBezTo>
                  <a:cubicBezTo>
                    <a:pt x="126520" y="147544"/>
                    <a:pt x="-21647" y="236974"/>
                    <a:pt x="2695" y="213161"/>
                  </a:cubicBezTo>
                  <a:cubicBezTo>
                    <a:pt x="27037" y="189349"/>
                    <a:pt x="257753" y="8903"/>
                    <a:pt x="278920" y="43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 189">
              <a:extLst>
                <a:ext uri="{FF2B5EF4-FFF2-40B4-BE49-F238E27FC236}">
                  <a16:creationId xmlns:a16="http://schemas.microsoft.com/office/drawing/2014/main" id="{BEF65D79-689C-6639-1173-8B3DF686FCC7}"/>
                </a:ext>
              </a:extLst>
            </p:cNvPr>
            <p:cNvSpPr/>
            <p:nvPr/>
          </p:nvSpPr>
          <p:spPr>
            <a:xfrm>
              <a:off x="4327098" y="5997402"/>
              <a:ext cx="306576" cy="422533"/>
            </a:xfrm>
            <a:custGeom>
              <a:avLst/>
              <a:gdLst>
                <a:gd name="connsiteX0" fmla="*/ 427 w 306576"/>
                <a:gd name="connsiteY0" fmla="*/ 173 h 422533"/>
                <a:gd name="connsiteX1" fmla="*/ 181402 w 306576"/>
                <a:gd name="connsiteY1" fmla="*/ 165273 h 422533"/>
                <a:gd name="connsiteX2" fmla="*/ 302052 w 306576"/>
                <a:gd name="connsiteY2" fmla="*/ 346248 h 422533"/>
                <a:gd name="connsiteX3" fmla="*/ 283002 w 306576"/>
                <a:gd name="connsiteY3" fmla="*/ 295448 h 422533"/>
                <a:gd name="connsiteX4" fmla="*/ 305227 w 306576"/>
                <a:gd name="connsiteY4" fmla="*/ 422448 h 422533"/>
                <a:gd name="connsiteX5" fmla="*/ 235377 w 306576"/>
                <a:gd name="connsiteY5" fmla="*/ 273223 h 422533"/>
                <a:gd name="connsiteX6" fmla="*/ 133777 w 306576"/>
                <a:gd name="connsiteY6" fmla="*/ 136698 h 422533"/>
                <a:gd name="connsiteX7" fmla="*/ 427 w 306576"/>
                <a:gd name="connsiteY7" fmla="*/ 173 h 42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6576" h="422533">
                  <a:moveTo>
                    <a:pt x="427" y="173"/>
                  </a:moveTo>
                  <a:cubicBezTo>
                    <a:pt x="8365" y="4936"/>
                    <a:pt x="131131" y="107594"/>
                    <a:pt x="181402" y="165273"/>
                  </a:cubicBezTo>
                  <a:cubicBezTo>
                    <a:pt x="231673" y="222952"/>
                    <a:pt x="285119" y="324552"/>
                    <a:pt x="302052" y="346248"/>
                  </a:cubicBezTo>
                  <a:cubicBezTo>
                    <a:pt x="318985" y="367944"/>
                    <a:pt x="282473" y="282748"/>
                    <a:pt x="283002" y="295448"/>
                  </a:cubicBezTo>
                  <a:cubicBezTo>
                    <a:pt x="283531" y="308148"/>
                    <a:pt x="313164" y="426152"/>
                    <a:pt x="305227" y="422448"/>
                  </a:cubicBezTo>
                  <a:cubicBezTo>
                    <a:pt x="297290" y="418744"/>
                    <a:pt x="263952" y="320848"/>
                    <a:pt x="235377" y="273223"/>
                  </a:cubicBezTo>
                  <a:cubicBezTo>
                    <a:pt x="206802" y="225598"/>
                    <a:pt x="170289" y="183265"/>
                    <a:pt x="133777" y="136698"/>
                  </a:cubicBezTo>
                  <a:cubicBezTo>
                    <a:pt x="97265" y="90131"/>
                    <a:pt x="-7511" y="-4590"/>
                    <a:pt x="427" y="17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 190">
              <a:extLst>
                <a:ext uri="{FF2B5EF4-FFF2-40B4-BE49-F238E27FC236}">
                  <a16:creationId xmlns:a16="http://schemas.microsoft.com/office/drawing/2014/main" id="{E50AE51F-96A2-82A9-49CC-3ECF9FCCC0C1}"/>
                </a:ext>
              </a:extLst>
            </p:cNvPr>
            <p:cNvSpPr/>
            <p:nvPr/>
          </p:nvSpPr>
          <p:spPr>
            <a:xfrm>
              <a:off x="4517937" y="6146052"/>
              <a:ext cx="555838" cy="667577"/>
            </a:xfrm>
            <a:custGeom>
              <a:avLst/>
              <a:gdLst>
                <a:gd name="connsiteX0" fmla="*/ 88 w 555838"/>
                <a:gd name="connsiteY0" fmla="*/ 748 h 667577"/>
                <a:gd name="connsiteX1" fmla="*/ 260438 w 555838"/>
                <a:gd name="connsiteY1" fmla="*/ 378573 h 667577"/>
                <a:gd name="connsiteX2" fmla="*/ 247738 w 555838"/>
                <a:gd name="connsiteY2" fmla="*/ 359523 h 667577"/>
                <a:gd name="connsiteX3" fmla="*/ 355688 w 555838"/>
                <a:gd name="connsiteY3" fmla="*/ 391273 h 667577"/>
                <a:gd name="connsiteX4" fmla="*/ 520788 w 555838"/>
                <a:gd name="connsiteY4" fmla="*/ 499223 h 667577"/>
                <a:gd name="connsiteX5" fmla="*/ 555713 w 555838"/>
                <a:gd name="connsiteY5" fmla="*/ 667498 h 667577"/>
                <a:gd name="connsiteX6" fmla="*/ 527138 w 555838"/>
                <a:gd name="connsiteY6" fmla="*/ 476998 h 667577"/>
                <a:gd name="connsiteX7" fmla="*/ 409663 w 555838"/>
                <a:gd name="connsiteY7" fmla="*/ 445248 h 667577"/>
                <a:gd name="connsiteX8" fmla="*/ 384263 w 555838"/>
                <a:gd name="connsiteY8" fmla="*/ 403973 h 667577"/>
                <a:gd name="connsiteX9" fmla="*/ 362038 w 555838"/>
                <a:gd name="connsiteY9" fmla="*/ 296023 h 667577"/>
                <a:gd name="connsiteX10" fmla="*/ 193763 w 555838"/>
                <a:gd name="connsiteY10" fmla="*/ 92823 h 667577"/>
                <a:gd name="connsiteX11" fmla="*/ 377913 w 555838"/>
                <a:gd name="connsiteY11" fmla="*/ 353173 h 667577"/>
                <a:gd name="connsiteX12" fmla="*/ 317588 w 555838"/>
                <a:gd name="connsiteY12" fmla="*/ 381748 h 667577"/>
                <a:gd name="connsiteX13" fmla="*/ 231863 w 555838"/>
                <a:gd name="connsiteY13" fmla="*/ 283323 h 667577"/>
                <a:gd name="connsiteX14" fmla="*/ 88 w 555838"/>
                <a:gd name="connsiteY14" fmla="*/ 748 h 66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5838" h="667577">
                  <a:moveTo>
                    <a:pt x="88" y="748"/>
                  </a:moveTo>
                  <a:cubicBezTo>
                    <a:pt x="4850" y="16623"/>
                    <a:pt x="219163" y="318777"/>
                    <a:pt x="260438" y="378573"/>
                  </a:cubicBezTo>
                  <a:cubicBezTo>
                    <a:pt x="301713" y="438369"/>
                    <a:pt x="231863" y="357406"/>
                    <a:pt x="247738" y="359523"/>
                  </a:cubicBezTo>
                  <a:cubicBezTo>
                    <a:pt x="263613" y="361640"/>
                    <a:pt x="310180" y="367990"/>
                    <a:pt x="355688" y="391273"/>
                  </a:cubicBezTo>
                  <a:cubicBezTo>
                    <a:pt x="401196" y="414556"/>
                    <a:pt x="487451" y="453186"/>
                    <a:pt x="520788" y="499223"/>
                  </a:cubicBezTo>
                  <a:cubicBezTo>
                    <a:pt x="554126" y="545261"/>
                    <a:pt x="554655" y="671202"/>
                    <a:pt x="555713" y="667498"/>
                  </a:cubicBezTo>
                  <a:cubicBezTo>
                    <a:pt x="556771" y="663794"/>
                    <a:pt x="551480" y="514040"/>
                    <a:pt x="527138" y="476998"/>
                  </a:cubicBezTo>
                  <a:cubicBezTo>
                    <a:pt x="502796" y="439956"/>
                    <a:pt x="433476" y="457419"/>
                    <a:pt x="409663" y="445248"/>
                  </a:cubicBezTo>
                  <a:cubicBezTo>
                    <a:pt x="385851" y="433077"/>
                    <a:pt x="392200" y="428844"/>
                    <a:pt x="384263" y="403973"/>
                  </a:cubicBezTo>
                  <a:cubicBezTo>
                    <a:pt x="376326" y="379102"/>
                    <a:pt x="393788" y="347881"/>
                    <a:pt x="362038" y="296023"/>
                  </a:cubicBezTo>
                  <a:cubicBezTo>
                    <a:pt x="330288" y="244165"/>
                    <a:pt x="191117" y="83298"/>
                    <a:pt x="193763" y="92823"/>
                  </a:cubicBezTo>
                  <a:cubicBezTo>
                    <a:pt x="196409" y="102348"/>
                    <a:pt x="357276" y="305019"/>
                    <a:pt x="377913" y="353173"/>
                  </a:cubicBezTo>
                  <a:cubicBezTo>
                    <a:pt x="398551" y="401327"/>
                    <a:pt x="341930" y="393390"/>
                    <a:pt x="317588" y="381748"/>
                  </a:cubicBezTo>
                  <a:cubicBezTo>
                    <a:pt x="293246" y="370106"/>
                    <a:pt x="279488" y="340473"/>
                    <a:pt x="231863" y="283323"/>
                  </a:cubicBezTo>
                  <a:cubicBezTo>
                    <a:pt x="184238" y="226173"/>
                    <a:pt x="-4674" y="-15127"/>
                    <a:pt x="88" y="74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 191">
              <a:extLst>
                <a:ext uri="{FF2B5EF4-FFF2-40B4-BE49-F238E27FC236}">
                  <a16:creationId xmlns:a16="http://schemas.microsoft.com/office/drawing/2014/main" id="{535DA1CC-8C85-8A43-C341-391FF0F97D8D}"/>
                </a:ext>
              </a:extLst>
            </p:cNvPr>
            <p:cNvSpPr/>
            <p:nvPr/>
          </p:nvSpPr>
          <p:spPr>
            <a:xfrm>
              <a:off x="4746618" y="6556185"/>
              <a:ext cx="625239" cy="476446"/>
            </a:xfrm>
            <a:custGeom>
              <a:avLst/>
              <a:gdLst>
                <a:gd name="connsiteX0" fmla="*/ 9532 w 625239"/>
                <a:gd name="connsiteY0" fmla="*/ 190 h 476446"/>
                <a:gd name="connsiteX1" fmla="*/ 79382 w 625239"/>
                <a:gd name="connsiteY1" fmla="*/ 136715 h 476446"/>
                <a:gd name="connsiteX2" fmla="*/ 257182 w 625239"/>
                <a:gd name="connsiteY2" fmla="*/ 209740 h 476446"/>
                <a:gd name="connsiteX3" fmla="*/ 273057 w 625239"/>
                <a:gd name="connsiteY3" fmla="*/ 174815 h 476446"/>
                <a:gd name="connsiteX4" fmla="*/ 295282 w 625239"/>
                <a:gd name="connsiteY4" fmla="*/ 231965 h 476446"/>
                <a:gd name="connsiteX5" fmla="*/ 323857 w 625239"/>
                <a:gd name="connsiteY5" fmla="*/ 387540 h 476446"/>
                <a:gd name="connsiteX6" fmla="*/ 327032 w 625239"/>
                <a:gd name="connsiteY6" fmla="*/ 384365 h 476446"/>
                <a:gd name="connsiteX7" fmla="*/ 374657 w 625239"/>
                <a:gd name="connsiteY7" fmla="*/ 251015 h 476446"/>
                <a:gd name="connsiteX8" fmla="*/ 409582 w 625239"/>
                <a:gd name="connsiteY8" fmla="*/ 362140 h 476446"/>
                <a:gd name="connsiteX9" fmla="*/ 482607 w 625239"/>
                <a:gd name="connsiteY9" fmla="*/ 425640 h 476446"/>
                <a:gd name="connsiteX10" fmla="*/ 622307 w 625239"/>
                <a:gd name="connsiteY10" fmla="*/ 476440 h 476446"/>
                <a:gd name="connsiteX11" fmla="*/ 574682 w 625239"/>
                <a:gd name="connsiteY11" fmla="*/ 422465 h 476446"/>
                <a:gd name="connsiteX12" fmla="*/ 539757 w 625239"/>
                <a:gd name="connsiteY12" fmla="*/ 339915 h 476446"/>
                <a:gd name="connsiteX13" fmla="*/ 574682 w 625239"/>
                <a:gd name="connsiteY13" fmla="*/ 431990 h 476446"/>
                <a:gd name="connsiteX14" fmla="*/ 371482 w 625239"/>
                <a:gd name="connsiteY14" fmla="*/ 330390 h 476446"/>
                <a:gd name="connsiteX15" fmla="*/ 266707 w 625239"/>
                <a:gd name="connsiteY15" fmla="*/ 212915 h 476446"/>
                <a:gd name="connsiteX16" fmla="*/ 263532 w 625239"/>
                <a:gd name="connsiteY16" fmla="*/ 120840 h 476446"/>
                <a:gd name="connsiteX17" fmla="*/ 92082 w 625239"/>
                <a:gd name="connsiteY17" fmla="*/ 12890 h 476446"/>
                <a:gd name="connsiteX18" fmla="*/ 260357 w 625239"/>
                <a:gd name="connsiteY18" fmla="*/ 139890 h 476446"/>
                <a:gd name="connsiteX19" fmla="*/ 165107 w 625239"/>
                <a:gd name="connsiteY19" fmla="*/ 187515 h 476446"/>
                <a:gd name="connsiteX20" fmla="*/ 28582 w 625239"/>
                <a:gd name="connsiteY20" fmla="*/ 92265 h 476446"/>
                <a:gd name="connsiteX21" fmla="*/ 3182 w 625239"/>
                <a:gd name="connsiteY21" fmla="*/ 60515 h 476446"/>
                <a:gd name="connsiteX22" fmla="*/ 76207 w 625239"/>
                <a:gd name="connsiteY22" fmla="*/ 104965 h 476446"/>
                <a:gd name="connsiteX23" fmla="*/ 9532 w 625239"/>
                <a:gd name="connsiteY23" fmla="*/ 190 h 47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25239" h="476446">
                  <a:moveTo>
                    <a:pt x="9532" y="190"/>
                  </a:moveTo>
                  <a:cubicBezTo>
                    <a:pt x="10061" y="5482"/>
                    <a:pt x="38107" y="101790"/>
                    <a:pt x="79382" y="136715"/>
                  </a:cubicBezTo>
                  <a:cubicBezTo>
                    <a:pt x="120657" y="171640"/>
                    <a:pt x="224903" y="203390"/>
                    <a:pt x="257182" y="209740"/>
                  </a:cubicBezTo>
                  <a:cubicBezTo>
                    <a:pt x="289461" y="216090"/>
                    <a:pt x="266707" y="171111"/>
                    <a:pt x="273057" y="174815"/>
                  </a:cubicBezTo>
                  <a:cubicBezTo>
                    <a:pt x="279407" y="178519"/>
                    <a:pt x="286815" y="196511"/>
                    <a:pt x="295282" y="231965"/>
                  </a:cubicBezTo>
                  <a:cubicBezTo>
                    <a:pt x="303749" y="267419"/>
                    <a:pt x="323857" y="387540"/>
                    <a:pt x="323857" y="387540"/>
                  </a:cubicBezTo>
                  <a:cubicBezTo>
                    <a:pt x="329149" y="412940"/>
                    <a:pt x="318565" y="407119"/>
                    <a:pt x="327032" y="384365"/>
                  </a:cubicBezTo>
                  <a:cubicBezTo>
                    <a:pt x="335499" y="361611"/>
                    <a:pt x="360899" y="254719"/>
                    <a:pt x="374657" y="251015"/>
                  </a:cubicBezTo>
                  <a:cubicBezTo>
                    <a:pt x="388415" y="247311"/>
                    <a:pt x="391590" y="333036"/>
                    <a:pt x="409582" y="362140"/>
                  </a:cubicBezTo>
                  <a:cubicBezTo>
                    <a:pt x="427574" y="391244"/>
                    <a:pt x="447153" y="406590"/>
                    <a:pt x="482607" y="425640"/>
                  </a:cubicBezTo>
                  <a:cubicBezTo>
                    <a:pt x="518061" y="444690"/>
                    <a:pt x="606961" y="476969"/>
                    <a:pt x="622307" y="476440"/>
                  </a:cubicBezTo>
                  <a:cubicBezTo>
                    <a:pt x="637653" y="475911"/>
                    <a:pt x="588440" y="445219"/>
                    <a:pt x="574682" y="422465"/>
                  </a:cubicBezTo>
                  <a:cubicBezTo>
                    <a:pt x="560924" y="399711"/>
                    <a:pt x="539757" y="338328"/>
                    <a:pt x="539757" y="339915"/>
                  </a:cubicBezTo>
                  <a:cubicBezTo>
                    <a:pt x="539757" y="341502"/>
                    <a:pt x="602728" y="433577"/>
                    <a:pt x="574682" y="431990"/>
                  </a:cubicBezTo>
                  <a:cubicBezTo>
                    <a:pt x="546636" y="430403"/>
                    <a:pt x="422811" y="366903"/>
                    <a:pt x="371482" y="330390"/>
                  </a:cubicBezTo>
                  <a:cubicBezTo>
                    <a:pt x="320153" y="293878"/>
                    <a:pt x="284699" y="247840"/>
                    <a:pt x="266707" y="212915"/>
                  </a:cubicBezTo>
                  <a:cubicBezTo>
                    <a:pt x="248715" y="177990"/>
                    <a:pt x="292636" y="154177"/>
                    <a:pt x="263532" y="120840"/>
                  </a:cubicBezTo>
                  <a:cubicBezTo>
                    <a:pt x="234428" y="87503"/>
                    <a:pt x="92611" y="9715"/>
                    <a:pt x="92082" y="12890"/>
                  </a:cubicBezTo>
                  <a:cubicBezTo>
                    <a:pt x="91553" y="16065"/>
                    <a:pt x="248186" y="110786"/>
                    <a:pt x="260357" y="139890"/>
                  </a:cubicBezTo>
                  <a:cubicBezTo>
                    <a:pt x="272528" y="168994"/>
                    <a:pt x="203736" y="195453"/>
                    <a:pt x="165107" y="187515"/>
                  </a:cubicBezTo>
                  <a:cubicBezTo>
                    <a:pt x="126478" y="179578"/>
                    <a:pt x="55570" y="113432"/>
                    <a:pt x="28582" y="92265"/>
                  </a:cubicBezTo>
                  <a:cubicBezTo>
                    <a:pt x="1594" y="71098"/>
                    <a:pt x="-4755" y="58398"/>
                    <a:pt x="3182" y="60515"/>
                  </a:cubicBezTo>
                  <a:cubicBezTo>
                    <a:pt x="11119" y="62632"/>
                    <a:pt x="78853" y="108140"/>
                    <a:pt x="76207" y="104965"/>
                  </a:cubicBezTo>
                  <a:cubicBezTo>
                    <a:pt x="73561" y="101790"/>
                    <a:pt x="9003" y="-5102"/>
                    <a:pt x="9532" y="19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 192">
              <a:extLst>
                <a:ext uri="{FF2B5EF4-FFF2-40B4-BE49-F238E27FC236}">
                  <a16:creationId xmlns:a16="http://schemas.microsoft.com/office/drawing/2014/main" id="{269CF413-C2E2-61F4-398F-D9D10706C396}"/>
                </a:ext>
              </a:extLst>
            </p:cNvPr>
            <p:cNvSpPr/>
            <p:nvPr/>
          </p:nvSpPr>
          <p:spPr>
            <a:xfrm>
              <a:off x="5410022" y="6416386"/>
              <a:ext cx="239214" cy="794863"/>
            </a:xfrm>
            <a:custGeom>
              <a:avLst/>
              <a:gdLst>
                <a:gd name="connsiteX0" fmla="*/ 76378 w 239214"/>
                <a:gd name="connsiteY0" fmla="*/ 47914 h 794863"/>
                <a:gd name="connsiteX1" fmla="*/ 63678 w 239214"/>
                <a:gd name="connsiteY1" fmla="*/ 381289 h 794863"/>
                <a:gd name="connsiteX2" fmla="*/ 130353 w 239214"/>
                <a:gd name="connsiteY2" fmla="*/ 489239 h 794863"/>
                <a:gd name="connsiteX3" fmla="*/ 70028 w 239214"/>
                <a:gd name="connsiteY3" fmla="*/ 492414 h 794863"/>
                <a:gd name="connsiteX4" fmla="*/ 231953 w 239214"/>
                <a:gd name="connsiteY4" fmla="*/ 562264 h 794863"/>
                <a:gd name="connsiteX5" fmla="*/ 212903 w 239214"/>
                <a:gd name="connsiteY5" fmla="*/ 606714 h 794863"/>
                <a:gd name="connsiteX6" fmla="*/ 228778 w 239214"/>
                <a:gd name="connsiteY6" fmla="*/ 622589 h 794863"/>
                <a:gd name="connsiteX7" fmla="*/ 212903 w 239214"/>
                <a:gd name="connsiteY7" fmla="*/ 759114 h 794863"/>
                <a:gd name="connsiteX8" fmla="*/ 225603 w 239214"/>
                <a:gd name="connsiteY8" fmla="*/ 784514 h 794863"/>
                <a:gd name="connsiteX9" fmla="*/ 193853 w 239214"/>
                <a:gd name="connsiteY9" fmla="*/ 613064 h 794863"/>
                <a:gd name="connsiteX10" fmla="*/ 89078 w 239214"/>
                <a:gd name="connsiteY10" fmla="*/ 435264 h 794863"/>
                <a:gd name="connsiteX11" fmla="*/ 31928 w 239214"/>
                <a:gd name="connsiteY11" fmla="*/ 216189 h 794863"/>
                <a:gd name="connsiteX12" fmla="*/ 35103 w 239214"/>
                <a:gd name="connsiteY12" fmla="*/ 130464 h 794863"/>
                <a:gd name="connsiteX13" fmla="*/ 22403 w 239214"/>
                <a:gd name="connsiteY13" fmla="*/ 308264 h 794863"/>
                <a:gd name="connsiteX14" fmla="*/ 28753 w 239214"/>
                <a:gd name="connsiteY14" fmla="*/ 136814 h 794863"/>
                <a:gd name="connsiteX15" fmla="*/ 178 w 239214"/>
                <a:gd name="connsiteY15" fmla="*/ 203489 h 794863"/>
                <a:gd name="connsiteX16" fmla="*/ 44628 w 239214"/>
                <a:gd name="connsiteY16" fmla="*/ 289 h 794863"/>
                <a:gd name="connsiteX17" fmla="*/ 28753 w 239214"/>
                <a:gd name="connsiteY17" fmla="*/ 155864 h 794863"/>
                <a:gd name="connsiteX18" fmla="*/ 76378 w 239214"/>
                <a:gd name="connsiteY18" fmla="*/ 47914 h 794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9214" h="794863">
                  <a:moveTo>
                    <a:pt x="76378" y="47914"/>
                  </a:moveTo>
                  <a:cubicBezTo>
                    <a:pt x="82199" y="85485"/>
                    <a:pt x="54682" y="307735"/>
                    <a:pt x="63678" y="381289"/>
                  </a:cubicBezTo>
                  <a:cubicBezTo>
                    <a:pt x="72674" y="454843"/>
                    <a:pt x="129295" y="470718"/>
                    <a:pt x="130353" y="489239"/>
                  </a:cubicBezTo>
                  <a:cubicBezTo>
                    <a:pt x="131411" y="507760"/>
                    <a:pt x="53095" y="480243"/>
                    <a:pt x="70028" y="492414"/>
                  </a:cubicBezTo>
                  <a:cubicBezTo>
                    <a:pt x="86961" y="504585"/>
                    <a:pt x="208141" y="543214"/>
                    <a:pt x="231953" y="562264"/>
                  </a:cubicBezTo>
                  <a:cubicBezTo>
                    <a:pt x="255765" y="581314"/>
                    <a:pt x="213432" y="596660"/>
                    <a:pt x="212903" y="606714"/>
                  </a:cubicBezTo>
                  <a:cubicBezTo>
                    <a:pt x="212374" y="616768"/>
                    <a:pt x="228778" y="597189"/>
                    <a:pt x="228778" y="622589"/>
                  </a:cubicBezTo>
                  <a:cubicBezTo>
                    <a:pt x="228778" y="647989"/>
                    <a:pt x="213432" y="732127"/>
                    <a:pt x="212903" y="759114"/>
                  </a:cubicBezTo>
                  <a:cubicBezTo>
                    <a:pt x="212374" y="786101"/>
                    <a:pt x="228778" y="808856"/>
                    <a:pt x="225603" y="784514"/>
                  </a:cubicBezTo>
                  <a:cubicBezTo>
                    <a:pt x="222428" y="760172"/>
                    <a:pt x="216607" y="671272"/>
                    <a:pt x="193853" y="613064"/>
                  </a:cubicBezTo>
                  <a:cubicBezTo>
                    <a:pt x="171099" y="554856"/>
                    <a:pt x="116066" y="501410"/>
                    <a:pt x="89078" y="435264"/>
                  </a:cubicBezTo>
                  <a:cubicBezTo>
                    <a:pt x="62090" y="369118"/>
                    <a:pt x="40924" y="266989"/>
                    <a:pt x="31928" y="216189"/>
                  </a:cubicBezTo>
                  <a:cubicBezTo>
                    <a:pt x="22932" y="165389"/>
                    <a:pt x="36690" y="115118"/>
                    <a:pt x="35103" y="130464"/>
                  </a:cubicBezTo>
                  <a:cubicBezTo>
                    <a:pt x="33515" y="145810"/>
                    <a:pt x="23461" y="307206"/>
                    <a:pt x="22403" y="308264"/>
                  </a:cubicBezTo>
                  <a:cubicBezTo>
                    <a:pt x="21345" y="309322"/>
                    <a:pt x="32457" y="154276"/>
                    <a:pt x="28753" y="136814"/>
                  </a:cubicBezTo>
                  <a:cubicBezTo>
                    <a:pt x="25049" y="119352"/>
                    <a:pt x="-2468" y="226243"/>
                    <a:pt x="178" y="203489"/>
                  </a:cubicBezTo>
                  <a:cubicBezTo>
                    <a:pt x="2824" y="180735"/>
                    <a:pt x="39865" y="8226"/>
                    <a:pt x="44628" y="289"/>
                  </a:cubicBezTo>
                  <a:cubicBezTo>
                    <a:pt x="49390" y="-7649"/>
                    <a:pt x="23991" y="150043"/>
                    <a:pt x="28753" y="155864"/>
                  </a:cubicBezTo>
                  <a:cubicBezTo>
                    <a:pt x="33515" y="161685"/>
                    <a:pt x="70557" y="10343"/>
                    <a:pt x="76378" y="4791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 193">
              <a:extLst>
                <a:ext uri="{FF2B5EF4-FFF2-40B4-BE49-F238E27FC236}">
                  <a16:creationId xmlns:a16="http://schemas.microsoft.com/office/drawing/2014/main" id="{BE94505F-70C0-29F8-0274-D1AE0A0DD1BE}"/>
                </a:ext>
              </a:extLst>
            </p:cNvPr>
            <p:cNvSpPr/>
            <p:nvPr/>
          </p:nvSpPr>
          <p:spPr>
            <a:xfrm>
              <a:off x="5024628" y="6713647"/>
              <a:ext cx="320946" cy="271876"/>
            </a:xfrm>
            <a:custGeom>
              <a:avLst/>
              <a:gdLst>
                <a:gd name="connsiteX0" fmla="*/ 1397 w 320946"/>
                <a:gd name="connsiteY0" fmla="*/ 172928 h 271876"/>
                <a:gd name="connsiteX1" fmla="*/ 61722 w 320946"/>
                <a:gd name="connsiteY1" fmla="*/ 20528 h 271876"/>
                <a:gd name="connsiteX2" fmla="*/ 112522 w 320946"/>
                <a:gd name="connsiteY2" fmla="*/ 80853 h 271876"/>
                <a:gd name="connsiteX3" fmla="*/ 109347 w 320946"/>
                <a:gd name="connsiteY3" fmla="*/ 20528 h 271876"/>
                <a:gd name="connsiteX4" fmla="*/ 318897 w 320946"/>
                <a:gd name="connsiteY4" fmla="*/ 271353 h 271876"/>
                <a:gd name="connsiteX5" fmla="*/ 210947 w 320946"/>
                <a:gd name="connsiteY5" fmla="*/ 84028 h 271876"/>
                <a:gd name="connsiteX6" fmla="*/ 125222 w 320946"/>
                <a:gd name="connsiteY6" fmla="*/ 1478 h 271876"/>
                <a:gd name="connsiteX7" fmla="*/ 1397 w 320946"/>
                <a:gd name="connsiteY7" fmla="*/ 172928 h 27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946" h="271876">
                  <a:moveTo>
                    <a:pt x="1397" y="172928"/>
                  </a:moveTo>
                  <a:cubicBezTo>
                    <a:pt x="-9186" y="176103"/>
                    <a:pt x="43201" y="35874"/>
                    <a:pt x="61722" y="20528"/>
                  </a:cubicBezTo>
                  <a:cubicBezTo>
                    <a:pt x="80243" y="5182"/>
                    <a:pt x="104585" y="80853"/>
                    <a:pt x="112522" y="80853"/>
                  </a:cubicBezTo>
                  <a:cubicBezTo>
                    <a:pt x="120459" y="80853"/>
                    <a:pt x="74951" y="-11222"/>
                    <a:pt x="109347" y="20528"/>
                  </a:cubicBezTo>
                  <a:cubicBezTo>
                    <a:pt x="143743" y="52278"/>
                    <a:pt x="301964" y="260770"/>
                    <a:pt x="318897" y="271353"/>
                  </a:cubicBezTo>
                  <a:cubicBezTo>
                    <a:pt x="335830" y="281936"/>
                    <a:pt x="243226" y="129007"/>
                    <a:pt x="210947" y="84028"/>
                  </a:cubicBezTo>
                  <a:cubicBezTo>
                    <a:pt x="178668" y="39049"/>
                    <a:pt x="162264" y="-9105"/>
                    <a:pt x="125222" y="1478"/>
                  </a:cubicBezTo>
                  <a:cubicBezTo>
                    <a:pt x="88180" y="12061"/>
                    <a:pt x="11980" y="169753"/>
                    <a:pt x="1397" y="17292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 194">
              <a:extLst>
                <a:ext uri="{FF2B5EF4-FFF2-40B4-BE49-F238E27FC236}">
                  <a16:creationId xmlns:a16="http://schemas.microsoft.com/office/drawing/2014/main" id="{894B3D40-E436-F594-81C3-F8C00522F293}"/>
                </a:ext>
              </a:extLst>
            </p:cNvPr>
            <p:cNvSpPr/>
            <p:nvPr/>
          </p:nvSpPr>
          <p:spPr>
            <a:xfrm>
              <a:off x="5133855" y="6699221"/>
              <a:ext cx="171900" cy="302274"/>
            </a:xfrm>
            <a:custGeom>
              <a:avLst/>
              <a:gdLst>
                <a:gd name="connsiteX0" fmla="*/ 120 w 171900"/>
                <a:gd name="connsiteY0" fmla="*/ 29 h 302274"/>
                <a:gd name="connsiteX1" fmla="*/ 44570 w 171900"/>
                <a:gd name="connsiteY1" fmla="*/ 155604 h 302274"/>
                <a:gd name="connsiteX2" fmla="*/ 31870 w 171900"/>
                <a:gd name="connsiteY2" fmla="*/ 203229 h 302274"/>
                <a:gd name="connsiteX3" fmla="*/ 66795 w 171900"/>
                <a:gd name="connsiteY3" fmla="*/ 165129 h 302274"/>
                <a:gd name="connsiteX4" fmla="*/ 171570 w 171900"/>
                <a:gd name="connsiteY4" fmla="*/ 301654 h 302274"/>
                <a:gd name="connsiteX5" fmla="*/ 98545 w 171900"/>
                <a:gd name="connsiteY5" fmla="*/ 212754 h 302274"/>
                <a:gd name="connsiteX6" fmla="*/ 60445 w 171900"/>
                <a:gd name="connsiteY6" fmla="*/ 142904 h 302274"/>
                <a:gd name="connsiteX7" fmla="*/ 120 w 171900"/>
                <a:gd name="connsiteY7" fmla="*/ 29 h 30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900" h="302274">
                  <a:moveTo>
                    <a:pt x="120" y="29"/>
                  </a:moveTo>
                  <a:cubicBezTo>
                    <a:pt x="-2526" y="2146"/>
                    <a:pt x="39278" y="121737"/>
                    <a:pt x="44570" y="155604"/>
                  </a:cubicBezTo>
                  <a:cubicBezTo>
                    <a:pt x="49862" y="189471"/>
                    <a:pt x="28166" y="201642"/>
                    <a:pt x="31870" y="203229"/>
                  </a:cubicBezTo>
                  <a:cubicBezTo>
                    <a:pt x="35574" y="204816"/>
                    <a:pt x="43512" y="148725"/>
                    <a:pt x="66795" y="165129"/>
                  </a:cubicBezTo>
                  <a:cubicBezTo>
                    <a:pt x="90078" y="181533"/>
                    <a:pt x="166278" y="293717"/>
                    <a:pt x="171570" y="301654"/>
                  </a:cubicBezTo>
                  <a:cubicBezTo>
                    <a:pt x="176862" y="309591"/>
                    <a:pt x="117066" y="239212"/>
                    <a:pt x="98545" y="212754"/>
                  </a:cubicBezTo>
                  <a:cubicBezTo>
                    <a:pt x="80024" y="186296"/>
                    <a:pt x="79495" y="173596"/>
                    <a:pt x="60445" y="142904"/>
                  </a:cubicBezTo>
                  <a:cubicBezTo>
                    <a:pt x="41395" y="112212"/>
                    <a:pt x="2766" y="-2088"/>
                    <a:pt x="120" y="2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 195">
              <a:extLst>
                <a:ext uri="{FF2B5EF4-FFF2-40B4-BE49-F238E27FC236}">
                  <a16:creationId xmlns:a16="http://schemas.microsoft.com/office/drawing/2014/main" id="{5D80F862-5E62-1C71-DB42-6E7E8D733A4E}"/>
                </a:ext>
              </a:extLst>
            </p:cNvPr>
            <p:cNvSpPr/>
            <p:nvPr/>
          </p:nvSpPr>
          <p:spPr>
            <a:xfrm>
              <a:off x="5164440" y="6658738"/>
              <a:ext cx="310447" cy="216315"/>
            </a:xfrm>
            <a:custGeom>
              <a:avLst/>
              <a:gdLst>
                <a:gd name="connsiteX0" fmla="*/ 1285 w 310447"/>
                <a:gd name="connsiteY0" fmla="*/ 110362 h 216315"/>
                <a:gd name="connsiteX1" fmla="*/ 131460 w 310447"/>
                <a:gd name="connsiteY1" fmla="*/ 2412 h 216315"/>
                <a:gd name="connsiteX2" fmla="*/ 207660 w 310447"/>
                <a:gd name="connsiteY2" fmla="*/ 94487 h 216315"/>
                <a:gd name="connsiteX3" fmla="*/ 169560 w 310447"/>
                <a:gd name="connsiteY3" fmla="*/ 2412 h 216315"/>
                <a:gd name="connsiteX4" fmla="*/ 309260 w 310447"/>
                <a:gd name="connsiteY4" fmla="*/ 215137 h 216315"/>
                <a:gd name="connsiteX5" fmla="*/ 233060 w 310447"/>
                <a:gd name="connsiteY5" fmla="*/ 84962 h 216315"/>
                <a:gd name="connsiteX6" fmla="*/ 166385 w 310447"/>
                <a:gd name="connsiteY6" fmla="*/ 15112 h 216315"/>
                <a:gd name="connsiteX7" fmla="*/ 71135 w 310447"/>
                <a:gd name="connsiteY7" fmla="*/ 43687 h 216315"/>
                <a:gd name="connsiteX8" fmla="*/ 1285 w 310447"/>
                <a:gd name="connsiteY8" fmla="*/ 110362 h 21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447" h="216315">
                  <a:moveTo>
                    <a:pt x="1285" y="110362"/>
                  </a:moveTo>
                  <a:cubicBezTo>
                    <a:pt x="11339" y="103483"/>
                    <a:pt x="97064" y="5058"/>
                    <a:pt x="131460" y="2412"/>
                  </a:cubicBezTo>
                  <a:cubicBezTo>
                    <a:pt x="165856" y="-234"/>
                    <a:pt x="201310" y="94487"/>
                    <a:pt x="207660" y="94487"/>
                  </a:cubicBezTo>
                  <a:cubicBezTo>
                    <a:pt x="214010" y="94487"/>
                    <a:pt x="152627" y="-17696"/>
                    <a:pt x="169560" y="2412"/>
                  </a:cubicBezTo>
                  <a:cubicBezTo>
                    <a:pt x="186493" y="22520"/>
                    <a:pt x="298677" y="201379"/>
                    <a:pt x="309260" y="215137"/>
                  </a:cubicBezTo>
                  <a:cubicBezTo>
                    <a:pt x="319843" y="228895"/>
                    <a:pt x="256872" y="118299"/>
                    <a:pt x="233060" y="84962"/>
                  </a:cubicBezTo>
                  <a:cubicBezTo>
                    <a:pt x="209248" y="51625"/>
                    <a:pt x="193372" y="21991"/>
                    <a:pt x="166385" y="15112"/>
                  </a:cubicBezTo>
                  <a:cubicBezTo>
                    <a:pt x="139398" y="8233"/>
                    <a:pt x="99710" y="25695"/>
                    <a:pt x="71135" y="43687"/>
                  </a:cubicBezTo>
                  <a:cubicBezTo>
                    <a:pt x="42560" y="61679"/>
                    <a:pt x="-8769" y="117241"/>
                    <a:pt x="1285" y="11036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 196">
              <a:extLst>
                <a:ext uri="{FF2B5EF4-FFF2-40B4-BE49-F238E27FC236}">
                  <a16:creationId xmlns:a16="http://schemas.microsoft.com/office/drawing/2014/main" id="{5BFF687B-08AF-1538-8FDA-534D4A78006B}"/>
                </a:ext>
              </a:extLst>
            </p:cNvPr>
            <p:cNvSpPr/>
            <p:nvPr/>
          </p:nvSpPr>
          <p:spPr>
            <a:xfrm>
              <a:off x="5199765" y="6635661"/>
              <a:ext cx="213866" cy="340441"/>
            </a:xfrm>
            <a:custGeom>
              <a:avLst/>
              <a:gdLst>
                <a:gd name="connsiteX0" fmla="*/ 885 w 213866"/>
                <a:gd name="connsiteY0" fmla="*/ 89 h 340441"/>
                <a:gd name="connsiteX1" fmla="*/ 112010 w 213866"/>
                <a:gd name="connsiteY1" fmla="*/ 241389 h 340441"/>
                <a:gd name="connsiteX2" fmla="*/ 213610 w 213866"/>
                <a:gd name="connsiteY2" fmla="*/ 339814 h 340441"/>
                <a:gd name="connsiteX3" fmla="*/ 137410 w 213866"/>
                <a:gd name="connsiteY3" fmla="*/ 279489 h 340441"/>
                <a:gd name="connsiteX4" fmla="*/ 26285 w 213866"/>
                <a:gd name="connsiteY4" fmla="*/ 200114 h 340441"/>
                <a:gd name="connsiteX5" fmla="*/ 58035 w 213866"/>
                <a:gd name="connsiteY5" fmla="*/ 212814 h 340441"/>
                <a:gd name="connsiteX6" fmla="*/ 885 w 213866"/>
                <a:gd name="connsiteY6" fmla="*/ 89 h 34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866" h="340441">
                  <a:moveTo>
                    <a:pt x="885" y="89"/>
                  </a:moveTo>
                  <a:cubicBezTo>
                    <a:pt x="9881" y="4851"/>
                    <a:pt x="76556" y="184768"/>
                    <a:pt x="112010" y="241389"/>
                  </a:cubicBezTo>
                  <a:cubicBezTo>
                    <a:pt x="147464" y="298010"/>
                    <a:pt x="209377" y="333464"/>
                    <a:pt x="213610" y="339814"/>
                  </a:cubicBezTo>
                  <a:cubicBezTo>
                    <a:pt x="217843" y="346164"/>
                    <a:pt x="168631" y="302772"/>
                    <a:pt x="137410" y="279489"/>
                  </a:cubicBezTo>
                  <a:cubicBezTo>
                    <a:pt x="106189" y="256206"/>
                    <a:pt x="39514" y="211226"/>
                    <a:pt x="26285" y="200114"/>
                  </a:cubicBezTo>
                  <a:cubicBezTo>
                    <a:pt x="13056" y="189002"/>
                    <a:pt x="61739" y="244564"/>
                    <a:pt x="58035" y="212814"/>
                  </a:cubicBezTo>
                  <a:cubicBezTo>
                    <a:pt x="54331" y="181064"/>
                    <a:pt x="-8111" y="-4673"/>
                    <a:pt x="885" y="8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 197">
              <a:extLst>
                <a:ext uri="{FF2B5EF4-FFF2-40B4-BE49-F238E27FC236}">
                  <a16:creationId xmlns:a16="http://schemas.microsoft.com/office/drawing/2014/main" id="{16204855-0847-23D9-4955-7627DD8FE6B2}"/>
                </a:ext>
              </a:extLst>
            </p:cNvPr>
            <p:cNvSpPr/>
            <p:nvPr/>
          </p:nvSpPr>
          <p:spPr>
            <a:xfrm>
              <a:off x="5266955" y="6696655"/>
              <a:ext cx="154852" cy="309809"/>
            </a:xfrm>
            <a:custGeom>
              <a:avLst/>
              <a:gdLst>
                <a:gd name="connsiteX0" fmla="*/ 3545 w 154852"/>
                <a:gd name="connsiteY0" fmla="*/ 2595 h 309809"/>
                <a:gd name="connsiteX1" fmla="*/ 149595 w 154852"/>
                <a:gd name="connsiteY1" fmla="*/ 297870 h 309809"/>
                <a:gd name="connsiteX2" fmla="*/ 114670 w 154852"/>
                <a:gd name="connsiteY2" fmla="*/ 243895 h 309809"/>
                <a:gd name="connsiteX3" fmla="*/ 38470 w 154852"/>
                <a:gd name="connsiteY3" fmla="*/ 167695 h 309809"/>
                <a:gd name="connsiteX4" fmla="*/ 44820 w 154852"/>
                <a:gd name="connsiteY4" fmla="*/ 154995 h 309809"/>
                <a:gd name="connsiteX5" fmla="*/ 3545 w 154852"/>
                <a:gd name="connsiteY5" fmla="*/ 2595 h 3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852" h="309809">
                  <a:moveTo>
                    <a:pt x="3545" y="2595"/>
                  </a:moveTo>
                  <a:cubicBezTo>
                    <a:pt x="21007" y="26407"/>
                    <a:pt x="131074" y="257653"/>
                    <a:pt x="149595" y="297870"/>
                  </a:cubicBezTo>
                  <a:cubicBezTo>
                    <a:pt x="168116" y="338087"/>
                    <a:pt x="133191" y="265591"/>
                    <a:pt x="114670" y="243895"/>
                  </a:cubicBezTo>
                  <a:cubicBezTo>
                    <a:pt x="96149" y="222199"/>
                    <a:pt x="50112" y="182511"/>
                    <a:pt x="38470" y="167695"/>
                  </a:cubicBezTo>
                  <a:cubicBezTo>
                    <a:pt x="26828" y="152879"/>
                    <a:pt x="51170" y="184099"/>
                    <a:pt x="44820" y="154995"/>
                  </a:cubicBezTo>
                  <a:cubicBezTo>
                    <a:pt x="38470" y="125891"/>
                    <a:pt x="-13917" y="-21217"/>
                    <a:pt x="3545" y="259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 198">
              <a:extLst>
                <a:ext uri="{FF2B5EF4-FFF2-40B4-BE49-F238E27FC236}">
                  <a16:creationId xmlns:a16="http://schemas.microsoft.com/office/drawing/2014/main" id="{BC035E6E-4EAF-FFCE-0FE3-91AD38B0BF2E}"/>
                </a:ext>
              </a:extLst>
            </p:cNvPr>
            <p:cNvSpPr/>
            <p:nvPr/>
          </p:nvSpPr>
          <p:spPr>
            <a:xfrm>
              <a:off x="5226650" y="6556331"/>
              <a:ext cx="248021" cy="288358"/>
            </a:xfrm>
            <a:custGeom>
              <a:avLst/>
              <a:gdLst>
                <a:gd name="connsiteX0" fmla="*/ 247050 w 248021"/>
                <a:gd name="connsiteY0" fmla="*/ 44 h 288358"/>
                <a:gd name="connsiteX1" fmla="*/ 88300 w 248021"/>
                <a:gd name="connsiteY1" fmla="*/ 92119 h 288358"/>
                <a:gd name="connsiteX2" fmla="*/ 94650 w 248021"/>
                <a:gd name="connsiteY2" fmla="*/ 168319 h 288358"/>
                <a:gd name="connsiteX3" fmla="*/ 180375 w 248021"/>
                <a:gd name="connsiteY3" fmla="*/ 285794 h 288358"/>
                <a:gd name="connsiteX4" fmla="*/ 123225 w 248021"/>
                <a:gd name="connsiteY4" fmla="*/ 241344 h 288358"/>
                <a:gd name="connsiteX5" fmla="*/ 69250 w 248021"/>
                <a:gd name="connsiteY5" fmla="*/ 149269 h 288358"/>
                <a:gd name="connsiteX6" fmla="*/ 69250 w 248021"/>
                <a:gd name="connsiteY6" fmla="*/ 101644 h 288358"/>
                <a:gd name="connsiteX7" fmla="*/ 120050 w 248021"/>
                <a:gd name="connsiteY7" fmla="*/ 50844 h 288358"/>
                <a:gd name="connsiteX8" fmla="*/ 2575 w 248021"/>
                <a:gd name="connsiteY8" fmla="*/ 79419 h 288358"/>
                <a:gd name="connsiteX9" fmla="*/ 247050 w 248021"/>
                <a:gd name="connsiteY9" fmla="*/ 44 h 28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021" h="288358">
                  <a:moveTo>
                    <a:pt x="247050" y="44"/>
                  </a:moveTo>
                  <a:cubicBezTo>
                    <a:pt x="261338" y="2161"/>
                    <a:pt x="113700" y="64073"/>
                    <a:pt x="88300" y="92119"/>
                  </a:cubicBezTo>
                  <a:cubicBezTo>
                    <a:pt x="62900" y="120165"/>
                    <a:pt x="79304" y="136040"/>
                    <a:pt x="94650" y="168319"/>
                  </a:cubicBezTo>
                  <a:cubicBezTo>
                    <a:pt x="109996" y="200598"/>
                    <a:pt x="175613" y="273623"/>
                    <a:pt x="180375" y="285794"/>
                  </a:cubicBezTo>
                  <a:cubicBezTo>
                    <a:pt x="185137" y="297965"/>
                    <a:pt x="141746" y="264098"/>
                    <a:pt x="123225" y="241344"/>
                  </a:cubicBezTo>
                  <a:cubicBezTo>
                    <a:pt x="104704" y="218590"/>
                    <a:pt x="78246" y="172552"/>
                    <a:pt x="69250" y="149269"/>
                  </a:cubicBezTo>
                  <a:cubicBezTo>
                    <a:pt x="60254" y="125986"/>
                    <a:pt x="60783" y="118048"/>
                    <a:pt x="69250" y="101644"/>
                  </a:cubicBezTo>
                  <a:cubicBezTo>
                    <a:pt x="77717" y="85240"/>
                    <a:pt x="131162" y="54548"/>
                    <a:pt x="120050" y="50844"/>
                  </a:cubicBezTo>
                  <a:cubicBezTo>
                    <a:pt x="108938" y="47140"/>
                    <a:pt x="-19650" y="86298"/>
                    <a:pt x="2575" y="79419"/>
                  </a:cubicBezTo>
                  <a:cubicBezTo>
                    <a:pt x="24800" y="72540"/>
                    <a:pt x="232762" y="-2073"/>
                    <a:pt x="247050" y="4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 199">
              <a:extLst>
                <a:ext uri="{FF2B5EF4-FFF2-40B4-BE49-F238E27FC236}">
                  <a16:creationId xmlns:a16="http://schemas.microsoft.com/office/drawing/2014/main" id="{1545DD11-09DA-A004-0B47-6C079D4AB546}"/>
                </a:ext>
              </a:extLst>
            </p:cNvPr>
            <p:cNvSpPr/>
            <p:nvPr/>
          </p:nvSpPr>
          <p:spPr>
            <a:xfrm>
              <a:off x="5470754" y="6422530"/>
              <a:ext cx="373250" cy="200525"/>
            </a:xfrm>
            <a:custGeom>
              <a:avLst/>
              <a:gdLst>
                <a:gd name="connsiteX0" fmla="*/ 2946 w 373250"/>
                <a:gd name="connsiteY0" fmla="*/ 495 h 200525"/>
                <a:gd name="connsiteX1" fmla="*/ 234721 w 373250"/>
                <a:gd name="connsiteY1" fmla="*/ 137020 h 200525"/>
                <a:gd name="connsiteX2" fmla="*/ 148996 w 373250"/>
                <a:gd name="connsiteY2" fmla="*/ 143370 h 200525"/>
                <a:gd name="connsiteX3" fmla="*/ 371246 w 373250"/>
                <a:gd name="connsiteY3" fmla="*/ 200520 h 200525"/>
                <a:gd name="connsiteX4" fmla="*/ 250596 w 373250"/>
                <a:gd name="connsiteY4" fmla="*/ 146545 h 200525"/>
                <a:gd name="connsiteX5" fmla="*/ 114071 w 373250"/>
                <a:gd name="connsiteY5" fmla="*/ 92570 h 200525"/>
                <a:gd name="connsiteX6" fmla="*/ 2946 w 373250"/>
                <a:gd name="connsiteY6" fmla="*/ 495 h 20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3250" h="200525">
                  <a:moveTo>
                    <a:pt x="2946" y="495"/>
                  </a:moveTo>
                  <a:cubicBezTo>
                    <a:pt x="23054" y="7903"/>
                    <a:pt x="210379" y="113208"/>
                    <a:pt x="234721" y="137020"/>
                  </a:cubicBezTo>
                  <a:cubicBezTo>
                    <a:pt x="259063" y="160833"/>
                    <a:pt x="126242" y="132787"/>
                    <a:pt x="148996" y="143370"/>
                  </a:cubicBezTo>
                  <a:cubicBezTo>
                    <a:pt x="171750" y="153953"/>
                    <a:pt x="354313" y="199991"/>
                    <a:pt x="371246" y="200520"/>
                  </a:cubicBezTo>
                  <a:cubicBezTo>
                    <a:pt x="388179" y="201049"/>
                    <a:pt x="293459" y="164537"/>
                    <a:pt x="250596" y="146545"/>
                  </a:cubicBezTo>
                  <a:cubicBezTo>
                    <a:pt x="207733" y="128553"/>
                    <a:pt x="157463" y="114266"/>
                    <a:pt x="114071" y="92570"/>
                  </a:cubicBezTo>
                  <a:cubicBezTo>
                    <a:pt x="70679" y="70874"/>
                    <a:pt x="-17162" y="-6913"/>
                    <a:pt x="2946" y="49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 200">
              <a:extLst>
                <a:ext uri="{FF2B5EF4-FFF2-40B4-BE49-F238E27FC236}">
                  <a16:creationId xmlns:a16="http://schemas.microsoft.com/office/drawing/2014/main" id="{CBC05F4D-80D4-D600-386D-F822249B8318}"/>
                </a:ext>
              </a:extLst>
            </p:cNvPr>
            <p:cNvSpPr/>
            <p:nvPr/>
          </p:nvSpPr>
          <p:spPr>
            <a:xfrm>
              <a:off x="5460989" y="6381562"/>
              <a:ext cx="340087" cy="193915"/>
            </a:xfrm>
            <a:custGeom>
              <a:avLst/>
              <a:gdLst>
                <a:gd name="connsiteX0" fmla="*/ 11 w 340087"/>
                <a:gd name="connsiteY0" fmla="*/ 188 h 193915"/>
                <a:gd name="connsiteX1" fmla="*/ 190511 w 340087"/>
                <a:gd name="connsiteY1" fmla="*/ 120838 h 193915"/>
                <a:gd name="connsiteX2" fmla="*/ 168286 w 340087"/>
                <a:gd name="connsiteY2" fmla="*/ 108138 h 193915"/>
                <a:gd name="connsiteX3" fmla="*/ 336561 w 340087"/>
                <a:gd name="connsiteY3" fmla="*/ 190688 h 193915"/>
                <a:gd name="connsiteX4" fmla="*/ 276236 w 340087"/>
                <a:gd name="connsiteY4" fmla="*/ 174813 h 193915"/>
                <a:gd name="connsiteX5" fmla="*/ 200036 w 340087"/>
                <a:gd name="connsiteY5" fmla="*/ 152588 h 193915"/>
                <a:gd name="connsiteX6" fmla="*/ 11 w 340087"/>
                <a:gd name="connsiteY6" fmla="*/ 188 h 19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0087" h="193915">
                  <a:moveTo>
                    <a:pt x="11" y="188"/>
                  </a:moveTo>
                  <a:cubicBezTo>
                    <a:pt x="-1576" y="-5104"/>
                    <a:pt x="162465" y="102846"/>
                    <a:pt x="190511" y="120838"/>
                  </a:cubicBezTo>
                  <a:cubicBezTo>
                    <a:pt x="218557" y="138830"/>
                    <a:pt x="143944" y="96496"/>
                    <a:pt x="168286" y="108138"/>
                  </a:cubicBezTo>
                  <a:cubicBezTo>
                    <a:pt x="192628" y="119780"/>
                    <a:pt x="318570" y="179576"/>
                    <a:pt x="336561" y="190688"/>
                  </a:cubicBezTo>
                  <a:cubicBezTo>
                    <a:pt x="354552" y="201800"/>
                    <a:pt x="298990" y="181163"/>
                    <a:pt x="276236" y="174813"/>
                  </a:cubicBezTo>
                  <a:cubicBezTo>
                    <a:pt x="253482" y="168463"/>
                    <a:pt x="239194" y="177459"/>
                    <a:pt x="200036" y="152588"/>
                  </a:cubicBezTo>
                  <a:cubicBezTo>
                    <a:pt x="160878" y="127717"/>
                    <a:pt x="1598" y="5480"/>
                    <a:pt x="11" y="18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 201">
              <a:extLst>
                <a:ext uri="{FF2B5EF4-FFF2-40B4-BE49-F238E27FC236}">
                  <a16:creationId xmlns:a16="http://schemas.microsoft.com/office/drawing/2014/main" id="{E483F6F7-F32C-0287-6424-CBFFD3C77068}"/>
                </a:ext>
              </a:extLst>
            </p:cNvPr>
            <p:cNvSpPr/>
            <p:nvPr/>
          </p:nvSpPr>
          <p:spPr>
            <a:xfrm>
              <a:off x="4562043" y="5508614"/>
              <a:ext cx="327103" cy="437010"/>
            </a:xfrm>
            <a:custGeom>
              <a:avLst/>
              <a:gdLst>
                <a:gd name="connsiteX0" fmla="*/ 57582 w 327103"/>
                <a:gd name="connsiteY0" fmla="*/ 11 h 437010"/>
                <a:gd name="connsiteX1" fmla="*/ 98857 w 327103"/>
                <a:gd name="connsiteY1" fmla="*/ 193686 h 437010"/>
                <a:gd name="connsiteX2" fmla="*/ 171882 w 327103"/>
                <a:gd name="connsiteY2" fmla="*/ 269886 h 437010"/>
                <a:gd name="connsiteX3" fmla="*/ 121082 w 327103"/>
                <a:gd name="connsiteY3" fmla="*/ 238136 h 437010"/>
                <a:gd name="connsiteX4" fmla="*/ 321107 w 327103"/>
                <a:gd name="connsiteY4" fmla="*/ 431811 h 437010"/>
                <a:gd name="connsiteX5" fmla="*/ 263957 w 327103"/>
                <a:gd name="connsiteY5" fmla="*/ 371486 h 437010"/>
                <a:gd name="connsiteX6" fmla="*/ 152832 w 327103"/>
                <a:gd name="connsiteY6" fmla="*/ 263536 h 437010"/>
                <a:gd name="connsiteX7" fmla="*/ 432 w 327103"/>
                <a:gd name="connsiteY7" fmla="*/ 127011 h 437010"/>
                <a:gd name="connsiteX8" fmla="*/ 105207 w 327103"/>
                <a:gd name="connsiteY8" fmla="*/ 184161 h 437010"/>
                <a:gd name="connsiteX9" fmla="*/ 57582 w 327103"/>
                <a:gd name="connsiteY9" fmla="*/ 11 h 437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7103" h="437010">
                  <a:moveTo>
                    <a:pt x="57582" y="11"/>
                  </a:moveTo>
                  <a:cubicBezTo>
                    <a:pt x="56524" y="1599"/>
                    <a:pt x="79807" y="148707"/>
                    <a:pt x="98857" y="193686"/>
                  </a:cubicBezTo>
                  <a:cubicBezTo>
                    <a:pt x="117907" y="238665"/>
                    <a:pt x="168178" y="262478"/>
                    <a:pt x="171882" y="269886"/>
                  </a:cubicBezTo>
                  <a:cubicBezTo>
                    <a:pt x="175586" y="277294"/>
                    <a:pt x="96211" y="211149"/>
                    <a:pt x="121082" y="238136"/>
                  </a:cubicBezTo>
                  <a:cubicBezTo>
                    <a:pt x="145953" y="265123"/>
                    <a:pt x="297295" y="409586"/>
                    <a:pt x="321107" y="431811"/>
                  </a:cubicBezTo>
                  <a:cubicBezTo>
                    <a:pt x="344919" y="454036"/>
                    <a:pt x="292003" y="399532"/>
                    <a:pt x="263957" y="371486"/>
                  </a:cubicBezTo>
                  <a:cubicBezTo>
                    <a:pt x="235911" y="343440"/>
                    <a:pt x="196753" y="304282"/>
                    <a:pt x="152832" y="263536"/>
                  </a:cubicBezTo>
                  <a:cubicBezTo>
                    <a:pt x="108911" y="222790"/>
                    <a:pt x="8369" y="140240"/>
                    <a:pt x="432" y="127011"/>
                  </a:cubicBezTo>
                  <a:cubicBezTo>
                    <a:pt x="-7505" y="113782"/>
                    <a:pt x="96211" y="204269"/>
                    <a:pt x="105207" y="184161"/>
                  </a:cubicBezTo>
                  <a:cubicBezTo>
                    <a:pt x="114203" y="164053"/>
                    <a:pt x="58640" y="-1577"/>
                    <a:pt x="57582" y="1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 202">
              <a:extLst>
                <a:ext uri="{FF2B5EF4-FFF2-40B4-BE49-F238E27FC236}">
                  <a16:creationId xmlns:a16="http://schemas.microsoft.com/office/drawing/2014/main" id="{BFD1BFD7-1F91-39D8-4C9F-4CE22EA1001F}"/>
                </a:ext>
              </a:extLst>
            </p:cNvPr>
            <p:cNvSpPr/>
            <p:nvPr/>
          </p:nvSpPr>
          <p:spPr>
            <a:xfrm>
              <a:off x="5048241" y="5051026"/>
              <a:ext cx="92089" cy="86513"/>
            </a:xfrm>
            <a:custGeom>
              <a:avLst/>
              <a:gdLst>
                <a:gd name="connsiteX0" fmla="*/ 9 w 92089"/>
                <a:gd name="connsiteY0" fmla="*/ 86124 h 86513"/>
                <a:gd name="connsiteX1" fmla="*/ 38109 w 92089"/>
                <a:gd name="connsiteY1" fmla="*/ 32149 h 86513"/>
                <a:gd name="connsiteX2" fmla="*/ 92084 w 92089"/>
                <a:gd name="connsiteY2" fmla="*/ 32149 h 86513"/>
                <a:gd name="connsiteX3" fmla="*/ 34934 w 92089"/>
                <a:gd name="connsiteY3" fmla="*/ 399 h 86513"/>
                <a:gd name="connsiteX4" fmla="*/ 9 w 92089"/>
                <a:gd name="connsiteY4" fmla="*/ 86124 h 8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89" h="86513">
                  <a:moveTo>
                    <a:pt x="9" y="86124"/>
                  </a:moveTo>
                  <a:cubicBezTo>
                    <a:pt x="538" y="91416"/>
                    <a:pt x="22763" y="41145"/>
                    <a:pt x="38109" y="32149"/>
                  </a:cubicBezTo>
                  <a:cubicBezTo>
                    <a:pt x="53455" y="23153"/>
                    <a:pt x="92613" y="37441"/>
                    <a:pt x="92084" y="32149"/>
                  </a:cubicBezTo>
                  <a:cubicBezTo>
                    <a:pt x="91555" y="26857"/>
                    <a:pt x="48163" y="-3834"/>
                    <a:pt x="34934" y="399"/>
                  </a:cubicBezTo>
                  <a:cubicBezTo>
                    <a:pt x="21705" y="4632"/>
                    <a:pt x="-520" y="80832"/>
                    <a:pt x="9" y="8612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 203">
              <a:extLst>
                <a:ext uri="{FF2B5EF4-FFF2-40B4-BE49-F238E27FC236}">
                  <a16:creationId xmlns:a16="http://schemas.microsoft.com/office/drawing/2014/main" id="{0B1DB7C2-2902-B784-1039-926530F9F56B}"/>
                </a:ext>
              </a:extLst>
            </p:cNvPr>
            <p:cNvSpPr/>
            <p:nvPr/>
          </p:nvSpPr>
          <p:spPr>
            <a:xfrm>
              <a:off x="4956154" y="5175185"/>
              <a:ext cx="63830" cy="120795"/>
            </a:xfrm>
            <a:custGeom>
              <a:avLst/>
              <a:gdLst>
                <a:gd name="connsiteX0" fmla="*/ 41296 w 63830"/>
                <a:gd name="connsiteY0" fmla="*/ 65 h 120795"/>
                <a:gd name="connsiteX1" fmla="*/ 44471 w 63830"/>
                <a:gd name="connsiteY1" fmla="*/ 69915 h 120795"/>
                <a:gd name="connsiteX2" fmla="*/ 21 w 63830"/>
                <a:gd name="connsiteY2" fmla="*/ 120715 h 120795"/>
                <a:gd name="connsiteX3" fmla="*/ 38121 w 63830"/>
                <a:gd name="connsiteY3" fmla="*/ 82615 h 120795"/>
                <a:gd name="connsiteX4" fmla="*/ 63521 w 63830"/>
                <a:gd name="connsiteY4" fmla="*/ 57215 h 120795"/>
                <a:gd name="connsiteX5" fmla="*/ 41296 w 63830"/>
                <a:gd name="connsiteY5" fmla="*/ 65 h 12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30" h="120795">
                  <a:moveTo>
                    <a:pt x="41296" y="65"/>
                  </a:moveTo>
                  <a:cubicBezTo>
                    <a:pt x="38121" y="2182"/>
                    <a:pt x="51350" y="49807"/>
                    <a:pt x="44471" y="69915"/>
                  </a:cubicBezTo>
                  <a:cubicBezTo>
                    <a:pt x="37592" y="90023"/>
                    <a:pt x="1079" y="118598"/>
                    <a:pt x="21" y="120715"/>
                  </a:cubicBezTo>
                  <a:cubicBezTo>
                    <a:pt x="-1037" y="122832"/>
                    <a:pt x="38121" y="82615"/>
                    <a:pt x="38121" y="82615"/>
                  </a:cubicBezTo>
                  <a:cubicBezTo>
                    <a:pt x="48704" y="72032"/>
                    <a:pt x="60346" y="66740"/>
                    <a:pt x="63521" y="57215"/>
                  </a:cubicBezTo>
                  <a:cubicBezTo>
                    <a:pt x="66696" y="47690"/>
                    <a:pt x="44471" y="-2052"/>
                    <a:pt x="41296" y="6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 204">
              <a:extLst>
                <a:ext uri="{FF2B5EF4-FFF2-40B4-BE49-F238E27FC236}">
                  <a16:creationId xmlns:a16="http://schemas.microsoft.com/office/drawing/2014/main" id="{ED730F06-C11A-43CC-007D-63CAC1DFB746}"/>
                </a:ext>
              </a:extLst>
            </p:cNvPr>
            <p:cNvSpPr/>
            <p:nvPr/>
          </p:nvSpPr>
          <p:spPr>
            <a:xfrm>
              <a:off x="5629127" y="5050683"/>
              <a:ext cx="159891" cy="96412"/>
            </a:xfrm>
            <a:custGeom>
              <a:avLst/>
              <a:gdLst>
                <a:gd name="connsiteX0" fmla="*/ 148 w 159891"/>
                <a:gd name="connsiteY0" fmla="*/ 32492 h 96412"/>
                <a:gd name="connsiteX1" fmla="*/ 76348 w 159891"/>
                <a:gd name="connsiteY1" fmla="*/ 67417 h 96412"/>
                <a:gd name="connsiteX2" fmla="*/ 79523 w 159891"/>
                <a:gd name="connsiteY2" fmla="*/ 95992 h 96412"/>
                <a:gd name="connsiteX3" fmla="*/ 117623 w 159891"/>
                <a:gd name="connsiteY3" fmla="*/ 45192 h 96412"/>
                <a:gd name="connsiteX4" fmla="*/ 158898 w 159891"/>
                <a:gd name="connsiteY4" fmla="*/ 742 h 96412"/>
                <a:gd name="connsiteX5" fmla="*/ 143023 w 159891"/>
                <a:gd name="connsiteY5" fmla="*/ 22967 h 96412"/>
                <a:gd name="connsiteX6" fmla="*/ 98573 w 159891"/>
                <a:gd name="connsiteY6" fmla="*/ 92817 h 96412"/>
                <a:gd name="connsiteX7" fmla="*/ 148 w 159891"/>
                <a:gd name="connsiteY7" fmla="*/ 32492 h 96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891" h="96412">
                  <a:moveTo>
                    <a:pt x="148" y="32492"/>
                  </a:moveTo>
                  <a:cubicBezTo>
                    <a:pt x="-3556" y="28259"/>
                    <a:pt x="63119" y="56834"/>
                    <a:pt x="76348" y="67417"/>
                  </a:cubicBezTo>
                  <a:cubicBezTo>
                    <a:pt x="89577" y="78000"/>
                    <a:pt x="72644" y="99696"/>
                    <a:pt x="79523" y="95992"/>
                  </a:cubicBezTo>
                  <a:cubicBezTo>
                    <a:pt x="86402" y="92288"/>
                    <a:pt x="104394" y="61067"/>
                    <a:pt x="117623" y="45192"/>
                  </a:cubicBezTo>
                  <a:cubicBezTo>
                    <a:pt x="130852" y="29317"/>
                    <a:pt x="158898" y="742"/>
                    <a:pt x="158898" y="742"/>
                  </a:cubicBezTo>
                  <a:cubicBezTo>
                    <a:pt x="163131" y="-2962"/>
                    <a:pt x="153077" y="7621"/>
                    <a:pt x="143023" y="22967"/>
                  </a:cubicBezTo>
                  <a:cubicBezTo>
                    <a:pt x="132969" y="38313"/>
                    <a:pt x="119210" y="88055"/>
                    <a:pt x="98573" y="92817"/>
                  </a:cubicBezTo>
                  <a:cubicBezTo>
                    <a:pt x="77936" y="97579"/>
                    <a:pt x="3852" y="36725"/>
                    <a:pt x="148" y="3249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フリーフォーム 205">
              <a:extLst>
                <a:ext uri="{FF2B5EF4-FFF2-40B4-BE49-F238E27FC236}">
                  <a16:creationId xmlns:a16="http://schemas.microsoft.com/office/drawing/2014/main" id="{70F34BC2-B915-E2A4-2D6C-E5E0F03A571A}"/>
                </a:ext>
              </a:extLst>
            </p:cNvPr>
            <p:cNvSpPr/>
            <p:nvPr/>
          </p:nvSpPr>
          <p:spPr>
            <a:xfrm>
              <a:off x="5195293" y="4847855"/>
              <a:ext cx="53030" cy="94518"/>
            </a:xfrm>
            <a:custGeom>
              <a:avLst/>
              <a:gdLst>
                <a:gd name="connsiteX0" fmla="*/ 52982 w 53030"/>
                <a:gd name="connsiteY0" fmla="*/ 370 h 94518"/>
                <a:gd name="connsiteX1" fmla="*/ 2182 w 53030"/>
                <a:gd name="connsiteY1" fmla="*/ 92445 h 94518"/>
                <a:gd name="connsiteX2" fmla="*/ 11707 w 53030"/>
                <a:gd name="connsiteY2" fmla="*/ 60695 h 94518"/>
                <a:gd name="connsiteX3" fmla="*/ 52982 w 53030"/>
                <a:gd name="connsiteY3" fmla="*/ 370 h 94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30" h="94518">
                  <a:moveTo>
                    <a:pt x="52982" y="370"/>
                  </a:moveTo>
                  <a:cubicBezTo>
                    <a:pt x="51395" y="5662"/>
                    <a:pt x="9061" y="82391"/>
                    <a:pt x="2182" y="92445"/>
                  </a:cubicBezTo>
                  <a:cubicBezTo>
                    <a:pt x="-4697" y="102499"/>
                    <a:pt x="6415" y="73395"/>
                    <a:pt x="11707" y="60695"/>
                  </a:cubicBezTo>
                  <a:cubicBezTo>
                    <a:pt x="16999" y="47995"/>
                    <a:pt x="54569" y="-4922"/>
                    <a:pt x="52982" y="37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" name="フリーフォーム 206">
              <a:extLst>
                <a:ext uri="{FF2B5EF4-FFF2-40B4-BE49-F238E27FC236}">
                  <a16:creationId xmlns:a16="http://schemas.microsoft.com/office/drawing/2014/main" id="{E8357393-B666-B939-C49F-6D4783C0B431}"/>
                </a:ext>
              </a:extLst>
            </p:cNvPr>
            <p:cNvSpPr/>
            <p:nvPr/>
          </p:nvSpPr>
          <p:spPr>
            <a:xfrm>
              <a:off x="5489554" y="4841764"/>
              <a:ext cx="48387" cy="213007"/>
            </a:xfrm>
            <a:custGeom>
              <a:avLst/>
              <a:gdLst>
                <a:gd name="connsiteX0" fmla="*/ 21 w 48387"/>
                <a:gd name="connsiteY0" fmla="*/ 111 h 213007"/>
                <a:gd name="connsiteX1" fmla="*/ 47646 w 48387"/>
                <a:gd name="connsiteY1" fmla="*/ 98536 h 213007"/>
                <a:gd name="connsiteX2" fmla="*/ 28596 w 48387"/>
                <a:gd name="connsiteY2" fmla="*/ 82661 h 213007"/>
                <a:gd name="connsiteX3" fmla="*/ 22246 w 48387"/>
                <a:gd name="connsiteY3" fmla="*/ 152511 h 213007"/>
                <a:gd name="connsiteX4" fmla="*/ 28596 w 48387"/>
                <a:gd name="connsiteY4" fmla="*/ 212836 h 213007"/>
                <a:gd name="connsiteX5" fmla="*/ 25421 w 48387"/>
                <a:gd name="connsiteY5" fmla="*/ 133461 h 213007"/>
                <a:gd name="connsiteX6" fmla="*/ 41296 w 48387"/>
                <a:gd name="connsiteY6" fmla="*/ 79486 h 213007"/>
                <a:gd name="connsiteX7" fmla="*/ 21 w 48387"/>
                <a:gd name="connsiteY7" fmla="*/ 111 h 21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87" h="213007">
                  <a:moveTo>
                    <a:pt x="21" y="111"/>
                  </a:moveTo>
                  <a:cubicBezTo>
                    <a:pt x="1079" y="3286"/>
                    <a:pt x="47646" y="98536"/>
                    <a:pt x="47646" y="98536"/>
                  </a:cubicBezTo>
                  <a:cubicBezTo>
                    <a:pt x="52408" y="112294"/>
                    <a:pt x="32829" y="73665"/>
                    <a:pt x="28596" y="82661"/>
                  </a:cubicBezTo>
                  <a:cubicBezTo>
                    <a:pt x="24363" y="91657"/>
                    <a:pt x="22246" y="130815"/>
                    <a:pt x="22246" y="152511"/>
                  </a:cubicBezTo>
                  <a:cubicBezTo>
                    <a:pt x="22246" y="174207"/>
                    <a:pt x="28067" y="216011"/>
                    <a:pt x="28596" y="212836"/>
                  </a:cubicBezTo>
                  <a:cubicBezTo>
                    <a:pt x="29125" y="209661"/>
                    <a:pt x="23304" y="155686"/>
                    <a:pt x="25421" y="133461"/>
                  </a:cubicBezTo>
                  <a:cubicBezTo>
                    <a:pt x="27538" y="111236"/>
                    <a:pt x="44471" y="96419"/>
                    <a:pt x="41296" y="79486"/>
                  </a:cubicBezTo>
                  <a:cubicBezTo>
                    <a:pt x="38121" y="62553"/>
                    <a:pt x="-1037" y="-3064"/>
                    <a:pt x="21" y="11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" name="フリーフォーム 207">
              <a:extLst>
                <a:ext uri="{FF2B5EF4-FFF2-40B4-BE49-F238E27FC236}">
                  <a16:creationId xmlns:a16="http://schemas.microsoft.com/office/drawing/2014/main" id="{748ED6A3-79E3-B3D5-699D-1C42993DF97B}"/>
                </a:ext>
              </a:extLst>
            </p:cNvPr>
            <p:cNvSpPr/>
            <p:nvPr/>
          </p:nvSpPr>
          <p:spPr>
            <a:xfrm>
              <a:off x="5533594" y="4775185"/>
              <a:ext cx="51274" cy="159463"/>
            </a:xfrm>
            <a:custGeom>
              <a:avLst/>
              <a:gdLst>
                <a:gd name="connsiteX0" fmla="*/ 51231 w 51274"/>
                <a:gd name="connsiteY0" fmla="*/ 15 h 159463"/>
                <a:gd name="connsiteX1" fmla="*/ 9956 w 51274"/>
                <a:gd name="connsiteY1" fmla="*/ 73040 h 159463"/>
                <a:gd name="connsiteX2" fmla="*/ 51231 w 51274"/>
                <a:gd name="connsiteY2" fmla="*/ 158765 h 159463"/>
                <a:gd name="connsiteX3" fmla="*/ 16306 w 51274"/>
                <a:gd name="connsiteY3" fmla="*/ 111140 h 159463"/>
                <a:gd name="connsiteX4" fmla="*/ 431 w 51274"/>
                <a:gd name="connsiteY4" fmla="*/ 66690 h 159463"/>
                <a:gd name="connsiteX5" fmla="*/ 51231 w 51274"/>
                <a:gd name="connsiteY5" fmla="*/ 15 h 159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274" h="159463">
                  <a:moveTo>
                    <a:pt x="51231" y="15"/>
                  </a:moveTo>
                  <a:cubicBezTo>
                    <a:pt x="52819" y="1073"/>
                    <a:pt x="9956" y="46582"/>
                    <a:pt x="9956" y="73040"/>
                  </a:cubicBezTo>
                  <a:cubicBezTo>
                    <a:pt x="9956" y="99498"/>
                    <a:pt x="50173" y="152415"/>
                    <a:pt x="51231" y="158765"/>
                  </a:cubicBezTo>
                  <a:cubicBezTo>
                    <a:pt x="52289" y="165115"/>
                    <a:pt x="24773" y="126486"/>
                    <a:pt x="16306" y="111140"/>
                  </a:cubicBezTo>
                  <a:cubicBezTo>
                    <a:pt x="7839" y="95794"/>
                    <a:pt x="-2215" y="82565"/>
                    <a:pt x="431" y="66690"/>
                  </a:cubicBezTo>
                  <a:cubicBezTo>
                    <a:pt x="3077" y="50815"/>
                    <a:pt x="49643" y="-1043"/>
                    <a:pt x="51231" y="1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 208">
              <a:extLst>
                <a:ext uri="{FF2B5EF4-FFF2-40B4-BE49-F238E27FC236}">
                  <a16:creationId xmlns:a16="http://schemas.microsoft.com/office/drawing/2014/main" id="{5EC1F059-6460-B2C2-8F29-624BDB7421E1}"/>
                </a:ext>
              </a:extLst>
            </p:cNvPr>
            <p:cNvSpPr/>
            <p:nvPr/>
          </p:nvSpPr>
          <p:spPr>
            <a:xfrm>
              <a:off x="5714318" y="4996952"/>
              <a:ext cx="173591" cy="79892"/>
            </a:xfrm>
            <a:custGeom>
              <a:avLst/>
              <a:gdLst>
                <a:gd name="connsiteX0" fmla="*/ 682 w 173591"/>
                <a:gd name="connsiteY0" fmla="*/ 79873 h 79892"/>
                <a:gd name="connsiteX1" fmla="*/ 80057 w 173591"/>
                <a:gd name="connsiteY1" fmla="*/ 22723 h 79892"/>
                <a:gd name="connsiteX2" fmla="*/ 48307 w 173591"/>
                <a:gd name="connsiteY2" fmla="*/ 41773 h 79892"/>
                <a:gd name="connsiteX3" fmla="*/ 172132 w 173591"/>
                <a:gd name="connsiteY3" fmla="*/ 498 h 79892"/>
                <a:gd name="connsiteX4" fmla="*/ 111807 w 173591"/>
                <a:gd name="connsiteY4" fmla="*/ 19548 h 79892"/>
                <a:gd name="connsiteX5" fmla="*/ 45132 w 173591"/>
                <a:gd name="connsiteY5" fmla="*/ 29073 h 79892"/>
                <a:gd name="connsiteX6" fmla="*/ 682 w 173591"/>
                <a:gd name="connsiteY6" fmla="*/ 79873 h 7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591" h="79892">
                  <a:moveTo>
                    <a:pt x="682" y="79873"/>
                  </a:moveTo>
                  <a:cubicBezTo>
                    <a:pt x="6503" y="78815"/>
                    <a:pt x="72120" y="29073"/>
                    <a:pt x="80057" y="22723"/>
                  </a:cubicBezTo>
                  <a:cubicBezTo>
                    <a:pt x="87994" y="16373"/>
                    <a:pt x="32961" y="45477"/>
                    <a:pt x="48307" y="41773"/>
                  </a:cubicBezTo>
                  <a:cubicBezTo>
                    <a:pt x="63653" y="38069"/>
                    <a:pt x="161549" y="4202"/>
                    <a:pt x="172132" y="498"/>
                  </a:cubicBezTo>
                  <a:cubicBezTo>
                    <a:pt x="182715" y="-3206"/>
                    <a:pt x="132974" y="14786"/>
                    <a:pt x="111807" y="19548"/>
                  </a:cubicBezTo>
                  <a:cubicBezTo>
                    <a:pt x="90640" y="24310"/>
                    <a:pt x="62594" y="19019"/>
                    <a:pt x="45132" y="29073"/>
                  </a:cubicBezTo>
                  <a:cubicBezTo>
                    <a:pt x="27670" y="39127"/>
                    <a:pt x="-5139" y="80931"/>
                    <a:pt x="682" y="7987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 209">
              <a:extLst>
                <a:ext uri="{FF2B5EF4-FFF2-40B4-BE49-F238E27FC236}">
                  <a16:creationId xmlns:a16="http://schemas.microsoft.com/office/drawing/2014/main" id="{FEA29E53-5D99-B27F-10BC-E19FE17DF459}"/>
                </a:ext>
              </a:extLst>
            </p:cNvPr>
            <p:cNvSpPr/>
            <p:nvPr/>
          </p:nvSpPr>
          <p:spPr>
            <a:xfrm>
              <a:off x="4939861" y="4984693"/>
              <a:ext cx="153098" cy="73102"/>
            </a:xfrm>
            <a:custGeom>
              <a:avLst/>
              <a:gdLst>
                <a:gd name="connsiteX0" fmla="*/ 439 w 153098"/>
                <a:gd name="connsiteY0" fmla="*/ 73082 h 73102"/>
                <a:gd name="connsiteX1" fmla="*/ 60764 w 153098"/>
                <a:gd name="connsiteY1" fmla="*/ 28632 h 73102"/>
                <a:gd name="connsiteX2" fmla="*/ 152839 w 153098"/>
                <a:gd name="connsiteY2" fmla="*/ 41332 h 73102"/>
                <a:gd name="connsiteX3" fmla="*/ 86164 w 153098"/>
                <a:gd name="connsiteY3" fmla="*/ 28632 h 73102"/>
                <a:gd name="connsiteX4" fmla="*/ 19489 w 153098"/>
                <a:gd name="connsiteY4" fmla="*/ 57 h 73102"/>
                <a:gd name="connsiteX5" fmla="*/ 32189 w 153098"/>
                <a:gd name="connsiteY5" fmla="*/ 22282 h 73102"/>
                <a:gd name="connsiteX6" fmla="*/ 439 w 153098"/>
                <a:gd name="connsiteY6" fmla="*/ 73082 h 7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098" h="73102">
                  <a:moveTo>
                    <a:pt x="439" y="73082"/>
                  </a:moveTo>
                  <a:cubicBezTo>
                    <a:pt x="5201" y="74140"/>
                    <a:pt x="35364" y="33924"/>
                    <a:pt x="60764" y="28632"/>
                  </a:cubicBezTo>
                  <a:cubicBezTo>
                    <a:pt x="86164" y="23340"/>
                    <a:pt x="148606" y="41332"/>
                    <a:pt x="152839" y="41332"/>
                  </a:cubicBezTo>
                  <a:cubicBezTo>
                    <a:pt x="157072" y="41332"/>
                    <a:pt x="108389" y="35511"/>
                    <a:pt x="86164" y="28632"/>
                  </a:cubicBezTo>
                  <a:cubicBezTo>
                    <a:pt x="63939" y="21753"/>
                    <a:pt x="19489" y="57"/>
                    <a:pt x="19489" y="57"/>
                  </a:cubicBezTo>
                  <a:cubicBezTo>
                    <a:pt x="10493" y="-1001"/>
                    <a:pt x="33247" y="12757"/>
                    <a:pt x="32189" y="22282"/>
                  </a:cubicBezTo>
                  <a:cubicBezTo>
                    <a:pt x="31131" y="31807"/>
                    <a:pt x="-4323" y="72024"/>
                    <a:pt x="439" y="7308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 211">
              <a:extLst>
                <a:ext uri="{FF2B5EF4-FFF2-40B4-BE49-F238E27FC236}">
                  <a16:creationId xmlns:a16="http://schemas.microsoft.com/office/drawing/2014/main" id="{D42944DC-2261-5425-85C1-CA5C4A5E8C85}"/>
                </a:ext>
              </a:extLst>
            </p:cNvPr>
            <p:cNvSpPr/>
            <p:nvPr/>
          </p:nvSpPr>
          <p:spPr>
            <a:xfrm>
              <a:off x="5521070" y="5375143"/>
              <a:ext cx="138786" cy="162720"/>
            </a:xfrm>
            <a:custGeom>
              <a:avLst/>
              <a:gdLst>
                <a:gd name="connsiteX0" fmla="*/ 79630 w 138786"/>
                <a:gd name="connsiteY0" fmla="*/ 132 h 162720"/>
                <a:gd name="connsiteX1" fmla="*/ 133605 w 138786"/>
                <a:gd name="connsiteY1" fmla="*/ 117607 h 162720"/>
                <a:gd name="connsiteX2" fmla="*/ 95505 w 138786"/>
                <a:gd name="connsiteY2" fmla="*/ 89032 h 162720"/>
                <a:gd name="connsiteX3" fmla="*/ 255 w 138786"/>
                <a:gd name="connsiteY3" fmla="*/ 35057 h 162720"/>
                <a:gd name="connsiteX4" fmla="*/ 127255 w 138786"/>
                <a:gd name="connsiteY4" fmla="*/ 123957 h 162720"/>
                <a:gd name="connsiteX5" fmla="*/ 133605 w 138786"/>
                <a:gd name="connsiteY5" fmla="*/ 162057 h 162720"/>
                <a:gd name="connsiteX6" fmla="*/ 133605 w 138786"/>
                <a:gd name="connsiteY6" fmla="*/ 95382 h 162720"/>
                <a:gd name="connsiteX7" fmla="*/ 79630 w 138786"/>
                <a:gd name="connsiteY7" fmla="*/ 132 h 16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786" h="162720">
                  <a:moveTo>
                    <a:pt x="79630" y="132"/>
                  </a:moveTo>
                  <a:cubicBezTo>
                    <a:pt x="79630" y="3836"/>
                    <a:pt x="130959" y="102790"/>
                    <a:pt x="133605" y="117607"/>
                  </a:cubicBezTo>
                  <a:cubicBezTo>
                    <a:pt x="136251" y="132424"/>
                    <a:pt x="117730" y="102790"/>
                    <a:pt x="95505" y="89032"/>
                  </a:cubicBezTo>
                  <a:cubicBezTo>
                    <a:pt x="73280" y="75274"/>
                    <a:pt x="-5037" y="29236"/>
                    <a:pt x="255" y="35057"/>
                  </a:cubicBezTo>
                  <a:cubicBezTo>
                    <a:pt x="5547" y="40878"/>
                    <a:pt x="105030" y="102790"/>
                    <a:pt x="127255" y="123957"/>
                  </a:cubicBezTo>
                  <a:cubicBezTo>
                    <a:pt x="149480" y="145124"/>
                    <a:pt x="132547" y="166819"/>
                    <a:pt x="133605" y="162057"/>
                  </a:cubicBezTo>
                  <a:cubicBezTo>
                    <a:pt x="134663" y="157295"/>
                    <a:pt x="138897" y="119195"/>
                    <a:pt x="133605" y="95382"/>
                  </a:cubicBezTo>
                  <a:cubicBezTo>
                    <a:pt x="128313" y="71569"/>
                    <a:pt x="79630" y="-3572"/>
                    <a:pt x="79630" y="13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 212">
              <a:extLst>
                <a:ext uri="{FF2B5EF4-FFF2-40B4-BE49-F238E27FC236}">
                  <a16:creationId xmlns:a16="http://schemas.microsoft.com/office/drawing/2014/main" id="{8147381F-A33D-DAAA-2848-2D408D591D35}"/>
                </a:ext>
              </a:extLst>
            </p:cNvPr>
            <p:cNvSpPr/>
            <p:nvPr/>
          </p:nvSpPr>
          <p:spPr>
            <a:xfrm>
              <a:off x="5775195" y="5422769"/>
              <a:ext cx="38673" cy="118107"/>
            </a:xfrm>
            <a:custGeom>
              <a:avLst/>
              <a:gdLst>
                <a:gd name="connsiteX0" fmla="*/ 19180 w 38673"/>
                <a:gd name="connsiteY0" fmla="*/ 131 h 118107"/>
                <a:gd name="connsiteX1" fmla="*/ 25530 w 38673"/>
                <a:gd name="connsiteY1" fmla="*/ 89031 h 118107"/>
                <a:gd name="connsiteX2" fmla="*/ 130 w 38673"/>
                <a:gd name="connsiteY2" fmla="*/ 117606 h 118107"/>
                <a:gd name="connsiteX3" fmla="*/ 38230 w 38673"/>
                <a:gd name="connsiteY3" fmla="*/ 69981 h 118107"/>
                <a:gd name="connsiteX4" fmla="*/ 19180 w 38673"/>
                <a:gd name="connsiteY4" fmla="*/ 131 h 11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73" h="118107">
                  <a:moveTo>
                    <a:pt x="19180" y="131"/>
                  </a:moveTo>
                  <a:cubicBezTo>
                    <a:pt x="17063" y="3306"/>
                    <a:pt x="28705" y="69452"/>
                    <a:pt x="25530" y="89031"/>
                  </a:cubicBezTo>
                  <a:cubicBezTo>
                    <a:pt x="22355" y="108610"/>
                    <a:pt x="-1987" y="120781"/>
                    <a:pt x="130" y="117606"/>
                  </a:cubicBezTo>
                  <a:cubicBezTo>
                    <a:pt x="2247" y="114431"/>
                    <a:pt x="34526" y="87973"/>
                    <a:pt x="38230" y="69981"/>
                  </a:cubicBezTo>
                  <a:cubicBezTo>
                    <a:pt x="41934" y="51989"/>
                    <a:pt x="21297" y="-3044"/>
                    <a:pt x="19180" y="13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 213">
              <a:extLst>
                <a:ext uri="{FF2B5EF4-FFF2-40B4-BE49-F238E27FC236}">
                  <a16:creationId xmlns:a16="http://schemas.microsoft.com/office/drawing/2014/main" id="{1B12DB62-0083-1DAE-70E8-D47F3E928EE0}"/>
                </a:ext>
              </a:extLst>
            </p:cNvPr>
            <p:cNvSpPr/>
            <p:nvPr/>
          </p:nvSpPr>
          <p:spPr>
            <a:xfrm>
              <a:off x="5816600" y="5381615"/>
              <a:ext cx="172621" cy="48630"/>
            </a:xfrm>
            <a:custGeom>
              <a:avLst/>
              <a:gdLst>
                <a:gd name="connsiteX0" fmla="*/ 0 w 172621"/>
                <a:gd name="connsiteY0" fmla="*/ 10 h 48630"/>
                <a:gd name="connsiteX1" fmla="*/ 111125 w 172621"/>
                <a:gd name="connsiteY1" fmla="*/ 31760 h 48630"/>
                <a:gd name="connsiteX2" fmla="*/ 57150 w 172621"/>
                <a:gd name="connsiteY2" fmla="*/ 44460 h 48630"/>
                <a:gd name="connsiteX3" fmla="*/ 171450 w 172621"/>
                <a:gd name="connsiteY3" fmla="*/ 47635 h 48630"/>
                <a:gd name="connsiteX4" fmla="*/ 111125 w 172621"/>
                <a:gd name="connsiteY4" fmla="*/ 28585 h 48630"/>
                <a:gd name="connsiteX5" fmla="*/ 0 w 172621"/>
                <a:gd name="connsiteY5" fmla="*/ 10 h 48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621" h="48630">
                  <a:moveTo>
                    <a:pt x="0" y="10"/>
                  </a:moveTo>
                  <a:cubicBezTo>
                    <a:pt x="0" y="539"/>
                    <a:pt x="101600" y="24352"/>
                    <a:pt x="111125" y="31760"/>
                  </a:cubicBezTo>
                  <a:cubicBezTo>
                    <a:pt x="120650" y="39168"/>
                    <a:pt x="47096" y="41814"/>
                    <a:pt x="57150" y="44460"/>
                  </a:cubicBezTo>
                  <a:cubicBezTo>
                    <a:pt x="67204" y="47106"/>
                    <a:pt x="162454" y="50281"/>
                    <a:pt x="171450" y="47635"/>
                  </a:cubicBezTo>
                  <a:cubicBezTo>
                    <a:pt x="180446" y="44989"/>
                    <a:pt x="135467" y="37581"/>
                    <a:pt x="111125" y="28585"/>
                  </a:cubicBezTo>
                  <a:cubicBezTo>
                    <a:pt x="86783" y="19589"/>
                    <a:pt x="0" y="-519"/>
                    <a:pt x="0" y="1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" name="フリーフォーム 214">
              <a:extLst>
                <a:ext uri="{FF2B5EF4-FFF2-40B4-BE49-F238E27FC236}">
                  <a16:creationId xmlns:a16="http://schemas.microsoft.com/office/drawing/2014/main" id="{8A7A1BC1-2190-F86E-C37E-044903296FB3}"/>
                </a:ext>
              </a:extLst>
            </p:cNvPr>
            <p:cNvSpPr/>
            <p:nvPr/>
          </p:nvSpPr>
          <p:spPr>
            <a:xfrm>
              <a:off x="5848264" y="5279978"/>
              <a:ext cx="63740" cy="95606"/>
            </a:xfrm>
            <a:custGeom>
              <a:avLst/>
              <a:gdLst>
                <a:gd name="connsiteX0" fmla="*/ 63586 w 63740"/>
                <a:gd name="connsiteY0" fmla="*/ 47 h 95606"/>
                <a:gd name="connsiteX1" fmla="*/ 31836 w 63740"/>
                <a:gd name="connsiteY1" fmla="*/ 54022 h 95606"/>
                <a:gd name="connsiteX2" fmla="*/ 50886 w 63740"/>
                <a:gd name="connsiteY2" fmla="*/ 95297 h 95606"/>
                <a:gd name="connsiteX3" fmla="*/ 86 w 63740"/>
                <a:gd name="connsiteY3" fmla="*/ 73072 h 95606"/>
                <a:gd name="connsiteX4" fmla="*/ 38186 w 63740"/>
                <a:gd name="connsiteY4" fmla="*/ 76247 h 95606"/>
                <a:gd name="connsiteX5" fmla="*/ 15961 w 63740"/>
                <a:gd name="connsiteY5" fmla="*/ 44497 h 95606"/>
                <a:gd name="connsiteX6" fmla="*/ 63586 w 63740"/>
                <a:gd name="connsiteY6" fmla="*/ 47 h 9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740" h="95606">
                  <a:moveTo>
                    <a:pt x="63586" y="47"/>
                  </a:moveTo>
                  <a:cubicBezTo>
                    <a:pt x="66232" y="1635"/>
                    <a:pt x="33953" y="38147"/>
                    <a:pt x="31836" y="54022"/>
                  </a:cubicBezTo>
                  <a:cubicBezTo>
                    <a:pt x="29719" y="69897"/>
                    <a:pt x="56178" y="92122"/>
                    <a:pt x="50886" y="95297"/>
                  </a:cubicBezTo>
                  <a:cubicBezTo>
                    <a:pt x="45594" y="98472"/>
                    <a:pt x="2203" y="76247"/>
                    <a:pt x="86" y="73072"/>
                  </a:cubicBezTo>
                  <a:cubicBezTo>
                    <a:pt x="-2031" y="69897"/>
                    <a:pt x="35540" y="81009"/>
                    <a:pt x="38186" y="76247"/>
                  </a:cubicBezTo>
                  <a:cubicBezTo>
                    <a:pt x="40832" y="71485"/>
                    <a:pt x="13315" y="51905"/>
                    <a:pt x="15961" y="44497"/>
                  </a:cubicBezTo>
                  <a:cubicBezTo>
                    <a:pt x="18607" y="37089"/>
                    <a:pt x="60940" y="-1541"/>
                    <a:pt x="63586" y="4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フリーフォーム 215">
              <a:extLst>
                <a:ext uri="{FF2B5EF4-FFF2-40B4-BE49-F238E27FC236}">
                  <a16:creationId xmlns:a16="http://schemas.microsoft.com/office/drawing/2014/main" id="{66FEDDF3-BE91-9C62-0537-A097353687FD}"/>
                </a:ext>
              </a:extLst>
            </p:cNvPr>
            <p:cNvSpPr/>
            <p:nvPr/>
          </p:nvSpPr>
          <p:spPr>
            <a:xfrm>
              <a:off x="4546475" y="4889486"/>
              <a:ext cx="42964" cy="207687"/>
            </a:xfrm>
            <a:custGeom>
              <a:avLst/>
              <a:gdLst>
                <a:gd name="connsiteX0" fmla="*/ 25525 w 42964"/>
                <a:gd name="connsiteY0" fmla="*/ 14 h 207687"/>
                <a:gd name="connsiteX1" fmla="*/ 12825 w 42964"/>
                <a:gd name="connsiteY1" fmla="*/ 88914 h 207687"/>
                <a:gd name="connsiteX2" fmla="*/ 41400 w 42964"/>
                <a:gd name="connsiteY2" fmla="*/ 203214 h 207687"/>
                <a:gd name="connsiteX3" fmla="*/ 35050 w 42964"/>
                <a:gd name="connsiteY3" fmla="*/ 174639 h 207687"/>
                <a:gd name="connsiteX4" fmla="*/ 125 w 42964"/>
                <a:gd name="connsiteY4" fmla="*/ 82564 h 207687"/>
                <a:gd name="connsiteX5" fmla="*/ 25525 w 42964"/>
                <a:gd name="connsiteY5" fmla="*/ 14 h 20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64" h="207687">
                  <a:moveTo>
                    <a:pt x="25525" y="14"/>
                  </a:moveTo>
                  <a:cubicBezTo>
                    <a:pt x="27642" y="1072"/>
                    <a:pt x="10179" y="55047"/>
                    <a:pt x="12825" y="88914"/>
                  </a:cubicBezTo>
                  <a:cubicBezTo>
                    <a:pt x="15471" y="122781"/>
                    <a:pt x="37696" y="188927"/>
                    <a:pt x="41400" y="203214"/>
                  </a:cubicBezTo>
                  <a:cubicBezTo>
                    <a:pt x="45104" y="217501"/>
                    <a:pt x="41929" y="194747"/>
                    <a:pt x="35050" y="174639"/>
                  </a:cubicBezTo>
                  <a:cubicBezTo>
                    <a:pt x="28171" y="154531"/>
                    <a:pt x="2242" y="107964"/>
                    <a:pt x="125" y="82564"/>
                  </a:cubicBezTo>
                  <a:cubicBezTo>
                    <a:pt x="-1992" y="57164"/>
                    <a:pt x="23408" y="-1044"/>
                    <a:pt x="25525" y="1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" name="フリーフォーム 216">
              <a:extLst>
                <a:ext uri="{FF2B5EF4-FFF2-40B4-BE49-F238E27FC236}">
                  <a16:creationId xmlns:a16="http://schemas.microsoft.com/office/drawing/2014/main" id="{00EC7BD5-0DC7-D6AA-688C-86F6AEB6460C}"/>
                </a:ext>
              </a:extLst>
            </p:cNvPr>
            <p:cNvSpPr/>
            <p:nvPr/>
          </p:nvSpPr>
          <p:spPr>
            <a:xfrm>
              <a:off x="4435067" y="5165707"/>
              <a:ext cx="121152" cy="248507"/>
            </a:xfrm>
            <a:custGeom>
              <a:avLst/>
              <a:gdLst>
                <a:gd name="connsiteX0" fmla="*/ 121058 w 121152"/>
                <a:gd name="connsiteY0" fmla="*/ 18 h 248507"/>
                <a:gd name="connsiteX1" fmla="*/ 67083 w 121152"/>
                <a:gd name="connsiteY1" fmla="*/ 142893 h 248507"/>
                <a:gd name="connsiteX2" fmla="*/ 105183 w 121152"/>
                <a:gd name="connsiteY2" fmla="*/ 247668 h 248507"/>
                <a:gd name="connsiteX3" fmla="*/ 79783 w 121152"/>
                <a:gd name="connsiteY3" fmla="*/ 187343 h 248507"/>
                <a:gd name="connsiteX4" fmla="*/ 408 w 121152"/>
                <a:gd name="connsiteY4" fmla="*/ 101618 h 248507"/>
                <a:gd name="connsiteX5" fmla="*/ 51208 w 121152"/>
                <a:gd name="connsiteY5" fmla="*/ 152418 h 248507"/>
                <a:gd name="connsiteX6" fmla="*/ 121058 w 121152"/>
                <a:gd name="connsiteY6" fmla="*/ 18 h 2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152" h="248507">
                  <a:moveTo>
                    <a:pt x="121058" y="18"/>
                  </a:moveTo>
                  <a:cubicBezTo>
                    <a:pt x="123704" y="-1570"/>
                    <a:pt x="69729" y="101618"/>
                    <a:pt x="67083" y="142893"/>
                  </a:cubicBezTo>
                  <a:cubicBezTo>
                    <a:pt x="64437" y="184168"/>
                    <a:pt x="103066" y="240260"/>
                    <a:pt x="105183" y="247668"/>
                  </a:cubicBezTo>
                  <a:cubicBezTo>
                    <a:pt x="107300" y="255076"/>
                    <a:pt x="97246" y="211685"/>
                    <a:pt x="79783" y="187343"/>
                  </a:cubicBezTo>
                  <a:cubicBezTo>
                    <a:pt x="62320" y="163001"/>
                    <a:pt x="5170" y="107439"/>
                    <a:pt x="408" y="101618"/>
                  </a:cubicBezTo>
                  <a:cubicBezTo>
                    <a:pt x="-4354" y="95797"/>
                    <a:pt x="33745" y="165647"/>
                    <a:pt x="51208" y="152418"/>
                  </a:cubicBezTo>
                  <a:cubicBezTo>
                    <a:pt x="68670" y="139189"/>
                    <a:pt x="118412" y="1606"/>
                    <a:pt x="121058" y="1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" name="フリーフォーム 217">
              <a:extLst>
                <a:ext uri="{FF2B5EF4-FFF2-40B4-BE49-F238E27FC236}">
                  <a16:creationId xmlns:a16="http://schemas.microsoft.com/office/drawing/2014/main" id="{C2F86014-A4DD-24FD-8941-79F4463C1D20}"/>
                </a:ext>
              </a:extLst>
            </p:cNvPr>
            <p:cNvSpPr/>
            <p:nvPr/>
          </p:nvSpPr>
          <p:spPr>
            <a:xfrm>
              <a:off x="4537075" y="5197475"/>
              <a:ext cx="152869" cy="228600"/>
            </a:xfrm>
            <a:custGeom>
              <a:avLst/>
              <a:gdLst>
                <a:gd name="connsiteX0" fmla="*/ 0 w 152869"/>
                <a:gd name="connsiteY0" fmla="*/ 0 h 228600"/>
                <a:gd name="connsiteX1" fmla="*/ 76200 w 152869"/>
                <a:gd name="connsiteY1" fmla="*/ 98425 h 228600"/>
                <a:gd name="connsiteX2" fmla="*/ 66675 w 152869"/>
                <a:gd name="connsiteY2" fmla="*/ 228600 h 228600"/>
                <a:gd name="connsiteX3" fmla="*/ 73025 w 152869"/>
                <a:gd name="connsiteY3" fmla="*/ 98425 h 228600"/>
                <a:gd name="connsiteX4" fmla="*/ 152400 w 152869"/>
                <a:gd name="connsiteY4" fmla="*/ 114300 h 228600"/>
                <a:gd name="connsiteX5" fmla="*/ 107950 w 152869"/>
                <a:gd name="connsiteY5" fmla="*/ 85725 h 228600"/>
                <a:gd name="connsiteX6" fmla="*/ 0 w 152869"/>
                <a:gd name="connsiteY6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869" h="228600">
                  <a:moveTo>
                    <a:pt x="0" y="0"/>
                  </a:moveTo>
                  <a:cubicBezTo>
                    <a:pt x="32544" y="30162"/>
                    <a:pt x="65088" y="60325"/>
                    <a:pt x="76200" y="98425"/>
                  </a:cubicBezTo>
                  <a:cubicBezTo>
                    <a:pt x="87312" y="136525"/>
                    <a:pt x="67204" y="228600"/>
                    <a:pt x="66675" y="228600"/>
                  </a:cubicBezTo>
                  <a:cubicBezTo>
                    <a:pt x="66146" y="228600"/>
                    <a:pt x="58738" y="117475"/>
                    <a:pt x="73025" y="98425"/>
                  </a:cubicBezTo>
                  <a:cubicBezTo>
                    <a:pt x="87313" y="79375"/>
                    <a:pt x="146579" y="116417"/>
                    <a:pt x="152400" y="114300"/>
                  </a:cubicBezTo>
                  <a:cubicBezTo>
                    <a:pt x="158221" y="112183"/>
                    <a:pt x="107950" y="85725"/>
                    <a:pt x="107950" y="857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" name="フリーフォーム 218">
              <a:extLst>
                <a:ext uri="{FF2B5EF4-FFF2-40B4-BE49-F238E27FC236}">
                  <a16:creationId xmlns:a16="http://schemas.microsoft.com/office/drawing/2014/main" id="{B9003249-2AF4-5045-5A75-9C3EF201D4BE}"/>
                </a:ext>
              </a:extLst>
            </p:cNvPr>
            <p:cNvSpPr/>
            <p:nvPr/>
          </p:nvSpPr>
          <p:spPr>
            <a:xfrm>
              <a:off x="5073121" y="5666976"/>
              <a:ext cx="609937" cy="155404"/>
            </a:xfrm>
            <a:custGeom>
              <a:avLst/>
              <a:gdLst>
                <a:gd name="connsiteX0" fmla="*/ 529 w 609937"/>
                <a:gd name="connsiteY0" fmla="*/ 399 h 155404"/>
                <a:gd name="connsiteX1" fmla="*/ 245004 w 609937"/>
                <a:gd name="connsiteY1" fmla="*/ 127399 h 155404"/>
                <a:gd name="connsiteX2" fmla="*/ 108479 w 609937"/>
                <a:gd name="connsiteY2" fmla="*/ 121049 h 155404"/>
                <a:gd name="connsiteX3" fmla="*/ 495829 w 609937"/>
                <a:gd name="connsiteY3" fmla="*/ 152799 h 155404"/>
                <a:gd name="connsiteX4" fmla="*/ 254529 w 609937"/>
                <a:gd name="connsiteY4" fmla="*/ 152799 h 155404"/>
                <a:gd name="connsiteX5" fmla="*/ 603779 w 609937"/>
                <a:gd name="connsiteY5" fmla="*/ 146449 h 155404"/>
                <a:gd name="connsiteX6" fmla="*/ 483129 w 609937"/>
                <a:gd name="connsiteY6" fmla="*/ 76599 h 155404"/>
                <a:gd name="connsiteX7" fmla="*/ 556154 w 609937"/>
                <a:gd name="connsiteY7" fmla="*/ 146449 h 155404"/>
                <a:gd name="connsiteX8" fmla="*/ 311679 w 609937"/>
                <a:gd name="connsiteY8" fmla="*/ 130574 h 155404"/>
                <a:gd name="connsiteX9" fmla="*/ 41804 w 609937"/>
                <a:gd name="connsiteY9" fmla="*/ 57549 h 155404"/>
                <a:gd name="connsiteX10" fmla="*/ 175154 w 609937"/>
                <a:gd name="connsiteY10" fmla="*/ 86124 h 155404"/>
                <a:gd name="connsiteX11" fmla="*/ 529 w 609937"/>
                <a:gd name="connsiteY11" fmla="*/ 399 h 15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9937" h="155404">
                  <a:moveTo>
                    <a:pt x="529" y="399"/>
                  </a:moveTo>
                  <a:cubicBezTo>
                    <a:pt x="12171" y="7278"/>
                    <a:pt x="227012" y="107291"/>
                    <a:pt x="245004" y="127399"/>
                  </a:cubicBezTo>
                  <a:cubicBezTo>
                    <a:pt x="262996" y="147507"/>
                    <a:pt x="66675" y="116816"/>
                    <a:pt x="108479" y="121049"/>
                  </a:cubicBezTo>
                  <a:cubicBezTo>
                    <a:pt x="150283" y="125282"/>
                    <a:pt x="471487" y="147507"/>
                    <a:pt x="495829" y="152799"/>
                  </a:cubicBezTo>
                  <a:cubicBezTo>
                    <a:pt x="520171" y="158091"/>
                    <a:pt x="236538" y="153857"/>
                    <a:pt x="254529" y="152799"/>
                  </a:cubicBezTo>
                  <a:cubicBezTo>
                    <a:pt x="272520" y="151741"/>
                    <a:pt x="565679" y="159149"/>
                    <a:pt x="603779" y="146449"/>
                  </a:cubicBezTo>
                  <a:cubicBezTo>
                    <a:pt x="641879" y="133749"/>
                    <a:pt x="491066" y="76599"/>
                    <a:pt x="483129" y="76599"/>
                  </a:cubicBezTo>
                  <a:cubicBezTo>
                    <a:pt x="475192" y="76599"/>
                    <a:pt x="584729" y="137453"/>
                    <a:pt x="556154" y="146449"/>
                  </a:cubicBezTo>
                  <a:cubicBezTo>
                    <a:pt x="527579" y="155445"/>
                    <a:pt x="397404" y="145391"/>
                    <a:pt x="311679" y="130574"/>
                  </a:cubicBezTo>
                  <a:cubicBezTo>
                    <a:pt x="225954" y="115757"/>
                    <a:pt x="64558" y="64957"/>
                    <a:pt x="41804" y="57549"/>
                  </a:cubicBezTo>
                  <a:cubicBezTo>
                    <a:pt x="19050" y="50141"/>
                    <a:pt x="177271" y="94591"/>
                    <a:pt x="175154" y="86124"/>
                  </a:cubicBezTo>
                  <a:cubicBezTo>
                    <a:pt x="173037" y="77657"/>
                    <a:pt x="-11113" y="-6480"/>
                    <a:pt x="529" y="39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" name="フリーフォーム 219">
              <a:extLst>
                <a:ext uri="{FF2B5EF4-FFF2-40B4-BE49-F238E27FC236}">
                  <a16:creationId xmlns:a16="http://schemas.microsoft.com/office/drawing/2014/main" id="{9F1A40CB-6909-1FD1-15B9-907EFAE98E6B}"/>
                </a:ext>
              </a:extLst>
            </p:cNvPr>
            <p:cNvSpPr/>
            <p:nvPr/>
          </p:nvSpPr>
          <p:spPr>
            <a:xfrm>
              <a:off x="5400674" y="5688925"/>
              <a:ext cx="301737" cy="109538"/>
            </a:xfrm>
            <a:custGeom>
              <a:avLst/>
              <a:gdLst>
                <a:gd name="connsiteX0" fmla="*/ 1 w 301737"/>
                <a:gd name="connsiteY0" fmla="*/ 61000 h 109538"/>
                <a:gd name="connsiteX1" fmla="*/ 200026 w 301737"/>
                <a:gd name="connsiteY1" fmla="*/ 16550 h 109538"/>
                <a:gd name="connsiteX2" fmla="*/ 250826 w 301737"/>
                <a:gd name="connsiteY2" fmla="*/ 92750 h 109538"/>
                <a:gd name="connsiteX3" fmla="*/ 266701 w 301737"/>
                <a:gd name="connsiteY3" fmla="*/ 54650 h 109538"/>
                <a:gd name="connsiteX4" fmla="*/ 301626 w 301737"/>
                <a:gd name="connsiteY4" fmla="*/ 108625 h 109538"/>
                <a:gd name="connsiteX5" fmla="*/ 254001 w 301737"/>
                <a:gd name="connsiteY5" fmla="*/ 675 h 109538"/>
                <a:gd name="connsiteX6" fmla="*/ 269876 w 301737"/>
                <a:gd name="connsiteY6" fmla="*/ 61000 h 109538"/>
                <a:gd name="connsiteX7" fmla="*/ 203201 w 301737"/>
                <a:gd name="connsiteY7" fmla="*/ 22900 h 109538"/>
                <a:gd name="connsiteX8" fmla="*/ 1 w 301737"/>
                <a:gd name="connsiteY8" fmla="*/ 61000 h 10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1737" h="109538">
                  <a:moveTo>
                    <a:pt x="1" y="61000"/>
                  </a:moveTo>
                  <a:cubicBezTo>
                    <a:pt x="-528" y="59942"/>
                    <a:pt x="158222" y="11258"/>
                    <a:pt x="200026" y="16550"/>
                  </a:cubicBezTo>
                  <a:cubicBezTo>
                    <a:pt x="241830" y="21842"/>
                    <a:pt x="239714" y="86400"/>
                    <a:pt x="250826" y="92750"/>
                  </a:cubicBezTo>
                  <a:cubicBezTo>
                    <a:pt x="261938" y="99100"/>
                    <a:pt x="258234" y="52004"/>
                    <a:pt x="266701" y="54650"/>
                  </a:cubicBezTo>
                  <a:cubicBezTo>
                    <a:pt x="275168" y="57296"/>
                    <a:pt x="303743" y="117621"/>
                    <a:pt x="301626" y="108625"/>
                  </a:cubicBezTo>
                  <a:cubicBezTo>
                    <a:pt x="299509" y="99629"/>
                    <a:pt x="259293" y="8612"/>
                    <a:pt x="254001" y="675"/>
                  </a:cubicBezTo>
                  <a:cubicBezTo>
                    <a:pt x="248709" y="-7262"/>
                    <a:pt x="278343" y="57296"/>
                    <a:pt x="269876" y="61000"/>
                  </a:cubicBezTo>
                  <a:cubicBezTo>
                    <a:pt x="261409" y="64704"/>
                    <a:pt x="247651" y="23958"/>
                    <a:pt x="203201" y="22900"/>
                  </a:cubicBezTo>
                  <a:cubicBezTo>
                    <a:pt x="158751" y="21842"/>
                    <a:pt x="530" y="62058"/>
                    <a:pt x="1" y="6100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" name="フリーフォーム 220">
              <a:extLst>
                <a:ext uri="{FF2B5EF4-FFF2-40B4-BE49-F238E27FC236}">
                  <a16:creationId xmlns:a16="http://schemas.microsoft.com/office/drawing/2014/main" id="{75133A2A-13A5-8185-84BA-5C2F9D0F74E6}"/>
                </a:ext>
              </a:extLst>
            </p:cNvPr>
            <p:cNvSpPr/>
            <p:nvPr/>
          </p:nvSpPr>
          <p:spPr>
            <a:xfrm>
              <a:off x="4946637" y="5711732"/>
              <a:ext cx="140062" cy="197295"/>
            </a:xfrm>
            <a:custGeom>
              <a:avLst/>
              <a:gdLst>
                <a:gd name="connsiteX0" fmla="*/ 139713 w 140062"/>
                <a:gd name="connsiteY0" fmla="*/ 93 h 197295"/>
                <a:gd name="connsiteX1" fmla="*/ 69863 w 140062"/>
                <a:gd name="connsiteY1" fmla="*/ 85818 h 197295"/>
                <a:gd name="connsiteX2" fmla="*/ 98438 w 140062"/>
                <a:gd name="connsiteY2" fmla="*/ 123918 h 197295"/>
                <a:gd name="connsiteX3" fmla="*/ 79388 w 140062"/>
                <a:gd name="connsiteY3" fmla="*/ 196943 h 197295"/>
                <a:gd name="connsiteX4" fmla="*/ 85738 w 140062"/>
                <a:gd name="connsiteY4" fmla="*/ 149318 h 197295"/>
                <a:gd name="connsiteX5" fmla="*/ 38113 w 140062"/>
                <a:gd name="connsiteY5" fmla="*/ 95343 h 197295"/>
                <a:gd name="connsiteX6" fmla="*/ 13 w 140062"/>
                <a:gd name="connsiteY6" fmla="*/ 93 h 197295"/>
                <a:gd name="connsiteX7" fmla="*/ 34938 w 140062"/>
                <a:gd name="connsiteY7" fmla="*/ 76293 h 197295"/>
                <a:gd name="connsiteX8" fmla="*/ 139713 w 140062"/>
                <a:gd name="connsiteY8" fmla="*/ 93 h 197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062" h="197295">
                  <a:moveTo>
                    <a:pt x="139713" y="93"/>
                  </a:moveTo>
                  <a:cubicBezTo>
                    <a:pt x="145534" y="1681"/>
                    <a:pt x="76742" y="65181"/>
                    <a:pt x="69863" y="85818"/>
                  </a:cubicBezTo>
                  <a:cubicBezTo>
                    <a:pt x="62984" y="106455"/>
                    <a:pt x="96851" y="105397"/>
                    <a:pt x="98438" y="123918"/>
                  </a:cubicBezTo>
                  <a:cubicBezTo>
                    <a:pt x="100025" y="142439"/>
                    <a:pt x="81505" y="192710"/>
                    <a:pt x="79388" y="196943"/>
                  </a:cubicBezTo>
                  <a:cubicBezTo>
                    <a:pt x="77271" y="201176"/>
                    <a:pt x="92617" y="166251"/>
                    <a:pt x="85738" y="149318"/>
                  </a:cubicBezTo>
                  <a:cubicBezTo>
                    <a:pt x="78859" y="132385"/>
                    <a:pt x="52400" y="120214"/>
                    <a:pt x="38113" y="95343"/>
                  </a:cubicBezTo>
                  <a:cubicBezTo>
                    <a:pt x="23825" y="70472"/>
                    <a:pt x="542" y="3268"/>
                    <a:pt x="13" y="93"/>
                  </a:cubicBezTo>
                  <a:cubicBezTo>
                    <a:pt x="-516" y="-3082"/>
                    <a:pt x="14301" y="75235"/>
                    <a:pt x="34938" y="76293"/>
                  </a:cubicBezTo>
                  <a:cubicBezTo>
                    <a:pt x="55575" y="77351"/>
                    <a:pt x="133892" y="-1495"/>
                    <a:pt x="139713" y="9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フリーフォーム 221">
              <a:extLst>
                <a:ext uri="{FF2B5EF4-FFF2-40B4-BE49-F238E27FC236}">
                  <a16:creationId xmlns:a16="http://schemas.microsoft.com/office/drawing/2014/main" id="{05C45960-52EE-6ECF-54A5-DAD609AEE08D}"/>
                </a:ext>
              </a:extLst>
            </p:cNvPr>
            <p:cNvSpPr/>
            <p:nvPr/>
          </p:nvSpPr>
          <p:spPr>
            <a:xfrm>
              <a:off x="5142307" y="5845175"/>
              <a:ext cx="260844" cy="92521"/>
            </a:xfrm>
            <a:custGeom>
              <a:avLst/>
              <a:gdLst>
                <a:gd name="connsiteX0" fmla="*/ 48818 w 260844"/>
                <a:gd name="connsiteY0" fmla="*/ 0 h 92521"/>
                <a:gd name="connsiteX1" fmla="*/ 128193 w 260844"/>
                <a:gd name="connsiteY1" fmla="*/ 60325 h 92521"/>
                <a:gd name="connsiteX2" fmla="*/ 90093 w 260844"/>
                <a:gd name="connsiteY2" fmla="*/ 92075 h 92521"/>
                <a:gd name="connsiteX3" fmla="*/ 252018 w 260844"/>
                <a:gd name="connsiteY3" fmla="*/ 38100 h 92521"/>
                <a:gd name="connsiteX4" fmla="*/ 229793 w 260844"/>
                <a:gd name="connsiteY4" fmla="*/ 3175 h 92521"/>
                <a:gd name="connsiteX5" fmla="*/ 258368 w 260844"/>
                <a:gd name="connsiteY5" fmla="*/ 25400 h 92521"/>
                <a:gd name="connsiteX6" fmla="*/ 153593 w 260844"/>
                <a:gd name="connsiteY6" fmla="*/ 79375 h 92521"/>
                <a:gd name="connsiteX7" fmla="*/ 17068 w 260844"/>
                <a:gd name="connsiteY7" fmla="*/ 82550 h 92521"/>
                <a:gd name="connsiteX8" fmla="*/ 13893 w 260844"/>
                <a:gd name="connsiteY8" fmla="*/ 76200 h 92521"/>
                <a:gd name="connsiteX9" fmla="*/ 125018 w 260844"/>
                <a:gd name="connsiteY9" fmla="*/ 60325 h 92521"/>
                <a:gd name="connsiteX10" fmla="*/ 48818 w 260844"/>
                <a:gd name="connsiteY10" fmla="*/ 0 h 9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0844" h="92521">
                  <a:moveTo>
                    <a:pt x="48818" y="0"/>
                  </a:moveTo>
                  <a:cubicBezTo>
                    <a:pt x="49347" y="0"/>
                    <a:pt x="121314" y="44979"/>
                    <a:pt x="128193" y="60325"/>
                  </a:cubicBezTo>
                  <a:cubicBezTo>
                    <a:pt x="135072" y="75671"/>
                    <a:pt x="69455" y="95779"/>
                    <a:pt x="90093" y="92075"/>
                  </a:cubicBezTo>
                  <a:cubicBezTo>
                    <a:pt x="110731" y="88371"/>
                    <a:pt x="228735" y="52917"/>
                    <a:pt x="252018" y="38100"/>
                  </a:cubicBezTo>
                  <a:cubicBezTo>
                    <a:pt x="275301" y="23283"/>
                    <a:pt x="228735" y="5292"/>
                    <a:pt x="229793" y="3175"/>
                  </a:cubicBezTo>
                  <a:cubicBezTo>
                    <a:pt x="230851" y="1058"/>
                    <a:pt x="271068" y="12700"/>
                    <a:pt x="258368" y="25400"/>
                  </a:cubicBezTo>
                  <a:cubicBezTo>
                    <a:pt x="245668" y="38100"/>
                    <a:pt x="193810" y="69850"/>
                    <a:pt x="153593" y="79375"/>
                  </a:cubicBezTo>
                  <a:cubicBezTo>
                    <a:pt x="113376" y="88900"/>
                    <a:pt x="40351" y="83079"/>
                    <a:pt x="17068" y="82550"/>
                  </a:cubicBezTo>
                  <a:cubicBezTo>
                    <a:pt x="-6215" y="82021"/>
                    <a:pt x="-4099" y="79904"/>
                    <a:pt x="13893" y="76200"/>
                  </a:cubicBezTo>
                  <a:cubicBezTo>
                    <a:pt x="31885" y="72496"/>
                    <a:pt x="123431" y="74612"/>
                    <a:pt x="125018" y="60325"/>
                  </a:cubicBezTo>
                  <a:cubicBezTo>
                    <a:pt x="126605" y="46038"/>
                    <a:pt x="48289" y="0"/>
                    <a:pt x="48818" y="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3" name="フリーフォーム 222">
              <a:extLst>
                <a:ext uri="{FF2B5EF4-FFF2-40B4-BE49-F238E27FC236}">
                  <a16:creationId xmlns:a16="http://schemas.microsoft.com/office/drawing/2014/main" id="{8CA07EE3-81CD-7F08-6B11-366862B589FC}"/>
                </a:ext>
              </a:extLst>
            </p:cNvPr>
            <p:cNvSpPr/>
            <p:nvPr/>
          </p:nvSpPr>
          <p:spPr>
            <a:xfrm>
              <a:off x="5335930" y="5324354"/>
              <a:ext cx="117526" cy="92974"/>
            </a:xfrm>
            <a:custGeom>
              <a:avLst/>
              <a:gdLst>
                <a:gd name="connsiteX0" fmla="*/ 45695 w 117526"/>
                <a:gd name="connsiteY0" fmla="*/ 121 h 92974"/>
                <a:gd name="connsiteX1" fmla="*/ 71095 w 117526"/>
                <a:gd name="connsiteY1" fmla="*/ 54096 h 92974"/>
                <a:gd name="connsiteX2" fmla="*/ 1245 w 117526"/>
                <a:gd name="connsiteY2" fmla="*/ 92196 h 92974"/>
                <a:gd name="connsiteX3" fmla="*/ 32995 w 117526"/>
                <a:gd name="connsiteY3" fmla="*/ 79496 h 92974"/>
                <a:gd name="connsiteX4" fmla="*/ 115545 w 117526"/>
                <a:gd name="connsiteY4" fmla="*/ 76321 h 92974"/>
                <a:gd name="connsiteX5" fmla="*/ 90145 w 117526"/>
                <a:gd name="connsiteY5" fmla="*/ 69971 h 92974"/>
                <a:gd name="connsiteX6" fmla="*/ 45695 w 117526"/>
                <a:gd name="connsiteY6" fmla="*/ 121 h 92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526" h="92974">
                  <a:moveTo>
                    <a:pt x="45695" y="121"/>
                  </a:moveTo>
                  <a:cubicBezTo>
                    <a:pt x="42520" y="-2525"/>
                    <a:pt x="78503" y="38750"/>
                    <a:pt x="71095" y="54096"/>
                  </a:cubicBezTo>
                  <a:cubicBezTo>
                    <a:pt x="63687" y="69442"/>
                    <a:pt x="7595" y="87963"/>
                    <a:pt x="1245" y="92196"/>
                  </a:cubicBezTo>
                  <a:cubicBezTo>
                    <a:pt x="-5105" y="96429"/>
                    <a:pt x="13945" y="82142"/>
                    <a:pt x="32995" y="79496"/>
                  </a:cubicBezTo>
                  <a:cubicBezTo>
                    <a:pt x="52045" y="76850"/>
                    <a:pt x="106020" y="77909"/>
                    <a:pt x="115545" y="76321"/>
                  </a:cubicBezTo>
                  <a:cubicBezTo>
                    <a:pt x="125070" y="74734"/>
                    <a:pt x="97553" y="78967"/>
                    <a:pt x="90145" y="69971"/>
                  </a:cubicBezTo>
                  <a:cubicBezTo>
                    <a:pt x="82737" y="60975"/>
                    <a:pt x="48870" y="2767"/>
                    <a:pt x="45695" y="12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フリーフォーム 223">
              <a:extLst>
                <a:ext uri="{FF2B5EF4-FFF2-40B4-BE49-F238E27FC236}">
                  <a16:creationId xmlns:a16="http://schemas.microsoft.com/office/drawing/2014/main" id="{B8F482FF-B203-6930-8438-1CFF964C70F0}"/>
                </a:ext>
              </a:extLst>
            </p:cNvPr>
            <p:cNvSpPr/>
            <p:nvPr/>
          </p:nvSpPr>
          <p:spPr>
            <a:xfrm>
              <a:off x="5130785" y="5281739"/>
              <a:ext cx="173581" cy="76933"/>
            </a:xfrm>
            <a:custGeom>
              <a:avLst/>
              <a:gdLst>
                <a:gd name="connsiteX0" fmla="*/ 15 w 173581"/>
                <a:gd name="connsiteY0" fmla="*/ 74486 h 76933"/>
                <a:gd name="connsiteX1" fmla="*/ 149240 w 173581"/>
                <a:gd name="connsiteY1" fmla="*/ 68136 h 76933"/>
                <a:gd name="connsiteX2" fmla="*/ 171465 w 173581"/>
                <a:gd name="connsiteY2" fmla="*/ 1461 h 76933"/>
                <a:gd name="connsiteX3" fmla="*/ 171465 w 173581"/>
                <a:gd name="connsiteY3" fmla="*/ 20511 h 76933"/>
                <a:gd name="connsiteX4" fmla="*/ 171465 w 173581"/>
                <a:gd name="connsiteY4" fmla="*/ 68136 h 76933"/>
                <a:gd name="connsiteX5" fmla="*/ 142890 w 173581"/>
                <a:gd name="connsiteY5" fmla="*/ 61786 h 76933"/>
                <a:gd name="connsiteX6" fmla="*/ 117490 w 173581"/>
                <a:gd name="connsiteY6" fmla="*/ 52261 h 76933"/>
                <a:gd name="connsiteX7" fmla="*/ 158765 w 173581"/>
                <a:gd name="connsiteY7" fmla="*/ 52261 h 76933"/>
                <a:gd name="connsiteX8" fmla="*/ 15 w 173581"/>
                <a:gd name="connsiteY8" fmla="*/ 74486 h 7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581" h="76933">
                  <a:moveTo>
                    <a:pt x="15" y="74486"/>
                  </a:moveTo>
                  <a:cubicBezTo>
                    <a:pt x="-1573" y="77132"/>
                    <a:pt x="120665" y="80307"/>
                    <a:pt x="149240" y="68136"/>
                  </a:cubicBezTo>
                  <a:cubicBezTo>
                    <a:pt x="177815" y="55965"/>
                    <a:pt x="171465" y="1461"/>
                    <a:pt x="171465" y="1461"/>
                  </a:cubicBezTo>
                  <a:cubicBezTo>
                    <a:pt x="175169" y="-6476"/>
                    <a:pt x="171465" y="20511"/>
                    <a:pt x="171465" y="20511"/>
                  </a:cubicBezTo>
                  <a:cubicBezTo>
                    <a:pt x="171465" y="31623"/>
                    <a:pt x="176227" y="61257"/>
                    <a:pt x="171465" y="68136"/>
                  </a:cubicBezTo>
                  <a:cubicBezTo>
                    <a:pt x="166703" y="75015"/>
                    <a:pt x="151886" y="64432"/>
                    <a:pt x="142890" y="61786"/>
                  </a:cubicBezTo>
                  <a:cubicBezTo>
                    <a:pt x="133894" y="59140"/>
                    <a:pt x="114844" y="53848"/>
                    <a:pt x="117490" y="52261"/>
                  </a:cubicBezTo>
                  <a:cubicBezTo>
                    <a:pt x="120136" y="50673"/>
                    <a:pt x="179932" y="51203"/>
                    <a:pt x="158765" y="52261"/>
                  </a:cubicBezTo>
                  <a:cubicBezTo>
                    <a:pt x="137598" y="53319"/>
                    <a:pt x="1603" y="71840"/>
                    <a:pt x="15" y="7448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 224">
              <a:extLst>
                <a:ext uri="{FF2B5EF4-FFF2-40B4-BE49-F238E27FC236}">
                  <a16:creationId xmlns:a16="http://schemas.microsoft.com/office/drawing/2014/main" id="{66D8619D-E9AF-F8CB-7D87-1244200E0DEF}"/>
                </a:ext>
              </a:extLst>
            </p:cNvPr>
            <p:cNvSpPr/>
            <p:nvPr/>
          </p:nvSpPr>
          <p:spPr>
            <a:xfrm>
              <a:off x="5476824" y="5318125"/>
              <a:ext cx="133413" cy="118132"/>
            </a:xfrm>
            <a:custGeom>
              <a:avLst/>
              <a:gdLst>
                <a:gd name="connsiteX0" fmla="*/ 6401 w 133413"/>
                <a:gd name="connsiteY0" fmla="*/ 0 h 118132"/>
                <a:gd name="connsiteX1" fmla="*/ 34976 w 133413"/>
                <a:gd name="connsiteY1" fmla="*/ 76200 h 118132"/>
                <a:gd name="connsiteX2" fmla="*/ 51 w 133413"/>
                <a:gd name="connsiteY2" fmla="*/ 117475 h 118132"/>
                <a:gd name="connsiteX3" fmla="*/ 44501 w 133413"/>
                <a:gd name="connsiteY3" fmla="*/ 98425 h 118132"/>
                <a:gd name="connsiteX4" fmla="*/ 133401 w 133413"/>
                <a:gd name="connsiteY4" fmla="*/ 57150 h 118132"/>
                <a:gd name="connsiteX5" fmla="*/ 50851 w 133413"/>
                <a:gd name="connsiteY5" fmla="*/ 76200 h 118132"/>
                <a:gd name="connsiteX6" fmla="*/ 6401 w 133413"/>
                <a:gd name="connsiteY6" fmla="*/ 0 h 11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413" h="118132">
                  <a:moveTo>
                    <a:pt x="6401" y="0"/>
                  </a:moveTo>
                  <a:cubicBezTo>
                    <a:pt x="3755" y="0"/>
                    <a:pt x="36034" y="56621"/>
                    <a:pt x="34976" y="76200"/>
                  </a:cubicBezTo>
                  <a:cubicBezTo>
                    <a:pt x="33918" y="95779"/>
                    <a:pt x="-1536" y="113771"/>
                    <a:pt x="51" y="117475"/>
                  </a:cubicBezTo>
                  <a:cubicBezTo>
                    <a:pt x="1638" y="121179"/>
                    <a:pt x="22276" y="108479"/>
                    <a:pt x="44501" y="98425"/>
                  </a:cubicBezTo>
                  <a:cubicBezTo>
                    <a:pt x="66726" y="88371"/>
                    <a:pt x="132343" y="60854"/>
                    <a:pt x="133401" y="57150"/>
                  </a:cubicBezTo>
                  <a:cubicBezTo>
                    <a:pt x="134459" y="53446"/>
                    <a:pt x="70430" y="82550"/>
                    <a:pt x="50851" y="76200"/>
                  </a:cubicBezTo>
                  <a:cubicBezTo>
                    <a:pt x="31272" y="69850"/>
                    <a:pt x="9047" y="0"/>
                    <a:pt x="6401" y="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フリーフォーム 225">
              <a:extLst>
                <a:ext uri="{FF2B5EF4-FFF2-40B4-BE49-F238E27FC236}">
                  <a16:creationId xmlns:a16="http://schemas.microsoft.com/office/drawing/2014/main" id="{B83BF616-2FD4-7E99-836B-A9A9535413C8}"/>
                </a:ext>
              </a:extLst>
            </p:cNvPr>
            <p:cNvSpPr/>
            <p:nvPr/>
          </p:nvSpPr>
          <p:spPr>
            <a:xfrm>
              <a:off x="5245047" y="5162518"/>
              <a:ext cx="312731" cy="165548"/>
            </a:xfrm>
            <a:custGeom>
              <a:avLst/>
              <a:gdLst>
                <a:gd name="connsiteX0" fmla="*/ 53 w 312731"/>
                <a:gd name="connsiteY0" fmla="*/ 32 h 165548"/>
                <a:gd name="connsiteX1" fmla="*/ 111178 w 312731"/>
                <a:gd name="connsiteY1" fmla="*/ 117507 h 165548"/>
                <a:gd name="connsiteX2" fmla="*/ 104828 w 312731"/>
                <a:gd name="connsiteY2" fmla="*/ 101632 h 165548"/>
                <a:gd name="connsiteX3" fmla="*/ 111178 w 312731"/>
                <a:gd name="connsiteY3" fmla="*/ 165132 h 165548"/>
                <a:gd name="connsiteX4" fmla="*/ 146103 w 312731"/>
                <a:gd name="connsiteY4" fmla="*/ 127032 h 165548"/>
                <a:gd name="connsiteX5" fmla="*/ 206428 w 312731"/>
                <a:gd name="connsiteY5" fmla="*/ 85757 h 165548"/>
                <a:gd name="connsiteX6" fmla="*/ 222303 w 312731"/>
                <a:gd name="connsiteY6" fmla="*/ 79407 h 165548"/>
                <a:gd name="connsiteX7" fmla="*/ 285803 w 312731"/>
                <a:gd name="connsiteY7" fmla="*/ 98457 h 165548"/>
                <a:gd name="connsiteX8" fmla="*/ 311203 w 312731"/>
                <a:gd name="connsiteY8" fmla="*/ 73057 h 165548"/>
                <a:gd name="connsiteX9" fmla="*/ 301678 w 312731"/>
                <a:gd name="connsiteY9" fmla="*/ 123857 h 165548"/>
                <a:gd name="connsiteX10" fmla="*/ 235003 w 312731"/>
                <a:gd name="connsiteY10" fmla="*/ 79407 h 165548"/>
                <a:gd name="connsiteX11" fmla="*/ 177853 w 312731"/>
                <a:gd name="connsiteY11" fmla="*/ 104807 h 165548"/>
                <a:gd name="connsiteX12" fmla="*/ 95303 w 312731"/>
                <a:gd name="connsiteY12" fmla="*/ 63532 h 165548"/>
                <a:gd name="connsiteX13" fmla="*/ 127053 w 312731"/>
                <a:gd name="connsiteY13" fmla="*/ 104807 h 165548"/>
                <a:gd name="connsiteX14" fmla="*/ 53 w 312731"/>
                <a:gd name="connsiteY14" fmla="*/ 32 h 16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2731" h="165548">
                  <a:moveTo>
                    <a:pt x="53" y="32"/>
                  </a:moveTo>
                  <a:cubicBezTo>
                    <a:pt x="-2593" y="2149"/>
                    <a:pt x="93716" y="100574"/>
                    <a:pt x="111178" y="117507"/>
                  </a:cubicBezTo>
                  <a:cubicBezTo>
                    <a:pt x="128640" y="134440"/>
                    <a:pt x="104828" y="93695"/>
                    <a:pt x="104828" y="101632"/>
                  </a:cubicBezTo>
                  <a:cubicBezTo>
                    <a:pt x="104828" y="109569"/>
                    <a:pt x="104299" y="160899"/>
                    <a:pt x="111178" y="165132"/>
                  </a:cubicBezTo>
                  <a:cubicBezTo>
                    <a:pt x="118057" y="169365"/>
                    <a:pt x="130228" y="140261"/>
                    <a:pt x="146103" y="127032"/>
                  </a:cubicBezTo>
                  <a:cubicBezTo>
                    <a:pt x="161978" y="113803"/>
                    <a:pt x="193728" y="93694"/>
                    <a:pt x="206428" y="85757"/>
                  </a:cubicBezTo>
                  <a:cubicBezTo>
                    <a:pt x="219128" y="77820"/>
                    <a:pt x="209074" y="77290"/>
                    <a:pt x="222303" y="79407"/>
                  </a:cubicBezTo>
                  <a:cubicBezTo>
                    <a:pt x="235532" y="81524"/>
                    <a:pt x="270986" y="99515"/>
                    <a:pt x="285803" y="98457"/>
                  </a:cubicBezTo>
                  <a:cubicBezTo>
                    <a:pt x="300620" y="97399"/>
                    <a:pt x="308557" y="68824"/>
                    <a:pt x="311203" y="73057"/>
                  </a:cubicBezTo>
                  <a:cubicBezTo>
                    <a:pt x="313849" y="77290"/>
                    <a:pt x="314378" y="122799"/>
                    <a:pt x="301678" y="123857"/>
                  </a:cubicBezTo>
                  <a:cubicBezTo>
                    <a:pt x="288978" y="124915"/>
                    <a:pt x="255641" y="82582"/>
                    <a:pt x="235003" y="79407"/>
                  </a:cubicBezTo>
                  <a:cubicBezTo>
                    <a:pt x="214366" y="76232"/>
                    <a:pt x="201136" y="107453"/>
                    <a:pt x="177853" y="104807"/>
                  </a:cubicBezTo>
                  <a:cubicBezTo>
                    <a:pt x="154570" y="102161"/>
                    <a:pt x="103770" y="63532"/>
                    <a:pt x="95303" y="63532"/>
                  </a:cubicBezTo>
                  <a:cubicBezTo>
                    <a:pt x="86836" y="63532"/>
                    <a:pt x="140282" y="110099"/>
                    <a:pt x="127053" y="104807"/>
                  </a:cubicBezTo>
                  <a:cubicBezTo>
                    <a:pt x="113824" y="99515"/>
                    <a:pt x="2699" y="-2085"/>
                    <a:pt x="53" y="3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7" name="フリーフォーム 226">
              <a:extLst>
                <a:ext uri="{FF2B5EF4-FFF2-40B4-BE49-F238E27FC236}">
                  <a16:creationId xmlns:a16="http://schemas.microsoft.com/office/drawing/2014/main" id="{1774EE66-70F3-E729-810B-EB7A0824A8FC}"/>
                </a:ext>
              </a:extLst>
            </p:cNvPr>
            <p:cNvSpPr/>
            <p:nvPr/>
          </p:nvSpPr>
          <p:spPr>
            <a:xfrm>
              <a:off x="5244962" y="5476844"/>
              <a:ext cx="47785" cy="108192"/>
            </a:xfrm>
            <a:custGeom>
              <a:avLst/>
              <a:gdLst>
                <a:gd name="connsiteX0" fmla="*/ 47763 w 47785"/>
                <a:gd name="connsiteY0" fmla="*/ 31 h 108192"/>
                <a:gd name="connsiteX1" fmla="*/ 6488 w 47785"/>
                <a:gd name="connsiteY1" fmla="*/ 76231 h 108192"/>
                <a:gd name="connsiteX2" fmla="*/ 12838 w 47785"/>
                <a:gd name="connsiteY2" fmla="*/ 107981 h 108192"/>
                <a:gd name="connsiteX3" fmla="*/ 6488 w 47785"/>
                <a:gd name="connsiteY3" fmla="*/ 88931 h 108192"/>
                <a:gd name="connsiteX4" fmla="*/ 138 w 47785"/>
                <a:gd name="connsiteY4" fmla="*/ 66706 h 108192"/>
                <a:gd name="connsiteX5" fmla="*/ 47763 w 47785"/>
                <a:gd name="connsiteY5" fmla="*/ 31 h 10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785" h="108192">
                  <a:moveTo>
                    <a:pt x="47763" y="31"/>
                  </a:moveTo>
                  <a:cubicBezTo>
                    <a:pt x="48821" y="1619"/>
                    <a:pt x="12309" y="58239"/>
                    <a:pt x="6488" y="76231"/>
                  </a:cubicBezTo>
                  <a:cubicBezTo>
                    <a:pt x="667" y="94223"/>
                    <a:pt x="12838" y="107981"/>
                    <a:pt x="12838" y="107981"/>
                  </a:cubicBezTo>
                  <a:cubicBezTo>
                    <a:pt x="12838" y="110098"/>
                    <a:pt x="8605" y="95810"/>
                    <a:pt x="6488" y="88931"/>
                  </a:cubicBezTo>
                  <a:cubicBezTo>
                    <a:pt x="4371" y="82052"/>
                    <a:pt x="-920" y="76231"/>
                    <a:pt x="138" y="66706"/>
                  </a:cubicBezTo>
                  <a:cubicBezTo>
                    <a:pt x="1196" y="57181"/>
                    <a:pt x="46705" y="-1557"/>
                    <a:pt x="47763" y="3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 227">
              <a:extLst>
                <a:ext uri="{FF2B5EF4-FFF2-40B4-BE49-F238E27FC236}">
                  <a16:creationId xmlns:a16="http://schemas.microsoft.com/office/drawing/2014/main" id="{1A65E200-BCAB-2AC5-73F4-35426097C7DD}"/>
                </a:ext>
              </a:extLst>
            </p:cNvPr>
            <p:cNvSpPr/>
            <p:nvPr/>
          </p:nvSpPr>
          <p:spPr>
            <a:xfrm>
              <a:off x="5406939" y="5502270"/>
              <a:ext cx="31901" cy="92087"/>
            </a:xfrm>
            <a:custGeom>
              <a:avLst/>
              <a:gdLst>
                <a:gd name="connsiteX0" fmla="*/ 86 w 31901"/>
                <a:gd name="connsiteY0" fmla="*/ 5 h 92087"/>
                <a:gd name="connsiteX1" fmla="*/ 22311 w 31901"/>
                <a:gd name="connsiteY1" fmla="*/ 50805 h 92087"/>
                <a:gd name="connsiteX2" fmla="*/ 19136 w 31901"/>
                <a:gd name="connsiteY2" fmla="*/ 92080 h 92087"/>
                <a:gd name="connsiteX3" fmla="*/ 31836 w 31901"/>
                <a:gd name="connsiteY3" fmla="*/ 53980 h 92087"/>
                <a:gd name="connsiteX4" fmla="*/ 86 w 31901"/>
                <a:gd name="connsiteY4" fmla="*/ 5 h 9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01" h="92087">
                  <a:moveTo>
                    <a:pt x="86" y="5"/>
                  </a:moveTo>
                  <a:cubicBezTo>
                    <a:pt x="-1501" y="-524"/>
                    <a:pt x="19136" y="35459"/>
                    <a:pt x="22311" y="50805"/>
                  </a:cubicBezTo>
                  <a:cubicBezTo>
                    <a:pt x="25486" y="66151"/>
                    <a:pt x="17549" y="91551"/>
                    <a:pt x="19136" y="92080"/>
                  </a:cubicBezTo>
                  <a:cubicBezTo>
                    <a:pt x="20723" y="92609"/>
                    <a:pt x="32894" y="64563"/>
                    <a:pt x="31836" y="53980"/>
                  </a:cubicBezTo>
                  <a:cubicBezTo>
                    <a:pt x="30778" y="43397"/>
                    <a:pt x="1673" y="534"/>
                    <a:pt x="86" y="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9" name="フリーフォーム 228">
              <a:extLst>
                <a:ext uri="{FF2B5EF4-FFF2-40B4-BE49-F238E27FC236}">
                  <a16:creationId xmlns:a16="http://schemas.microsoft.com/office/drawing/2014/main" id="{70CEC48E-75FC-F8EC-7176-41FA3D5E1951}"/>
                </a:ext>
              </a:extLst>
            </p:cNvPr>
            <p:cNvSpPr/>
            <p:nvPr/>
          </p:nvSpPr>
          <p:spPr>
            <a:xfrm>
              <a:off x="5180798" y="5501044"/>
              <a:ext cx="90890" cy="68241"/>
            </a:xfrm>
            <a:custGeom>
              <a:avLst/>
              <a:gdLst>
                <a:gd name="connsiteX0" fmla="*/ 802 w 90890"/>
                <a:gd name="connsiteY0" fmla="*/ 67906 h 68241"/>
                <a:gd name="connsiteX1" fmla="*/ 89702 w 90890"/>
                <a:gd name="connsiteY1" fmla="*/ 1231 h 68241"/>
                <a:gd name="connsiteX2" fmla="*/ 48427 w 90890"/>
                <a:gd name="connsiteY2" fmla="*/ 26631 h 68241"/>
                <a:gd name="connsiteX3" fmla="*/ 802 w 90890"/>
                <a:gd name="connsiteY3" fmla="*/ 67906 h 68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90" h="68241">
                  <a:moveTo>
                    <a:pt x="802" y="67906"/>
                  </a:moveTo>
                  <a:cubicBezTo>
                    <a:pt x="7681" y="63673"/>
                    <a:pt x="81764" y="8110"/>
                    <a:pt x="89702" y="1231"/>
                  </a:cubicBezTo>
                  <a:cubicBezTo>
                    <a:pt x="97640" y="-5648"/>
                    <a:pt x="63773" y="18164"/>
                    <a:pt x="48427" y="26631"/>
                  </a:cubicBezTo>
                  <a:cubicBezTo>
                    <a:pt x="33081" y="35098"/>
                    <a:pt x="-6077" y="72139"/>
                    <a:pt x="802" y="6790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0" name="フリーフォーム 229">
              <a:extLst>
                <a:ext uri="{FF2B5EF4-FFF2-40B4-BE49-F238E27FC236}">
                  <a16:creationId xmlns:a16="http://schemas.microsoft.com/office/drawing/2014/main" id="{CA1C8851-00E5-4DFE-30EA-ADEB7CDA65D3}"/>
                </a:ext>
              </a:extLst>
            </p:cNvPr>
            <p:cNvSpPr/>
            <p:nvPr/>
          </p:nvSpPr>
          <p:spPr>
            <a:xfrm>
              <a:off x="5441946" y="5502097"/>
              <a:ext cx="61643" cy="85199"/>
            </a:xfrm>
            <a:custGeom>
              <a:avLst/>
              <a:gdLst>
                <a:gd name="connsiteX0" fmla="*/ 4 w 61643"/>
                <a:gd name="connsiteY0" fmla="*/ 178 h 85199"/>
                <a:gd name="connsiteX1" fmla="*/ 57154 w 61643"/>
                <a:gd name="connsiteY1" fmla="*/ 82728 h 85199"/>
                <a:gd name="connsiteX2" fmla="*/ 53979 w 61643"/>
                <a:gd name="connsiteY2" fmla="*/ 60503 h 85199"/>
                <a:gd name="connsiteX3" fmla="*/ 4 w 61643"/>
                <a:gd name="connsiteY3" fmla="*/ 178 h 8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643" h="85199">
                  <a:moveTo>
                    <a:pt x="4" y="178"/>
                  </a:moveTo>
                  <a:cubicBezTo>
                    <a:pt x="533" y="3882"/>
                    <a:pt x="48158" y="72674"/>
                    <a:pt x="57154" y="82728"/>
                  </a:cubicBezTo>
                  <a:cubicBezTo>
                    <a:pt x="66150" y="92782"/>
                    <a:pt x="59800" y="69499"/>
                    <a:pt x="53979" y="60503"/>
                  </a:cubicBezTo>
                  <a:cubicBezTo>
                    <a:pt x="48158" y="51507"/>
                    <a:pt x="-525" y="-3526"/>
                    <a:pt x="4" y="17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1" name="フリーフォーム 230">
              <a:extLst>
                <a:ext uri="{FF2B5EF4-FFF2-40B4-BE49-F238E27FC236}">
                  <a16:creationId xmlns:a16="http://schemas.microsoft.com/office/drawing/2014/main" id="{1189007F-F8D7-D8D1-DAD5-FA0A69A66DE8}"/>
                </a:ext>
              </a:extLst>
            </p:cNvPr>
            <p:cNvSpPr/>
            <p:nvPr/>
          </p:nvSpPr>
          <p:spPr>
            <a:xfrm>
              <a:off x="5016496" y="5517995"/>
              <a:ext cx="184308" cy="97808"/>
            </a:xfrm>
            <a:custGeom>
              <a:avLst/>
              <a:gdLst>
                <a:gd name="connsiteX0" fmla="*/ 4 w 184308"/>
                <a:gd name="connsiteY0" fmla="*/ 66830 h 97808"/>
                <a:gd name="connsiteX1" fmla="*/ 57154 w 184308"/>
                <a:gd name="connsiteY1" fmla="*/ 47780 h 97808"/>
                <a:gd name="connsiteX2" fmla="*/ 60329 w 184308"/>
                <a:gd name="connsiteY2" fmla="*/ 9680 h 97808"/>
                <a:gd name="connsiteX3" fmla="*/ 82554 w 184308"/>
                <a:gd name="connsiteY3" fmla="*/ 38255 h 97808"/>
                <a:gd name="connsiteX4" fmla="*/ 133354 w 184308"/>
                <a:gd name="connsiteY4" fmla="*/ 16030 h 97808"/>
                <a:gd name="connsiteX5" fmla="*/ 161929 w 184308"/>
                <a:gd name="connsiteY5" fmla="*/ 60480 h 97808"/>
                <a:gd name="connsiteX6" fmla="*/ 184154 w 184308"/>
                <a:gd name="connsiteY6" fmla="*/ 155 h 97808"/>
                <a:gd name="connsiteX7" fmla="*/ 171454 w 184308"/>
                <a:gd name="connsiteY7" fmla="*/ 44605 h 97808"/>
                <a:gd name="connsiteX8" fmla="*/ 165104 w 184308"/>
                <a:gd name="connsiteY8" fmla="*/ 92230 h 97808"/>
                <a:gd name="connsiteX9" fmla="*/ 98429 w 184308"/>
                <a:gd name="connsiteY9" fmla="*/ 89055 h 97808"/>
                <a:gd name="connsiteX10" fmla="*/ 53979 w 184308"/>
                <a:gd name="connsiteY10" fmla="*/ 22380 h 97808"/>
                <a:gd name="connsiteX11" fmla="*/ 4 w 184308"/>
                <a:gd name="connsiteY11" fmla="*/ 66830 h 9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308" h="97808">
                  <a:moveTo>
                    <a:pt x="4" y="66830"/>
                  </a:moveTo>
                  <a:cubicBezTo>
                    <a:pt x="533" y="71063"/>
                    <a:pt x="47100" y="57305"/>
                    <a:pt x="57154" y="47780"/>
                  </a:cubicBezTo>
                  <a:cubicBezTo>
                    <a:pt x="67208" y="38255"/>
                    <a:pt x="56096" y="11267"/>
                    <a:pt x="60329" y="9680"/>
                  </a:cubicBezTo>
                  <a:cubicBezTo>
                    <a:pt x="64562" y="8093"/>
                    <a:pt x="70383" y="37197"/>
                    <a:pt x="82554" y="38255"/>
                  </a:cubicBezTo>
                  <a:cubicBezTo>
                    <a:pt x="94725" y="39313"/>
                    <a:pt x="120125" y="12326"/>
                    <a:pt x="133354" y="16030"/>
                  </a:cubicBezTo>
                  <a:cubicBezTo>
                    <a:pt x="146583" y="19734"/>
                    <a:pt x="153462" y="63126"/>
                    <a:pt x="161929" y="60480"/>
                  </a:cubicBezTo>
                  <a:cubicBezTo>
                    <a:pt x="170396" y="57834"/>
                    <a:pt x="182567" y="2801"/>
                    <a:pt x="184154" y="155"/>
                  </a:cubicBezTo>
                  <a:cubicBezTo>
                    <a:pt x="185742" y="-2491"/>
                    <a:pt x="174629" y="29259"/>
                    <a:pt x="171454" y="44605"/>
                  </a:cubicBezTo>
                  <a:cubicBezTo>
                    <a:pt x="168279" y="59951"/>
                    <a:pt x="177275" y="84822"/>
                    <a:pt x="165104" y="92230"/>
                  </a:cubicBezTo>
                  <a:cubicBezTo>
                    <a:pt x="152933" y="99638"/>
                    <a:pt x="116950" y="100697"/>
                    <a:pt x="98429" y="89055"/>
                  </a:cubicBezTo>
                  <a:cubicBezTo>
                    <a:pt x="79908" y="77413"/>
                    <a:pt x="66679" y="28201"/>
                    <a:pt x="53979" y="22380"/>
                  </a:cubicBezTo>
                  <a:cubicBezTo>
                    <a:pt x="41279" y="16559"/>
                    <a:pt x="-525" y="62597"/>
                    <a:pt x="4" y="6683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2" name="フリーフォーム 231">
              <a:extLst>
                <a:ext uri="{FF2B5EF4-FFF2-40B4-BE49-F238E27FC236}">
                  <a16:creationId xmlns:a16="http://schemas.microsoft.com/office/drawing/2014/main" id="{AB99C940-031C-E7F5-298D-C3009BFBD1AF}"/>
                </a:ext>
              </a:extLst>
            </p:cNvPr>
            <p:cNvSpPr/>
            <p:nvPr/>
          </p:nvSpPr>
          <p:spPr>
            <a:xfrm>
              <a:off x="5447736" y="5495677"/>
              <a:ext cx="255075" cy="175309"/>
            </a:xfrm>
            <a:custGeom>
              <a:avLst/>
              <a:gdLst>
                <a:gd name="connsiteX0" fmla="*/ 564 w 255075"/>
                <a:gd name="connsiteY0" fmla="*/ 248 h 175309"/>
                <a:gd name="connsiteX1" fmla="*/ 95814 w 255075"/>
                <a:gd name="connsiteY1" fmla="*/ 73273 h 175309"/>
                <a:gd name="connsiteX2" fmla="*/ 178364 w 255075"/>
                <a:gd name="connsiteY2" fmla="*/ 76448 h 175309"/>
                <a:gd name="connsiteX3" fmla="*/ 156139 w 255075"/>
                <a:gd name="connsiteY3" fmla="*/ 66923 h 175309"/>
                <a:gd name="connsiteX4" fmla="*/ 213289 w 255075"/>
                <a:gd name="connsiteY4" fmla="*/ 133598 h 175309"/>
                <a:gd name="connsiteX5" fmla="*/ 254564 w 255075"/>
                <a:gd name="connsiteY5" fmla="*/ 174873 h 175309"/>
                <a:gd name="connsiteX6" fmla="*/ 184714 w 255075"/>
                <a:gd name="connsiteY6" fmla="*/ 108198 h 175309"/>
                <a:gd name="connsiteX7" fmla="*/ 76764 w 255075"/>
                <a:gd name="connsiteY7" fmla="*/ 117723 h 175309"/>
                <a:gd name="connsiteX8" fmla="*/ 16439 w 255075"/>
                <a:gd name="connsiteY8" fmla="*/ 117723 h 175309"/>
                <a:gd name="connsiteX9" fmla="*/ 54539 w 255075"/>
                <a:gd name="connsiteY9" fmla="*/ 101848 h 175309"/>
                <a:gd name="connsiteX10" fmla="*/ 564 w 255075"/>
                <a:gd name="connsiteY10" fmla="*/ 248 h 17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5075" h="175309">
                  <a:moveTo>
                    <a:pt x="564" y="248"/>
                  </a:moveTo>
                  <a:cubicBezTo>
                    <a:pt x="7443" y="-4514"/>
                    <a:pt x="66181" y="60573"/>
                    <a:pt x="95814" y="73273"/>
                  </a:cubicBezTo>
                  <a:cubicBezTo>
                    <a:pt x="125447" y="85973"/>
                    <a:pt x="168310" y="77506"/>
                    <a:pt x="178364" y="76448"/>
                  </a:cubicBezTo>
                  <a:cubicBezTo>
                    <a:pt x="188418" y="75390"/>
                    <a:pt x="150318" y="57398"/>
                    <a:pt x="156139" y="66923"/>
                  </a:cubicBezTo>
                  <a:cubicBezTo>
                    <a:pt x="161960" y="76448"/>
                    <a:pt x="196885" y="115606"/>
                    <a:pt x="213289" y="133598"/>
                  </a:cubicBezTo>
                  <a:cubicBezTo>
                    <a:pt x="229693" y="151590"/>
                    <a:pt x="259326" y="179106"/>
                    <a:pt x="254564" y="174873"/>
                  </a:cubicBezTo>
                  <a:cubicBezTo>
                    <a:pt x="249802" y="170640"/>
                    <a:pt x="214347" y="117723"/>
                    <a:pt x="184714" y="108198"/>
                  </a:cubicBezTo>
                  <a:cubicBezTo>
                    <a:pt x="155081" y="98673"/>
                    <a:pt x="104810" y="116136"/>
                    <a:pt x="76764" y="117723"/>
                  </a:cubicBezTo>
                  <a:cubicBezTo>
                    <a:pt x="48718" y="119310"/>
                    <a:pt x="20143" y="120369"/>
                    <a:pt x="16439" y="117723"/>
                  </a:cubicBezTo>
                  <a:cubicBezTo>
                    <a:pt x="12735" y="115077"/>
                    <a:pt x="57185" y="118781"/>
                    <a:pt x="54539" y="101848"/>
                  </a:cubicBezTo>
                  <a:cubicBezTo>
                    <a:pt x="51893" y="84915"/>
                    <a:pt x="-6315" y="5010"/>
                    <a:pt x="564" y="24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フリーフォーム 232">
              <a:extLst>
                <a:ext uri="{FF2B5EF4-FFF2-40B4-BE49-F238E27FC236}">
                  <a16:creationId xmlns:a16="http://schemas.microsoft.com/office/drawing/2014/main" id="{14F71DBC-BCF2-C559-A381-F3F8076BBC68}"/>
                </a:ext>
              </a:extLst>
            </p:cNvPr>
            <p:cNvSpPr/>
            <p:nvPr/>
          </p:nvSpPr>
          <p:spPr>
            <a:xfrm>
              <a:off x="5124101" y="5663016"/>
              <a:ext cx="534468" cy="105372"/>
            </a:xfrm>
            <a:custGeom>
              <a:avLst/>
              <a:gdLst>
                <a:gd name="connsiteX0" fmla="*/ 349 w 534468"/>
                <a:gd name="connsiteY0" fmla="*/ 23409 h 105372"/>
                <a:gd name="connsiteX1" fmla="*/ 301974 w 534468"/>
                <a:gd name="connsiteY1" fmla="*/ 99609 h 105372"/>
                <a:gd name="connsiteX2" fmla="*/ 225774 w 534468"/>
                <a:gd name="connsiteY2" fmla="*/ 99609 h 105372"/>
                <a:gd name="connsiteX3" fmla="*/ 340074 w 534468"/>
                <a:gd name="connsiteY3" fmla="*/ 96434 h 105372"/>
                <a:gd name="connsiteX4" fmla="*/ 295624 w 534468"/>
                <a:gd name="connsiteY4" fmla="*/ 102784 h 105372"/>
                <a:gd name="connsiteX5" fmla="*/ 467074 w 534468"/>
                <a:gd name="connsiteY5" fmla="*/ 71034 h 105372"/>
                <a:gd name="connsiteX6" fmla="*/ 533749 w 534468"/>
                <a:gd name="connsiteY6" fmla="*/ 1184 h 105372"/>
                <a:gd name="connsiteX7" fmla="*/ 495649 w 534468"/>
                <a:gd name="connsiteY7" fmla="*/ 29759 h 105372"/>
                <a:gd name="connsiteX8" fmla="*/ 394049 w 534468"/>
                <a:gd name="connsiteY8" fmla="*/ 64684 h 105372"/>
                <a:gd name="connsiteX9" fmla="*/ 476599 w 534468"/>
                <a:gd name="connsiteY9" fmla="*/ 67859 h 105372"/>
                <a:gd name="connsiteX10" fmla="*/ 374999 w 534468"/>
                <a:gd name="connsiteY10" fmla="*/ 71034 h 105372"/>
                <a:gd name="connsiteX11" fmla="*/ 374999 w 534468"/>
                <a:gd name="connsiteY11" fmla="*/ 80559 h 105372"/>
                <a:gd name="connsiteX12" fmla="*/ 279749 w 534468"/>
                <a:gd name="connsiteY12" fmla="*/ 90084 h 105372"/>
                <a:gd name="connsiteX13" fmla="*/ 251174 w 534468"/>
                <a:gd name="connsiteY13" fmla="*/ 90084 h 105372"/>
                <a:gd name="connsiteX14" fmla="*/ 241649 w 534468"/>
                <a:gd name="connsiteY14" fmla="*/ 74209 h 105372"/>
                <a:gd name="connsiteX15" fmla="*/ 349 w 534468"/>
                <a:gd name="connsiteY15" fmla="*/ 23409 h 10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4468" h="105372">
                  <a:moveTo>
                    <a:pt x="349" y="23409"/>
                  </a:moveTo>
                  <a:cubicBezTo>
                    <a:pt x="10403" y="27642"/>
                    <a:pt x="264403" y="86909"/>
                    <a:pt x="301974" y="99609"/>
                  </a:cubicBezTo>
                  <a:cubicBezTo>
                    <a:pt x="339545" y="112309"/>
                    <a:pt x="219424" y="100138"/>
                    <a:pt x="225774" y="99609"/>
                  </a:cubicBezTo>
                  <a:cubicBezTo>
                    <a:pt x="232124" y="99080"/>
                    <a:pt x="328432" y="95905"/>
                    <a:pt x="340074" y="96434"/>
                  </a:cubicBezTo>
                  <a:cubicBezTo>
                    <a:pt x="351716" y="96963"/>
                    <a:pt x="274457" y="107017"/>
                    <a:pt x="295624" y="102784"/>
                  </a:cubicBezTo>
                  <a:cubicBezTo>
                    <a:pt x="316791" y="98551"/>
                    <a:pt x="427387" y="87967"/>
                    <a:pt x="467074" y="71034"/>
                  </a:cubicBezTo>
                  <a:cubicBezTo>
                    <a:pt x="506761" y="54101"/>
                    <a:pt x="528987" y="8063"/>
                    <a:pt x="533749" y="1184"/>
                  </a:cubicBezTo>
                  <a:cubicBezTo>
                    <a:pt x="538511" y="-5695"/>
                    <a:pt x="518932" y="19176"/>
                    <a:pt x="495649" y="29759"/>
                  </a:cubicBezTo>
                  <a:cubicBezTo>
                    <a:pt x="472366" y="40342"/>
                    <a:pt x="397224" y="58334"/>
                    <a:pt x="394049" y="64684"/>
                  </a:cubicBezTo>
                  <a:cubicBezTo>
                    <a:pt x="390874" y="71034"/>
                    <a:pt x="479774" y="66801"/>
                    <a:pt x="476599" y="67859"/>
                  </a:cubicBezTo>
                  <a:cubicBezTo>
                    <a:pt x="473424" y="68917"/>
                    <a:pt x="374999" y="71034"/>
                    <a:pt x="374999" y="71034"/>
                  </a:cubicBezTo>
                  <a:cubicBezTo>
                    <a:pt x="358066" y="73151"/>
                    <a:pt x="390874" y="77384"/>
                    <a:pt x="374999" y="80559"/>
                  </a:cubicBezTo>
                  <a:cubicBezTo>
                    <a:pt x="359124" y="83734"/>
                    <a:pt x="300386" y="88497"/>
                    <a:pt x="279749" y="90084"/>
                  </a:cubicBezTo>
                  <a:cubicBezTo>
                    <a:pt x="259112" y="91671"/>
                    <a:pt x="251174" y="90084"/>
                    <a:pt x="251174" y="90084"/>
                  </a:cubicBezTo>
                  <a:cubicBezTo>
                    <a:pt x="244824" y="87438"/>
                    <a:pt x="282924" y="84263"/>
                    <a:pt x="241649" y="74209"/>
                  </a:cubicBezTo>
                  <a:cubicBezTo>
                    <a:pt x="200374" y="64155"/>
                    <a:pt x="-9705" y="19176"/>
                    <a:pt x="349" y="2340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5" name="フリーフォーム 234">
              <a:extLst>
                <a:ext uri="{FF2B5EF4-FFF2-40B4-BE49-F238E27FC236}">
                  <a16:creationId xmlns:a16="http://schemas.microsoft.com/office/drawing/2014/main" id="{EA73A1F0-DB26-97FE-DDCB-A22376264EBA}"/>
                </a:ext>
              </a:extLst>
            </p:cNvPr>
            <p:cNvSpPr/>
            <p:nvPr/>
          </p:nvSpPr>
          <p:spPr>
            <a:xfrm>
              <a:off x="5851439" y="5551671"/>
              <a:ext cx="138859" cy="198400"/>
            </a:xfrm>
            <a:custGeom>
              <a:avLst/>
              <a:gdLst>
                <a:gd name="connsiteX0" fmla="*/ 57236 w 138859"/>
                <a:gd name="connsiteY0" fmla="*/ 49029 h 198400"/>
                <a:gd name="connsiteX1" fmla="*/ 88986 w 138859"/>
                <a:gd name="connsiteY1" fmla="*/ 112529 h 198400"/>
                <a:gd name="connsiteX2" fmla="*/ 88986 w 138859"/>
                <a:gd name="connsiteY2" fmla="*/ 134754 h 198400"/>
                <a:gd name="connsiteX3" fmla="*/ 86 w 138859"/>
                <a:gd name="connsiteY3" fmla="*/ 198254 h 198400"/>
                <a:gd name="connsiteX4" fmla="*/ 73111 w 138859"/>
                <a:gd name="connsiteY4" fmla="*/ 150629 h 198400"/>
                <a:gd name="connsiteX5" fmla="*/ 101686 w 138859"/>
                <a:gd name="connsiteY5" fmla="*/ 99829 h 198400"/>
                <a:gd name="connsiteX6" fmla="*/ 136611 w 138859"/>
                <a:gd name="connsiteY6" fmla="*/ 1404 h 198400"/>
                <a:gd name="connsiteX7" fmla="*/ 133436 w 138859"/>
                <a:gd name="connsiteY7" fmla="*/ 45854 h 198400"/>
                <a:gd name="connsiteX8" fmla="*/ 117561 w 138859"/>
                <a:gd name="connsiteY8" fmla="*/ 103004 h 198400"/>
                <a:gd name="connsiteX9" fmla="*/ 57236 w 138859"/>
                <a:gd name="connsiteY9" fmla="*/ 49029 h 19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859" h="198400">
                  <a:moveTo>
                    <a:pt x="57236" y="49029"/>
                  </a:moveTo>
                  <a:cubicBezTo>
                    <a:pt x="52474" y="50616"/>
                    <a:pt x="83694" y="98242"/>
                    <a:pt x="88986" y="112529"/>
                  </a:cubicBezTo>
                  <a:cubicBezTo>
                    <a:pt x="94278" y="126816"/>
                    <a:pt x="103803" y="120467"/>
                    <a:pt x="88986" y="134754"/>
                  </a:cubicBezTo>
                  <a:cubicBezTo>
                    <a:pt x="74169" y="149041"/>
                    <a:pt x="2732" y="195608"/>
                    <a:pt x="86" y="198254"/>
                  </a:cubicBezTo>
                  <a:cubicBezTo>
                    <a:pt x="-2560" y="200900"/>
                    <a:pt x="56178" y="167033"/>
                    <a:pt x="73111" y="150629"/>
                  </a:cubicBezTo>
                  <a:cubicBezTo>
                    <a:pt x="90044" y="134225"/>
                    <a:pt x="91103" y="124700"/>
                    <a:pt x="101686" y="99829"/>
                  </a:cubicBezTo>
                  <a:cubicBezTo>
                    <a:pt x="112269" y="74958"/>
                    <a:pt x="131319" y="10400"/>
                    <a:pt x="136611" y="1404"/>
                  </a:cubicBezTo>
                  <a:cubicBezTo>
                    <a:pt x="141903" y="-7592"/>
                    <a:pt x="136611" y="28921"/>
                    <a:pt x="133436" y="45854"/>
                  </a:cubicBezTo>
                  <a:cubicBezTo>
                    <a:pt x="130261" y="62787"/>
                    <a:pt x="129732" y="100887"/>
                    <a:pt x="117561" y="103004"/>
                  </a:cubicBezTo>
                  <a:cubicBezTo>
                    <a:pt x="105390" y="105121"/>
                    <a:pt x="61998" y="47442"/>
                    <a:pt x="57236" y="4902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6" name="フリーフォーム 235">
              <a:extLst>
                <a:ext uri="{FF2B5EF4-FFF2-40B4-BE49-F238E27FC236}">
                  <a16:creationId xmlns:a16="http://schemas.microsoft.com/office/drawing/2014/main" id="{73ABDD91-E149-8872-F677-05258A5AF62F}"/>
                </a:ext>
              </a:extLst>
            </p:cNvPr>
            <p:cNvSpPr/>
            <p:nvPr/>
          </p:nvSpPr>
          <p:spPr>
            <a:xfrm>
              <a:off x="5114817" y="5775286"/>
              <a:ext cx="263833" cy="128512"/>
            </a:xfrm>
            <a:custGeom>
              <a:avLst/>
              <a:gdLst>
                <a:gd name="connsiteX0" fmla="*/ 79483 w 263833"/>
                <a:gd name="connsiteY0" fmla="*/ 39 h 128512"/>
                <a:gd name="connsiteX1" fmla="*/ 57258 w 263833"/>
                <a:gd name="connsiteY1" fmla="*/ 66714 h 128512"/>
                <a:gd name="connsiteX2" fmla="*/ 108058 w 263833"/>
                <a:gd name="connsiteY2" fmla="*/ 127039 h 128512"/>
                <a:gd name="connsiteX3" fmla="*/ 79483 w 263833"/>
                <a:gd name="connsiteY3" fmla="*/ 107989 h 128512"/>
                <a:gd name="connsiteX4" fmla="*/ 263633 w 263833"/>
                <a:gd name="connsiteY4" fmla="*/ 85764 h 128512"/>
                <a:gd name="connsiteX5" fmla="*/ 114408 w 263833"/>
                <a:gd name="connsiteY5" fmla="*/ 104814 h 128512"/>
                <a:gd name="connsiteX6" fmla="*/ 69958 w 263833"/>
                <a:gd name="connsiteY6" fmla="*/ 101639 h 128512"/>
                <a:gd name="connsiteX7" fmla="*/ 108 w 263833"/>
                <a:gd name="connsiteY7" fmla="*/ 50839 h 128512"/>
                <a:gd name="connsiteX8" fmla="*/ 54083 w 263833"/>
                <a:gd name="connsiteY8" fmla="*/ 76239 h 128512"/>
                <a:gd name="connsiteX9" fmla="*/ 79483 w 263833"/>
                <a:gd name="connsiteY9" fmla="*/ 39 h 12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3833" h="128512">
                  <a:moveTo>
                    <a:pt x="79483" y="39"/>
                  </a:moveTo>
                  <a:cubicBezTo>
                    <a:pt x="80012" y="-1548"/>
                    <a:pt x="52496" y="45547"/>
                    <a:pt x="57258" y="66714"/>
                  </a:cubicBezTo>
                  <a:cubicBezTo>
                    <a:pt x="62020" y="87881"/>
                    <a:pt x="104354" y="120160"/>
                    <a:pt x="108058" y="127039"/>
                  </a:cubicBezTo>
                  <a:cubicBezTo>
                    <a:pt x="111762" y="133918"/>
                    <a:pt x="53554" y="114868"/>
                    <a:pt x="79483" y="107989"/>
                  </a:cubicBezTo>
                  <a:cubicBezTo>
                    <a:pt x="105412" y="101110"/>
                    <a:pt x="257812" y="86293"/>
                    <a:pt x="263633" y="85764"/>
                  </a:cubicBezTo>
                  <a:cubicBezTo>
                    <a:pt x="269454" y="85235"/>
                    <a:pt x="146687" y="102168"/>
                    <a:pt x="114408" y="104814"/>
                  </a:cubicBezTo>
                  <a:cubicBezTo>
                    <a:pt x="82129" y="107460"/>
                    <a:pt x="89008" y="110635"/>
                    <a:pt x="69958" y="101639"/>
                  </a:cubicBezTo>
                  <a:cubicBezTo>
                    <a:pt x="50908" y="92643"/>
                    <a:pt x="2754" y="55072"/>
                    <a:pt x="108" y="50839"/>
                  </a:cubicBezTo>
                  <a:cubicBezTo>
                    <a:pt x="-2538" y="46606"/>
                    <a:pt x="44029" y="81531"/>
                    <a:pt x="54083" y="76239"/>
                  </a:cubicBezTo>
                  <a:cubicBezTo>
                    <a:pt x="64137" y="70947"/>
                    <a:pt x="78954" y="1626"/>
                    <a:pt x="79483" y="3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7" name="フリーフォーム 236">
              <a:extLst>
                <a:ext uri="{FF2B5EF4-FFF2-40B4-BE49-F238E27FC236}">
                  <a16:creationId xmlns:a16="http://schemas.microsoft.com/office/drawing/2014/main" id="{9A0E3AF2-653E-214B-26C8-3A857D43062B}"/>
                </a:ext>
              </a:extLst>
            </p:cNvPr>
            <p:cNvSpPr/>
            <p:nvPr/>
          </p:nvSpPr>
          <p:spPr>
            <a:xfrm>
              <a:off x="5426401" y="6267235"/>
              <a:ext cx="174304" cy="243069"/>
            </a:xfrm>
            <a:custGeom>
              <a:avLst/>
              <a:gdLst>
                <a:gd name="connsiteX0" fmla="*/ 174299 w 174304"/>
                <a:gd name="connsiteY0" fmla="*/ 215 h 243069"/>
                <a:gd name="connsiteX1" fmla="*/ 2849 w 174304"/>
                <a:gd name="connsiteY1" fmla="*/ 241515 h 243069"/>
                <a:gd name="connsiteX2" fmla="*/ 63174 w 174304"/>
                <a:gd name="connsiteY2" fmla="*/ 108165 h 243069"/>
                <a:gd name="connsiteX3" fmla="*/ 9199 w 174304"/>
                <a:gd name="connsiteY3" fmla="*/ 197065 h 243069"/>
                <a:gd name="connsiteX4" fmla="*/ 174299 w 174304"/>
                <a:gd name="connsiteY4" fmla="*/ 215 h 24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304" h="243069">
                  <a:moveTo>
                    <a:pt x="174299" y="215"/>
                  </a:moveTo>
                  <a:cubicBezTo>
                    <a:pt x="173241" y="7623"/>
                    <a:pt x="21370" y="223523"/>
                    <a:pt x="2849" y="241515"/>
                  </a:cubicBezTo>
                  <a:cubicBezTo>
                    <a:pt x="-15672" y="259507"/>
                    <a:pt x="62116" y="115573"/>
                    <a:pt x="63174" y="108165"/>
                  </a:cubicBezTo>
                  <a:cubicBezTo>
                    <a:pt x="64232" y="100757"/>
                    <a:pt x="-2443" y="215057"/>
                    <a:pt x="9199" y="197065"/>
                  </a:cubicBezTo>
                  <a:cubicBezTo>
                    <a:pt x="20841" y="179073"/>
                    <a:pt x="175357" y="-7193"/>
                    <a:pt x="174299" y="21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フリーフォーム 237">
              <a:extLst>
                <a:ext uri="{FF2B5EF4-FFF2-40B4-BE49-F238E27FC236}">
                  <a16:creationId xmlns:a16="http://schemas.microsoft.com/office/drawing/2014/main" id="{6BB5FC11-7407-F41B-661C-A9C6E5A86AC2}"/>
                </a:ext>
              </a:extLst>
            </p:cNvPr>
            <p:cNvSpPr/>
            <p:nvPr/>
          </p:nvSpPr>
          <p:spPr>
            <a:xfrm>
              <a:off x="4013904" y="5679943"/>
              <a:ext cx="278915" cy="238050"/>
            </a:xfrm>
            <a:custGeom>
              <a:avLst/>
              <a:gdLst>
                <a:gd name="connsiteX0" fmla="*/ 278696 w 278915"/>
                <a:gd name="connsiteY0" fmla="*/ 132 h 238050"/>
                <a:gd name="connsiteX1" fmla="*/ 50096 w 278915"/>
                <a:gd name="connsiteY1" fmla="*/ 235082 h 238050"/>
                <a:gd name="connsiteX2" fmla="*/ 116771 w 278915"/>
                <a:gd name="connsiteY2" fmla="*/ 136657 h 238050"/>
                <a:gd name="connsiteX3" fmla="*/ 2471 w 278915"/>
                <a:gd name="connsiteY3" fmla="*/ 200157 h 238050"/>
                <a:gd name="connsiteX4" fmla="*/ 278696 w 278915"/>
                <a:gd name="connsiteY4" fmla="*/ 132 h 23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915" h="238050">
                  <a:moveTo>
                    <a:pt x="278696" y="132"/>
                  </a:moveTo>
                  <a:cubicBezTo>
                    <a:pt x="286633" y="5953"/>
                    <a:pt x="77083" y="212328"/>
                    <a:pt x="50096" y="235082"/>
                  </a:cubicBezTo>
                  <a:cubicBezTo>
                    <a:pt x="23108" y="257836"/>
                    <a:pt x="124708" y="142478"/>
                    <a:pt x="116771" y="136657"/>
                  </a:cubicBezTo>
                  <a:cubicBezTo>
                    <a:pt x="108834" y="130836"/>
                    <a:pt x="-19225" y="217619"/>
                    <a:pt x="2471" y="200157"/>
                  </a:cubicBezTo>
                  <a:cubicBezTo>
                    <a:pt x="24167" y="182695"/>
                    <a:pt x="270759" y="-5689"/>
                    <a:pt x="278696" y="13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9" name="フリーフォーム 238">
              <a:extLst>
                <a:ext uri="{FF2B5EF4-FFF2-40B4-BE49-F238E27FC236}">
                  <a16:creationId xmlns:a16="http://schemas.microsoft.com/office/drawing/2014/main" id="{D1A84B9B-8AB0-0A70-E141-7D2A176400DC}"/>
                </a:ext>
              </a:extLst>
            </p:cNvPr>
            <p:cNvSpPr/>
            <p:nvPr/>
          </p:nvSpPr>
          <p:spPr>
            <a:xfrm>
              <a:off x="3365229" y="5968961"/>
              <a:ext cx="632096" cy="146089"/>
            </a:xfrm>
            <a:custGeom>
              <a:avLst/>
              <a:gdLst>
                <a:gd name="connsiteX0" fmla="*/ 271 w 632096"/>
                <a:gd name="connsiteY0" fmla="*/ 39 h 146089"/>
                <a:gd name="connsiteX1" fmla="*/ 47896 w 632096"/>
                <a:gd name="connsiteY1" fmla="*/ 104814 h 146089"/>
                <a:gd name="connsiteX2" fmla="*/ 32021 w 632096"/>
                <a:gd name="connsiteY2" fmla="*/ 146089 h 146089"/>
                <a:gd name="connsiteX3" fmla="*/ 105046 w 632096"/>
                <a:gd name="connsiteY3" fmla="*/ 104814 h 146089"/>
                <a:gd name="connsiteX4" fmla="*/ 190771 w 632096"/>
                <a:gd name="connsiteY4" fmla="*/ 117514 h 146089"/>
                <a:gd name="connsiteX5" fmla="*/ 143146 w 632096"/>
                <a:gd name="connsiteY5" fmla="*/ 120689 h 146089"/>
                <a:gd name="connsiteX6" fmla="*/ 422546 w 632096"/>
                <a:gd name="connsiteY6" fmla="*/ 73064 h 146089"/>
                <a:gd name="connsiteX7" fmla="*/ 346346 w 632096"/>
                <a:gd name="connsiteY7" fmla="*/ 76239 h 146089"/>
                <a:gd name="connsiteX8" fmla="*/ 559071 w 632096"/>
                <a:gd name="connsiteY8" fmla="*/ 73064 h 146089"/>
                <a:gd name="connsiteX9" fmla="*/ 632096 w 632096"/>
                <a:gd name="connsiteY9" fmla="*/ 73064 h 146089"/>
                <a:gd name="connsiteX10" fmla="*/ 371746 w 632096"/>
                <a:gd name="connsiteY10" fmla="*/ 79414 h 146089"/>
                <a:gd name="connsiteX11" fmla="*/ 124096 w 632096"/>
                <a:gd name="connsiteY11" fmla="*/ 98464 h 146089"/>
                <a:gd name="connsiteX12" fmla="*/ 95521 w 632096"/>
                <a:gd name="connsiteY12" fmla="*/ 28614 h 146089"/>
                <a:gd name="connsiteX13" fmla="*/ 108221 w 632096"/>
                <a:gd name="connsiteY13" fmla="*/ 76239 h 146089"/>
                <a:gd name="connsiteX14" fmla="*/ 73296 w 632096"/>
                <a:gd name="connsiteY14" fmla="*/ 117514 h 146089"/>
                <a:gd name="connsiteX15" fmla="*/ 271 w 632096"/>
                <a:gd name="connsiteY15" fmla="*/ 39 h 146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2096" h="146089">
                  <a:moveTo>
                    <a:pt x="271" y="39"/>
                  </a:moveTo>
                  <a:cubicBezTo>
                    <a:pt x="-3962" y="-2078"/>
                    <a:pt x="42604" y="80472"/>
                    <a:pt x="47896" y="104814"/>
                  </a:cubicBezTo>
                  <a:cubicBezTo>
                    <a:pt x="53188" y="129156"/>
                    <a:pt x="22496" y="146089"/>
                    <a:pt x="32021" y="146089"/>
                  </a:cubicBezTo>
                  <a:cubicBezTo>
                    <a:pt x="41546" y="146089"/>
                    <a:pt x="78588" y="109576"/>
                    <a:pt x="105046" y="104814"/>
                  </a:cubicBezTo>
                  <a:cubicBezTo>
                    <a:pt x="131504" y="100052"/>
                    <a:pt x="184421" y="114868"/>
                    <a:pt x="190771" y="117514"/>
                  </a:cubicBezTo>
                  <a:cubicBezTo>
                    <a:pt x="197121" y="120160"/>
                    <a:pt x="104517" y="128097"/>
                    <a:pt x="143146" y="120689"/>
                  </a:cubicBezTo>
                  <a:cubicBezTo>
                    <a:pt x="181775" y="113281"/>
                    <a:pt x="388679" y="80472"/>
                    <a:pt x="422546" y="73064"/>
                  </a:cubicBezTo>
                  <a:cubicBezTo>
                    <a:pt x="456413" y="65656"/>
                    <a:pt x="323592" y="76239"/>
                    <a:pt x="346346" y="76239"/>
                  </a:cubicBezTo>
                  <a:cubicBezTo>
                    <a:pt x="369100" y="76239"/>
                    <a:pt x="511446" y="73593"/>
                    <a:pt x="559071" y="73064"/>
                  </a:cubicBezTo>
                  <a:cubicBezTo>
                    <a:pt x="606696" y="72535"/>
                    <a:pt x="632096" y="73064"/>
                    <a:pt x="632096" y="73064"/>
                  </a:cubicBezTo>
                  <a:cubicBezTo>
                    <a:pt x="600875" y="74122"/>
                    <a:pt x="456413" y="75181"/>
                    <a:pt x="371746" y="79414"/>
                  </a:cubicBezTo>
                  <a:cubicBezTo>
                    <a:pt x="287079" y="83647"/>
                    <a:pt x="170133" y="106931"/>
                    <a:pt x="124096" y="98464"/>
                  </a:cubicBezTo>
                  <a:cubicBezTo>
                    <a:pt x="78059" y="89997"/>
                    <a:pt x="98167" y="32318"/>
                    <a:pt x="95521" y="28614"/>
                  </a:cubicBezTo>
                  <a:cubicBezTo>
                    <a:pt x="92875" y="24910"/>
                    <a:pt x="111925" y="61422"/>
                    <a:pt x="108221" y="76239"/>
                  </a:cubicBezTo>
                  <a:cubicBezTo>
                    <a:pt x="104517" y="91056"/>
                    <a:pt x="89171" y="125451"/>
                    <a:pt x="73296" y="117514"/>
                  </a:cubicBezTo>
                  <a:cubicBezTo>
                    <a:pt x="57421" y="109577"/>
                    <a:pt x="4504" y="2156"/>
                    <a:pt x="271" y="3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0" name="フリーフォーム 239">
              <a:extLst>
                <a:ext uri="{FF2B5EF4-FFF2-40B4-BE49-F238E27FC236}">
                  <a16:creationId xmlns:a16="http://schemas.microsoft.com/office/drawing/2014/main" id="{EEDA87E9-8CD9-6227-5C9F-3FB54DFFBA5F}"/>
                </a:ext>
              </a:extLst>
            </p:cNvPr>
            <p:cNvSpPr/>
            <p:nvPr/>
          </p:nvSpPr>
          <p:spPr>
            <a:xfrm>
              <a:off x="3367022" y="5924492"/>
              <a:ext cx="521160" cy="193906"/>
            </a:xfrm>
            <a:custGeom>
              <a:avLst/>
              <a:gdLst>
                <a:gd name="connsiteX0" fmla="*/ 512828 w 521160"/>
                <a:gd name="connsiteY0" fmla="*/ 58 h 193906"/>
                <a:gd name="connsiteX1" fmla="*/ 115953 w 521160"/>
                <a:gd name="connsiteY1" fmla="*/ 19108 h 193906"/>
                <a:gd name="connsiteX2" fmla="*/ 11178 w 521160"/>
                <a:gd name="connsiteY2" fmla="*/ 73083 h 193906"/>
                <a:gd name="connsiteX3" fmla="*/ 17528 w 521160"/>
                <a:gd name="connsiteY3" fmla="*/ 117533 h 193906"/>
                <a:gd name="connsiteX4" fmla="*/ 27053 w 521160"/>
                <a:gd name="connsiteY4" fmla="*/ 193733 h 193906"/>
                <a:gd name="connsiteX5" fmla="*/ 27053 w 521160"/>
                <a:gd name="connsiteY5" fmla="*/ 136583 h 193906"/>
                <a:gd name="connsiteX6" fmla="*/ 8003 w 521160"/>
                <a:gd name="connsiteY6" fmla="*/ 79433 h 193906"/>
                <a:gd name="connsiteX7" fmla="*/ 176278 w 521160"/>
                <a:gd name="connsiteY7" fmla="*/ 6408 h 193906"/>
                <a:gd name="connsiteX8" fmla="*/ 366778 w 521160"/>
                <a:gd name="connsiteY8" fmla="*/ 12758 h 193906"/>
                <a:gd name="connsiteX9" fmla="*/ 512828 w 521160"/>
                <a:gd name="connsiteY9" fmla="*/ 58 h 19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1160" h="193906">
                  <a:moveTo>
                    <a:pt x="512828" y="58"/>
                  </a:moveTo>
                  <a:cubicBezTo>
                    <a:pt x="471024" y="1116"/>
                    <a:pt x="199561" y="6937"/>
                    <a:pt x="115953" y="19108"/>
                  </a:cubicBezTo>
                  <a:cubicBezTo>
                    <a:pt x="32345" y="31279"/>
                    <a:pt x="27582" y="56679"/>
                    <a:pt x="11178" y="73083"/>
                  </a:cubicBezTo>
                  <a:cubicBezTo>
                    <a:pt x="-5226" y="89487"/>
                    <a:pt x="14882" y="97425"/>
                    <a:pt x="17528" y="117533"/>
                  </a:cubicBezTo>
                  <a:cubicBezTo>
                    <a:pt x="20174" y="137641"/>
                    <a:pt x="25466" y="190558"/>
                    <a:pt x="27053" y="193733"/>
                  </a:cubicBezTo>
                  <a:cubicBezTo>
                    <a:pt x="28640" y="196908"/>
                    <a:pt x="30228" y="155633"/>
                    <a:pt x="27053" y="136583"/>
                  </a:cubicBezTo>
                  <a:cubicBezTo>
                    <a:pt x="23878" y="117533"/>
                    <a:pt x="-16868" y="101129"/>
                    <a:pt x="8003" y="79433"/>
                  </a:cubicBezTo>
                  <a:cubicBezTo>
                    <a:pt x="32874" y="57737"/>
                    <a:pt x="116482" y="17521"/>
                    <a:pt x="176278" y="6408"/>
                  </a:cubicBezTo>
                  <a:cubicBezTo>
                    <a:pt x="236074" y="-4705"/>
                    <a:pt x="304866" y="12758"/>
                    <a:pt x="366778" y="12758"/>
                  </a:cubicBezTo>
                  <a:cubicBezTo>
                    <a:pt x="428690" y="12758"/>
                    <a:pt x="554632" y="-1000"/>
                    <a:pt x="512828" y="5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フリーフォーム 240">
              <a:extLst>
                <a:ext uri="{FF2B5EF4-FFF2-40B4-BE49-F238E27FC236}">
                  <a16:creationId xmlns:a16="http://schemas.microsoft.com/office/drawing/2014/main" id="{9742EED4-7803-B25F-48E9-EF79B406F11A}"/>
                </a:ext>
              </a:extLst>
            </p:cNvPr>
            <p:cNvSpPr/>
            <p:nvPr/>
          </p:nvSpPr>
          <p:spPr>
            <a:xfrm>
              <a:off x="3291201" y="5994400"/>
              <a:ext cx="525169" cy="174689"/>
            </a:xfrm>
            <a:custGeom>
              <a:avLst/>
              <a:gdLst>
                <a:gd name="connsiteX0" fmla="*/ 112399 w 525169"/>
                <a:gd name="connsiteY0" fmla="*/ 0 h 174689"/>
                <a:gd name="connsiteX1" fmla="*/ 4449 w 525169"/>
                <a:gd name="connsiteY1" fmla="*/ 85725 h 174689"/>
                <a:gd name="connsiteX2" fmla="*/ 20324 w 525169"/>
                <a:gd name="connsiteY2" fmla="*/ 130175 h 174689"/>
                <a:gd name="connsiteX3" fmla="*/ 17149 w 525169"/>
                <a:gd name="connsiteY3" fmla="*/ 139700 h 174689"/>
                <a:gd name="connsiteX4" fmla="*/ 80649 w 525169"/>
                <a:gd name="connsiteY4" fmla="*/ 63500 h 174689"/>
                <a:gd name="connsiteX5" fmla="*/ 39374 w 525169"/>
                <a:gd name="connsiteY5" fmla="*/ 133350 h 174689"/>
                <a:gd name="connsiteX6" fmla="*/ 42549 w 525169"/>
                <a:gd name="connsiteY6" fmla="*/ 165100 h 174689"/>
                <a:gd name="connsiteX7" fmla="*/ 179074 w 525169"/>
                <a:gd name="connsiteY7" fmla="*/ 117475 h 174689"/>
                <a:gd name="connsiteX8" fmla="*/ 525149 w 525169"/>
                <a:gd name="connsiteY8" fmla="*/ 63500 h 174689"/>
                <a:gd name="connsiteX9" fmla="*/ 194949 w 525169"/>
                <a:gd name="connsiteY9" fmla="*/ 98425 h 174689"/>
                <a:gd name="connsiteX10" fmla="*/ 36199 w 525169"/>
                <a:gd name="connsiteY10" fmla="*/ 174625 h 174689"/>
                <a:gd name="connsiteX11" fmla="*/ 26674 w 525169"/>
                <a:gd name="connsiteY11" fmla="*/ 111125 h 174689"/>
                <a:gd name="connsiteX12" fmla="*/ 10799 w 525169"/>
                <a:gd name="connsiteY12" fmla="*/ 85725 h 174689"/>
                <a:gd name="connsiteX13" fmla="*/ 112399 w 525169"/>
                <a:gd name="connsiteY13" fmla="*/ 0 h 17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169" h="174689">
                  <a:moveTo>
                    <a:pt x="112399" y="0"/>
                  </a:moveTo>
                  <a:cubicBezTo>
                    <a:pt x="111341" y="0"/>
                    <a:pt x="19795" y="64029"/>
                    <a:pt x="4449" y="85725"/>
                  </a:cubicBezTo>
                  <a:cubicBezTo>
                    <a:pt x="-10897" y="107421"/>
                    <a:pt x="18207" y="121179"/>
                    <a:pt x="20324" y="130175"/>
                  </a:cubicBezTo>
                  <a:cubicBezTo>
                    <a:pt x="22441" y="139171"/>
                    <a:pt x="7095" y="150812"/>
                    <a:pt x="17149" y="139700"/>
                  </a:cubicBezTo>
                  <a:cubicBezTo>
                    <a:pt x="27203" y="128588"/>
                    <a:pt x="76945" y="64558"/>
                    <a:pt x="80649" y="63500"/>
                  </a:cubicBezTo>
                  <a:cubicBezTo>
                    <a:pt x="84353" y="62442"/>
                    <a:pt x="45724" y="116417"/>
                    <a:pt x="39374" y="133350"/>
                  </a:cubicBezTo>
                  <a:cubicBezTo>
                    <a:pt x="33024" y="150283"/>
                    <a:pt x="19266" y="167746"/>
                    <a:pt x="42549" y="165100"/>
                  </a:cubicBezTo>
                  <a:cubicBezTo>
                    <a:pt x="65832" y="162454"/>
                    <a:pt x="98641" y="134408"/>
                    <a:pt x="179074" y="117475"/>
                  </a:cubicBezTo>
                  <a:cubicBezTo>
                    <a:pt x="259507" y="100542"/>
                    <a:pt x="522503" y="66675"/>
                    <a:pt x="525149" y="63500"/>
                  </a:cubicBezTo>
                  <a:cubicBezTo>
                    <a:pt x="527795" y="60325"/>
                    <a:pt x="276441" y="79904"/>
                    <a:pt x="194949" y="98425"/>
                  </a:cubicBezTo>
                  <a:cubicBezTo>
                    <a:pt x="113457" y="116946"/>
                    <a:pt x="64245" y="172508"/>
                    <a:pt x="36199" y="174625"/>
                  </a:cubicBezTo>
                  <a:cubicBezTo>
                    <a:pt x="8153" y="176742"/>
                    <a:pt x="30907" y="125942"/>
                    <a:pt x="26674" y="111125"/>
                  </a:cubicBezTo>
                  <a:cubicBezTo>
                    <a:pt x="22441" y="96308"/>
                    <a:pt x="-2959" y="100013"/>
                    <a:pt x="10799" y="85725"/>
                  </a:cubicBezTo>
                  <a:cubicBezTo>
                    <a:pt x="24557" y="71437"/>
                    <a:pt x="113457" y="0"/>
                    <a:pt x="112399" y="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フリーフォーム 241">
              <a:extLst>
                <a:ext uri="{FF2B5EF4-FFF2-40B4-BE49-F238E27FC236}">
                  <a16:creationId xmlns:a16="http://schemas.microsoft.com/office/drawing/2014/main" id="{1B71F8C3-99E6-89A3-BC28-15C7A9B8EBFF}"/>
                </a:ext>
              </a:extLst>
            </p:cNvPr>
            <p:cNvSpPr/>
            <p:nvPr/>
          </p:nvSpPr>
          <p:spPr>
            <a:xfrm>
              <a:off x="3318138" y="6057471"/>
              <a:ext cx="745658" cy="137329"/>
            </a:xfrm>
            <a:custGeom>
              <a:avLst/>
              <a:gdLst>
                <a:gd name="connsiteX0" fmla="*/ 6087 w 745658"/>
                <a:gd name="connsiteY0" fmla="*/ 136954 h 137329"/>
                <a:gd name="connsiteX1" fmla="*/ 482337 w 745658"/>
                <a:gd name="connsiteY1" fmla="*/ 19479 h 137329"/>
                <a:gd name="connsiteX2" fmla="*/ 387087 w 745658"/>
                <a:gd name="connsiteY2" fmla="*/ 35354 h 137329"/>
                <a:gd name="connsiteX3" fmla="*/ 742687 w 745658"/>
                <a:gd name="connsiteY3" fmla="*/ 429 h 137329"/>
                <a:gd name="connsiteX4" fmla="*/ 545837 w 745658"/>
                <a:gd name="connsiteY4" fmla="*/ 16304 h 137329"/>
                <a:gd name="connsiteX5" fmla="*/ 345812 w 745658"/>
                <a:gd name="connsiteY5" fmla="*/ 22654 h 137329"/>
                <a:gd name="connsiteX6" fmla="*/ 466462 w 745658"/>
                <a:gd name="connsiteY6" fmla="*/ 38529 h 137329"/>
                <a:gd name="connsiteX7" fmla="*/ 110862 w 745658"/>
                <a:gd name="connsiteY7" fmla="*/ 60754 h 137329"/>
                <a:gd name="connsiteX8" fmla="*/ 206112 w 745658"/>
                <a:gd name="connsiteY8" fmla="*/ 57579 h 137329"/>
                <a:gd name="connsiteX9" fmla="*/ 6087 w 745658"/>
                <a:gd name="connsiteY9" fmla="*/ 136954 h 13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5658" h="137329">
                  <a:moveTo>
                    <a:pt x="6087" y="136954"/>
                  </a:moveTo>
                  <a:cubicBezTo>
                    <a:pt x="52125" y="130604"/>
                    <a:pt x="418837" y="36412"/>
                    <a:pt x="482337" y="19479"/>
                  </a:cubicBezTo>
                  <a:cubicBezTo>
                    <a:pt x="545837" y="2546"/>
                    <a:pt x="343695" y="38529"/>
                    <a:pt x="387087" y="35354"/>
                  </a:cubicBezTo>
                  <a:cubicBezTo>
                    <a:pt x="430479" y="32179"/>
                    <a:pt x="716229" y="3604"/>
                    <a:pt x="742687" y="429"/>
                  </a:cubicBezTo>
                  <a:cubicBezTo>
                    <a:pt x="769145" y="-2746"/>
                    <a:pt x="611983" y="12600"/>
                    <a:pt x="545837" y="16304"/>
                  </a:cubicBezTo>
                  <a:cubicBezTo>
                    <a:pt x="479691" y="20008"/>
                    <a:pt x="359041" y="18950"/>
                    <a:pt x="345812" y="22654"/>
                  </a:cubicBezTo>
                  <a:cubicBezTo>
                    <a:pt x="332583" y="26358"/>
                    <a:pt x="505620" y="32179"/>
                    <a:pt x="466462" y="38529"/>
                  </a:cubicBezTo>
                  <a:cubicBezTo>
                    <a:pt x="427304" y="44879"/>
                    <a:pt x="154254" y="57579"/>
                    <a:pt x="110862" y="60754"/>
                  </a:cubicBezTo>
                  <a:cubicBezTo>
                    <a:pt x="67470" y="63929"/>
                    <a:pt x="222516" y="48054"/>
                    <a:pt x="206112" y="57579"/>
                  </a:cubicBezTo>
                  <a:cubicBezTo>
                    <a:pt x="189708" y="67104"/>
                    <a:pt x="-39951" y="143304"/>
                    <a:pt x="6087" y="13695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フリーフォーム 242">
              <a:extLst>
                <a:ext uri="{FF2B5EF4-FFF2-40B4-BE49-F238E27FC236}">
                  <a16:creationId xmlns:a16="http://schemas.microsoft.com/office/drawing/2014/main" id="{0A9B8EC7-7F78-9150-6E9C-62EF097DC2A6}"/>
                </a:ext>
              </a:extLst>
            </p:cNvPr>
            <p:cNvSpPr/>
            <p:nvPr/>
          </p:nvSpPr>
          <p:spPr>
            <a:xfrm>
              <a:off x="3765548" y="5898802"/>
              <a:ext cx="1050162" cy="1129564"/>
            </a:xfrm>
            <a:custGeom>
              <a:avLst/>
              <a:gdLst>
                <a:gd name="connsiteX0" fmla="*/ 2 w 1050162"/>
                <a:gd name="connsiteY0" fmla="*/ 25748 h 1129564"/>
                <a:gd name="connsiteX1" fmla="*/ 177802 w 1050162"/>
                <a:gd name="connsiteY1" fmla="*/ 348 h 1129564"/>
                <a:gd name="connsiteX2" fmla="*/ 276227 w 1050162"/>
                <a:gd name="connsiteY2" fmla="*/ 47973 h 1129564"/>
                <a:gd name="connsiteX3" fmla="*/ 298452 w 1050162"/>
                <a:gd name="connsiteY3" fmla="*/ 25748 h 1129564"/>
                <a:gd name="connsiteX4" fmla="*/ 514352 w 1050162"/>
                <a:gd name="connsiteY4" fmla="*/ 127348 h 1129564"/>
                <a:gd name="connsiteX5" fmla="*/ 495302 w 1050162"/>
                <a:gd name="connsiteY5" fmla="*/ 108298 h 1129564"/>
                <a:gd name="connsiteX6" fmla="*/ 717552 w 1050162"/>
                <a:gd name="connsiteY6" fmla="*/ 387698 h 1129564"/>
                <a:gd name="connsiteX7" fmla="*/ 698502 w 1050162"/>
                <a:gd name="connsiteY7" fmla="*/ 336898 h 1129564"/>
                <a:gd name="connsiteX8" fmla="*/ 895352 w 1050162"/>
                <a:gd name="connsiteY8" fmla="*/ 711548 h 1129564"/>
                <a:gd name="connsiteX9" fmla="*/ 882652 w 1050162"/>
                <a:gd name="connsiteY9" fmla="*/ 689323 h 1129564"/>
                <a:gd name="connsiteX10" fmla="*/ 1047752 w 1050162"/>
                <a:gd name="connsiteY10" fmla="*/ 1117948 h 1129564"/>
                <a:gd name="connsiteX11" fmla="*/ 958852 w 1050162"/>
                <a:gd name="connsiteY11" fmla="*/ 946498 h 1129564"/>
                <a:gd name="connsiteX12" fmla="*/ 669927 w 1050162"/>
                <a:gd name="connsiteY12" fmla="*/ 311498 h 1129564"/>
                <a:gd name="connsiteX13" fmla="*/ 479427 w 1050162"/>
                <a:gd name="connsiteY13" fmla="*/ 95598 h 1129564"/>
                <a:gd name="connsiteX14" fmla="*/ 174627 w 1050162"/>
                <a:gd name="connsiteY14" fmla="*/ 13048 h 1129564"/>
                <a:gd name="connsiteX15" fmla="*/ 2 w 1050162"/>
                <a:gd name="connsiteY15" fmla="*/ 25748 h 112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0162" h="1129564">
                  <a:moveTo>
                    <a:pt x="2" y="25748"/>
                  </a:moveTo>
                  <a:cubicBezTo>
                    <a:pt x="531" y="23631"/>
                    <a:pt x="131765" y="-3356"/>
                    <a:pt x="177802" y="348"/>
                  </a:cubicBezTo>
                  <a:cubicBezTo>
                    <a:pt x="223839" y="4052"/>
                    <a:pt x="256119" y="43740"/>
                    <a:pt x="276227" y="47973"/>
                  </a:cubicBezTo>
                  <a:cubicBezTo>
                    <a:pt x="296335" y="52206"/>
                    <a:pt x="258765" y="12519"/>
                    <a:pt x="298452" y="25748"/>
                  </a:cubicBezTo>
                  <a:cubicBezTo>
                    <a:pt x="338139" y="38977"/>
                    <a:pt x="481544" y="113590"/>
                    <a:pt x="514352" y="127348"/>
                  </a:cubicBezTo>
                  <a:cubicBezTo>
                    <a:pt x="547160" y="141106"/>
                    <a:pt x="461435" y="64906"/>
                    <a:pt x="495302" y="108298"/>
                  </a:cubicBezTo>
                  <a:cubicBezTo>
                    <a:pt x="529169" y="151690"/>
                    <a:pt x="683685" y="349598"/>
                    <a:pt x="717552" y="387698"/>
                  </a:cubicBezTo>
                  <a:cubicBezTo>
                    <a:pt x="751419" y="425798"/>
                    <a:pt x="668869" y="282923"/>
                    <a:pt x="698502" y="336898"/>
                  </a:cubicBezTo>
                  <a:cubicBezTo>
                    <a:pt x="728135" y="390873"/>
                    <a:pt x="864660" y="652811"/>
                    <a:pt x="895352" y="711548"/>
                  </a:cubicBezTo>
                  <a:cubicBezTo>
                    <a:pt x="926044" y="770285"/>
                    <a:pt x="857252" y="621590"/>
                    <a:pt x="882652" y="689323"/>
                  </a:cubicBezTo>
                  <a:cubicBezTo>
                    <a:pt x="908052" y="757056"/>
                    <a:pt x="1035052" y="1075086"/>
                    <a:pt x="1047752" y="1117948"/>
                  </a:cubicBezTo>
                  <a:cubicBezTo>
                    <a:pt x="1060452" y="1160811"/>
                    <a:pt x="1021823" y="1080906"/>
                    <a:pt x="958852" y="946498"/>
                  </a:cubicBezTo>
                  <a:cubicBezTo>
                    <a:pt x="895881" y="812090"/>
                    <a:pt x="749831" y="453315"/>
                    <a:pt x="669927" y="311498"/>
                  </a:cubicBezTo>
                  <a:cubicBezTo>
                    <a:pt x="590023" y="169681"/>
                    <a:pt x="561977" y="145340"/>
                    <a:pt x="479427" y="95598"/>
                  </a:cubicBezTo>
                  <a:cubicBezTo>
                    <a:pt x="396877" y="45856"/>
                    <a:pt x="257177" y="23102"/>
                    <a:pt x="174627" y="13048"/>
                  </a:cubicBezTo>
                  <a:cubicBezTo>
                    <a:pt x="92077" y="2994"/>
                    <a:pt x="-527" y="27865"/>
                    <a:pt x="2" y="2574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4" name="フリーフォーム 243">
              <a:extLst>
                <a:ext uri="{FF2B5EF4-FFF2-40B4-BE49-F238E27FC236}">
                  <a16:creationId xmlns:a16="http://schemas.microsoft.com/office/drawing/2014/main" id="{EBF4A1C6-C2F6-C882-9947-33708D08AA7F}"/>
                </a:ext>
              </a:extLst>
            </p:cNvPr>
            <p:cNvSpPr/>
            <p:nvPr/>
          </p:nvSpPr>
          <p:spPr>
            <a:xfrm>
              <a:off x="3734708" y="6027810"/>
              <a:ext cx="644863" cy="514054"/>
            </a:xfrm>
            <a:custGeom>
              <a:avLst/>
              <a:gdLst>
                <a:gd name="connsiteX0" fmla="*/ 145142 w 644863"/>
                <a:gd name="connsiteY0" fmla="*/ 14215 h 514054"/>
                <a:gd name="connsiteX1" fmla="*/ 519792 w 644863"/>
                <a:gd name="connsiteY1" fmla="*/ 23740 h 514054"/>
                <a:gd name="connsiteX2" fmla="*/ 532492 w 644863"/>
                <a:gd name="connsiteY2" fmla="*/ 33265 h 514054"/>
                <a:gd name="connsiteX3" fmla="*/ 602342 w 644863"/>
                <a:gd name="connsiteY3" fmla="*/ 166615 h 514054"/>
                <a:gd name="connsiteX4" fmla="*/ 608692 w 644863"/>
                <a:gd name="connsiteY4" fmla="*/ 207890 h 514054"/>
                <a:gd name="connsiteX5" fmla="*/ 630917 w 644863"/>
                <a:gd name="connsiteY5" fmla="*/ 512690 h 514054"/>
                <a:gd name="connsiteX6" fmla="*/ 640442 w 644863"/>
                <a:gd name="connsiteY6" fmla="*/ 322190 h 514054"/>
                <a:gd name="connsiteX7" fmla="*/ 637267 w 644863"/>
                <a:gd name="connsiteY7" fmla="*/ 372990 h 514054"/>
                <a:gd name="connsiteX8" fmla="*/ 554717 w 644863"/>
                <a:gd name="connsiteY8" fmla="*/ 30090 h 514054"/>
                <a:gd name="connsiteX9" fmla="*/ 265792 w 644863"/>
                <a:gd name="connsiteY9" fmla="*/ 17390 h 514054"/>
                <a:gd name="connsiteX10" fmla="*/ 5442 w 644863"/>
                <a:gd name="connsiteY10" fmla="*/ 20565 h 514054"/>
                <a:gd name="connsiteX11" fmla="*/ 145142 w 644863"/>
                <a:gd name="connsiteY11" fmla="*/ 14215 h 51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4863" h="514054">
                  <a:moveTo>
                    <a:pt x="145142" y="14215"/>
                  </a:moveTo>
                  <a:cubicBezTo>
                    <a:pt x="230867" y="14744"/>
                    <a:pt x="455234" y="20565"/>
                    <a:pt x="519792" y="23740"/>
                  </a:cubicBezTo>
                  <a:cubicBezTo>
                    <a:pt x="584350" y="26915"/>
                    <a:pt x="518734" y="9453"/>
                    <a:pt x="532492" y="33265"/>
                  </a:cubicBezTo>
                  <a:cubicBezTo>
                    <a:pt x="546250" y="57077"/>
                    <a:pt x="589642" y="137511"/>
                    <a:pt x="602342" y="166615"/>
                  </a:cubicBezTo>
                  <a:cubicBezTo>
                    <a:pt x="615042" y="195719"/>
                    <a:pt x="603930" y="150211"/>
                    <a:pt x="608692" y="207890"/>
                  </a:cubicBezTo>
                  <a:cubicBezTo>
                    <a:pt x="613454" y="265569"/>
                    <a:pt x="625625" y="493640"/>
                    <a:pt x="630917" y="512690"/>
                  </a:cubicBezTo>
                  <a:cubicBezTo>
                    <a:pt x="636209" y="531740"/>
                    <a:pt x="639384" y="345473"/>
                    <a:pt x="640442" y="322190"/>
                  </a:cubicBezTo>
                  <a:cubicBezTo>
                    <a:pt x="641500" y="298907"/>
                    <a:pt x="651555" y="421673"/>
                    <a:pt x="637267" y="372990"/>
                  </a:cubicBezTo>
                  <a:cubicBezTo>
                    <a:pt x="622980" y="324307"/>
                    <a:pt x="616629" y="89357"/>
                    <a:pt x="554717" y="30090"/>
                  </a:cubicBezTo>
                  <a:cubicBezTo>
                    <a:pt x="492805" y="-29177"/>
                    <a:pt x="265792" y="17390"/>
                    <a:pt x="265792" y="17390"/>
                  </a:cubicBezTo>
                  <a:cubicBezTo>
                    <a:pt x="174246" y="15803"/>
                    <a:pt x="32959" y="22682"/>
                    <a:pt x="5442" y="20565"/>
                  </a:cubicBezTo>
                  <a:cubicBezTo>
                    <a:pt x="-22075" y="18448"/>
                    <a:pt x="59417" y="13686"/>
                    <a:pt x="145142" y="1421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5" name="フリーフォーム 244">
              <a:extLst>
                <a:ext uri="{FF2B5EF4-FFF2-40B4-BE49-F238E27FC236}">
                  <a16:creationId xmlns:a16="http://schemas.microsoft.com/office/drawing/2014/main" id="{7D7589D6-3244-370B-D747-8B3F71EC035A}"/>
                </a:ext>
              </a:extLst>
            </p:cNvPr>
            <p:cNvSpPr/>
            <p:nvPr/>
          </p:nvSpPr>
          <p:spPr>
            <a:xfrm>
              <a:off x="3952844" y="6066717"/>
              <a:ext cx="390760" cy="400774"/>
            </a:xfrm>
            <a:custGeom>
              <a:avLst/>
              <a:gdLst>
                <a:gd name="connsiteX0" fmla="*/ 31 w 390760"/>
                <a:gd name="connsiteY0" fmla="*/ 13408 h 400774"/>
                <a:gd name="connsiteX1" fmla="*/ 295306 w 390760"/>
                <a:gd name="connsiteY1" fmla="*/ 13408 h 400774"/>
                <a:gd name="connsiteX2" fmla="*/ 365156 w 390760"/>
                <a:gd name="connsiteY2" fmla="*/ 191208 h 400774"/>
                <a:gd name="connsiteX3" fmla="*/ 365156 w 390760"/>
                <a:gd name="connsiteY3" fmla="*/ 159458 h 400774"/>
                <a:gd name="connsiteX4" fmla="*/ 390556 w 390760"/>
                <a:gd name="connsiteY4" fmla="*/ 400758 h 400774"/>
                <a:gd name="connsiteX5" fmla="*/ 349281 w 390760"/>
                <a:gd name="connsiteY5" fmla="*/ 146758 h 400774"/>
                <a:gd name="connsiteX6" fmla="*/ 314356 w 390760"/>
                <a:gd name="connsiteY6" fmla="*/ 19758 h 400774"/>
                <a:gd name="connsiteX7" fmla="*/ 31 w 390760"/>
                <a:gd name="connsiteY7" fmla="*/ 13408 h 40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760" h="400774">
                  <a:moveTo>
                    <a:pt x="31" y="13408"/>
                  </a:moveTo>
                  <a:cubicBezTo>
                    <a:pt x="-3144" y="12350"/>
                    <a:pt x="234452" y="-16225"/>
                    <a:pt x="295306" y="13408"/>
                  </a:cubicBezTo>
                  <a:cubicBezTo>
                    <a:pt x="356160" y="43041"/>
                    <a:pt x="353514" y="166866"/>
                    <a:pt x="365156" y="191208"/>
                  </a:cubicBezTo>
                  <a:cubicBezTo>
                    <a:pt x="376798" y="215550"/>
                    <a:pt x="360923" y="124533"/>
                    <a:pt x="365156" y="159458"/>
                  </a:cubicBezTo>
                  <a:cubicBezTo>
                    <a:pt x="369389" y="194383"/>
                    <a:pt x="393202" y="402875"/>
                    <a:pt x="390556" y="400758"/>
                  </a:cubicBezTo>
                  <a:cubicBezTo>
                    <a:pt x="387910" y="398641"/>
                    <a:pt x="361981" y="210258"/>
                    <a:pt x="349281" y="146758"/>
                  </a:cubicBezTo>
                  <a:cubicBezTo>
                    <a:pt x="336581" y="83258"/>
                    <a:pt x="371506" y="42512"/>
                    <a:pt x="314356" y="19758"/>
                  </a:cubicBezTo>
                  <a:cubicBezTo>
                    <a:pt x="257206" y="-2996"/>
                    <a:pt x="3206" y="14466"/>
                    <a:pt x="31" y="1340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フリーフォーム 245">
              <a:extLst>
                <a:ext uri="{FF2B5EF4-FFF2-40B4-BE49-F238E27FC236}">
                  <a16:creationId xmlns:a16="http://schemas.microsoft.com/office/drawing/2014/main" id="{C767DBF7-262F-DACA-45DA-406570EAA052}"/>
                </a:ext>
              </a:extLst>
            </p:cNvPr>
            <p:cNvSpPr/>
            <p:nvPr/>
          </p:nvSpPr>
          <p:spPr>
            <a:xfrm>
              <a:off x="3945538" y="6028383"/>
              <a:ext cx="429612" cy="529528"/>
            </a:xfrm>
            <a:custGeom>
              <a:avLst/>
              <a:gdLst>
                <a:gd name="connsiteX0" fmla="*/ 987 w 429612"/>
                <a:gd name="connsiteY0" fmla="*/ 942 h 529528"/>
                <a:gd name="connsiteX1" fmla="*/ 242287 w 429612"/>
                <a:gd name="connsiteY1" fmla="*/ 216842 h 529528"/>
                <a:gd name="connsiteX2" fmla="*/ 270862 w 429612"/>
                <a:gd name="connsiteY2" fmla="*/ 172392 h 529528"/>
                <a:gd name="connsiteX3" fmla="*/ 299437 w 429612"/>
                <a:gd name="connsiteY3" fmla="*/ 270817 h 529528"/>
                <a:gd name="connsiteX4" fmla="*/ 366112 w 429612"/>
                <a:gd name="connsiteY4" fmla="*/ 416867 h 529528"/>
                <a:gd name="connsiteX5" fmla="*/ 429612 w 429612"/>
                <a:gd name="connsiteY5" fmla="*/ 527992 h 529528"/>
                <a:gd name="connsiteX6" fmla="*/ 366112 w 429612"/>
                <a:gd name="connsiteY6" fmla="*/ 334317 h 529528"/>
                <a:gd name="connsiteX7" fmla="*/ 264512 w 429612"/>
                <a:gd name="connsiteY7" fmla="*/ 207317 h 529528"/>
                <a:gd name="connsiteX8" fmla="*/ 96237 w 429612"/>
                <a:gd name="connsiteY8" fmla="*/ 48567 h 529528"/>
                <a:gd name="connsiteX9" fmla="*/ 153387 w 429612"/>
                <a:gd name="connsiteY9" fmla="*/ 134292 h 529528"/>
                <a:gd name="connsiteX10" fmla="*/ 987 w 429612"/>
                <a:gd name="connsiteY10" fmla="*/ 942 h 52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9612" h="529528">
                  <a:moveTo>
                    <a:pt x="987" y="942"/>
                  </a:moveTo>
                  <a:cubicBezTo>
                    <a:pt x="15804" y="14700"/>
                    <a:pt x="197308" y="188267"/>
                    <a:pt x="242287" y="216842"/>
                  </a:cubicBezTo>
                  <a:cubicBezTo>
                    <a:pt x="287266" y="245417"/>
                    <a:pt x="261337" y="163396"/>
                    <a:pt x="270862" y="172392"/>
                  </a:cubicBezTo>
                  <a:cubicBezTo>
                    <a:pt x="280387" y="181388"/>
                    <a:pt x="283562" y="230071"/>
                    <a:pt x="299437" y="270817"/>
                  </a:cubicBezTo>
                  <a:cubicBezTo>
                    <a:pt x="315312" y="311563"/>
                    <a:pt x="344416" y="374005"/>
                    <a:pt x="366112" y="416867"/>
                  </a:cubicBezTo>
                  <a:cubicBezTo>
                    <a:pt x="387808" y="459730"/>
                    <a:pt x="429612" y="541750"/>
                    <a:pt x="429612" y="527992"/>
                  </a:cubicBezTo>
                  <a:cubicBezTo>
                    <a:pt x="429612" y="514234"/>
                    <a:pt x="393629" y="387763"/>
                    <a:pt x="366112" y="334317"/>
                  </a:cubicBezTo>
                  <a:cubicBezTo>
                    <a:pt x="338595" y="280871"/>
                    <a:pt x="309491" y="254942"/>
                    <a:pt x="264512" y="207317"/>
                  </a:cubicBezTo>
                  <a:cubicBezTo>
                    <a:pt x="219533" y="159692"/>
                    <a:pt x="114758" y="60738"/>
                    <a:pt x="96237" y="48567"/>
                  </a:cubicBezTo>
                  <a:cubicBezTo>
                    <a:pt x="77716" y="36396"/>
                    <a:pt x="163970" y="140113"/>
                    <a:pt x="153387" y="134292"/>
                  </a:cubicBezTo>
                  <a:cubicBezTo>
                    <a:pt x="142804" y="128471"/>
                    <a:pt x="-13830" y="-12816"/>
                    <a:pt x="987" y="94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7" name="フリーフォーム 246">
              <a:extLst>
                <a:ext uri="{FF2B5EF4-FFF2-40B4-BE49-F238E27FC236}">
                  <a16:creationId xmlns:a16="http://schemas.microsoft.com/office/drawing/2014/main" id="{77887827-7522-ECAF-BC2A-037511D376E4}"/>
                </a:ext>
              </a:extLst>
            </p:cNvPr>
            <p:cNvSpPr/>
            <p:nvPr/>
          </p:nvSpPr>
          <p:spPr>
            <a:xfrm>
              <a:off x="3762098" y="6074122"/>
              <a:ext cx="933816" cy="892038"/>
            </a:xfrm>
            <a:custGeom>
              <a:avLst/>
              <a:gdLst>
                <a:gd name="connsiteX0" fmla="*/ 277 w 933816"/>
                <a:gd name="connsiteY0" fmla="*/ 18703 h 892038"/>
                <a:gd name="connsiteX1" fmla="*/ 282852 w 933816"/>
                <a:gd name="connsiteY1" fmla="*/ 50453 h 892038"/>
                <a:gd name="connsiteX2" fmla="*/ 495577 w 933816"/>
                <a:gd name="connsiteY2" fmla="*/ 320328 h 892038"/>
                <a:gd name="connsiteX3" fmla="*/ 498752 w 933816"/>
                <a:gd name="connsiteY3" fmla="*/ 288578 h 892038"/>
                <a:gd name="connsiteX4" fmla="*/ 600352 w 933816"/>
                <a:gd name="connsiteY4" fmla="*/ 491778 h 892038"/>
                <a:gd name="connsiteX5" fmla="*/ 765452 w 933816"/>
                <a:gd name="connsiteY5" fmla="*/ 691803 h 892038"/>
                <a:gd name="connsiteX6" fmla="*/ 746402 w 933816"/>
                <a:gd name="connsiteY6" fmla="*/ 647353 h 892038"/>
                <a:gd name="connsiteX7" fmla="*/ 933727 w 933816"/>
                <a:gd name="connsiteY7" fmla="*/ 891828 h 892038"/>
                <a:gd name="connsiteX8" fmla="*/ 768627 w 933816"/>
                <a:gd name="connsiteY8" fmla="*/ 685453 h 892038"/>
                <a:gd name="connsiteX9" fmla="*/ 590827 w 933816"/>
                <a:gd name="connsiteY9" fmla="*/ 450503 h 892038"/>
                <a:gd name="connsiteX10" fmla="*/ 438427 w 933816"/>
                <a:gd name="connsiteY10" fmla="*/ 158403 h 892038"/>
                <a:gd name="connsiteX11" fmla="*/ 441602 w 933816"/>
                <a:gd name="connsiteY11" fmla="*/ 231428 h 892038"/>
                <a:gd name="connsiteX12" fmla="*/ 235227 w 933816"/>
                <a:gd name="connsiteY12" fmla="*/ 15528 h 892038"/>
                <a:gd name="connsiteX13" fmla="*/ 277 w 933816"/>
                <a:gd name="connsiteY13" fmla="*/ 18703 h 89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816" h="892038">
                  <a:moveTo>
                    <a:pt x="277" y="18703"/>
                  </a:moveTo>
                  <a:cubicBezTo>
                    <a:pt x="8214" y="24524"/>
                    <a:pt x="200302" y="182"/>
                    <a:pt x="282852" y="50453"/>
                  </a:cubicBezTo>
                  <a:cubicBezTo>
                    <a:pt x="365402" y="100724"/>
                    <a:pt x="459594" y="280641"/>
                    <a:pt x="495577" y="320328"/>
                  </a:cubicBezTo>
                  <a:cubicBezTo>
                    <a:pt x="531560" y="360015"/>
                    <a:pt x="481290" y="260003"/>
                    <a:pt x="498752" y="288578"/>
                  </a:cubicBezTo>
                  <a:cubicBezTo>
                    <a:pt x="516214" y="317153"/>
                    <a:pt x="555902" y="424574"/>
                    <a:pt x="600352" y="491778"/>
                  </a:cubicBezTo>
                  <a:cubicBezTo>
                    <a:pt x="644802" y="558982"/>
                    <a:pt x="741110" y="665874"/>
                    <a:pt x="765452" y="691803"/>
                  </a:cubicBezTo>
                  <a:cubicBezTo>
                    <a:pt x="789794" y="717732"/>
                    <a:pt x="718356" y="614015"/>
                    <a:pt x="746402" y="647353"/>
                  </a:cubicBezTo>
                  <a:cubicBezTo>
                    <a:pt x="774448" y="680691"/>
                    <a:pt x="930023" y="885478"/>
                    <a:pt x="933727" y="891828"/>
                  </a:cubicBezTo>
                  <a:cubicBezTo>
                    <a:pt x="937431" y="898178"/>
                    <a:pt x="825777" y="759007"/>
                    <a:pt x="768627" y="685453"/>
                  </a:cubicBezTo>
                  <a:cubicBezTo>
                    <a:pt x="711477" y="611899"/>
                    <a:pt x="645860" y="538345"/>
                    <a:pt x="590827" y="450503"/>
                  </a:cubicBezTo>
                  <a:cubicBezTo>
                    <a:pt x="535794" y="362661"/>
                    <a:pt x="463298" y="194915"/>
                    <a:pt x="438427" y="158403"/>
                  </a:cubicBezTo>
                  <a:cubicBezTo>
                    <a:pt x="413556" y="121891"/>
                    <a:pt x="475469" y="255240"/>
                    <a:pt x="441602" y="231428"/>
                  </a:cubicBezTo>
                  <a:cubicBezTo>
                    <a:pt x="407735" y="207616"/>
                    <a:pt x="313544" y="49395"/>
                    <a:pt x="235227" y="15528"/>
                  </a:cubicBezTo>
                  <a:cubicBezTo>
                    <a:pt x="156910" y="-18339"/>
                    <a:pt x="-7660" y="12882"/>
                    <a:pt x="277" y="1870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8" name="フリーフォーム 247">
              <a:extLst>
                <a:ext uri="{FF2B5EF4-FFF2-40B4-BE49-F238E27FC236}">
                  <a16:creationId xmlns:a16="http://schemas.microsoft.com/office/drawing/2014/main" id="{EB27D4F9-D15D-2EC7-32E0-5D3BA93A8041}"/>
                </a:ext>
              </a:extLst>
            </p:cNvPr>
            <p:cNvSpPr/>
            <p:nvPr/>
          </p:nvSpPr>
          <p:spPr>
            <a:xfrm>
              <a:off x="2864640" y="6214393"/>
              <a:ext cx="1089301" cy="365872"/>
            </a:xfrm>
            <a:custGeom>
              <a:avLst/>
              <a:gdLst>
                <a:gd name="connsiteX0" fmla="*/ 2687 w 1089301"/>
                <a:gd name="connsiteY0" fmla="*/ 364322 h 365872"/>
                <a:gd name="connsiteX1" fmla="*/ 375067 w 1089301"/>
                <a:gd name="connsiteY1" fmla="*/ 186407 h 365872"/>
                <a:gd name="connsiteX2" fmla="*/ 486781 w 1089301"/>
                <a:gd name="connsiteY2" fmla="*/ 82968 h 365872"/>
                <a:gd name="connsiteX3" fmla="*/ 495056 w 1089301"/>
                <a:gd name="connsiteY3" fmla="*/ 111931 h 365872"/>
                <a:gd name="connsiteX4" fmla="*/ 644008 w 1089301"/>
                <a:gd name="connsiteY4" fmla="*/ 49868 h 365872"/>
                <a:gd name="connsiteX5" fmla="*/ 1078451 w 1089301"/>
                <a:gd name="connsiteY5" fmla="*/ 217 h 365872"/>
                <a:gd name="connsiteX6" fmla="*/ 925362 w 1089301"/>
                <a:gd name="connsiteY6" fmla="*/ 33317 h 365872"/>
                <a:gd name="connsiteX7" fmla="*/ 569532 w 1089301"/>
                <a:gd name="connsiteY7" fmla="*/ 70555 h 365872"/>
                <a:gd name="connsiteX8" fmla="*/ 457818 w 1089301"/>
                <a:gd name="connsiteY8" fmla="*/ 124344 h 365872"/>
                <a:gd name="connsiteX9" fmla="*/ 217840 w 1089301"/>
                <a:gd name="connsiteY9" fmla="*/ 265021 h 365872"/>
                <a:gd name="connsiteX10" fmla="*/ 2687 w 1089301"/>
                <a:gd name="connsiteY10" fmla="*/ 364322 h 365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9301" h="365872">
                  <a:moveTo>
                    <a:pt x="2687" y="364322"/>
                  </a:moveTo>
                  <a:cubicBezTo>
                    <a:pt x="28891" y="351220"/>
                    <a:pt x="294385" y="233299"/>
                    <a:pt x="375067" y="186407"/>
                  </a:cubicBezTo>
                  <a:cubicBezTo>
                    <a:pt x="455749" y="139515"/>
                    <a:pt x="466783" y="95381"/>
                    <a:pt x="486781" y="82968"/>
                  </a:cubicBezTo>
                  <a:cubicBezTo>
                    <a:pt x="506779" y="70555"/>
                    <a:pt x="468852" y="117448"/>
                    <a:pt x="495056" y="111931"/>
                  </a:cubicBezTo>
                  <a:cubicBezTo>
                    <a:pt x="521260" y="106414"/>
                    <a:pt x="546776" y="68487"/>
                    <a:pt x="644008" y="49868"/>
                  </a:cubicBezTo>
                  <a:cubicBezTo>
                    <a:pt x="741240" y="31249"/>
                    <a:pt x="1031559" y="2975"/>
                    <a:pt x="1078451" y="217"/>
                  </a:cubicBezTo>
                  <a:cubicBezTo>
                    <a:pt x="1125343" y="-2542"/>
                    <a:pt x="1010182" y="21594"/>
                    <a:pt x="925362" y="33317"/>
                  </a:cubicBezTo>
                  <a:cubicBezTo>
                    <a:pt x="840542" y="45040"/>
                    <a:pt x="647456" y="55384"/>
                    <a:pt x="569532" y="70555"/>
                  </a:cubicBezTo>
                  <a:cubicBezTo>
                    <a:pt x="491608" y="85726"/>
                    <a:pt x="516433" y="91933"/>
                    <a:pt x="457818" y="124344"/>
                  </a:cubicBezTo>
                  <a:cubicBezTo>
                    <a:pt x="399203" y="156755"/>
                    <a:pt x="286799" y="225714"/>
                    <a:pt x="217840" y="265021"/>
                  </a:cubicBezTo>
                  <a:cubicBezTo>
                    <a:pt x="148881" y="304328"/>
                    <a:pt x="-23517" y="377424"/>
                    <a:pt x="2687" y="36432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フリーフォーム 248">
              <a:extLst>
                <a:ext uri="{FF2B5EF4-FFF2-40B4-BE49-F238E27FC236}">
                  <a16:creationId xmlns:a16="http://schemas.microsoft.com/office/drawing/2014/main" id="{3CC06AD3-A3B0-71E7-2490-CDF8C58DC694}"/>
                </a:ext>
              </a:extLst>
            </p:cNvPr>
            <p:cNvSpPr/>
            <p:nvPr/>
          </p:nvSpPr>
          <p:spPr>
            <a:xfrm>
              <a:off x="2909299" y="6252080"/>
              <a:ext cx="505195" cy="291892"/>
            </a:xfrm>
            <a:custGeom>
              <a:avLst/>
              <a:gdLst>
                <a:gd name="connsiteX0" fmla="*/ 3541 w 505195"/>
                <a:gd name="connsiteY0" fmla="*/ 289397 h 291892"/>
                <a:gd name="connsiteX1" fmla="*/ 355233 w 505195"/>
                <a:gd name="connsiteY1" fmla="*/ 103207 h 291892"/>
                <a:gd name="connsiteX2" fmla="*/ 425572 w 505195"/>
                <a:gd name="connsiteY2" fmla="*/ 3906 h 291892"/>
                <a:gd name="connsiteX3" fmla="*/ 504185 w 505195"/>
                <a:gd name="connsiteY3" fmla="*/ 20456 h 291892"/>
                <a:gd name="connsiteX4" fmla="*/ 462810 w 505195"/>
                <a:gd name="connsiteY4" fmla="*/ 24593 h 291892"/>
                <a:gd name="connsiteX5" fmla="*/ 359371 w 505195"/>
                <a:gd name="connsiteY5" fmla="*/ 99069 h 291892"/>
                <a:gd name="connsiteX6" fmla="*/ 102842 w 505195"/>
                <a:gd name="connsiteY6" fmla="*/ 198371 h 291892"/>
                <a:gd name="connsiteX7" fmla="*/ 169043 w 505195"/>
                <a:gd name="connsiteY7" fmla="*/ 210783 h 291892"/>
                <a:gd name="connsiteX8" fmla="*/ 3541 w 505195"/>
                <a:gd name="connsiteY8" fmla="*/ 289397 h 29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195" h="291892">
                  <a:moveTo>
                    <a:pt x="3541" y="289397"/>
                  </a:moveTo>
                  <a:cubicBezTo>
                    <a:pt x="34573" y="271468"/>
                    <a:pt x="284895" y="150789"/>
                    <a:pt x="355233" y="103207"/>
                  </a:cubicBezTo>
                  <a:cubicBezTo>
                    <a:pt x="425571" y="55625"/>
                    <a:pt x="400747" y="17698"/>
                    <a:pt x="425572" y="3906"/>
                  </a:cubicBezTo>
                  <a:cubicBezTo>
                    <a:pt x="450397" y="-9886"/>
                    <a:pt x="497979" y="17008"/>
                    <a:pt x="504185" y="20456"/>
                  </a:cubicBezTo>
                  <a:cubicBezTo>
                    <a:pt x="510391" y="23904"/>
                    <a:pt x="486946" y="11491"/>
                    <a:pt x="462810" y="24593"/>
                  </a:cubicBezTo>
                  <a:cubicBezTo>
                    <a:pt x="438674" y="37695"/>
                    <a:pt x="419366" y="70106"/>
                    <a:pt x="359371" y="99069"/>
                  </a:cubicBezTo>
                  <a:cubicBezTo>
                    <a:pt x="299376" y="128032"/>
                    <a:pt x="134563" y="179752"/>
                    <a:pt x="102842" y="198371"/>
                  </a:cubicBezTo>
                  <a:cubicBezTo>
                    <a:pt x="71121" y="216990"/>
                    <a:pt x="182835" y="198370"/>
                    <a:pt x="169043" y="210783"/>
                  </a:cubicBezTo>
                  <a:cubicBezTo>
                    <a:pt x="155251" y="223196"/>
                    <a:pt x="-27491" y="307326"/>
                    <a:pt x="3541" y="28939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フリーフォーム 249">
              <a:extLst>
                <a:ext uri="{FF2B5EF4-FFF2-40B4-BE49-F238E27FC236}">
                  <a16:creationId xmlns:a16="http://schemas.microsoft.com/office/drawing/2014/main" id="{479B104B-FEA4-EAEC-83FB-7FDE94AC8998}"/>
                </a:ext>
              </a:extLst>
            </p:cNvPr>
            <p:cNvSpPr/>
            <p:nvPr/>
          </p:nvSpPr>
          <p:spPr>
            <a:xfrm>
              <a:off x="3181773" y="6207438"/>
              <a:ext cx="771149" cy="143845"/>
            </a:xfrm>
            <a:custGeom>
              <a:avLst/>
              <a:gdLst>
                <a:gd name="connsiteX0" fmla="*/ 8 w 771149"/>
                <a:gd name="connsiteY0" fmla="*/ 143711 h 143845"/>
                <a:gd name="connsiteX1" fmla="*/ 475827 w 771149"/>
                <a:gd name="connsiteY1" fmla="*/ 11310 h 143845"/>
                <a:gd name="connsiteX2" fmla="*/ 761318 w 771149"/>
                <a:gd name="connsiteY2" fmla="*/ 7172 h 143845"/>
                <a:gd name="connsiteX3" fmla="*/ 682705 w 771149"/>
                <a:gd name="connsiteY3" fmla="*/ 11310 h 143845"/>
                <a:gd name="connsiteX4" fmla="*/ 463414 w 771149"/>
                <a:gd name="connsiteY4" fmla="*/ 36135 h 143845"/>
                <a:gd name="connsiteX5" fmla="*/ 8 w 771149"/>
                <a:gd name="connsiteY5" fmla="*/ 143711 h 143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1149" h="143845">
                  <a:moveTo>
                    <a:pt x="8" y="143711"/>
                  </a:moveTo>
                  <a:cubicBezTo>
                    <a:pt x="2077" y="139574"/>
                    <a:pt x="348942" y="34066"/>
                    <a:pt x="475827" y="11310"/>
                  </a:cubicBezTo>
                  <a:cubicBezTo>
                    <a:pt x="602712" y="-11447"/>
                    <a:pt x="726838" y="7172"/>
                    <a:pt x="761318" y="7172"/>
                  </a:cubicBezTo>
                  <a:cubicBezTo>
                    <a:pt x="795798" y="7172"/>
                    <a:pt x="732356" y="6483"/>
                    <a:pt x="682705" y="11310"/>
                  </a:cubicBezTo>
                  <a:cubicBezTo>
                    <a:pt x="633054" y="16137"/>
                    <a:pt x="570301" y="16826"/>
                    <a:pt x="463414" y="36135"/>
                  </a:cubicBezTo>
                  <a:cubicBezTo>
                    <a:pt x="356527" y="55443"/>
                    <a:pt x="-2061" y="147848"/>
                    <a:pt x="8" y="14371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1" name="フリーフォーム 250">
              <a:extLst>
                <a:ext uri="{FF2B5EF4-FFF2-40B4-BE49-F238E27FC236}">
                  <a16:creationId xmlns:a16="http://schemas.microsoft.com/office/drawing/2014/main" id="{B9550D0A-49D4-E7EE-870E-2B47022B08E3}"/>
                </a:ext>
              </a:extLst>
            </p:cNvPr>
            <p:cNvSpPr/>
            <p:nvPr/>
          </p:nvSpPr>
          <p:spPr>
            <a:xfrm>
              <a:off x="3442419" y="6192352"/>
              <a:ext cx="858935" cy="480503"/>
            </a:xfrm>
            <a:custGeom>
              <a:avLst/>
              <a:gdLst>
                <a:gd name="connsiteX0" fmla="*/ 28 w 858935"/>
                <a:gd name="connsiteY0" fmla="*/ 34671 h 480503"/>
                <a:gd name="connsiteX1" fmla="*/ 281382 w 858935"/>
                <a:gd name="connsiteY1" fmla="*/ 9845 h 480503"/>
                <a:gd name="connsiteX2" fmla="*/ 513085 w 858935"/>
                <a:gd name="connsiteY2" fmla="*/ 42946 h 480503"/>
                <a:gd name="connsiteX3" fmla="*/ 525498 w 858935"/>
                <a:gd name="connsiteY3" fmla="*/ 42946 h 480503"/>
                <a:gd name="connsiteX4" fmla="*/ 724100 w 858935"/>
                <a:gd name="connsiteY4" fmla="*/ 187760 h 480503"/>
                <a:gd name="connsiteX5" fmla="*/ 773751 w 858935"/>
                <a:gd name="connsiteY5" fmla="*/ 237411 h 480503"/>
                <a:gd name="connsiteX6" fmla="*/ 753063 w 858935"/>
                <a:gd name="connsiteY6" fmla="*/ 200173 h 480503"/>
                <a:gd name="connsiteX7" fmla="*/ 856502 w 858935"/>
                <a:gd name="connsiteY7" fmla="*/ 477389 h 480503"/>
                <a:gd name="connsiteX8" fmla="*/ 819264 w 858935"/>
                <a:gd name="connsiteY8" fmla="*/ 340850 h 480503"/>
                <a:gd name="connsiteX9" fmla="*/ 740651 w 858935"/>
                <a:gd name="connsiteY9" fmla="*/ 208448 h 480503"/>
                <a:gd name="connsiteX10" fmla="*/ 430334 w 858935"/>
                <a:gd name="connsiteY10" fmla="*/ 22258 h 480503"/>
                <a:gd name="connsiteX11" fmla="*/ 264832 w 858935"/>
                <a:gd name="connsiteY11" fmla="*/ 5708 h 480503"/>
                <a:gd name="connsiteX12" fmla="*/ 28 w 858935"/>
                <a:gd name="connsiteY12" fmla="*/ 34671 h 48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8935" h="480503">
                  <a:moveTo>
                    <a:pt x="28" y="34671"/>
                  </a:moveTo>
                  <a:cubicBezTo>
                    <a:pt x="2786" y="35360"/>
                    <a:pt x="195873" y="8466"/>
                    <a:pt x="281382" y="9845"/>
                  </a:cubicBezTo>
                  <a:cubicBezTo>
                    <a:pt x="366891" y="11224"/>
                    <a:pt x="472399" y="37429"/>
                    <a:pt x="513085" y="42946"/>
                  </a:cubicBezTo>
                  <a:cubicBezTo>
                    <a:pt x="553771" y="48463"/>
                    <a:pt x="490329" y="18810"/>
                    <a:pt x="525498" y="42946"/>
                  </a:cubicBezTo>
                  <a:cubicBezTo>
                    <a:pt x="560667" y="67082"/>
                    <a:pt x="682725" y="155349"/>
                    <a:pt x="724100" y="187760"/>
                  </a:cubicBezTo>
                  <a:cubicBezTo>
                    <a:pt x="765476" y="220171"/>
                    <a:pt x="768924" y="235342"/>
                    <a:pt x="773751" y="237411"/>
                  </a:cubicBezTo>
                  <a:cubicBezTo>
                    <a:pt x="778578" y="239480"/>
                    <a:pt x="739271" y="160177"/>
                    <a:pt x="753063" y="200173"/>
                  </a:cubicBezTo>
                  <a:cubicBezTo>
                    <a:pt x="766855" y="240169"/>
                    <a:pt x="845469" y="453943"/>
                    <a:pt x="856502" y="477389"/>
                  </a:cubicBezTo>
                  <a:cubicBezTo>
                    <a:pt x="867536" y="500835"/>
                    <a:pt x="838573" y="385674"/>
                    <a:pt x="819264" y="340850"/>
                  </a:cubicBezTo>
                  <a:cubicBezTo>
                    <a:pt x="799955" y="296026"/>
                    <a:pt x="805473" y="261547"/>
                    <a:pt x="740651" y="208448"/>
                  </a:cubicBezTo>
                  <a:cubicBezTo>
                    <a:pt x="675829" y="155349"/>
                    <a:pt x="509637" y="56048"/>
                    <a:pt x="430334" y="22258"/>
                  </a:cubicBezTo>
                  <a:cubicBezTo>
                    <a:pt x="351031" y="-11532"/>
                    <a:pt x="332412" y="2260"/>
                    <a:pt x="264832" y="5708"/>
                  </a:cubicBezTo>
                  <a:cubicBezTo>
                    <a:pt x="197252" y="9156"/>
                    <a:pt x="-2730" y="33982"/>
                    <a:pt x="28" y="3467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2" name="フリーフォーム 251">
              <a:extLst>
                <a:ext uri="{FF2B5EF4-FFF2-40B4-BE49-F238E27FC236}">
                  <a16:creationId xmlns:a16="http://schemas.microsoft.com/office/drawing/2014/main" id="{A80717CC-6760-9D5D-5B90-C7CA229246E4}"/>
                </a:ext>
              </a:extLst>
            </p:cNvPr>
            <p:cNvSpPr/>
            <p:nvPr/>
          </p:nvSpPr>
          <p:spPr>
            <a:xfrm>
              <a:off x="3492098" y="6191109"/>
              <a:ext cx="1015487" cy="1282139"/>
            </a:xfrm>
            <a:custGeom>
              <a:avLst/>
              <a:gdLst>
                <a:gd name="connsiteX0" fmla="*/ 0 w 1015487"/>
                <a:gd name="connsiteY0" fmla="*/ 40051 h 1282139"/>
                <a:gd name="connsiteX1" fmla="*/ 326867 w 1015487"/>
                <a:gd name="connsiteY1" fmla="*/ 6951 h 1282139"/>
                <a:gd name="connsiteX2" fmla="*/ 591670 w 1015487"/>
                <a:gd name="connsiteY2" fmla="*/ 110390 h 1282139"/>
                <a:gd name="connsiteX3" fmla="*/ 562707 w 1015487"/>
                <a:gd name="connsiteY3" fmla="*/ 48326 h 1282139"/>
                <a:gd name="connsiteX4" fmla="*/ 777860 w 1015487"/>
                <a:gd name="connsiteY4" fmla="*/ 288305 h 1282139"/>
                <a:gd name="connsiteX5" fmla="*/ 790273 w 1015487"/>
                <a:gd name="connsiteY5" fmla="*/ 217966 h 1282139"/>
                <a:gd name="connsiteX6" fmla="*/ 939225 w 1015487"/>
                <a:gd name="connsiteY6" fmla="*/ 474495 h 1282139"/>
                <a:gd name="connsiteX7" fmla="*/ 1013701 w 1015487"/>
                <a:gd name="connsiteY7" fmla="*/ 784811 h 1282139"/>
                <a:gd name="connsiteX8" fmla="*/ 993013 w 1015487"/>
                <a:gd name="connsiteY8" fmla="*/ 664822 h 1282139"/>
                <a:gd name="connsiteX9" fmla="*/ 1001288 w 1015487"/>
                <a:gd name="connsiteY9" fmla="*/ 842737 h 1282139"/>
                <a:gd name="connsiteX10" fmla="*/ 1009564 w 1015487"/>
                <a:gd name="connsiteY10" fmla="*/ 1053753 h 1282139"/>
                <a:gd name="connsiteX11" fmla="*/ 1001288 w 1015487"/>
                <a:gd name="connsiteY11" fmla="*/ 1281318 h 1282139"/>
                <a:gd name="connsiteX12" fmla="*/ 976463 w 1015487"/>
                <a:gd name="connsiteY12" fmla="*/ 1107541 h 1282139"/>
                <a:gd name="connsiteX13" fmla="*/ 943363 w 1015487"/>
                <a:gd name="connsiteY13" fmla="*/ 573796 h 1282139"/>
                <a:gd name="connsiteX14" fmla="*/ 860612 w 1015487"/>
                <a:gd name="connsiteY14" fmla="*/ 304855 h 1282139"/>
                <a:gd name="connsiteX15" fmla="*/ 645459 w 1015487"/>
                <a:gd name="connsiteY15" fmla="*/ 97977 h 1282139"/>
                <a:gd name="connsiteX16" fmla="*/ 695109 w 1015487"/>
                <a:gd name="connsiteY16" fmla="*/ 180728 h 1282139"/>
                <a:gd name="connsiteX17" fmla="*/ 372380 w 1015487"/>
                <a:gd name="connsiteY17" fmla="*/ 6951 h 1282139"/>
                <a:gd name="connsiteX18" fmla="*/ 161364 w 1015487"/>
                <a:gd name="connsiteY18" fmla="*/ 31776 h 1282139"/>
                <a:gd name="connsiteX19" fmla="*/ 0 w 1015487"/>
                <a:gd name="connsiteY19" fmla="*/ 40051 h 128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5487" h="1282139">
                  <a:moveTo>
                    <a:pt x="0" y="40051"/>
                  </a:moveTo>
                  <a:cubicBezTo>
                    <a:pt x="114127" y="17639"/>
                    <a:pt x="228255" y="-4772"/>
                    <a:pt x="326867" y="6951"/>
                  </a:cubicBezTo>
                  <a:cubicBezTo>
                    <a:pt x="425479" y="18674"/>
                    <a:pt x="552363" y="103494"/>
                    <a:pt x="591670" y="110390"/>
                  </a:cubicBezTo>
                  <a:cubicBezTo>
                    <a:pt x="630977" y="117286"/>
                    <a:pt x="531675" y="18673"/>
                    <a:pt x="562707" y="48326"/>
                  </a:cubicBezTo>
                  <a:cubicBezTo>
                    <a:pt x="593739" y="77979"/>
                    <a:pt x="739932" y="260032"/>
                    <a:pt x="777860" y="288305"/>
                  </a:cubicBezTo>
                  <a:cubicBezTo>
                    <a:pt x="815788" y="316578"/>
                    <a:pt x="763379" y="186934"/>
                    <a:pt x="790273" y="217966"/>
                  </a:cubicBezTo>
                  <a:cubicBezTo>
                    <a:pt x="817167" y="248998"/>
                    <a:pt x="901987" y="380021"/>
                    <a:pt x="939225" y="474495"/>
                  </a:cubicBezTo>
                  <a:cubicBezTo>
                    <a:pt x="976463" y="568969"/>
                    <a:pt x="1004736" y="753090"/>
                    <a:pt x="1013701" y="784811"/>
                  </a:cubicBezTo>
                  <a:cubicBezTo>
                    <a:pt x="1022666" y="816532"/>
                    <a:pt x="995082" y="655168"/>
                    <a:pt x="993013" y="664822"/>
                  </a:cubicBezTo>
                  <a:cubicBezTo>
                    <a:pt x="990944" y="674476"/>
                    <a:pt x="998530" y="777915"/>
                    <a:pt x="1001288" y="842737"/>
                  </a:cubicBezTo>
                  <a:cubicBezTo>
                    <a:pt x="1004046" y="907559"/>
                    <a:pt x="1009564" y="980656"/>
                    <a:pt x="1009564" y="1053753"/>
                  </a:cubicBezTo>
                  <a:cubicBezTo>
                    <a:pt x="1009564" y="1126850"/>
                    <a:pt x="1006805" y="1272353"/>
                    <a:pt x="1001288" y="1281318"/>
                  </a:cubicBezTo>
                  <a:cubicBezTo>
                    <a:pt x="995771" y="1290283"/>
                    <a:pt x="986117" y="1225461"/>
                    <a:pt x="976463" y="1107541"/>
                  </a:cubicBezTo>
                  <a:cubicBezTo>
                    <a:pt x="966809" y="989621"/>
                    <a:pt x="962672" y="707577"/>
                    <a:pt x="943363" y="573796"/>
                  </a:cubicBezTo>
                  <a:cubicBezTo>
                    <a:pt x="924055" y="440015"/>
                    <a:pt x="910263" y="384158"/>
                    <a:pt x="860612" y="304855"/>
                  </a:cubicBezTo>
                  <a:cubicBezTo>
                    <a:pt x="810961" y="225552"/>
                    <a:pt x="673043" y="118665"/>
                    <a:pt x="645459" y="97977"/>
                  </a:cubicBezTo>
                  <a:cubicBezTo>
                    <a:pt x="617875" y="77289"/>
                    <a:pt x="740622" y="195899"/>
                    <a:pt x="695109" y="180728"/>
                  </a:cubicBezTo>
                  <a:cubicBezTo>
                    <a:pt x="649596" y="165557"/>
                    <a:pt x="461337" y="31776"/>
                    <a:pt x="372380" y="6951"/>
                  </a:cubicBezTo>
                  <a:cubicBezTo>
                    <a:pt x="283423" y="-17874"/>
                    <a:pt x="161364" y="31776"/>
                    <a:pt x="161364" y="31776"/>
                  </a:cubicBezTo>
                  <a:lnTo>
                    <a:pt x="0" y="40051"/>
                  </a:ln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フリーフォーム 252">
              <a:extLst>
                <a:ext uri="{FF2B5EF4-FFF2-40B4-BE49-F238E27FC236}">
                  <a16:creationId xmlns:a16="http://schemas.microsoft.com/office/drawing/2014/main" id="{65B9A768-E4F0-2548-123A-BAF8838D9DEE}"/>
                </a:ext>
              </a:extLst>
            </p:cNvPr>
            <p:cNvSpPr/>
            <p:nvPr/>
          </p:nvSpPr>
          <p:spPr>
            <a:xfrm>
              <a:off x="2573015" y="6390489"/>
              <a:ext cx="614457" cy="461563"/>
            </a:xfrm>
            <a:custGeom>
              <a:avLst/>
              <a:gdLst>
                <a:gd name="connsiteX0" fmla="*/ 21233 w 614457"/>
                <a:gd name="connsiteY0" fmla="*/ 444754 h 461563"/>
                <a:gd name="connsiteX1" fmla="*/ 66746 w 614457"/>
                <a:gd name="connsiteY1" fmla="*/ 415792 h 461563"/>
                <a:gd name="connsiteX2" fmla="*/ 588078 w 614457"/>
                <a:gd name="connsiteY2" fmla="*/ 18586 h 461563"/>
                <a:gd name="connsiteX3" fmla="*/ 513602 w 614457"/>
                <a:gd name="connsiteY3" fmla="*/ 84787 h 461563"/>
                <a:gd name="connsiteX4" fmla="*/ 306724 w 614457"/>
                <a:gd name="connsiteY4" fmla="*/ 258564 h 461563"/>
                <a:gd name="connsiteX5" fmla="*/ 199148 w 614457"/>
                <a:gd name="connsiteY5" fmla="*/ 341316 h 461563"/>
                <a:gd name="connsiteX6" fmla="*/ 21233 w 614457"/>
                <a:gd name="connsiteY6" fmla="*/ 444754 h 461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4457" h="461563">
                  <a:moveTo>
                    <a:pt x="21233" y="444754"/>
                  </a:moveTo>
                  <a:cubicBezTo>
                    <a:pt x="-834" y="457167"/>
                    <a:pt x="-27728" y="486820"/>
                    <a:pt x="66746" y="415792"/>
                  </a:cubicBezTo>
                  <a:cubicBezTo>
                    <a:pt x="161220" y="344764"/>
                    <a:pt x="513602" y="73754"/>
                    <a:pt x="588078" y="18586"/>
                  </a:cubicBezTo>
                  <a:cubicBezTo>
                    <a:pt x="662554" y="-36582"/>
                    <a:pt x="560494" y="44791"/>
                    <a:pt x="513602" y="84787"/>
                  </a:cubicBezTo>
                  <a:cubicBezTo>
                    <a:pt x="466710" y="124783"/>
                    <a:pt x="359133" y="215809"/>
                    <a:pt x="306724" y="258564"/>
                  </a:cubicBezTo>
                  <a:cubicBezTo>
                    <a:pt x="254315" y="301319"/>
                    <a:pt x="243971" y="311664"/>
                    <a:pt x="199148" y="341316"/>
                  </a:cubicBezTo>
                  <a:cubicBezTo>
                    <a:pt x="154325" y="370968"/>
                    <a:pt x="43300" y="432341"/>
                    <a:pt x="21233" y="44475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4" name="フリーフォーム 253">
              <a:extLst>
                <a:ext uri="{FF2B5EF4-FFF2-40B4-BE49-F238E27FC236}">
                  <a16:creationId xmlns:a16="http://schemas.microsoft.com/office/drawing/2014/main" id="{DA71DE07-84F5-BB29-C8A4-EB5FF0D44981}"/>
                </a:ext>
              </a:extLst>
            </p:cNvPr>
            <p:cNvSpPr/>
            <p:nvPr/>
          </p:nvSpPr>
          <p:spPr>
            <a:xfrm>
              <a:off x="2417370" y="6416811"/>
              <a:ext cx="706614" cy="1036772"/>
            </a:xfrm>
            <a:custGeom>
              <a:avLst/>
              <a:gdLst>
                <a:gd name="connsiteX0" fmla="*/ 706485 w 706614"/>
                <a:gd name="connsiteY0" fmla="*/ 539 h 1036772"/>
                <a:gd name="connsiteX1" fmla="*/ 367206 w 706614"/>
                <a:gd name="connsiteY1" fmla="*/ 178454 h 1036772"/>
                <a:gd name="connsiteX2" fmla="*/ 247216 w 706614"/>
                <a:gd name="connsiteY2" fmla="*/ 281893 h 1036772"/>
                <a:gd name="connsiteX3" fmla="*/ 392031 w 706614"/>
                <a:gd name="connsiteY3" fmla="*/ 236380 h 1036772"/>
                <a:gd name="connsiteX4" fmla="*/ 205841 w 706614"/>
                <a:gd name="connsiteY4" fmla="*/ 406020 h 1036772"/>
                <a:gd name="connsiteX5" fmla="*/ 3101 w 706614"/>
                <a:gd name="connsiteY5" fmla="*/ 1026653 h 1036772"/>
                <a:gd name="connsiteX6" fmla="*/ 94127 w 706614"/>
                <a:gd name="connsiteY6" fmla="*/ 753575 h 1036772"/>
                <a:gd name="connsiteX7" fmla="*/ 243079 w 706614"/>
                <a:gd name="connsiteY7" fmla="*/ 265343 h 1036772"/>
                <a:gd name="connsiteX8" fmla="*/ 441682 w 706614"/>
                <a:gd name="connsiteY8" fmla="*/ 170179 h 1036772"/>
                <a:gd name="connsiteX9" fmla="*/ 325830 w 706614"/>
                <a:gd name="connsiteY9" fmla="*/ 240518 h 1036772"/>
                <a:gd name="connsiteX10" fmla="*/ 706485 w 706614"/>
                <a:gd name="connsiteY10" fmla="*/ 539 h 103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6614" h="1036772">
                  <a:moveTo>
                    <a:pt x="706485" y="539"/>
                  </a:moveTo>
                  <a:cubicBezTo>
                    <a:pt x="713381" y="-9805"/>
                    <a:pt x="443751" y="131562"/>
                    <a:pt x="367206" y="178454"/>
                  </a:cubicBezTo>
                  <a:cubicBezTo>
                    <a:pt x="290661" y="225346"/>
                    <a:pt x="243079" y="272239"/>
                    <a:pt x="247216" y="281893"/>
                  </a:cubicBezTo>
                  <a:cubicBezTo>
                    <a:pt x="251353" y="291547"/>
                    <a:pt x="398927" y="215692"/>
                    <a:pt x="392031" y="236380"/>
                  </a:cubicBezTo>
                  <a:cubicBezTo>
                    <a:pt x="385135" y="257068"/>
                    <a:pt x="270663" y="274308"/>
                    <a:pt x="205841" y="406020"/>
                  </a:cubicBezTo>
                  <a:cubicBezTo>
                    <a:pt x="141019" y="537732"/>
                    <a:pt x="21720" y="968727"/>
                    <a:pt x="3101" y="1026653"/>
                  </a:cubicBezTo>
                  <a:cubicBezTo>
                    <a:pt x="-15518" y="1084579"/>
                    <a:pt x="54131" y="880460"/>
                    <a:pt x="94127" y="753575"/>
                  </a:cubicBezTo>
                  <a:cubicBezTo>
                    <a:pt x="134123" y="626690"/>
                    <a:pt x="185153" y="362576"/>
                    <a:pt x="243079" y="265343"/>
                  </a:cubicBezTo>
                  <a:cubicBezTo>
                    <a:pt x="301005" y="168110"/>
                    <a:pt x="427890" y="174316"/>
                    <a:pt x="441682" y="170179"/>
                  </a:cubicBezTo>
                  <a:cubicBezTo>
                    <a:pt x="455474" y="166042"/>
                    <a:pt x="287213" y="266033"/>
                    <a:pt x="325830" y="240518"/>
                  </a:cubicBezTo>
                  <a:cubicBezTo>
                    <a:pt x="364447" y="215003"/>
                    <a:pt x="699589" y="10883"/>
                    <a:pt x="706485" y="53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5" name="フリーフォーム 254">
              <a:extLst>
                <a:ext uri="{FF2B5EF4-FFF2-40B4-BE49-F238E27FC236}">
                  <a16:creationId xmlns:a16="http://schemas.microsoft.com/office/drawing/2014/main" id="{504B04BA-59AA-9469-B4DE-281B9CFE5974}"/>
                </a:ext>
              </a:extLst>
            </p:cNvPr>
            <p:cNvSpPr/>
            <p:nvPr/>
          </p:nvSpPr>
          <p:spPr>
            <a:xfrm>
              <a:off x="2414470" y="7103947"/>
              <a:ext cx="176979" cy="893233"/>
            </a:xfrm>
            <a:custGeom>
              <a:avLst/>
              <a:gdLst>
                <a:gd name="connsiteX0" fmla="*/ 175640 w 176979"/>
                <a:gd name="connsiteY0" fmla="*/ 12650 h 893233"/>
                <a:gd name="connsiteX1" fmla="*/ 6001 w 176979"/>
                <a:gd name="connsiteY1" fmla="*/ 864987 h 893233"/>
                <a:gd name="connsiteX2" fmla="*/ 43239 w 176979"/>
                <a:gd name="connsiteY2" fmla="*/ 637421 h 893233"/>
                <a:gd name="connsiteX3" fmla="*/ 92889 w 176979"/>
                <a:gd name="connsiteY3" fmla="*/ 124364 h 893233"/>
                <a:gd name="connsiteX4" fmla="*/ 84614 w 176979"/>
                <a:gd name="connsiteY4" fmla="*/ 339517 h 893233"/>
                <a:gd name="connsiteX5" fmla="*/ 175640 w 176979"/>
                <a:gd name="connsiteY5" fmla="*/ 12650 h 89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979" h="893233">
                  <a:moveTo>
                    <a:pt x="175640" y="12650"/>
                  </a:moveTo>
                  <a:cubicBezTo>
                    <a:pt x="162538" y="100228"/>
                    <a:pt x="28068" y="760859"/>
                    <a:pt x="6001" y="864987"/>
                  </a:cubicBezTo>
                  <a:cubicBezTo>
                    <a:pt x="-16066" y="969115"/>
                    <a:pt x="28758" y="760858"/>
                    <a:pt x="43239" y="637421"/>
                  </a:cubicBezTo>
                  <a:cubicBezTo>
                    <a:pt x="57720" y="513984"/>
                    <a:pt x="85993" y="174015"/>
                    <a:pt x="92889" y="124364"/>
                  </a:cubicBezTo>
                  <a:cubicBezTo>
                    <a:pt x="99785" y="74713"/>
                    <a:pt x="67374" y="358826"/>
                    <a:pt x="84614" y="339517"/>
                  </a:cubicBezTo>
                  <a:cubicBezTo>
                    <a:pt x="101854" y="320208"/>
                    <a:pt x="188742" y="-74928"/>
                    <a:pt x="175640" y="1265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フリーフォーム 255">
              <a:extLst>
                <a:ext uri="{FF2B5EF4-FFF2-40B4-BE49-F238E27FC236}">
                  <a16:creationId xmlns:a16="http://schemas.microsoft.com/office/drawing/2014/main" id="{D737D6E4-DF01-A594-EACE-369A7CF84AB4}"/>
                </a:ext>
              </a:extLst>
            </p:cNvPr>
            <p:cNvSpPr/>
            <p:nvPr/>
          </p:nvSpPr>
          <p:spPr>
            <a:xfrm>
              <a:off x="2399767" y="7544130"/>
              <a:ext cx="66339" cy="1308565"/>
            </a:xfrm>
            <a:custGeom>
              <a:avLst/>
              <a:gdLst>
                <a:gd name="connsiteX0" fmla="*/ 24841 w 66339"/>
                <a:gd name="connsiteY0" fmla="*/ 73112 h 1308565"/>
                <a:gd name="connsiteX1" fmla="*/ 24841 w 66339"/>
                <a:gd name="connsiteY1" fmla="*/ 135175 h 1308565"/>
                <a:gd name="connsiteX2" fmla="*/ 16 w 66339"/>
                <a:gd name="connsiteY2" fmla="*/ 1070263 h 1308565"/>
                <a:gd name="connsiteX3" fmla="*/ 28979 w 66339"/>
                <a:gd name="connsiteY3" fmla="*/ 1306103 h 1308565"/>
                <a:gd name="connsiteX4" fmla="*/ 37254 w 66339"/>
                <a:gd name="connsiteY4" fmla="*/ 1132326 h 1308565"/>
                <a:gd name="connsiteX5" fmla="*/ 66217 w 66339"/>
                <a:gd name="connsiteY5" fmla="*/ 296540 h 1308565"/>
                <a:gd name="connsiteX6" fmla="*/ 24841 w 66339"/>
                <a:gd name="connsiteY6" fmla="*/ 780634 h 1308565"/>
                <a:gd name="connsiteX7" fmla="*/ 24841 w 66339"/>
                <a:gd name="connsiteY7" fmla="*/ 73112 h 130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339" h="1308565">
                  <a:moveTo>
                    <a:pt x="24841" y="73112"/>
                  </a:moveTo>
                  <a:cubicBezTo>
                    <a:pt x="24841" y="-34464"/>
                    <a:pt x="28978" y="-31017"/>
                    <a:pt x="24841" y="135175"/>
                  </a:cubicBezTo>
                  <a:cubicBezTo>
                    <a:pt x="20704" y="301367"/>
                    <a:pt x="-674" y="875108"/>
                    <a:pt x="16" y="1070263"/>
                  </a:cubicBezTo>
                  <a:cubicBezTo>
                    <a:pt x="706" y="1265418"/>
                    <a:pt x="22773" y="1295759"/>
                    <a:pt x="28979" y="1306103"/>
                  </a:cubicBezTo>
                  <a:cubicBezTo>
                    <a:pt x="35185" y="1316447"/>
                    <a:pt x="31048" y="1300586"/>
                    <a:pt x="37254" y="1132326"/>
                  </a:cubicBezTo>
                  <a:cubicBezTo>
                    <a:pt x="43460" y="964066"/>
                    <a:pt x="68286" y="355155"/>
                    <a:pt x="66217" y="296540"/>
                  </a:cubicBezTo>
                  <a:cubicBezTo>
                    <a:pt x="64148" y="237925"/>
                    <a:pt x="26910" y="821320"/>
                    <a:pt x="24841" y="780634"/>
                  </a:cubicBezTo>
                  <a:cubicBezTo>
                    <a:pt x="22772" y="739948"/>
                    <a:pt x="24841" y="180688"/>
                    <a:pt x="24841" y="7311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7" name="フリーフォーム 256">
              <a:extLst>
                <a:ext uri="{FF2B5EF4-FFF2-40B4-BE49-F238E27FC236}">
                  <a16:creationId xmlns:a16="http://schemas.microsoft.com/office/drawing/2014/main" id="{74D59A66-6181-0881-ED30-C528080F8018}"/>
                </a:ext>
              </a:extLst>
            </p:cNvPr>
            <p:cNvSpPr/>
            <p:nvPr/>
          </p:nvSpPr>
          <p:spPr>
            <a:xfrm>
              <a:off x="2574499" y="6271668"/>
              <a:ext cx="1398637" cy="758131"/>
            </a:xfrm>
            <a:custGeom>
              <a:avLst/>
              <a:gdLst>
                <a:gd name="connsiteX0" fmla="*/ 73537 w 1398637"/>
                <a:gd name="connsiteY0" fmla="*/ 712527 h 758131"/>
                <a:gd name="connsiteX1" fmla="*/ 491430 w 1398637"/>
                <a:gd name="connsiteY1" fmla="*/ 298772 h 758131"/>
                <a:gd name="connsiteX2" fmla="*/ 359029 w 1398637"/>
                <a:gd name="connsiteY2" fmla="*/ 443586 h 758131"/>
                <a:gd name="connsiteX3" fmla="*/ 656933 w 1398637"/>
                <a:gd name="connsiteY3" fmla="*/ 174645 h 758131"/>
                <a:gd name="connsiteX4" fmla="*/ 896911 w 1398637"/>
                <a:gd name="connsiteY4" fmla="*/ 62931 h 758131"/>
                <a:gd name="connsiteX5" fmla="*/ 822435 w 1398637"/>
                <a:gd name="connsiteY5" fmla="*/ 100169 h 758131"/>
                <a:gd name="connsiteX6" fmla="*/ 1099651 w 1398637"/>
                <a:gd name="connsiteY6" fmla="*/ 54656 h 758131"/>
                <a:gd name="connsiteX7" fmla="*/ 1041725 w 1398637"/>
                <a:gd name="connsiteY7" fmla="*/ 100169 h 758131"/>
                <a:gd name="connsiteX8" fmla="*/ 1397555 w 1398637"/>
                <a:gd name="connsiteY8" fmla="*/ 868 h 758131"/>
                <a:gd name="connsiteX9" fmla="*/ 1141027 w 1398637"/>
                <a:gd name="connsiteY9" fmla="*/ 54656 h 758131"/>
                <a:gd name="connsiteX10" fmla="*/ 822435 w 1398637"/>
                <a:gd name="connsiteY10" fmla="*/ 104307 h 758131"/>
                <a:gd name="connsiteX11" fmla="*/ 387991 w 1398637"/>
                <a:gd name="connsiteY11" fmla="*/ 427036 h 758131"/>
                <a:gd name="connsiteX12" fmla="*/ 181114 w 1398637"/>
                <a:gd name="connsiteY12" fmla="*/ 542888 h 758131"/>
                <a:gd name="connsiteX13" fmla="*/ 193526 w 1398637"/>
                <a:gd name="connsiteY13" fmla="*/ 575988 h 758131"/>
                <a:gd name="connsiteX14" fmla="*/ 7336 w 1398637"/>
                <a:gd name="connsiteY14" fmla="*/ 733215 h 758131"/>
                <a:gd name="connsiteX15" fmla="*/ 73537 w 1398637"/>
                <a:gd name="connsiteY15" fmla="*/ 712527 h 75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8637" h="758131">
                  <a:moveTo>
                    <a:pt x="73537" y="712527"/>
                  </a:moveTo>
                  <a:cubicBezTo>
                    <a:pt x="154219" y="640120"/>
                    <a:pt x="443848" y="343595"/>
                    <a:pt x="491430" y="298772"/>
                  </a:cubicBezTo>
                  <a:cubicBezTo>
                    <a:pt x="539012" y="253949"/>
                    <a:pt x="331445" y="464274"/>
                    <a:pt x="359029" y="443586"/>
                  </a:cubicBezTo>
                  <a:cubicBezTo>
                    <a:pt x="386613" y="422898"/>
                    <a:pt x="567286" y="238087"/>
                    <a:pt x="656933" y="174645"/>
                  </a:cubicBezTo>
                  <a:cubicBezTo>
                    <a:pt x="746580" y="111203"/>
                    <a:pt x="869327" y="75344"/>
                    <a:pt x="896911" y="62931"/>
                  </a:cubicBezTo>
                  <a:cubicBezTo>
                    <a:pt x="924495" y="50518"/>
                    <a:pt x="788645" y="101548"/>
                    <a:pt x="822435" y="100169"/>
                  </a:cubicBezTo>
                  <a:cubicBezTo>
                    <a:pt x="856225" y="98790"/>
                    <a:pt x="1063103" y="54656"/>
                    <a:pt x="1099651" y="54656"/>
                  </a:cubicBezTo>
                  <a:cubicBezTo>
                    <a:pt x="1136199" y="54656"/>
                    <a:pt x="992074" y="109134"/>
                    <a:pt x="1041725" y="100169"/>
                  </a:cubicBezTo>
                  <a:cubicBezTo>
                    <a:pt x="1091376" y="91204"/>
                    <a:pt x="1381005" y="8453"/>
                    <a:pt x="1397555" y="868"/>
                  </a:cubicBezTo>
                  <a:cubicBezTo>
                    <a:pt x="1414105" y="-6717"/>
                    <a:pt x="1236880" y="37416"/>
                    <a:pt x="1141027" y="54656"/>
                  </a:cubicBezTo>
                  <a:cubicBezTo>
                    <a:pt x="1045174" y="71896"/>
                    <a:pt x="947941" y="42244"/>
                    <a:pt x="822435" y="104307"/>
                  </a:cubicBezTo>
                  <a:cubicBezTo>
                    <a:pt x="696929" y="166370"/>
                    <a:pt x="494878" y="353939"/>
                    <a:pt x="387991" y="427036"/>
                  </a:cubicBezTo>
                  <a:cubicBezTo>
                    <a:pt x="281104" y="500133"/>
                    <a:pt x="213525" y="518063"/>
                    <a:pt x="181114" y="542888"/>
                  </a:cubicBezTo>
                  <a:cubicBezTo>
                    <a:pt x="148703" y="567713"/>
                    <a:pt x="222489" y="544267"/>
                    <a:pt x="193526" y="575988"/>
                  </a:cubicBezTo>
                  <a:cubicBezTo>
                    <a:pt x="164563" y="607709"/>
                    <a:pt x="21817" y="711838"/>
                    <a:pt x="7336" y="733215"/>
                  </a:cubicBezTo>
                  <a:cubicBezTo>
                    <a:pt x="-7145" y="754592"/>
                    <a:pt x="-7145" y="784934"/>
                    <a:pt x="73537" y="71252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フリーフォーム 257">
              <a:extLst>
                <a:ext uri="{FF2B5EF4-FFF2-40B4-BE49-F238E27FC236}">
                  <a16:creationId xmlns:a16="http://schemas.microsoft.com/office/drawing/2014/main" id="{D110B4E4-2A14-99D0-1BB0-940BB1B442A8}"/>
                </a:ext>
              </a:extLst>
            </p:cNvPr>
            <p:cNvSpPr/>
            <p:nvPr/>
          </p:nvSpPr>
          <p:spPr>
            <a:xfrm>
              <a:off x="3924269" y="6555904"/>
              <a:ext cx="201305" cy="1021617"/>
            </a:xfrm>
            <a:custGeom>
              <a:avLst/>
              <a:gdLst>
                <a:gd name="connsiteX0" fmla="*/ 118124 w 201305"/>
                <a:gd name="connsiteY0" fmla="*/ 18673 h 1021617"/>
                <a:gd name="connsiteX1" fmla="*/ 105711 w 201305"/>
                <a:gd name="connsiteY1" fmla="*/ 76599 h 1021617"/>
                <a:gd name="connsiteX2" fmla="*/ 101574 w 201305"/>
                <a:gd name="connsiteY2" fmla="*/ 370366 h 1021617"/>
                <a:gd name="connsiteX3" fmla="*/ 196737 w 201305"/>
                <a:gd name="connsiteY3" fmla="*/ 664132 h 1021617"/>
                <a:gd name="connsiteX4" fmla="*/ 184325 w 201305"/>
                <a:gd name="connsiteY4" fmla="*/ 672407 h 1021617"/>
                <a:gd name="connsiteX5" fmla="*/ 167774 w 201305"/>
                <a:gd name="connsiteY5" fmla="*/ 846185 h 1021617"/>
                <a:gd name="connsiteX6" fmla="*/ 39510 w 201305"/>
                <a:gd name="connsiteY6" fmla="*/ 966174 h 1021617"/>
                <a:gd name="connsiteX7" fmla="*/ 2272 w 201305"/>
                <a:gd name="connsiteY7" fmla="*/ 1019962 h 1021617"/>
                <a:gd name="connsiteX8" fmla="*/ 93298 w 201305"/>
                <a:gd name="connsiteY8" fmla="*/ 908248 h 1021617"/>
                <a:gd name="connsiteX9" fmla="*/ 176050 w 201305"/>
                <a:gd name="connsiteY9" fmla="*/ 788259 h 1021617"/>
                <a:gd name="connsiteX10" fmla="*/ 56060 w 201305"/>
                <a:gd name="connsiteY10" fmla="*/ 469667 h 1021617"/>
                <a:gd name="connsiteX11" fmla="*/ 130536 w 201305"/>
                <a:gd name="connsiteY11" fmla="*/ 589656 h 1021617"/>
                <a:gd name="connsiteX12" fmla="*/ 68473 w 201305"/>
                <a:gd name="connsiteY12" fmla="*/ 349678 h 1021617"/>
                <a:gd name="connsiteX13" fmla="*/ 118124 w 201305"/>
                <a:gd name="connsiteY13" fmla="*/ 18673 h 102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305" h="1021617">
                  <a:moveTo>
                    <a:pt x="118124" y="18673"/>
                  </a:moveTo>
                  <a:cubicBezTo>
                    <a:pt x="124330" y="-26840"/>
                    <a:pt x="108469" y="17984"/>
                    <a:pt x="105711" y="76599"/>
                  </a:cubicBezTo>
                  <a:cubicBezTo>
                    <a:pt x="102953" y="135214"/>
                    <a:pt x="86403" y="272444"/>
                    <a:pt x="101574" y="370366"/>
                  </a:cubicBezTo>
                  <a:cubicBezTo>
                    <a:pt x="116745" y="468288"/>
                    <a:pt x="182945" y="613792"/>
                    <a:pt x="196737" y="664132"/>
                  </a:cubicBezTo>
                  <a:cubicBezTo>
                    <a:pt x="210529" y="714472"/>
                    <a:pt x="189152" y="642065"/>
                    <a:pt x="184325" y="672407"/>
                  </a:cubicBezTo>
                  <a:cubicBezTo>
                    <a:pt x="179498" y="702749"/>
                    <a:pt x="191910" y="797224"/>
                    <a:pt x="167774" y="846185"/>
                  </a:cubicBezTo>
                  <a:cubicBezTo>
                    <a:pt x="143638" y="895146"/>
                    <a:pt x="67094" y="937211"/>
                    <a:pt x="39510" y="966174"/>
                  </a:cubicBezTo>
                  <a:cubicBezTo>
                    <a:pt x="11926" y="995137"/>
                    <a:pt x="-6693" y="1029616"/>
                    <a:pt x="2272" y="1019962"/>
                  </a:cubicBezTo>
                  <a:cubicBezTo>
                    <a:pt x="11237" y="1010308"/>
                    <a:pt x="64335" y="946865"/>
                    <a:pt x="93298" y="908248"/>
                  </a:cubicBezTo>
                  <a:cubicBezTo>
                    <a:pt x="122261" y="869631"/>
                    <a:pt x="182256" y="861356"/>
                    <a:pt x="176050" y="788259"/>
                  </a:cubicBezTo>
                  <a:cubicBezTo>
                    <a:pt x="169844" y="715162"/>
                    <a:pt x="63646" y="502768"/>
                    <a:pt x="56060" y="469667"/>
                  </a:cubicBezTo>
                  <a:cubicBezTo>
                    <a:pt x="48474" y="436567"/>
                    <a:pt x="128467" y="609654"/>
                    <a:pt x="130536" y="589656"/>
                  </a:cubicBezTo>
                  <a:cubicBezTo>
                    <a:pt x="132605" y="569658"/>
                    <a:pt x="71921" y="438635"/>
                    <a:pt x="68473" y="349678"/>
                  </a:cubicBezTo>
                  <a:cubicBezTo>
                    <a:pt x="65025" y="260721"/>
                    <a:pt x="111918" y="64186"/>
                    <a:pt x="118124" y="1867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フリーフォーム 258">
              <a:extLst>
                <a:ext uri="{FF2B5EF4-FFF2-40B4-BE49-F238E27FC236}">
                  <a16:creationId xmlns:a16="http://schemas.microsoft.com/office/drawing/2014/main" id="{9DA19D74-1140-2490-4195-38E99F7CD7FD}"/>
                </a:ext>
              </a:extLst>
            </p:cNvPr>
            <p:cNvSpPr/>
            <p:nvPr/>
          </p:nvSpPr>
          <p:spPr>
            <a:xfrm>
              <a:off x="3922140" y="7157830"/>
              <a:ext cx="273359" cy="439275"/>
            </a:xfrm>
            <a:custGeom>
              <a:avLst/>
              <a:gdLst>
                <a:gd name="connsiteX0" fmla="*/ 4401 w 273359"/>
                <a:gd name="connsiteY0" fmla="*/ 434586 h 439275"/>
                <a:gd name="connsiteX1" fmla="*/ 120253 w 273359"/>
                <a:gd name="connsiteY1" fmla="*/ 384936 h 439275"/>
                <a:gd name="connsiteX2" fmla="*/ 211279 w 273359"/>
                <a:gd name="connsiteY2" fmla="*/ 438724 h 439275"/>
                <a:gd name="connsiteX3" fmla="*/ 223692 w 273359"/>
                <a:gd name="connsiteY3" fmla="*/ 343560 h 439275"/>
                <a:gd name="connsiteX4" fmla="*/ 248517 w 273359"/>
                <a:gd name="connsiteY4" fmla="*/ 248396 h 439275"/>
                <a:gd name="connsiteX5" fmla="*/ 211279 w 273359"/>
                <a:gd name="connsiteY5" fmla="*/ 143 h 439275"/>
                <a:gd name="connsiteX6" fmla="*/ 273342 w 273359"/>
                <a:gd name="connsiteY6" fmla="*/ 215296 h 439275"/>
                <a:gd name="connsiteX7" fmla="*/ 215417 w 273359"/>
                <a:gd name="connsiteY7" fmla="*/ 397348 h 439275"/>
                <a:gd name="connsiteX8" fmla="*/ 41639 w 273359"/>
                <a:gd name="connsiteY8" fmla="*/ 397348 h 439275"/>
                <a:gd name="connsiteX9" fmla="*/ 4401 w 273359"/>
                <a:gd name="connsiteY9" fmla="*/ 434586 h 43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359" h="439275">
                  <a:moveTo>
                    <a:pt x="4401" y="434586"/>
                  </a:moveTo>
                  <a:cubicBezTo>
                    <a:pt x="17503" y="432517"/>
                    <a:pt x="85773" y="384246"/>
                    <a:pt x="120253" y="384936"/>
                  </a:cubicBezTo>
                  <a:cubicBezTo>
                    <a:pt x="154733" y="385626"/>
                    <a:pt x="194039" y="445620"/>
                    <a:pt x="211279" y="438724"/>
                  </a:cubicBezTo>
                  <a:cubicBezTo>
                    <a:pt x="228519" y="431828"/>
                    <a:pt x="217486" y="375281"/>
                    <a:pt x="223692" y="343560"/>
                  </a:cubicBezTo>
                  <a:cubicBezTo>
                    <a:pt x="229898" y="311839"/>
                    <a:pt x="250586" y="305632"/>
                    <a:pt x="248517" y="248396"/>
                  </a:cubicBezTo>
                  <a:cubicBezTo>
                    <a:pt x="246448" y="191160"/>
                    <a:pt x="207142" y="5660"/>
                    <a:pt x="211279" y="143"/>
                  </a:cubicBezTo>
                  <a:cubicBezTo>
                    <a:pt x="215417" y="-5374"/>
                    <a:pt x="272652" y="149095"/>
                    <a:pt x="273342" y="215296"/>
                  </a:cubicBezTo>
                  <a:cubicBezTo>
                    <a:pt x="274032" y="281497"/>
                    <a:pt x="254034" y="367006"/>
                    <a:pt x="215417" y="397348"/>
                  </a:cubicBezTo>
                  <a:cubicBezTo>
                    <a:pt x="176800" y="427690"/>
                    <a:pt x="74739" y="389763"/>
                    <a:pt x="41639" y="397348"/>
                  </a:cubicBezTo>
                  <a:cubicBezTo>
                    <a:pt x="8539" y="404933"/>
                    <a:pt x="-8701" y="436655"/>
                    <a:pt x="4401" y="43458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フリーフォーム 259">
              <a:extLst>
                <a:ext uri="{FF2B5EF4-FFF2-40B4-BE49-F238E27FC236}">
                  <a16:creationId xmlns:a16="http://schemas.microsoft.com/office/drawing/2014/main" id="{AF2CD6F9-F804-9CCF-BDF6-E92900ED6BCB}"/>
                </a:ext>
              </a:extLst>
            </p:cNvPr>
            <p:cNvSpPr/>
            <p:nvPr/>
          </p:nvSpPr>
          <p:spPr>
            <a:xfrm>
              <a:off x="3938586" y="7041658"/>
              <a:ext cx="207354" cy="521800"/>
            </a:xfrm>
            <a:custGeom>
              <a:avLst/>
              <a:gdLst>
                <a:gd name="connsiteX0" fmla="*/ 91394 w 207354"/>
                <a:gd name="connsiteY0" fmla="*/ 463 h 521800"/>
                <a:gd name="connsiteX1" fmla="*/ 157595 w 207354"/>
                <a:gd name="connsiteY1" fmla="*/ 393531 h 521800"/>
                <a:gd name="connsiteX2" fmla="*/ 194833 w 207354"/>
                <a:gd name="connsiteY2" fmla="*/ 484557 h 521800"/>
                <a:gd name="connsiteX3" fmla="*/ 136907 w 207354"/>
                <a:gd name="connsiteY3" fmla="*/ 455594 h 521800"/>
                <a:gd name="connsiteX4" fmla="*/ 368 w 207354"/>
                <a:gd name="connsiteY4" fmla="*/ 521795 h 521800"/>
                <a:gd name="connsiteX5" fmla="*/ 182420 w 207354"/>
                <a:gd name="connsiteY5" fmla="*/ 451457 h 521800"/>
                <a:gd name="connsiteX6" fmla="*/ 165870 w 207354"/>
                <a:gd name="connsiteY6" fmla="*/ 410081 h 521800"/>
                <a:gd name="connsiteX7" fmla="*/ 207246 w 207354"/>
                <a:gd name="connsiteY7" fmla="*/ 302505 h 521800"/>
                <a:gd name="connsiteX8" fmla="*/ 178283 w 207354"/>
                <a:gd name="connsiteY8" fmla="*/ 203204 h 521800"/>
                <a:gd name="connsiteX9" fmla="*/ 190695 w 207354"/>
                <a:gd name="connsiteY9" fmla="*/ 368706 h 521800"/>
                <a:gd name="connsiteX10" fmla="*/ 157595 w 207354"/>
                <a:gd name="connsiteY10" fmla="*/ 314918 h 521800"/>
                <a:gd name="connsiteX11" fmla="*/ 91394 w 207354"/>
                <a:gd name="connsiteY11" fmla="*/ 463 h 5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7354" h="521800">
                  <a:moveTo>
                    <a:pt x="91394" y="463"/>
                  </a:moveTo>
                  <a:cubicBezTo>
                    <a:pt x="91394" y="13565"/>
                    <a:pt x="140355" y="312849"/>
                    <a:pt x="157595" y="393531"/>
                  </a:cubicBezTo>
                  <a:cubicBezTo>
                    <a:pt x="174835" y="474213"/>
                    <a:pt x="198281" y="474213"/>
                    <a:pt x="194833" y="484557"/>
                  </a:cubicBezTo>
                  <a:cubicBezTo>
                    <a:pt x="191385" y="494901"/>
                    <a:pt x="169318" y="449388"/>
                    <a:pt x="136907" y="455594"/>
                  </a:cubicBezTo>
                  <a:cubicBezTo>
                    <a:pt x="104496" y="461800"/>
                    <a:pt x="-7217" y="522484"/>
                    <a:pt x="368" y="521795"/>
                  </a:cubicBezTo>
                  <a:cubicBezTo>
                    <a:pt x="7953" y="521106"/>
                    <a:pt x="154836" y="470076"/>
                    <a:pt x="182420" y="451457"/>
                  </a:cubicBezTo>
                  <a:cubicBezTo>
                    <a:pt x="210004" y="432838"/>
                    <a:pt x="161732" y="434906"/>
                    <a:pt x="165870" y="410081"/>
                  </a:cubicBezTo>
                  <a:cubicBezTo>
                    <a:pt x="170008" y="385256"/>
                    <a:pt x="205177" y="336984"/>
                    <a:pt x="207246" y="302505"/>
                  </a:cubicBezTo>
                  <a:cubicBezTo>
                    <a:pt x="209315" y="268026"/>
                    <a:pt x="181042" y="192171"/>
                    <a:pt x="178283" y="203204"/>
                  </a:cubicBezTo>
                  <a:cubicBezTo>
                    <a:pt x="175525" y="214238"/>
                    <a:pt x="194143" y="350087"/>
                    <a:pt x="190695" y="368706"/>
                  </a:cubicBezTo>
                  <a:cubicBezTo>
                    <a:pt x="187247" y="387325"/>
                    <a:pt x="173456" y="374223"/>
                    <a:pt x="157595" y="314918"/>
                  </a:cubicBezTo>
                  <a:cubicBezTo>
                    <a:pt x="141735" y="255613"/>
                    <a:pt x="91394" y="-12639"/>
                    <a:pt x="91394" y="46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フリーフォーム 260">
              <a:extLst>
                <a:ext uri="{FF2B5EF4-FFF2-40B4-BE49-F238E27FC236}">
                  <a16:creationId xmlns:a16="http://schemas.microsoft.com/office/drawing/2014/main" id="{779541CA-B09B-0860-0DD3-BFEB8DEA5FF0}"/>
                </a:ext>
              </a:extLst>
            </p:cNvPr>
            <p:cNvSpPr/>
            <p:nvPr/>
          </p:nvSpPr>
          <p:spPr>
            <a:xfrm>
              <a:off x="2415258" y="8200537"/>
              <a:ext cx="897794" cy="629221"/>
            </a:xfrm>
            <a:custGeom>
              <a:avLst/>
              <a:gdLst>
                <a:gd name="connsiteX0" fmla="*/ 1075 w 897794"/>
                <a:gd name="connsiteY0" fmla="*/ 629009 h 629221"/>
                <a:gd name="connsiteX1" fmla="*/ 344492 w 897794"/>
                <a:gd name="connsiteY1" fmla="*/ 215253 h 629221"/>
                <a:gd name="connsiteX2" fmla="*/ 886512 w 897794"/>
                <a:gd name="connsiteY2" fmla="*/ 8375 h 629221"/>
                <a:gd name="connsiteX3" fmla="*/ 725147 w 897794"/>
                <a:gd name="connsiteY3" fmla="*/ 37338 h 629221"/>
                <a:gd name="connsiteX4" fmla="*/ 319667 w 897794"/>
                <a:gd name="connsiteY4" fmla="*/ 103539 h 629221"/>
                <a:gd name="connsiteX5" fmla="*/ 493444 w 897794"/>
                <a:gd name="connsiteY5" fmla="*/ 74576 h 629221"/>
                <a:gd name="connsiteX6" fmla="*/ 145890 w 897794"/>
                <a:gd name="connsiteY6" fmla="*/ 322830 h 629221"/>
                <a:gd name="connsiteX7" fmla="*/ 232778 w 897794"/>
                <a:gd name="connsiteY7" fmla="*/ 273179 h 629221"/>
                <a:gd name="connsiteX8" fmla="*/ 1075 w 897794"/>
                <a:gd name="connsiteY8" fmla="*/ 629009 h 62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7794" h="629221">
                  <a:moveTo>
                    <a:pt x="1075" y="629009"/>
                  </a:moveTo>
                  <a:cubicBezTo>
                    <a:pt x="19694" y="619355"/>
                    <a:pt x="196919" y="318692"/>
                    <a:pt x="344492" y="215253"/>
                  </a:cubicBezTo>
                  <a:cubicBezTo>
                    <a:pt x="492065" y="111814"/>
                    <a:pt x="823069" y="38028"/>
                    <a:pt x="886512" y="8375"/>
                  </a:cubicBezTo>
                  <a:cubicBezTo>
                    <a:pt x="949955" y="-21278"/>
                    <a:pt x="725147" y="37338"/>
                    <a:pt x="725147" y="37338"/>
                  </a:cubicBezTo>
                  <a:lnTo>
                    <a:pt x="319667" y="103539"/>
                  </a:lnTo>
                  <a:cubicBezTo>
                    <a:pt x="281050" y="109745"/>
                    <a:pt x="522407" y="38028"/>
                    <a:pt x="493444" y="74576"/>
                  </a:cubicBezTo>
                  <a:cubicBezTo>
                    <a:pt x="464481" y="111124"/>
                    <a:pt x="189334" y="289729"/>
                    <a:pt x="145890" y="322830"/>
                  </a:cubicBezTo>
                  <a:cubicBezTo>
                    <a:pt x="102446" y="355930"/>
                    <a:pt x="254155" y="229735"/>
                    <a:pt x="232778" y="273179"/>
                  </a:cubicBezTo>
                  <a:cubicBezTo>
                    <a:pt x="211401" y="316623"/>
                    <a:pt x="-17544" y="638663"/>
                    <a:pt x="1075" y="62900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2" name="フリーフォーム 261">
              <a:extLst>
                <a:ext uri="{FF2B5EF4-FFF2-40B4-BE49-F238E27FC236}">
                  <a16:creationId xmlns:a16="http://schemas.microsoft.com/office/drawing/2014/main" id="{3CB491FA-C07E-585B-56B1-6C34C206FF03}"/>
                </a:ext>
              </a:extLst>
            </p:cNvPr>
            <p:cNvSpPr/>
            <p:nvPr/>
          </p:nvSpPr>
          <p:spPr>
            <a:xfrm>
              <a:off x="2368997" y="8791573"/>
              <a:ext cx="372962" cy="718184"/>
            </a:xfrm>
            <a:custGeom>
              <a:avLst/>
              <a:gdLst>
                <a:gd name="connsiteX0" fmla="*/ 80436 w 372962"/>
                <a:gd name="connsiteY0" fmla="*/ 735 h 718184"/>
                <a:gd name="connsiteX1" fmla="*/ 80436 w 372962"/>
                <a:gd name="connsiteY1" fmla="*/ 290364 h 718184"/>
                <a:gd name="connsiteX2" fmla="*/ 183875 w 372962"/>
                <a:gd name="connsiteY2" fmla="*/ 526204 h 718184"/>
                <a:gd name="connsiteX3" fmla="*/ 179738 w 372962"/>
                <a:gd name="connsiteY3" fmla="*/ 513792 h 718184"/>
                <a:gd name="connsiteX4" fmla="*/ 370065 w 372962"/>
                <a:gd name="connsiteY4" fmla="*/ 708257 h 718184"/>
                <a:gd name="connsiteX5" fmla="*/ 274902 w 372962"/>
                <a:gd name="connsiteY5" fmla="*/ 650331 h 718184"/>
                <a:gd name="connsiteX6" fmla="*/ 14236 w 372962"/>
                <a:gd name="connsiteY6" fmla="*/ 315189 h 718184"/>
                <a:gd name="connsiteX7" fmla="*/ 34923 w 372962"/>
                <a:gd name="connsiteY7" fmla="*/ 331739 h 718184"/>
                <a:gd name="connsiteX8" fmla="*/ 39061 w 372962"/>
                <a:gd name="connsiteY8" fmla="*/ 100036 h 718184"/>
                <a:gd name="connsiteX9" fmla="*/ 30786 w 372962"/>
                <a:gd name="connsiteY9" fmla="*/ 203475 h 718184"/>
                <a:gd name="connsiteX10" fmla="*/ 80436 w 372962"/>
                <a:gd name="connsiteY10" fmla="*/ 735 h 718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962" h="718184">
                  <a:moveTo>
                    <a:pt x="80436" y="735"/>
                  </a:moveTo>
                  <a:cubicBezTo>
                    <a:pt x="88711" y="15217"/>
                    <a:pt x="63196" y="202786"/>
                    <a:pt x="80436" y="290364"/>
                  </a:cubicBezTo>
                  <a:cubicBezTo>
                    <a:pt x="97676" y="377942"/>
                    <a:pt x="167325" y="488966"/>
                    <a:pt x="183875" y="526204"/>
                  </a:cubicBezTo>
                  <a:cubicBezTo>
                    <a:pt x="200425" y="563442"/>
                    <a:pt x="148706" y="483450"/>
                    <a:pt x="179738" y="513792"/>
                  </a:cubicBezTo>
                  <a:cubicBezTo>
                    <a:pt x="210770" y="544134"/>
                    <a:pt x="354204" y="685501"/>
                    <a:pt x="370065" y="708257"/>
                  </a:cubicBezTo>
                  <a:cubicBezTo>
                    <a:pt x="385926" y="731013"/>
                    <a:pt x="334207" y="715842"/>
                    <a:pt x="274902" y="650331"/>
                  </a:cubicBezTo>
                  <a:cubicBezTo>
                    <a:pt x="215597" y="584820"/>
                    <a:pt x="14236" y="315189"/>
                    <a:pt x="14236" y="315189"/>
                  </a:cubicBezTo>
                  <a:cubicBezTo>
                    <a:pt x="-25761" y="262090"/>
                    <a:pt x="30786" y="367598"/>
                    <a:pt x="34923" y="331739"/>
                  </a:cubicBezTo>
                  <a:cubicBezTo>
                    <a:pt x="39060" y="295880"/>
                    <a:pt x="39750" y="121413"/>
                    <a:pt x="39061" y="100036"/>
                  </a:cubicBezTo>
                  <a:cubicBezTo>
                    <a:pt x="38371" y="78659"/>
                    <a:pt x="22511" y="216577"/>
                    <a:pt x="30786" y="203475"/>
                  </a:cubicBezTo>
                  <a:cubicBezTo>
                    <a:pt x="39061" y="190373"/>
                    <a:pt x="72161" y="-13747"/>
                    <a:pt x="80436" y="73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フリーフォーム 262">
              <a:extLst>
                <a:ext uri="{FF2B5EF4-FFF2-40B4-BE49-F238E27FC236}">
                  <a16:creationId xmlns:a16="http://schemas.microsoft.com/office/drawing/2014/main" id="{78FAD6EB-F147-1ABB-88DB-7E6F3B9A2445}"/>
                </a:ext>
              </a:extLst>
            </p:cNvPr>
            <p:cNvSpPr/>
            <p:nvPr/>
          </p:nvSpPr>
          <p:spPr>
            <a:xfrm>
              <a:off x="3590406" y="8241549"/>
              <a:ext cx="824450" cy="944666"/>
            </a:xfrm>
            <a:custGeom>
              <a:avLst/>
              <a:gdLst>
                <a:gd name="connsiteX0" fmla="*/ 807817 w 824450"/>
                <a:gd name="connsiteY0" fmla="*/ 25289 h 944666"/>
                <a:gd name="connsiteX1" fmla="*/ 137532 w 824450"/>
                <a:gd name="connsiteY1" fmla="*/ 819700 h 944666"/>
                <a:gd name="connsiteX2" fmla="*/ 423024 w 824450"/>
                <a:gd name="connsiteY2" fmla="*/ 414219 h 944666"/>
                <a:gd name="connsiteX3" fmla="*/ 993 w 824450"/>
                <a:gd name="connsiteY3" fmla="*/ 943827 h 944666"/>
                <a:gd name="connsiteX4" fmla="*/ 567838 w 824450"/>
                <a:gd name="connsiteY4" fmla="*/ 265267 h 944666"/>
                <a:gd name="connsiteX5" fmla="*/ 807817 w 824450"/>
                <a:gd name="connsiteY5" fmla="*/ 25289 h 94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4450" h="944666">
                  <a:moveTo>
                    <a:pt x="807817" y="25289"/>
                  </a:moveTo>
                  <a:cubicBezTo>
                    <a:pt x="736099" y="117694"/>
                    <a:pt x="201664" y="754878"/>
                    <a:pt x="137532" y="819700"/>
                  </a:cubicBezTo>
                  <a:cubicBezTo>
                    <a:pt x="73400" y="884522"/>
                    <a:pt x="445780" y="393531"/>
                    <a:pt x="423024" y="414219"/>
                  </a:cubicBezTo>
                  <a:cubicBezTo>
                    <a:pt x="400268" y="434907"/>
                    <a:pt x="-23143" y="968652"/>
                    <a:pt x="993" y="943827"/>
                  </a:cubicBezTo>
                  <a:cubicBezTo>
                    <a:pt x="25129" y="919002"/>
                    <a:pt x="431299" y="418357"/>
                    <a:pt x="567838" y="265267"/>
                  </a:cubicBezTo>
                  <a:cubicBezTo>
                    <a:pt x="704377" y="112177"/>
                    <a:pt x="879535" y="-67116"/>
                    <a:pt x="807817" y="2528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フリーフォーム 263">
              <a:extLst>
                <a:ext uri="{FF2B5EF4-FFF2-40B4-BE49-F238E27FC236}">
                  <a16:creationId xmlns:a16="http://schemas.microsoft.com/office/drawing/2014/main" id="{A79140AB-DCB4-5C13-89DA-9E97D56CABA1}"/>
                </a:ext>
              </a:extLst>
            </p:cNvPr>
            <p:cNvSpPr/>
            <p:nvPr/>
          </p:nvSpPr>
          <p:spPr>
            <a:xfrm>
              <a:off x="2751587" y="9201505"/>
              <a:ext cx="790291" cy="329890"/>
            </a:xfrm>
            <a:custGeom>
              <a:avLst/>
              <a:gdLst>
                <a:gd name="connsiteX0" fmla="*/ 8163 w 790291"/>
                <a:gd name="connsiteY0" fmla="*/ 327288 h 329890"/>
                <a:gd name="connsiteX1" fmla="*/ 781886 w 790291"/>
                <a:gd name="connsiteY1" fmla="*/ 4558 h 329890"/>
                <a:gd name="connsiteX2" fmla="*/ 397094 w 790291"/>
                <a:gd name="connsiteY2" fmla="*/ 149373 h 329890"/>
                <a:gd name="connsiteX3" fmla="*/ 8163 w 790291"/>
                <a:gd name="connsiteY3" fmla="*/ 327288 h 32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291" h="329890">
                  <a:moveTo>
                    <a:pt x="8163" y="327288"/>
                  </a:moveTo>
                  <a:cubicBezTo>
                    <a:pt x="72295" y="303152"/>
                    <a:pt x="717064" y="34210"/>
                    <a:pt x="781886" y="4558"/>
                  </a:cubicBezTo>
                  <a:cubicBezTo>
                    <a:pt x="846708" y="-25094"/>
                    <a:pt x="519152" y="97654"/>
                    <a:pt x="397094" y="149373"/>
                  </a:cubicBezTo>
                  <a:cubicBezTo>
                    <a:pt x="275036" y="201092"/>
                    <a:pt x="-55969" y="351424"/>
                    <a:pt x="8163" y="32728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5" name="フリーフォーム 264">
              <a:extLst>
                <a:ext uri="{FF2B5EF4-FFF2-40B4-BE49-F238E27FC236}">
                  <a16:creationId xmlns:a16="http://schemas.microsoft.com/office/drawing/2014/main" id="{35238485-8C71-CD63-86AA-B84803D72398}"/>
                </a:ext>
              </a:extLst>
            </p:cNvPr>
            <p:cNvSpPr/>
            <p:nvPr/>
          </p:nvSpPr>
          <p:spPr>
            <a:xfrm>
              <a:off x="2731619" y="9179681"/>
              <a:ext cx="557738" cy="235892"/>
            </a:xfrm>
            <a:custGeom>
              <a:avLst/>
              <a:gdLst>
                <a:gd name="connsiteX0" fmla="*/ 15719 w 557738"/>
                <a:gd name="connsiteY0" fmla="*/ 220848 h 235892"/>
                <a:gd name="connsiteX1" fmla="*/ 326035 w 557738"/>
                <a:gd name="connsiteY1" fmla="*/ 18107 h 235892"/>
                <a:gd name="connsiteX2" fmla="*/ 557738 w 557738"/>
                <a:gd name="connsiteY2" fmla="*/ 9832 h 235892"/>
                <a:gd name="connsiteX3" fmla="*/ 433612 w 557738"/>
                <a:gd name="connsiteY3" fmla="*/ 13970 h 235892"/>
                <a:gd name="connsiteX4" fmla="*/ 127433 w 557738"/>
                <a:gd name="connsiteY4" fmla="*/ 22245 h 235892"/>
                <a:gd name="connsiteX5" fmla="*/ 239147 w 557738"/>
                <a:gd name="connsiteY5" fmla="*/ 42933 h 235892"/>
                <a:gd name="connsiteX6" fmla="*/ 65369 w 557738"/>
                <a:gd name="connsiteY6" fmla="*/ 200160 h 235892"/>
                <a:gd name="connsiteX7" fmla="*/ 15719 w 557738"/>
                <a:gd name="connsiteY7" fmla="*/ 220848 h 235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7738" h="235892">
                  <a:moveTo>
                    <a:pt x="15719" y="220848"/>
                  </a:moveTo>
                  <a:cubicBezTo>
                    <a:pt x="59163" y="190506"/>
                    <a:pt x="235699" y="53276"/>
                    <a:pt x="326035" y="18107"/>
                  </a:cubicBezTo>
                  <a:cubicBezTo>
                    <a:pt x="416371" y="-17062"/>
                    <a:pt x="557738" y="9832"/>
                    <a:pt x="557738" y="9832"/>
                  </a:cubicBezTo>
                  <a:lnTo>
                    <a:pt x="433612" y="13970"/>
                  </a:lnTo>
                  <a:cubicBezTo>
                    <a:pt x="361895" y="16039"/>
                    <a:pt x="159844" y="17418"/>
                    <a:pt x="127433" y="22245"/>
                  </a:cubicBezTo>
                  <a:cubicBezTo>
                    <a:pt x="95022" y="27072"/>
                    <a:pt x="249491" y="13281"/>
                    <a:pt x="239147" y="42933"/>
                  </a:cubicBezTo>
                  <a:cubicBezTo>
                    <a:pt x="228803" y="72585"/>
                    <a:pt x="101918" y="169128"/>
                    <a:pt x="65369" y="200160"/>
                  </a:cubicBezTo>
                  <a:cubicBezTo>
                    <a:pt x="28821" y="231192"/>
                    <a:pt x="-27725" y="251190"/>
                    <a:pt x="15719" y="22084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6" name="フリーフォーム 265">
              <a:extLst>
                <a:ext uri="{FF2B5EF4-FFF2-40B4-BE49-F238E27FC236}">
                  <a16:creationId xmlns:a16="http://schemas.microsoft.com/office/drawing/2014/main" id="{5F0AB260-3A21-CE3F-1F21-CE836D58FAF3}"/>
                </a:ext>
              </a:extLst>
            </p:cNvPr>
            <p:cNvSpPr/>
            <p:nvPr/>
          </p:nvSpPr>
          <p:spPr>
            <a:xfrm>
              <a:off x="2688553" y="8179830"/>
              <a:ext cx="762169" cy="370151"/>
            </a:xfrm>
            <a:custGeom>
              <a:avLst/>
              <a:gdLst>
                <a:gd name="connsiteX0" fmla="*/ 859 w 762169"/>
                <a:gd name="connsiteY0" fmla="*/ 368362 h 370151"/>
                <a:gd name="connsiteX1" fmla="*/ 410477 w 762169"/>
                <a:gd name="connsiteY1" fmla="*/ 182172 h 370151"/>
                <a:gd name="connsiteX2" fmla="*/ 294625 w 762169"/>
                <a:gd name="connsiteY2" fmla="*/ 260785 h 370151"/>
                <a:gd name="connsiteX3" fmla="*/ 638042 w 762169"/>
                <a:gd name="connsiteY3" fmla="*/ 103558 h 370151"/>
                <a:gd name="connsiteX4" fmla="*/ 762169 w 762169"/>
                <a:gd name="connsiteY4" fmla="*/ 119 h 370151"/>
                <a:gd name="connsiteX5" fmla="*/ 638042 w 762169"/>
                <a:gd name="connsiteY5" fmla="*/ 87008 h 370151"/>
                <a:gd name="connsiteX6" fmla="*/ 311176 w 762169"/>
                <a:gd name="connsiteY6" fmla="*/ 264923 h 370151"/>
                <a:gd name="connsiteX7" fmla="*/ 859 w 762169"/>
                <a:gd name="connsiteY7" fmla="*/ 368362 h 37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169" h="370151">
                  <a:moveTo>
                    <a:pt x="859" y="368362"/>
                  </a:moveTo>
                  <a:cubicBezTo>
                    <a:pt x="17409" y="354570"/>
                    <a:pt x="361516" y="200101"/>
                    <a:pt x="410477" y="182172"/>
                  </a:cubicBezTo>
                  <a:cubicBezTo>
                    <a:pt x="459438" y="164243"/>
                    <a:pt x="256698" y="273887"/>
                    <a:pt x="294625" y="260785"/>
                  </a:cubicBezTo>
                  <a:cubicBezTo>
                    <a:pt x="332553" y="247683"/>
                    <a:pt x="560118" y="147002"/>
                    <a:pt x="638042" y="103558"/>
                  </a:cubicBezTo>
                  <a:cubicBezTo>
                    <a:pt x="715966" y="60114"/>
                    <a:pt x="762169" y="2877"/>
                    <a:pt x="762169" y="119"/>
                  </a:cubicBezTo>
                  <a:cubicBezTo>
                    <a:pt x="762169" y="-2639"/>
                    <a:pt x="713207" y="42874"/>
                    <a:pt x="638042" y="87008"/>
                  </a:cubicBezTo>
                  <a:cubicBezTo>
                    <a:pt x="562877" y="131142"/>
                    <a:pt x="411167" y="216651"/>
                    <a:pt x="311176" y="264923"/>
                  </a:cubicBezTo>
                  <a:cubicBezTo>
                    <a:pt x="211185" y="313194"/>
                    <a:pt x="-15691" y="382154"/>
                    <a:pt x="859" y="36836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フリーフォーム 266">
              <a:extLst>
                <a:ext uri="{FF2B5EF4-FFF2-40B4-BE49-F238E27FC236}">
                  <a16:creationId xmlns:a16="http://schemas.microsoft.com/office/drawing/2014/main" id="{5607BF30-3906-9CE7-7D41-1378DB437357}"/>
                </a:ext>
              </a:extLst>
            </p:cNvPr>
            <p:cNvSpPr/>
            <p:nvPr/>
          </p:nvSpPr>
          <p:spPr>
            <a:xfrm>
              <a:off x="3165160" y="7959426"/>
              <a:ext cx="660788" cy="311773"/>
            </a:xfrm>
            <a:custGeom>
              <a:avLst/>
              <a:gdLst>
                <a:gd name="connsiteX0" fmla="*/ 4208 w 660788"/>
                <a:gd name="connsiteY0" fmla="*/ 307412 h 311773"/>
                <a:gd name="connsiteX1" fmla="*/ 455202 w 660788"/>
                <a:gd name="connsiteY1" fmla="*/ 133635 h 311773"/>
                <a:gd name="connsiteX2" fmla="*/ 389001 w 660788"/>
                <a:gd name="connsiteY2" fmla="*/ 162598 h 311773"/>
                <a:gd name="connsiteX3" fmla="*/ 657942 w 660788"/>
                <a:gd name="connsiteY3" fmla="*/ 1233 h 311773"/>
                <a:gd name="connsiteX4" fmla="*/ 513128 w 660788"/>
                <a:gd name="connsiteY4" fmla="*/ 96397 h 311773"/>
                <a:gd name="connsiteX5" fmla="*/ 244187 w 660788"/>
                <a:gd name="connsiteY5" fmla="*/ 245349 h 311773"/>
                <a:gd name="connsiteX6" fmla="*/ 4208 w 660788"/>
                <a:gd name="connsiteY6" fmla="*/ 307412 h 31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788" h="311773">
                  <a:moveTo>
                    <a:pt x="4208" y="307412"/>
                  </a:moveTo>
                  <a:cubicBezTo>
                    <a:pt x="39377" y="288793"/>
                    <a:pt x="391070" y="157771"/>
                    <a:pt x="455202" y="133635"/>
                  </a:cubicBezTo>
                  <a:cubicBezTo>
                    <a:pt x="519334" y="109499"/>
                    <a:pt x="355211" y="184665"/>
                    <a:pt x="389001" y="162598"/>
                  </a:cubicBezTo>
                  <a:cubicBezTo>
                    <a:pt x="422791" y="140531"/>
                    <a:pt x="637254" y="12266"/>
                    <a:pt x="657942" y="1233"/>
                  </a:cubicBezTo>
                  <a:cubicBezTo>
                    <a:pt x="678630" y="-9800"/>
                    <a:pt x="582087" y="55711"/>
                    <a:pt x="513128" y="96397"/>
                  </a:cubicBezTo>
                  <a:cubicBezTo>
                    <a:pt x="444169" y="137083"/>
                    <a:pt x="324869" y="209490"/>
                    <a:pt x="244187" y="245349"/>
                  </a:cubicBezTo>
                  <a:cubicBezTo>
                    <a:pt x="163505" y="281208"/>
                    <a:pt x="-30961" y="326031"/>
                    <a:pt x="4208" y="30741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フリーフォーム 267">
              <a:extLst>
                <a:ext uri="{FF2B5EF4-FFF2-40B4-BE49-F238E27FC236}">
                  <a16:creationId xmlns:a16="http://schemas.microsoft.com/office/drawing/2014/main" id="{B42FFBC5-3C5D-91F8-FD95-A502426651E9}"/>
                </a:ext>
              </a:extLst>
            </p:cNvPr>
            <p:cNvSpPr/>
            <p:nvPr/>
          </p:nvSpPr>
          <p:spPr>
            <a:xfrm>
              <a:off x="3772594" y="8171658"/>
              <a:ext cx="129347" cy="171642"/>
            </a:xfrm>
            <a:custGeom>
              <a:avLst/>
              <a:gdLst>
                <a:gd name="connsiteX0" fmla="*/ 4995 w 129347"/>
                <a:gd name="connsiteY0" fmla="*/ 16 h 171642"/>
                <a:gd name="connsiteX1" fmla="*/ 33958 w 129347"/>
                <a:gd name="connsiteY1" fmla="*/ 111730 h 171642"/>
                <a:gd name="connsiteX2" fmla="*/ 129122 w 129347"/>
                <a:gd name="connsiteY2" fmla="*/ 169656 h 171642"/>
                <a:gd name="connsiteX3" fmla="*/ 58783 w 129347"/>
                <a:gd name="connsiteY3" fmla="*/ 153106 h 171642"/>
                <a:gd name="connsiteX4" fmla="*/ 4995 w 129347"/>
                <a:gd name="connsiteY4" fmla="*/ 103455 h 171642"/>
                <a:gd name="connsiteX5" fmla="*/ 4995 w 129347"/>
                <a:gd name="connsiteY5" fmla="*/ 16 h 17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47" h="171642">
                  <a:moveTo>
                    <a:pt x="4995" y="16"/>
                  </a:moveTo>
                  <a:cubicBezTo>
                    <a:pt x="9822" y="1395"/>
                    <a:pt x="13270" y="83457"/>
                    <a:pt x="33958" y="111730"/>
                  </a:cubicBezTo>
                  <a:cubicBezTo>
                    <a:pt x="54646" y="140003"/>
                    <a:pt x="124985" y="162760"/>
                    <a:pt x="129122" y="169656"/>
                  </a:cubicBezTo>
                  <a:cubicBezTo>
                    <a:pt x="133259" y="176552"/>
                    <a:pt x="79471" y="164139"/>
                    <a:pt x="58783" y="153106"/>
                  </a:cubicBezTo>
                  <a:cubicBezTo>
                    <a:pt x="38095" y="142073"/>
                    <a:pt x="13270" y="123453"/>
                    <a:pt x="4995" y="103455"/>
                  </a:cubicBezTo>
                  <a:cubicBezTo>
                    <a:pt x="-3280" y="83457"/>
                    <a:pt x="168" y="-1363"/>
                    <a:pt x="4995" y="1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フリーフォーム 268">
              <a:extLst>
                <a:ext uri="{FF2B5EF4-FFF2-40B4-BE49-F238E27FC236}">
                  <a16:creationId xmlns:a16="http://schemas.microsoft.com/office/drawing/2014/main" id="{F04A587F-92C0-B2A6-8E0C-0EA5B5D99770}"/>
                </a:ext>
              </a:extLst>
            </p:cNvPr>
            <p:cNvSpPr/>
            <p:nvPr/>
          </p:nvSpPr>
          <p:spPr>
            <a:xfrm>
              <a:off x="2556988" y="8676172"/>
              <a:ext cx="115879" cy="311348"/>
            </a:xfrm>
            <a:custGeom>
              <a:avLst/>
              <a:gdLst>
                <a:gd name="connsiteX0" fmla="*/ 115874 w 115879"/>
                <a:gd name="connsiteY0" fmla="*/ 284 h 311348"/>
                <a:gd name="connsiteX1" fmla="*/ 20710 w 115879"/>
                <a:gd name="connsiteY1" fmla="*/ 157511 h 311348"/>
                <a:gd name="connsiteX2" fmla="*/ 37260 w 115879"/>
                <a:gd name="connsiteY2" fmla="*/ 310601 h 311348"/>
                <a:gd name="connsiteX3" fmla="*/ 20710 w 115879"/>
                <a:gd name="connsiteY3" fmla="*/ 207162 h 311348"/>
                <a:gd name="connsiteX4" fmla="*/ 22 w 115879"/>
                <a:gd name="connsiteY4" fmla="*/ 12697 h 311348"/>
                <a:gd name="connsiteX5" fmla="*/ 24847 w 115879"/>
                <a:gd name="connsiteY5" fmla="*/ 116136 h 311348"/>
                <a:gd name="connsiteX6" fmla="*/ 115874 w 115879"/>
                <a:gd name="connsiteY6" fmla="*/ 284 h 31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879" h="311348">
                  <a:moveTo>
                    <a:pt x="115874" y="284"/>
                  </a:moveTo>
                  <a:cubicBezTo>
                    <a:pt x="115184" y="7180"/>
                    <a:pt x="33812" y="105791"/>
                    <a:pt x="20710" y="157511"/>
                  </a:cubicBezTo>
                  <a:cubicBezTo>
                    <a:pt x="7608" y="209231"/>
                    <a:pt x="37260" y="302326"/>
                    <a:pt x="37260" y="310601"/>
                  </a:cubicBezTo>
                  <a:cubicBezTo>
                    <a:pt x="37260" y="318876"/>
                    <a:pt x="26916" y="256813"/>
                    <a:pt x="20710" y="207162"/>
                  </a:cubicBezTo>
                  <a:cubicBezTo>
                    <a:pt x="14504" y="157511"/>
                    <a:pt x="-668" y="27868"/>
                    <a:pt x="22" y="12697"/>
                  </a:cubicBezTo>
                  <a:cubicBezTo>
                    <a:pt x="711" y="-2474"/>
                    <a:pt x="-1358" y="118205"/>
                    <a:pt x="24847" y="116136"/>
                  </a:cubicBezTo>
                  <a:cubicBezTo>
                    <a:pt x="51051" y="114067"/>
                    <a:pt x="116564" y="-6612"/>
                    <a:pt x="115874" y="28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フリーフォーム 269">
              <a:extLst>
                <a:ext uri="{FF2B5EF4-FFF2-40B4-BE49-F238E27FC236}">
                  <a16:creationId xmlns:a16="http://schemas.microsoft.com/office/drawing/2014/main" id="{933D8D4B-05CE-647C-2AA4-1B64CFDE4CEA}"/>
                </a:ext>
              </a:extLst>
            </p:cNvPr>
            <p:cNvSpPr/>
            <p:nvPr/>
          </p:nvSpPr>
          <p:spPr>
            <a:xfrm>
              <a:off x="2817373" y="8228610"/>
              <a:ext cx="887547" cy="590885"/>
            </a:xfrm>
            <a:custGeom>
              <a:avLst/>
              <a:gdLst>
                <a:gd name="connsiteX0" fmla="*/ 29266 w 887547"/>
                <a:gd name="connsiteY0" fmla="*/ 555423 h 590885"/>
                <a:gd name="connsiteX1" fmla="*/ 546460 w 887547"/>
                <a:gd name="connsiteY1" fmla="*/ 149942 h 590885"/>
                <a:gd name="connsiteX2" fmla="*/ 422334 w 887547"/>
                <a:gd name="connsiteY2" fmla="*/ 224418 h 590885"/>
                <a:gd name="connsiteX3" fmla="*/ 873327 w 887547"/>
                <a:gd name="connsiteY3" fmla="*/ 5128 h 590885"/>
                <a:gd name="connsiteX4" fmla="*/ 757476 w 887547"/>
                <a:gd name="connsiteY4" fmla="*/ 71328 h 590885"/>
                <a:gd name="connsiteX5" fmla="*/ 583698 w 887547"/>
                <a:gd name="connsiteY5" fmla="*/ 92016 h 590885"/>
                <a:gd name="connsiteX6" fmla="*/ 641624 w 887547"/>
                <a:gd name="connsiteY6" fmla="*/ 92016 h 590885"/>
                <a:gd name="connsiteX7" fmla="*/ 405784 w 887547"/>
                <a:gd name="connsiteY7" fmla="*/ 274069 h 590885"/>
                <a:gd name="connsiteX8" fmla="*/ 145117 w 887547"/>
                <a:gd name="connsiteY8" fmla="*/ 352682 h 590885"/>
                <a:gd name="connsiteX9" fmla="*/ 302345 w 887547"/>
                <a:gd name="connsiteY9" fmla="*/ 344407 h 590885"/>
                <a:gd name="connsiteX10" fmla="*/ 87192 w 887547"/>
                <a:gd name="connsiteY10" fmla="*/ 543010 h 590885"/>
                <a:gd name="connsiteX11" fmla="*/ 29266 w 887547"/>
                <a:gd name="connsiteY11" fmla="*/ 555423 h 590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7547" h="590885">
                  <a:moveTo>
                    <a:pt x="29266" y="555423"/>
                  </a:moveTo>
                  <a:cubicBezTo>
                    <a:pt x="105811" y="489912"/>
                    <a:pt x="480949" y="205109"/>
                    <a:pt x="546460" y="149942"/>
                  </a:cubicBezTo>
                  <a:cubicBezTo>
                    <a:pt x="611971" y="94775"/>
                    <a:pt x="367856" y="248554"/>
                    <a:pt x="422334" y="224418"/>
                  </a:cubicBezTo>
                  <a:cubicBezTo>
                    <a:pt x="476812" y="200282"/>
                    <a:pt x="817470" y="30643"/>
                    <a:pt x="873327" y="5128"/>
                  </a:cubicBezTo>
                  <a:cubicBezTo>
                    <a:pt x="929184" y="-20387"/>
                    <a:pt x="805748" y="56847"/>
                    <a:pt x="757476" y="71328"/>
                  </a:cubicBezTo>
                  <a:cubicBezTo>
                    <a:pt x="709205" y="85809"/>
                    <a:pt x="603007" y="88568"/>
                    <a:pt x="583698" y="92016"/>
                  </a:cubicBezTo>
                  <a:cubicBezTo>
                    <a:pt x="564389" y="95464"/>
                    <a:pt x="671276" y="61674"/>
                    <a:pt x="641624" y="92016"/>
                  </a:cubicBezTo>
                  <a:cubicBezTo>
                    <a:pt x="611972" y="122358"/>
                    <a:pt x="488535" y="230625"/>
                    <a:pt x="405784" y="274069"/>
                  </a:cubicBezTo>
                  <a:cubicBezTo>
                    <a:pt x="323033" y="317513"/>
                    <a:pt x="162357" y="340959"/>
                    <a:pt x="145117" y="352682"/>
                  </a:cubicBezTo>
                  <a:cubicBezTo>
                    <a:pt x="127877" y="364405"/>
                    <a:pt x="311999" y="312686"/>
                    <a:pt x="302345" y="344407"/>
                  </a:cubicBezTo>
                  <a:cubicBezTo>
                    <a:pt x="292691" y="376128"/>
                    <a:pt x="128568" y="503014"/>
                    <a:pt x="87192" y="543010"/>
                  </a:cubicBezTo>
                  <a:cubicBezTo>
                    <a:pt x="45816" y="583006"/>
                    <a:pt x="-47279" y="620934"/>
                    <a:pt x="29266" y="55542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フリーフォーム 270">
              <a:extLst>
                <a:ext uri="{FF2B5EF4-FFF2-40B4-BE49-F238E27FC236}">
                  <a16:creationId xmlns:a16="http://schemas.microsoft.com/office/drawing/2014/main" id="{093A9885-465E-D70B-8CC0-FB1B1DA7F7DE}"/>
                </a:ext>
              </a:extLst>
            </p:cNvPr>
            <p:cNvSpPr/>
            <p:nvPr/>
          </p:nvSpPr>
          <p:spPr>
            <a:xfrm>
              <a:off x="3039998" y="8395102"/>
              <a:ext cx="667253" cy="762697"/>
            </a:xfrm>
            <a:custGeom>
              <a:avLst/>
              <a:gdLst>
                <a:gd name="connsiteX0" fmla="*/ 667253 w 667253"/>
                <a:gd name="connsiteY0" fmla="*/ 0 h 762697"/>
                <a:gd name="connsiteX1" fmla="*/ 13519 w 667253"/>
                <a:gd name="connsiteY1" fmla="*/ 748898 h 762697"/>
                <a:gd name="connsiteX2" fmla="*/ 216259 w 667253"/>
                <a:gd name="connsiteY2" fmla="*/ 488232 h 762697"/>
                <a:gd name="connsiteX3" fmla="*/ 108683 w 667253"/>
                <a:gd name="connsiteY3" fmla="*/ 517195 h 762697"/>
                <a:gd name="connsiteX4" fmla="*/ 307285 w 667253"/>
                <a:gd name="connsiteY4" fmla="*/ 239979 h 762697"/>
                <a:gd name="connsiteX5" fmla="*/ 158333 w 667253"/>
                <a:gd name="connsiteY5" fmla="*/ 380655 h 762697"/>
                <a:gd name="connsiteX6" fmla="*/ 365211 w 667253"/>
                <a:gd name="connsiteY6" fmla="*/ 194465 h 762697"/>
                <a:gd name="connsiteX7" fmla="*/ 87995 w 667253"/>
                <a:gd name="connsiteY7" fmla="*/ 537883 h 762697"/>
                <a:gd name="connsiteX8" fmla="*/ 385899 w 667253"/>
                <a:gd name="connsiteY8" fmla="*/ 322730 h 762697"/>
                <a:gd name="connsiteX9" fmla="*/ 406587 w 667253"/>
                <a:gd name="connsiteY9" fmla="*/ 297904 h 762697"/>
                <a:gd name="connsiteX10" fmla="*/ 667253 w 667253"/>
                <a:gd name="connsiteY10" fmla="*/ 0 h 76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7253" h="762697">
                  <a:moveTo>
                    <a:pt x="667253" y="0"/>
                  </a:moveTo>
                  <a:lnTo>
                    <a:pt x="13519" y="748898"/>
                  </a:lnTo>
                  <a:cubicBezTo>
                    <a:pt x="-61647" y="830270"/>
                    <a:pt x="200398" y="526849"/>
                    <a:pt x="216259" y="488232"/>
                  </a:cubicBezTo>
                  <a:cubicBezTo>
                    <a:pt x="232120" y="449615"/>
                    <a:pt x="93512" y="558570"/>
                    <a:pt x="108683" y="517195"/>
                  </a:cubicBezTo>
                  <a:cubicBezTo>
                    <a:pt x="123854" y="475820"/>
                    <a:pt x="299010" y="262736"/>
                    <a:pt x="307285" y="239979"/>
                  </a:cubicBezTo>
                  <a:cubicBezTo>
                    <a:pt x="315560" y="217222"/>
                    <a:pt x="148679" y="388241"/>
                    <a:pt x="158333" y="380655"/>
                  </a:cubicBezTo>
                  <a:cubicBezTo>
                    <a:pt x="167987" y="373069"/>
                    <a:pt x="376934" y="168260"/>
                    <a:pt x="365211" y="194465"/>
                  </a:cubicBezTo>
                  <a:cubicBezTo>
                    <a:pt x="353488" y="220670"/>
                    <a:pt x="84547" y="516506"/>
                    <a:pt x="87995" y="537883"/>
                  </a:cubicBezTo>
                  <a:cubicBezTo>
                    <a:pt x="91443" y="559260"/>
                    <a:pt x="332800" y="362727"/>
                    <a:pt x="385899" y="322730"/>
                  </a:cubicBezTo>
                  <a:cubicBezTo>
                    <a:pt x="438998" y="282733"/>
                    <a:pt x="406587" y="297904"/>
                    <a:pt x="406587" y="297904"/>
                  </a:cubicBezTo>
                  <a:lnTo>
                    <a:pt x="667253" y="0"/>
                  </a:ln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フリーフォーム 271">
              <a:extLst>
                <a:ext uri="{FF2B5EF4-FFF2-40B4-BE49-F238E27FC236}">
                  <a16:creationId xmlns:a16="http://schemas.microsoft.com/office/drawing/2014/main" id="{BB5EC88F-AB52-FB11-40F2-E094C947EF63}"/>
                </a:ext>
              </a:extLst>
            </p:cNvPr>
            <p:cNvSpPr/>
            <p:nvPr/>
          </p:nvSpPr>
          <p:spPr>
            <a:xfrm>
              <a:off x="3458054" y="8436876"/>
              <a:ext cx="371020" cy="372943"/>
            </a:xfrm>
            <a:custGeom>
              <a:avLst/>
              <a:gdLst>
                <a:gd name="connsiteX0" fmla="*/ 369186 w 371020"/>
                <a:gd name="connsiteY0" fmla="*/ 3739 h 372943"/>
                <a:gd name="connsiteX1" fmla="*/ 100245 w 371020"/>
                <a:gd name="connsiteY1" fmla="*/ 235443 h 372943"/>
                <a:gd name="connsiteX2" fmla="*/ 943 w 371020"/>
                <a:gd name="connsiteY2" fmla="*/ 371982 h 372943"/>
                <a:gd name="connsiteX3" fmla="*/ 63007 w 371020"/>
                <a:gd name="connsiteY3" fmla="*/ 280956 h 372943"/>
                <a:gd name="connsiteX4" fmla="*/ 261609 w 371020"/>
                <a:gd name="connsiteY4" fmla="*/ 7877 h 372943"/>
                <a:gd name="connsiteX5" fmla="*/ 220234 w 371020"/>
                <a:gd name="connsiteY5" fmla="*/ 86491 h 372943"/>
                <a:gd name="connsiteX6" fmla="*/ 369186 w 371020"/>
                <a:gd name="connsiteY6" fmla="*/ 3739 h 37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1020" h="372943">
                  <a:moveTo>
                    <a:pt x="369186" y="3739"/>
                  </a:moveTo>
                  <a:cubicBezTo>
                    <a:pt x="349188" y="28564"/>
                    <a:pt x="161619" y="174069"/>
                    <a:pt x="100245" y="235443"/>
                  </a:cubicBezTo>
                  <a:cubicBezTo>
                    <a:pt x="38871" y="296817"/>
                    <a:pt x="7149" y="364397"/>
                    <a:pt x="943" y="371982"/>
                  </a:cubicBezTo>
                  <a:cubicBezTo>
                    <a:pt x="-5263" y="379568"/>
                    <a:pt x="19563" y="341640"/>
                    <a:pt x="63007" y="280956"/>
                  </a:cubicBezTo>
                  <a:cubicBezTo>
                    <a:pt x="106451" y="220272"/>
                    <a:pt x="235404" y="40288"/>
                    <a:pt x="261609" y="7877"/>
                  </a:cubicBezTo>
                  <a:cubicBezTo>
                    <a:pt x="287813" y="-24534"/>
                    <a:pt x="200925" y="87181"/>
                    <a:pt x="220234" y="86491"/>
                  </a:cubicBezTo>
                  <a:cubicBezTo>
                    <a:pt x="239543" y="85801"/>
                    <a:pt x="389184" y="-21086"/>
                    <a:pt x="369186" y="373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フリーフォーム 272">
              <a:extLst>
                <a:ext uri="{FF2B5EF4-FFF2-40B4-BE49-F238E27FC236}">
                  <a16:creationId xmlns:a16="http://schemas.microsoft.com/office/drawing/2014/main" id="{80EDAB51-80AB-0D2D-08B8-1D253F86B6F6}"/>
                </a:ext>
              </a:extLst>
            </p:cNvPr>
            <p:cNvSpPr/>
            <p:nvPr/>
          </p:nvSpPr>
          <p:spPr>
            <a:xfrm>
              <a:off x="2668494" y="8614369"/>
              <a:ext cx="236099" cy="285972"/>
            </a:xfrm>
            <a:custGeom>
              <a:avLst/>
              <a:gdLst>
                <a:gd name="connsiteX0" fmla="*/ 236071 w 236099"/>
                <a:gd name="connsiteY0" fmla="*/ 24 h 285972"/>
                <a:gd name="connsiteX1" fmla="*/ 25055 w 236099"/>
                <a:gd name="connsiteY1" fmla="*/ 165526 h 285972"/>
                <a:gd name="connsiteX2" fmla="*/ 124357 w 236099"/>
                <a:gd name="connsiteY2" fmla="*/ 235864 h 285972"/>
                <a:gd name="connsiteX3" fmla="*/ 230 w 236099"/>
                <a:gd name="connsiteY3" fmla="*/ 285515 h 285972"/>
                <a:gd name="connsiteX4" fmla="*/ 91256 w 236099"/>
                <a:gd name="connsiteY4" fmla="*/ 206902 h 285972"/>
                <a:gd name="connsiteX5" fmla="*/ 8505 w 236099"/>
                <a:gd name="connsiteY5" fmla="*/ 177939 h 285972"/>
                <a:gd name="connsiteX6" fmla="*/ 236071 w 236099"/>
                <a:gd name="connsiteY6" fmla="*/ 24 h 28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99" h="285972">
                  <a:moveTo>
                    <a:pt x="236071" y="24"/>
                  </a:moveTo>
                  <a:cubicBezTo>
                    <a:pt x="238829" y="-2045"/>
                    <a:pt x="43674" y="126219"/>
                    <a:pt x="25055" y="165526"/>
                  </a:cubicBezTo>
                  <a:cubicBezTo>
                    <a:pt x="6436" y="204833"/>
                    <a:pt x="128494" y="215866"/>
                    <a:pt x="124357" y="235864"/>
                  </a:cubicBezTo>
                  <a:cubicBezTo>
                    <a:pt x="120219" y="255862"/>
                    <a:pt x="5747" y="290342"/>
                    <a:pt x="230" y="285515"/>
                  </a:cubicBezTo>
                  <a:cubicBezTo>
                    <a:pt x="-5287" y="280688"/>
                    <a:pt x="89877" y="224831"/>
                    <a:pt x="91256" y="206902"/>
                  </a:cubicBezTo>
                  <a:cubicBezTo>
                    <a:pt x="92635" y="188973"/>
                    <a:pt x="-17010" y="208281"/>
                    <a:pt x="8505" y="177939"/>
                  </a:cubicBezTo>
                  <a:cubicBezTo>
                    <a:pt x="34020" y="147597"/>
                    <a:pt x="233313" y="2093"/>
                    <a:pt x="236071" y="2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フリーフォーム 273">
              <a:extLst>
                <a:ext uri="{FF2B5EF4-FFF2-40B4-BE49-F238E27FC236}">
                  <a16:creationId xmlns:a16="http://schemas.microsoft.com/office/drawing/2014/main" id="{0FBBE534-0EDC-F8EF-6C20-E3BA9335373C}"/>
                </a:ext>
              </a:extLst>
            </p:cNvPr>
            <p:cNvSpPr/>
            <p:nvPr/>
          </p:nvSpPr>
          <p:spPr>
            <a:xfrm>
              <a:off x="2416219" y="8633132"/>
              <a:ext cx="810301" cy="808787"/>
            </a:xfrm>
            <a:custGeom>
              <a:avLst/>
              <a:gdLst>
                <a:gd name="connsiteX0" fmla="*/ 62177 w 810301"/>
                <a:gd name="connsiteY0" fmla="*/ 448805 h 808787"/>
                <a:gd name="connsiteX1" fmla="*/ 227680 w 810301"/>
                <a:gd name="connsiteY1" fmla="*/ 262615 h 808787"/>
                <a:gd name="connsiteX2" fmla="*/ 529721 w 810301"/>
                <a:gd name="connsiteY2" fmla="*/ 262615 h 808787"/>
                <a:gd name="connsiteX3" fmla="*/ 430420 w 810301"/>
                <a:gd name="connsiteY3" fmla="*/ 208826 h 808787"/>
                <a:gd name="connsiteX4" fmla="*/ 562822 w 810301"/>
                <a:gd name="connsiteY4" fmla="*/ 208826 h 808787"/>
                <a:gd name="connsiteX5" fmla="*/ 529721 w 810301"/>
                <a:gd name="connsiteY5" fmla="*/ 167451 h 808787"/>
                <a:gd name="connsiteX6" fmla="*/ 806938 w 810301"/>
                <a:gd name="connsiteY6" fmla="*/ 1949 h 808787"/>
                <a:gd name="connsiteX7" fmla="*/ 686948 w 810301"/>
                <a:gd name="connsiteY7" fmla="*/ 84700 h 808787"/>
                <a:gd name="connsiteX8" fmla="*/ 740737 w 810301"/>
                <a:gd name="connsiteY8" fmla="*/ 204689 h 808787"/>
                <a:gd name="connsiteX9" fmla="*/ 674536 w 810301"/>
                <a:gd name="connsiteY9" fmla="*/ 266752 h 808787"/>
                <a:gd name="connsiteX10" fmla="*/ 720049 w 810301"/>
                <a:gd name="connsiteY10" fmla="*/ 275027 h 808787"/>
                <a:gd name="connsiteX11" fmla="*/ 446970 w 810301"/>
                <a:gd name="connsiteY11" fmla="*/ 560519 h 808787"/>
                <a:gd name="connsiteX12" fmla="*/ 289743 w 810301"/>
                <a:gd name="connsiteY12" fmla="*/ 808772 h 808787"/>
                <a:gd name="connsiteX13" fmla="*/ 62177 w 810301"/>
                <a:gd name="connsiteY13" fmla="*/ 572931 h 808787"/>
                <a:gd name="connsiteX14" fmla="*/ 91140 w 810301"/>
                <a:gd name="connsiteY14" fmla="*/ 639132 h 808787"/>
                <a:gd name="connsiteX15" fmla="*/ 62177 w 810301"/>
                <a:gd name="connsiteY15" fmla="*/ 535693 h 808787"/>
                <a:gd name="connsiteX16" fmla="*/ 114 w 810301"/>
                <a:gd name="connsiteY16" fmla="*/ 212964 h 808787"/>
                <a:gd name="connsiteX17" fmla="*/ 62177 w 810301"/>
                <a:gd name="connsiteY17" fmla="*/ 448805 h 80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0301" h="808787">
                  <a:moveTo>
                    <a:pt x="62177" y="448805"/>
                  </a:moveTo>
                  <a:cubicBezTo>
                    <a:pt x="100105" y="457080"/>
                    <a:pt x="149756" y="293647"/>
                    <a:pt x="227680" y="262615"/>
                  </a:cubicBezTo>
                  <a:cubicBezTo>
                    <a:pt x="305604" y="231583"/>
                    <a:pt x="495931" y="271580"/>
                    <a:pt x="529721" y="262615"/>
                  </a:cubicBezTo>
                  <a:cubicBezTo>
                    <a:pt x="563511" y="253650"/>
                    <a:pt x="424903" y="217791"/>
                    <a:pt x="430420" y="208826"/>
                  </a:cubicBezTo>
                  <a:cubicBezTo>
                    <a:pt x="435937" y="199861"/>
                    <a:pt x="546272" y="215722"/>
                    <a:pt x="562822" y="208826"/>
                  </a:cubicBezTo>
                  <a:cubicBezTo>
                    <a:pt x="579372" y="201930"/>
                    <a:pt x="489035" y="201930"/>
                    <a:pt x="529721" y="167451"/>
                  </a:cubicBezTo>
                  <a:cubicBezTo>
                    <a:pt x="570407" y="132972"/>
                    <a:pt x="780734" y="15741"/>
                    <a:pt x="806938" y="1949"/>
                  </a:cubicBezTo>
                  <a:cubicBezTo>
                    <a:pt x="833143" y="-11843"/>
                    <a:pt x="697981" y="50910"/>
                    <a:pt x="686948" y="84700"/>
                  </a:cubicBezTo>
                  <a:cubicBezTo>
                    <a:pt x="675915" y="118490"/>
                    <a:pt x="742806" y="174347"/>
                    <a:pt x="740737" y="204689"/>
                  </a:cubicBezTo>
                  <a:cubicBezTo>
                    <a:pt x="738668" y="235031"/>
                    <a:pt x="677984" y="255029"/>
                    <a:pt x="674536" y="266752"/>
                  </a:cubicBezTo>
                  <a:cubicBezTo>
                    <a:pt x="671088" y="278475"/>
                    <a:pt x="757977" y="226066"/>
                    <a:pt x="720049" y="275027"/>
                  </a:cubicBezTo>
                  <a:cubicBezTo>
                    <a:pt x="682121" y="323988"/>
                    <a:pt x="518688" y="471562"/>
                    <a:pt x="446970" y="560519"/>
                  </a:cubicBezTo>
                  <a:cubicBezTo>
                    <a:pt x="375252" y="649477"/>
                    <a:pt x="353875" y="806703"/>
                    <a:pt x="289743" y="808772"/>
                  </a:cubicBezTo>
                  <a:cubicBezTo>
                    <a:pt x="225611" y="810841"/>
                    <a:pt x="95277" y="601204"/>
                    <a:pt x="62177" y="572931"/>
                  </a:cubicBezTo>
                  <a:cubicBezTo>
                    <a:pt x="29077" y="544658"/>
                    <a:pt x="91140" y="645338"/>
                    <a:pt x="91140" y="639132"/>
                  </a:cubicBezTo>
                  <a:cubicBezTo>
                    <a:pt x="91140" y="632926"/>
                    <a:pt x="77348" y="606721"/>
                    <a:pt x="62177" y="535693"/>
                  </a:cubicBezTo>
                  <a:cubicBezTo>
                    <a:pt x="47006" y="464665"/>
                    <a:pt x="2183" y="230204"/>
                    <a:pt x="114" y="212964"/>
                  </a:cubicBezTo>
                  <a:cubicBezTo>
                    <a:pt x="-1955" y="195724"/>
                    <a:pt x="24249" y="440530"/>
                    <a:pt x="62177" y="44880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フリーフォーム 274">
              <a:extLst>
                <a:ext uri="{FF2B5EF4-FFF2-40B4-BE49-F238E27FC236}">
                  <a16:creationId xmlns:a16="http://schemas.microsoft.com/office/drawing/2014/main" id="{DF8803CA-68A4-945D-1F57-62A29012789D}"/>
                </a:ext>
              </a:extLst>
            </p:cNvPr>
            <p:cNvSpPr/>
            <p:nvPr/>
          </p:nvSpPr>
          <p:spPr>
            <a:xfrm>
              <a:off x="2663302" y="8022249"/>
              <a:ext cx="1740675" cy="1511726"/>
            </a:xfrm>
            <a:custGeom>
              <a:avLst/>
              <a:gdLst>
                <a:gd name="connsiteX0" fmla="*/ 1304615 w 1740675"/>
                <a:gd name="connsiteY0" fmla="*/ 473 h 1511726"/>
                <a:gd name="connsiteX1" fmla="*/ 1304615 w 1740675"/>
                <a:gd name="connsiteY1" fmla="*/ 319065 h 1511726"/>
                <a:gd name="connsiteX2" fmla="*/ 1039811 w 1740675"/>
                <a:gd name="connsiteY2" fmla="*/ 414229 h 1511726"/>
                <a:gd name="connsiteX3" fmla="*/ 1172213 w 1740675"/>
                <a:gd name="connsiteY3" fmla="*/ 414229 h 1511726"/>
                <a:gd name="connsiteX4" fmla="*/ 642606 w 1740675"/>
                <a:gd name="connsiteY4" fmla="*/ 815572 h 1511726"/>
                <a:gd name="connsiteX5" fmla="*/ 775008 w 1740675"/>
                <a:gd name="connsiteY5" fmla="*/ 807297 h 1511726"/>
                <a:gd name="connsiteX6" fmla="*/ 352977 w 1740675"/>
                <a:gd name="connsiteY6" fmla="*/ 1063825 h 1511726"/>
                <a:gd name="connsiteX7" fmla="*/ 559855 w 1740675"/>
                <a:gd name="connsiteY7" fmla="*/ 1072100 h 1511726"/>
                <a:gd name="connsiteX8" fmla="*/ 146099 w 1740675"/>
                <a:gd name="connsiteY8" fmla="*/ 1386555 h 1511726"/>
                <a:gd name="connsiteX9" fmla="*/ 162649 w 1740675"/>
                <a:gd name="connsiteY9" fmla="*/ 1432068 h 1511726"/>
                <a:gd name="connsiteX10" fmla="*/ 17835 w 1740675"/>
                <a:gd name="connsiteY10" fmla="*/ 1506544 h 1511726"/>
                <a:gd name="connsiteX11" fmla="*/ 630193 w 1740675"/>
                <a:gd name="connsiteY11" fmla="*/ 1274841 h 1511726"/>
                <a:gd name="connsiteX12" fmla="*/ 402627 w 1740675"/>
                <a:gd name="connsiteY12" fmla="*/ 1386555 h 1511726"/>
                <a:gd name="connsiteX13" fmla="*/ 150236 w 1740675"/>
                <a:gd name="connsiteY13" fmla="*/ 1477581 h 1511726"/>
                <a:gd name="connsiteX14" fmla="*/ 981885 w 1740675"/>
                <a:gd name="connsiteY14" fmla="*/ 1154851 h 1511726"/>
                <a:gd name="connsiteX15" fmla="*/ 952922 w 1740675"/>
                <a:gd name="connsiteY15" fmla="*/ 1117613 h 1511726"/>
                <a:gd name="connsiteX16" fmla="*/ 1478392 w 1740675"/>
                <a:gd name="connsiteY16" fmla="*/ 571456 h 1511726"/>
                <a:gd name="connsiteX17" fmla="*/ 1734921 w 1740675"/>
                <a:gd name="connsiteY17" fmla="*/ 190801 h 1511726"/>
                <a:gd name="connsiteX18" fmla="*/ 1648032 w 1740675"/>
                <a:gd name="connsiteY18" fmla="*/ 236314 h 1511726"/>
                <a:gd name="connsiteX19" fmla="*/ 1544593 w 1740675"/>
                <a:gd name="connsiteY19" fmla="*/ 182526 h 1511726"/>
                <a:gd name="connsiteX20" fmla="*/ 1590106 w 1740675"/>
                <a:gd name="connsiteY20" fmla="*/ 257002 h 1511726"/>
                <a:gd name="connsiteX21" fmla="*/ 1420466 w 1740675"/>
                <a:gd name="connsiteY21" fmla="*/ 149425 h 1511726"/>
                <a:gd name="connsiteX22" fmla="*/ 1503217 w 1740675"/>
                <a:gd name="connsiteY22" fmla="*/ 244589 h 1511726"/>
                <a:gd name="connsiteX23" fmla="*/ 1304615 w 1740675"/>
                <a:gd name="connsiteY23" fmla="*/ 473 h 151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40675" h="1511726">
                  <a:moveTo>
                    <a:pt x="1304615" y="473"/>
                  </a:moveTo>
                  <a:cubicBezTo>
                    <a:pt x="1271515" y="12886"/>
                    <a:pt x="1348749" y="250106"/>
                    <a:pt x="1304615" y="319065"/>
                  </a:cubicBezTo>
                  <a:cubicBezTo>
                    <a:pt x="1260481" y="388024"/>
                    <a:pt x="1061878" y="398368"/>
                    <a:pt x="1039811" y="414229"/>
                  </a:cubicBezTo>
                  <a:cubicBezTo>
                    <a:pt x="1017744" y="430090"/>
                    <a:pt x="1238414" y="347339"/>
                    <a:pt x="1172213" y="414229"/>
                  </a:cubicBezTo>
                  <a:cubicBezTo>
                    <a:pt x="1106012" y="481120"/>
                    <a:pt x="708807" y="750061"/>
                    <a:pt x="642606" y="815572"/>
                  </a:cubicBezTo>
                  <a:cubicBezTo>
                    <a:pt x="576405" y="881083"/>
                    <a:pt x="823279" y="765922"/>
                    <a:pt x="775008" y="807297"/>
                  </a:cubicBezTo>
                  <a:cubicBezTo>
                    <a:pt x="726736" y="848673"/>
                    <a:pt x="388836" y="1019691"/>
                    <a:pt x="352977" y="1063825"/>
                  </a:cubicBezTo>
                  <a:cubicBezTo>
                    <a:pt x="317118" y="1107959"/>
                    <a:pt x="594335" y="1018312"/>
                    <a:pt x="559855" y="1072100"/>
                  </a:cubicBezTo>
                  <a:cubicBezTo>
                    <a:pt x="525375" y="1125888"/>
                    <a:pt x="212300" y="1326560"/>
                    <a:pt x="146099" y="1386555"/>
                  </a:cubicBezTo>
                  <a:cubicBezTo>
                    <a:pt x="79898" y="1446550"/>
                    <a:pt x="184026" y="1412070"/>
                    <a:pt x="162649" y="1432068"/>
                  </a:cubicBezTo>
                  <a:cubicBezTo>
                    <a:pt x="141272" y="1452066"/>
                    <a:pt x="-60089" y="1532748"/>
                    <a:pt x="17835" y="1506544"/>
                  </a:cubicBezTo>
                  <a:cubicBezTo>
                    <a:pt x="95759" y="1480340"/>
                    <a:pt x="566061" y="1294839"/>
                    <a:pt x="630193" y="1274841"/>
                  </a:cubicBezTo>
                  <a:cubicBezTo>
                    <a:pt x="694325" y="1254843"/>
                    <a:pt x="482620" y="1352765"/>
                    <a:pt x="402627" y="1386555"/>
                  </a:cubicBezTo>
                  <a:cubicBezTo>
                    <a:pt x="322634" y="1420345"/>
                    <a:pt x="53693" y="1516198"/>
                    <a:pt x="150236" y="1477581"/>
                  </a:cubicBezTo>
                  <a:cubicBezTo>
                    <a:pt x="246779" y="1438964"/>
                    <a:pt x="848104" y="1214846"/>
                    <a:pt x="981885" y="1154851"/>
                  </a:cubicBezTo>
                  <a:cubicBezTo>
                    <a:pt x="1115666" y="1094856"/>
                    <a:pt x="870171" y="1214846"/>
                    <a:pt x="952922" y="1117613"/>
                  </a:cubicBezTo>
                  <a:cubicBezTo>
                    <a:pt x="1035673" y="1020381"/>
                    <a:pt x="1348059" y="725925"/>
                    <a:pt x="1478392" y="571456"/>
                  </a:cubicBezTo>
                  <a:cubicBezTo>
                    <a:pt x="1608725" y="416987"/>
                    <a:pt x="1706648" y="246658"/>
                    <a:pt x="1734921" y="190801"/>
                  </a:cubicBezTo>
                  <a:cubicBezTo>
                    <a:pt x="1763194" y="134944"/>
                    <a:pt x="1679753" y="237693"/>
                    <a:pt x="1648032" y="236314"/>
                  </a:cubicBezTo>
                  <a:cubicBezTo>
                    <a:pt x="1616311" y="234935"/>
                    <a:pt x="1554247" y="179078"/>
                    <a:pt x="1544593" y="182526"/>
                  </a:cubicBezTo>
                  <a:cubicBezTo>
                    <a:pt x="1534939" y="185974"/>
                    <a:pt x="1610794" y="262519"/>
                    <a:pt x="1590106" y="257002"/>
                  </a:cubicBezTo>
                  <a:cubicBezTo>
                    <a:pt x="1569418" y="251485"/>
                    <a:pt x="1434947" y="151494"/>
                    <a:pt x="1420466" y="149425"/>
                  </a:cubicBezTo>
                  <a:cubicBezTo>
                    <a:pt x="1405985" y="147356"/>
                    <a:pt x="1518388" y="265277"/>
                    <a:pt x="1503217" y="244589"/>
                  </a:cubicBezTo>
                  <a:cubicBezTo>
                    <a:pt x="1488046" y="223901"/>
                    <a:pt x="1337715" y="-11940"/>
                    <a:pt x="1304615" y="47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フリーフォーム 275">
              <a:extLst>
                <a:ext uri="{FF2B5EF4-FFF2-40B4-BE49-F238E27FC236}">
                  <a16:creationId xmlns:a16="http://schemas.microsoft.com/office/drawing/2014/main" id="{EAD82564-A0EE-1230-01B9-8A6D71951012}"/>
                </a:ext>
              </a:extLst>
            </p:cNvPr>
            <p:cNvSpPr/>
            <p:nvPr/>
          </p:nvSpPr>
          <p:spPr>
            <a:xfrm>
              <a:off x="3710829" y="8162436"/>
              <a:ext cx="796916" cy="960765"/>
            </a:xfrm>
            <a:custGeom>
              <a:avLst/>
              <a:gdLst>
                <a:gd name="connsiteX0" fmla="*/ 782557 w 796916"/>
                <a:gd name="connsiteY0" fmla="*/ 21651 h 960765"/>
                <a:gd name="connsiteX1" fmla="*/ 4697 w 796916"/>
                <a:gd name="connsiteY1" fmla="*/ 956739 h 960765"/>
                <a:gd name="connsiteX2" fmla="*/ 472241 w 796916"/>
                <a:gd name="connsiteY2" fmla="*/ 348518 h 960765"/>
                <a:gd name="connsiteX3" fmla="*/ 782557 w 796916"/>
                <a:gd name="connsiteY3" fmla="*/ 21651 h 96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6916" h="960765">
                  <a:moveTo>
                    <a:pt x="782557" y="21651"/>
                  </a:moveTo>
                  <a:cubicBezTo>
                    <a:pt x="704633" y="123021"/>
                    <a:pt x="56416" y="902261"/>
                    <a:pt x="4697" y="956739"/>
                  </a:cubicBezTo>
                  <a:cubicBezTo>
                    <a:pt x="-47022" y="1011217"/>
                    <a:pt x="342598" y="497470"/>
                    <a:pt x="472241" y="348518"/>
                  </a:cubicBezTo>
                  <a:cubicBezTo>
                    <a:pt x="601884" y="199566"/>
                    <a:pt x="860481" y="-79719"/>
                    <a:pt x="782557" y="2165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 276">
              <a:extLst>
                <a:ext uri="{FF2B5EF4-FFF2-40B4-BE49-F238E27FC236}">
                  <a16:creationId xmlns:a16="http://schemas.microsoft.com/office/drawing/2014/main" id="{EBF15842-2BF8-6FCB-BDE9-C8EB73D8475B}"/>
                </a:ext>
              </a:extLst>
            </p:cNvPr>
            <p:cNvSpPr/>
            <p:nvPr/>
          </p:nvSpPr>
          <p:spPr>
            <a:xfrm>
              <a:off x="2771987" y="9084110"/>
              <a:ext cx="978779" cy="461262"/>
            </a:xfrm>
            <a:custGeom>
              <a:avLst/>
              <a:gdLst>
                <a:gd name="connsiteX0" fmla="*/ 176 w 978779"/>
                <a:gd name="connsiteY0" fmla="*/ 461233 h 461262"/>
                <a:gd name="connsiteX1" fmla="*/ 691148 w 978779"/>
                <a:gd name="connsiteY1" fmla="*/ 229530 h 461262"/>
                <a:gd name="connsiteX2" fmla="*/ 488408 w 978779"/>
                <a:gd name="connsiteY2" fmla="*/ 308143 h 461262"/>
                <a:gd name="connsiteX3" fmla="*/ 976639 w 978779"/>
                <a:gd name="connsiteY3" fmla="*/ 1964 h 461262"/>
                <a:gd name="connsiteX4" fmla="*/ 653910 w 978779"/>
                <a:gd name="connsiteY4" fmla="*/ 184017 h 461262"/>
                <a:gd name="connsiteX5" fmla="*/ 351868 w 978779"/>
                <a:gd name="connsiteY5" fmla="*/ 328831 h 461262"/>
                <a:gd name="connsiteX6" fmla="*/ 620809 w 978779"/>
                <a:gd name="connsiteY6" fmla="*/ 246080 h 461262"/>
                <a:gd name="connsiteX7" fmla="*/ 176 w 978779"/>
                <a:gd name="connsiteY7" fmla="*/ 461233 h 46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8779" h="461262">
                  <a:moveTo>
                    <a:pt x="176" y="461233"/>
                  </a:moveTo>
                  <a:cubicBezTo>
                    <a:pt x="11899" y="458475"/>
                    <a:pt x="609776" y="255045"/>
                    <a:pt x="691148" y="229530"/>
                  </a:cubicBezTo>
                  <a:cubicBezTo>
                    <a:pt x="772520" y="204015"/>
                    <a:pt x="440826" y="346071"/>
                    <a:pt x="488408" y="308143"/>
                  </a:cubicBezTo>
                  <a:cubicBezTo>
                    <a:pt x="535990" y="270215"/>
                    <a:pt x="949055" y="22652"/>
                    <a:pt x="976639" y="1964"/>
                  </a:cubicBezTo>
                  <a:cubicBezTo>
                    <a:pt x="1004223" y="-18724"/>
                    <a:pt x="758038" y="129539"/>
                    <a:pt x="653910" y="184017"/>
                  </a:cubicBezTo>
                  <a:cubicBezTo>
                    <a:pt x="549782" y="238495"/>
                    <a:pt x="357385" y="318487"/>
                    <a:pt x="351868" y="328831"/>
                  </a:cubicBezTo>
                  <a:cubicBezTo>
                    <a:pt x="346351" y="339175"/>
                    <a:pt x="677355" y="222634"/>
                    <a:pt x="620809" y="246080"/>
                  </a:cubicBezTo>
                  <a:cubicBezTo>
                    <a:pt x="564263" y="269526"/>
                    <a:pt x="-11547" y="463991"/>
                    <a:pt x="176" y="46123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フリーフォーム 277">
              <a:extLst>
                <a:ext uri="{FF2B5EF4-FFF2-40B4-BE49-F238E27FC236}">
                  <a16:creationId xmlns:a16="http://schemas.microsoft.com/office/drawing/2014/main" id="{DFAFE422-4EAD-A33C-2FFF-55A80573CF00}"/>
                </a:ext>
              </a:extLst>
            </p:cNvPr>
            <p:cNvSpPr/>
            <p:nvPr/>
          </p:nvSpPr>
          <p:spPr>
            <a:xfrm>
              <a:off x="3359516" y="8054723"/>
              <a:ext cx="409911" cy="708817"/>
            </a:xfrm>
            <a:custGeom>
              <a:avLst/>
              <a:gdLst>
                <a:gd name="connsiteX0" fmla="*/ 409798 w 409911"/>
                <a:gd name="connsiteY0" fmla="*/ 1100 h 708817"/>
                <a:gd name="connsiteX1" fmla="*/ 356010 w 409911"/>
                <a:gd name="connsiteY1" fmla="*/ 166602 h 708817"/>
                <a:gd name="connsiteX2" fmla="*/ 360147 w 409911"/>
                <a:gd name="connsiteY2" fmla="*/ 286591 h 708817"/>
                <a:gd name="connsiteX3" fmla="*/ 343597 w 409911"/>
                <a:gd name="connsiteY3" fmla="*/ 327967 h 708817"/>
                <a:gd name="connsiteX4" fmla="*/ 99481 w 409911"/>
                <a:gd name="connsiteY4" fmla="*/ 394167 h 708817"/>
                <a:gd name="connsiteX5" fmla="*/ 178095 w 409911"/>
                <a:gd name="connsiteY5" fmla="*/ 439681 h 708817"/>
                <a:gd name="connsiteX6" fmla="*/ 215333 w 409911"/>
                <a:gd name="connsiteY6" fmla="*/ 456231 h 708817"/>
                <a:gd name="connsiteX7" fmla="*/ 180 w 409911"/>
                <a:gd name="connsiteY7" fmla="*/ 708622 h 708817"/>
                <a:gd name="connsiteX8" fmla="*/ 256708 w 409911"/>
                <a:gd name="connsiteY8" fmla="*/ 410718 h 708817"/>
                <a:gd name="connsiteX9" fmla="*/ 327047 w 409911"/>
                <a:gd name="connsiteY9" fmla="*/ 294866 h 708817"/>
                <a:gd name="connsiteX10" fmla="*/ 277396 w 409911"/>
                <a:gd name="connsiteY10" fmla="*/ 174877 h 708817"/>
                <a:gd name="connsiteX11" fmla="*/ 339460 w 409911"/>
                <a:gd name="connsiteY11" fmla="*/ 253491 h 708817"/>
                <a:gd name="connsiteX12" fmla="*/ 409798 w 409911"/>
                <a:gd name="connsiteY12" fmla="*/ 1100 h 708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9911" h="708817">
                  <a:moveTo>
                    <a:pt x="409798" y="1100"/>
                  </a:moveTo>
                  <a:cubicBezTo>
                    <a:pt x="412556" y="-13382"/>
                    <a:pt x="364285" y="119020"/>
                    <a:pt x="356010" y="166602"/>
                  </a:cubicBezTo>
                  <a:cubicBezTo>
                    <a:pt x="347735" y="214184"/>
                    <a:pt x="362216" y="259697"/>
                    <a:pt x="360147" y="286591"/>
                  </a:cubicBezTo>
                  <a:cubicBezTo>
                    <a:pt x="358078" y="313485"/>
                    <a:pt x="387041" y="310038"/>
                    <a:pt x="343597" y="327967"/>
                  </a:cubicBezTo>
                  <a:cubicBezTo>
                    <a:pt x="300153" y="345896"/>
                    <a:pt x="127065" y="375548"/>
                    <a:pt x="99481" y="394167"/>
                  </a:cubicBezTo>
                  <a:cubicBezTo>
                    <a:pt x="71897" y="412786"/>
                    <a:pt x="158786" y="429337"/>
                    <a:pt x="178095" y="439681"/>
                  </a:cubicBezTo>
                  <a:cubicBezTo>
                    <a:pt x="197404" y="450025"/>
                    <a:pt x="244985" y="411408"/>
                    <a:pt x="215333" y="456231"/>
                  </a:cubicBezTo>
                  <a:cubicBezTo>
                    <a:pt x="185681" y="501054"/>
                    <a:pt x="-6716" y="716208"/>
                    <a:pt x="180" y="708622"/>
                  </a:cubicBezTo>
                  <a:cubicBezTo>
                    <a:pt x="7076" y="701036"/>
                    <a:pt x="202230" y="479677"/>
                    <a:pt x="256708" y="410718"/>
                  </a:cubicBezTo>
                  <a:cubicBezTo>
                    <a:pt x="311186" y="341759"/>
                    <a:pt x="323599" y="334173"/>
                    <a:pt x="327047" y="294866"/>
                  </a:cubicBezTo>
                  <a:cubicBezTo>
                    <a:pt x="330495" y="255559"/>
                    <a:pt x="275327" y="181773"/>
                    <a:pt x="277396" y="174877"/>
                  </a:cubicBezTo>
                  <a:cubicBezTo>
                    <a:pt x="279465" y="167981"/>
                    <a:pt x="318772" y="280385"/>
                    <a:pt x="339460" y="253491"/>
                  </a:cubicBezTo>
                  <a:cubicBezTo>
                    <a:pt x="360148" y="226597"/>
                    <a:pt x="407040" y="15582"/>
                    <a:pt x="409798" y="110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フリーフォーム 278">
              <a:extLst>
                <a:ext uri="{FF2B5EF4-FFF2-40B4-BE49-F238E27FC236}">
                  <a16:creationId xmlns:a16="http://schemas.microsoft.com/office/drawing/2014/main" id="{7FB1B7EE-8EFA-AA99-E58C-4C46C1332257}"/>
                </a:ext>
              </a:extLst>
            </p:cNvPr>
            <p:cNvSpPr/>
            <p:nvPr/>
          </p:nvSpPr>
          <p:spPr>
            <a:xfrm>
              <a:off x="3839357" y="8006160"/>
              <a:ext cx="94808" cy="323095"/>
            </a:xfrm>
            <a:custGeom>
              <a:avLst/>
              <a:gdLst>
                <a:gd name="connsiteX0" fmla="*/ 37533 w 94808"/>
                <a:gd name="connsiteY0" fmla="*/ 12 h 323095"/>
                <a:gd name="connsiteX1" fmla="*/ 4433 w 94808"/>
                <a:gd name="connsiteY1" fmla="*/ 140689 h 323095"/>
                <a:gd name="connsiteX2" fmla="*/ 58221 w 94808"/>
                <a:gd name="connsiteY2" fmla="*/ 190340 h 323095"/>
                <a:gd name="connsiteX3" fmla="*/ 20983 w 94808"/>
                <a:gd name="connsiteY3" fmla="*/ 169652 h 323095"/>
                <a:gd name="connsiteX4" fmla="*/ 87184 w 94808"/>
                <a:gd name="connsiteY4" fmla="*/ 202752 h 323095"/>
                <a:gd name="connsiteX5" fmla="*/ 83047 w 94808"/>
                <a:gd name="connsiteY5" fmla="*/ 322741 h 323095"/>
                <a:gd name="connsiteX6" fmla="*/ 91322 w 94808"/>
                <a:gd name="connsiteY6" fmla="*/ 239990 h 323095"/>
                <a:gd name="connsiteX7" fmla="*/ 16846 w 94808"/>
                <a:gd name="connsiteY7" fmla="*/ 252403 h 323095"/>
                <a:gd name="connsiteX8" fmla="*/ 58221 w 94808"/>
                <a:gd name="connsiteY8" fmla="*/ 202752 h 323095"/>
                <a:gd name="connsiteX9" fmla="*/ 295 w 94808"/>
                <a:gd name="connsiteY9" fmla="*/ 148964 h 323095"/>
                <a:gd name="connsiteX10" fmla="*/ 37533 w 94808"/>
                <a:gd name="connsiteY10" fmla="*/ 12 h 323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808" h="323095">
                  <a:moveTo>
                    <a:pt x="37533" y="12"/>
                  </a:moveTo>
                  <a:cubicBezTo>
                    <a:pt x="38223" y="-1367"/>
                    <a:pt x="985" y="108968"/>
                    <a:pt x="4433" y="140689"/>
                  </a:cubicBezTo>
                  <a:cubicBezTo>
                    <a:pt x="7881" y="172410"/>
                    <a:pt x="55463" y="185513"/>
                    <a:pt x="58221" y="190340"/>
                  </a:cubicBezTo>
                  <a:cubicBezTo>
                    <a:pt x="60979" y="195167"/>
                    <a:pt x="16156" y="167583"/>
                    <a:pt x="20983" y="169652"/>
                  </a:cubicBezTo>
                  <a:cubicBezTo>
                    <a:pt x="25810" y="171721"/>
                    <a:pt x="76840" y="177237"/>
                    <a:pt x="87184" y="202752"/>
                  </a:cubicBezTo>
                  <a:cubicBezTo>
                    <a:pt x="97528" y="228267"/>
                    <a:pt x="82357" y="316535"/>
                    <a:pt x="83047" y="322741"/>
                  </a:cubicBezTo>
                  <a:cubicBezTo>
                    <a:pt x="83737" y="328947"/>
                    <a:pt x="102356" y="251713"/>
                    <a:pt x="91322" y="239990"/>
                  </a:cubicBezTo>
                  <a:cubicBezTo>
                    <a:pt x="80288" y="228267"/>
                    <a:pt x="22363" y="258609"/>
                    <a:pt x="16846" y="252403"/>
                  </a:cubicBezTo>
                  <a:cubicBezTo>
                    <a:pt x="11329" y="246197"/>
                    <a:pt x="60979" y="219992"/>
                    <a:pt x="58221" y="202752"/>
                  </a:cubicBezTo>
                  <a:cubicBezTo>
                    <a:pt x="55463" y="185512"/>
                    <a:pt x="4433" y="179306"/>
                    <a:pt x="295" y="148964"/>
                  </a:cubicBezTo>
                  <a:cubicBezTo>
                    <a:pt x="-3843" y="118622"/>
                    <a:pt x="36843" y="1391"/>
                    <a:pt x="37533" y="1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フリーフォーム 279">
              <a:extLst>
                <a:ext uri="{FF2B5EF4-FFF2-40B4-BE49-F238E27FC236}">
                  <a16:creationId xmlns:a16="http://schemas.microsoft.com/office/drawing/2014/main" id="{350226F8-9F36-C3BF-15A7-8E7C3477CBDC}"/>
                </a:ext>
              </a:extLst>
            </p:cNvPr>
            <p:cNvSpPr/>
            <p:nvPr/>
          </p:nvSpPr>
          <p:spPr>
            <a:xfrm>
              <a:off x="3377952" y="7654850"/>
              <a:ext cx="883296" cy="299357"/>
            </a:xfrm>
            <a:custGeom>
              <a:avLst/>
              <a:gdLst>
                <a:gd name="connsiteX0" fmla="*/ 248 w 883296"/>
                <a:gd name="connsiteY0" fmla="*/ 75 h 299357"/>
                <a:gd name="connsiteX1" fmla="*/ 184398 w 883296"/>
                <a:gd name="connsiteY1" fmla="*/ 136600 h 299357"/>
                <a:gd name="connsiteX2" fmla="*/ 162173 w 883296"/>
                <a:gd name="connsiteY2" fmla="*/ 114375 h 299357"/>
                <a:gd name="connsiteX3" fmla="*/ 384423 w 883296"/>
                <a:gd name="connsiteY3" fmla="*/ 222325 h 299357"/>
                <a:gd name="connsiteX4" fmla="*/ 359023 w 883296"/>
                <a:gd name="connsiteY4" fmla="*/ 190575 h 299357"/>
                <a:gd name="connsiteX5" fmla="*/ 584448 w 883296"/>
                <a:gd name="connsiteY5" fmla="*/ 276300 h 299357"/>
                <a:gd name="connsiteX6" fmla="*/ 546348 w 883296"/>
                <a:gd name="connsiteY6" fmla="*/ 276300 h 299357"/>
                <a:gd name="connsiteX7" fmla="*/ 635248 w 883296"/>
                <a:gd name="connsiteY7" fmla="*/ 257250 h 299357"/>
                <a:gd name="connsiteX8" fmla="*/ 736848 w 883296"/>
                <a:gd name="connsiteY8" fmla="*/ 295350 h 299357"/>
                <a:gd name="connsiteX9" fmla="*/ 882898 w 883296"/>
                <a:gd name="connsiteY9" fmla="*/ 295350 h 299357"/>
                <a:gd name="connsiteX10" fmla="*/ 689223 w 883296"/>
                <a:gd name="connsiteY10" fmla="*/ 269950 h 299357"/>
                <a:gd name="connsiteX11" fmla="*/ 355848 w 883296"/>
                <a:gd name="connsiteY11" fmla="*/ 162000 h 299357"/>
                <a:gd name="connsiteX12" fmla="*/ 454273 w 883296"/>
                <a:gd name="connsiteY12" fmla="*/ 219150 h 299357"/>
                <a:gd name="connsiteX13" fmla="*/ 238373 w 883296"/>
                <a:gd name="connsiteY13" fmla="*/ 158825 h 299357"/>
                <a:gd name="connsiteX14" fmla="*/ 146298 w 883296"/>
                <a:gd name="connsiteY14" fmla="*/ 117550 h 299357"/>
                <a:gd name="connsiteX15" fmla="*/ 248 w 883296"/>
                <a:gd name="connsiteY15" fmla="*/ 75 h 299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3296" h="299357">
                  <a:moveTo>
                    <a:pt x="248" y="75"/>
                  </a:moveTo>
                  <a:cubicBezTo>
                    <a:pt x="6598" y="3250"/>
                    <a:pt x="184398" y="136600"/>
                    <a:pt x="184398" y="136600"/>
                  </a:cubicBezTo>
                  <a:cubicBezTo>
                    <a:pt x="211385" y="155650"/>
                    <a:pt x="128836" y="100088"/>
                    <a:pt x="162173" y="114375"/>
                  </a:cubicBezTo>
                  <a:cubicBezTo>
                    <a:pt x="195510" y="128662"/>
                    <a:pt x="351615" y="209625"/>
                    <a:pt x="384423" y="222325"/>
                  </a:cubicBezTo>
                  <a:cubicBezTo>
                    <a:pt x="417231" y="235025"/>
                    <a:pt x="325686" y="181579"/>
                    <a:pt x="359023" y="190575"/>
                  </a:cubicBezTo>
                  <a:cubicBezTo>
                    <a:pt x="392360" y="199571"/>
                    <a:pt x="553227" y="262013"/>
                    <a:pt x="584448" y="276300"/>
                  </a:cubicBezTo>
                  <a:cubicBezTo>
                    <a:pt x="615669" y="290588"/>
                    <a:pt x="537881" y="279475"/>
                    <a:pt x="546348" y="276300"/>
                  </a:cubicBezTo>
                  <a:cubicBezTo>
                    <a:pt x="554815" y="273125"/>
                    <a:pt x="603498" y="254075"/>
                    <a:pt x="635248" y="257250"/>
                  </a:cubicBezTo>
                  <a:cubicBezTo>
                    <a:pt x="666998" y="260425"/>
                    <a:pt x="695573" y="289000"/>
                    <a:pt x="736848" y="295350"/>
                  </a:cubicBezTo>
                  <a:cubicBezTo>
                    <a:pt x="778123" y="301700"/>
                    <a:pt x="890835" y="299583"/>
                    <a:pt x="882898" y="295350"/>
                  </a:cubicBezTo>
                  <a:cubicBezTo>
                    <a:pt x="874961" y="291117"/>
                    <a:pt x="777065" y="292175"/>
                    <a:pt x="689223" y="269950"/>
                  </a:cubicBezTo>
                  <a:cubicBezTo>
                    <a:pt x="601381" y="247725"/>
                    <a:pt x="395006" y="170467"/>
                    <a:pt x="355848" y="162000"/>
                  </a:cubicBezTo>
                  <a:cubicBezTo>
                    <a:pt x="316690" y="153533"/>
                    <a:pt x="473852" y="219679"/>
                    <a:pt x="454273" y="219150"/>
                  </a:cubicBezTo>
                  <a:cubicBezTo>
                    <a:pt x="434694" y="218621"/>
                    <a:pt x="289702" y="175758"/>
                    <a:pt x="238373" y="158825"/>
                  </a:cubicBezTo>
                  <a:cubicBezTo>
                    <a:pt x="187044" y="141892"/>
                    <a:pt x="181752" y="140833"/>
                    <a:pt x="146298" y="117550"/>
                  </a:cubicBezTo>
                  <a:cubicBezTo>
                    <a:pt x="110844" y="94267"/>
                    <a:pt x="-6102" y="-3100"/>
                    <a:pt x="248" y="7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 280">
              <a:extLst>
                <a:ext uri="{FF2B5EF4-FFF2-40B4-BE49-F238E27FC236}">
                  <a16:creationId xmlns:a16="http://schemas.microsoft.com/office/drawing/2014/main" id="{166D5CED-EF8E-8015-4B85-02E3808A962C}"/>
                </a:ext>
              </a:extLst>
            </p:cNvPr>
            <p:cNvSpPr/>
            <p:nvPr/>
          </p:nvSpPr>
          <p:spPr>
            <a:xfrm>
              <a:off x="3398042" y="7584981"/>
              <a:ext cx="741319" cy="426765"/>
            </a:xfrm>
            <a:custGeom>
              <a:avLst/>
              <a:gdLst>
                <a:gd name="connsiteX0" fmla="*/ 88108 w 741319"/>
                <a:gd name="connsiteY0" fmla="*/ 108044 h 426765"/>
                <a:gd name="connsiteX1" fmla="*/ 72233 w 741319"/>
                <a:gd name="connsiteY1" fmla="*/ 38194 h 426765"/>
                <a:gd name="connsiteX2" fmla="*/ 5558 w 741319"/>
                <a:gd name="connsiteY2" fmla="*/ 57244 h 426765"/>
                <a:gd name="connsiteX3" fmla="*/ 43658 w 741319"/>
                <a:gd name="connsiteY3" fmla="*/ 193769 h 426765"/>
                <a:gd name="connsiteX4" fmla="*/ 5558 w 741319"/>
                <a:gd name="connsiteY4" fmla="*/ 174719 h 426765"/>
                <a:gd name="connsiteX5" fmla="*/ 310358 w 741319"/>
                <a:gd name="connsiteY5" fmla="*/ 311244 h 426765"/>
                <a:gd name="connsiteX6" fmla="*/ 246858 w 741319"/>
                <a:gd name="connsiteY6" fmla="*/ 295369 h 426765"/>
                <a:gd name="connsiteX7" fmla="*/ 472283 w 741319"/>
                <a:gd name="connsiteY7" fmla="*/ 323944 h 426765"/>
                <a:gd name="connsiteX8" fmla="*/ 738983 w 741319"/>
                <a:gd name="connsiteY8" fmla="*/ 425544 h 426765"/>
                <a:gd name="connsiteX9" fmla="*/ 583408 w 741319"/>
                <a:gd name="connsiteY9" fmla="*/ 374744 h 426765"/>
                <a:gd name="connsiteX10" fmla="*/ 265908 w 741319"/>
                <a:gd name="connsiteY10" fmla="*/ 295369 h 426765"/>
                <a:gd name="connsiteX11" fmla="*/ 24608 w 741319"/>
                <a:gd name="connsiteY11" fmla="*/ 206469 h 426765"/>
                <a:gd name="connsiteX12" fmla="*/ 8733 w 741319"/>
                <a:gd name="connsiteY12" fmla="*/ 35019 h 426765"/>
                <a:gd name="connsiteX13" fmla="*/ 30958 w 741319"/>
                <a:gd name="connsiteY13" fmla="*/ 57244 h 426765"/>
                <a:gd name="connsiteX14" fmla="*/ 30958 w 741319"/>
                <a:gd name="connsiteY14" fmla="*/ 94 h 426765"/>
                <a:gd name="connsiteX15" fmla="*/ 88108 w 741319"/>
                <a:gd name="connsiteY15" fmla="*/ 108044 h 426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41319" h="426765">
                  <a:moveTo>
                    <a:pt x="88108" y="108044"/>
                  </a:moveTo>
                  <a:cubicBezTo>
                    <a:pt x="94987" y="114394"/>
                    <a:pt x="85991" y="46661"/>
                    <a:pt x="72233" y="38194"/>
                  </a:cubicBezTo>
                  <a:cubicBezTo>
                    <a:pt x="58475" y="29727"/>
                    <a:pt x="10320" y="31315"/>
                    <a:pt x="5558" y="57244"/>
                  </a:cubicBezTo>
                  <a:cubicBezTo>
                    <a:pt x="796" y="83173"/>
                    <a:pt x="43658" y="174190"/>
                    <a:pt x="43658" y="193769"/>
                  </a:cubicBezTo>
                  <a:cubicBezTo>
                    <a:pt x="43658" y="213348"/>
                    <a:pt x="5558" y="174719"/>
                    <a:pt x="5558" y="174719"/>
                  </a:cubicBezTo>
                  <a:lnTo>
                    <a:pt x="310358" y="311244"/>
                  </a:lnTo>
                  <a:cubicBezTo>
                    <a:pt x="350575" y="331352"/>
                    <a:pt x="219871" y="293252"/>
                    <a:pt x="246858" y="295369"/>
                  </a:cubicBezTo>
                  <a:cubicBezTo>
                    <a:pt x="273846" y="297486"/>
                    <a:pt x="390262" y="302248"/>
                    <a:pt x="472283" y="323944"/>
                  </a:cubicBezTo>
                  <a:cubicBezTo>
                    <a:pt x="554304" y="345640"/>
                    <a:pt x="720462" y="417077"/>
                    <a:pt x="738983" y="425544"/>
                  </a:cubicBezTo>
                  <a:cubicBezTo>
                    <a:pt x="757504" y="434011"/>
                    <a:pt x="662254" y="396440"/>
                    <a:pt x="583408" y="374744"/>
                  </a:cubicBezTo>
                  <a:cubicBezTo>
                    <a:pt x="504562" y="353048"/>
                    <a:pt x="359041" y="323415"/>
                    <a:pt x="265908" y="295369"/>
                  </a:cubicBezTo>
                  <a:cubicBezTo>
                    <a:pt x="172775" y="267323"/>
                    <a:pt x="67470" y="249860"/>
                    <a:pt x="24608" y="206469"/>
                  </a:cubicBezTo>
                  <a:cubicBezTo>
                    <a:pt x="-18254" y="163078"/>
                    <a:pt x="7675" y="59890"/>
                    <a:pt x="8733" y="35019"/>
                  </a:cubicBezTo>
                  <a:cubicBezTo>
                    <a:pt x="9791" y="10148"/>
                    <a:pt x="27254" y="63065"/>
                    <a:pt x="30958" y="57244"/>
                  </a:cubicBezTo>
                  <a:cubicBezTo>
                    <a:pt x="34662" y="51423"/>
                    <a:pt x="21433" y="-2552"/>
                    <a:pt x="30958" y="94"/>
                  </a:cubicBezTo>
                  <a:cubicBezTo>
                    <a:pt x="40483" y="2740"/>
                    <a:pt x="81229" y="101694"/>
                    <a:pt x="88108" y="10804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フリーフォーム 281">
              <a:extLst>
                <a:ext uri="{FF2B5EF4-FFF2-40B4-BE49-F238E27FC236}">
                  <a16:creationId xmlns:a16="http://schemas.microsoft.com/office/drawing/2014/main" id="{1BB5AC44-950C-B398-C6C0-A4EFD07486C1}"/>
                </a:ext>
              </a:extLst>
            </p:cNvPr>
            <p:cNvSpPr/>
            <p:nvPr/>
          </p:nvSpPr>
          <p:spPr>
            <a:xfrm>
              <a:off x="3412341" y="7619560"/>
              <a:ext cx="143659" cy="143398"/>
            </a:xfrm>
            <a:custGeom>
              <a:avLst/>
              <a:gdLst>
                <a:gd name="connsiteX0" fmla="*/ 784 w 143659"/>
                <a:gd name="connsiteY0" fmla="*/ 440 h 143398"/>
                <a:gd name="connsiteX1" fmla="*/ 48409 w 143659"/>
                <a:gd name="connsiteY1" fmla="*/ 67115 h 143398"/>
                <a:gd name="connsiteX2" fmla="*/ 86509 w 143659"/>
                <a:gd name="connsiteY2" fmla="*/ 114740 h 143398"/>
                <a:gd name="connsiteX3" fmla="*/ 89684 w 143659"/>
                <a:gd name="connsiteY3" fmla="*/ 92515 h 143398"/>
                <a:gd name="connsiteX4" fmla="*/ 143659 w 143659"/>
                <a:gd name="connsiteY4" fmla="*/ 143315 h 143398"/>
                <a:gd name="connsiteX5" fmla="*/ 89684 w 143659"/>
                <a:gd name="connsiteY5" fmla="*/ 102040 h 143398"/>
                <a:gd name="connsiteX6" fmla="*/ 784 w 143659"/>
                <a:gd name="connsiteY6" fmla="*/ 440 h 143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659" h="143398">
                  <a:moveTo>
                    <a:pt x="784" y="440"/>
                  </a:moveTo>
                  <a:cubicBezTo>
                    <a:pt x="-6095" y="-5381"/>
                    <a:pt x="34122" y="48065"/>
                    <a:pt x="48409" y="67115"/>
                  </a:cubicBezTo>
                  <a:cubicBezTo>
                    <a:pt x="62697" y="86165"/>
                    <a:pt x="79630" y="110507"/>
                    <a:pt x="86509" y="114740"/>
                  </a:cubicBezTo>
                  <a:cubicBezTo>
                    <a:pt x="93388" y="118973"/>
                    <a:pt x="80159" y="87752"/>
                    <a:pt x="89684" y="92515"/>
                  </a:cubicBezTo>
                  <a:cubicBezTo>
                    <a:pt x="99209" y="97278"/>
                    <a:pt x="143659" y="141728"/>
                    <a:pt x="143659" y="143315"/>
                  </a:cubicBezTo>
                  <a:cubicBezTo>
                    <a:pt x="143659" y="144902"/>
                    <a:pt x="110322" y="123736"/>
                    <a:pt x="89684" y="102040"/>
                  </a:cubicBezTo>
                  <a:cubicBezTo>
                    <a:pt x="69047" y="80344"/>
                    <a:pt x="7663" y="6261"/>
                    <a:pt x="784" y="44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フリーフォーム 282">
              <a:extLst>
                <a:ext uri="{FF2B5EF4-FFF2-40B4-BE49-F238E27FC236}">
                  <a16:creationId xmlns:a16="http://schemas.microsoft.com/office/drawing/2014/main" id="{3EF5AD31-7E57-147E-C853-764FE4086AB6}"/>
                </a:ext>
              </a:extLst>
            </p:cNvPr>
            <p:cNvSpPr/>
            <p:nvPr/>
          </p:nvSpPr>
          <p:spPr>
            <a:xfrm>
              <a:off x="3488252" y="7663178"/>
              <a:ext cx="775386" cy="292788"/>
            </a:xfrm>
            <a:custGeom>
              <a:avLst/>
              <a:gdLst>
                <a:gd name="connsiteX0" fmla="*/ 4248 w 775386"/>
                <a:gd name="connsiteY0" fmla="*/ 1272 h 292788"/>
                <a:gd name="connsiteX1" fmla="*/ 337623 w 775386"/>
                <a:gd name="connsiteY1" fmla="*/ 163197 h 292788"/>
                <a:gd name="connsiteX2" fmla="*/ 286823 w 775386"/>
                <a:gd name="connsiteY2" fmla="*/ 137797 h 292788"/>
                <a:gd name="connsiteX3" fmla="*/ 740848 w 775386"/>
                <a:gd name="connsiteY3" fmla="*/ 271147 h 292788"/>
                <a:gd name="connsiteX4" fmla="*/ 709098 w 775386"/>
                <a:gd name="connsiteY4" fmla="*/ 283847 h 292788"/>
                <a:gd name="connsiteX5" fmla="*/ 432873 w 775386"/>
                <a:gd name="connsiteY5" fmla="*/ 182247 h 292788"/>
                <a:gd name="connsiteX6" fmla="*/ 159823 w 775386"/>
                <a:gd name="connsiteY6" fmla="*/ 96522 h 292788"/>
                <a:gd name="connsiteX7" fmla="*/ 70923 w 775386"/>
                <a:gd name="connsiteY7" fmla="*/ 86997 h 292788"/>
                <a:gd name="connsiteX8" fmla="*/ 143948 w 775386"/>
                <a:gd name="connsiteY8" fmla="*/ 86997 h 292788"/>
                <a:gd name="connsiteX9" fmla="*/ 4248 w 775386"/>
                <a:gd name="connsiteY9" fmla="*/ 1272 h 29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5386" h="292788">
                  <a:moveTo>
                    <a:pt x="4248" y="1272"/>
                  </a:moveTo>
                  <a:cubicBezTo>
                    <a:pt x="36527" y="13972"/>
                    <a:pt x="290527" y="140443"/>
                    <a:pt x="337623" y="163197"/>
                  </a:cubicBezTo>
                  <a:cubicBezTo>
                    <a:pt x="384719" y="185951"/>
                    <a:pt x="219619" y="119805"/>
                    <a:pt x="286823" y="137797"/>
                  </a:cubicBezTo>
                  <a:cubicBezTo>
                    <a:pt x="354027" y="155789"/>
                    <a:pt x="670469" y="246805"/>
                    <a:pt x="740848" y="271147"/>
                  </a:cubicBezTo>
                  <a:cubicBezTo>
                    <a:pt x="811227" y="295489"/>
                    <a:pt x="760427" y="298664"/>
                    <a:pt x="709098" y="283847"/>
                  </a:cubicBezTo>
                  <a:cubicBezTo>
                    <a:pt x="657769" y="269030"/>
                    <a:pt x="524419" y="213468"/>
                    <a:pt x="432873" y="182247"/>
                  </a:cubicBezTo>
                  <a:cubicBezTo>
                    <a:pt x="341327" y="151026"/>
                    <a:pt x="220148" y="112397"/>
                    <a:pt x="159823" y="96522"/>
                  </a:cubicBezTo>
                  <a:cubicBezTo>
                    <a:pt x="99498" y="80647"/>
                    <a:pt x="73569" y="88585"/>
                    <a:pt x="70923" y="86997"/>
                  </a:cubicBezTo>
                  <a:cubicBezTo>
                    <a:pt x="68277" y="85410"/>
                    <a:pt x="154002" y="99168"/>
                    <a:pt x="143948" y="86997"/>
                  </a:cubicBezTo>
                  <a:cubicBezTo>
                    <a:pt x="133894" y="74826"/>
                    <a:pt x="-28031" y="-11428"/>
                    <a:pt x="4248" y="127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フリーフォーム 283">
              <a:extLst>
                <a:ext uri="{FF2B5EF4-FFF2-40B4-BE49-F238E27FC236}">
                  <a16:creationId xmlns:a16="http://schemas.microsoft.com/office/drawing/2014/main" id="{84F022D0-2A39-FA64-7D12-BCB705F016CC}"/>
                </a:ext>
              </a:extLst>
            </p:cNvPr>
            <p:cNvSpPr/>
            <p:nvPr/>
          </p:nvSpPr>
          <p:spPr>
            <a:xfrm>
              <a:off x="3628083" y="7590593"/>
              <a:ext cx="249637" cy="45316"/>
            </a:xfrm>
            <a:custGeom>
              <a:avLst/>
              <a:gdLst>
                <a:gd name="connsiteX0" fmla="*/ 248592 w 249637"/>
                <a:gd name="connsiteY0" fmla="*/ 32582 h 45316"/>
                <a:gd name="connsiteX1" fmla="*/ 153342 w 249637"/>
                <a:gd name="connsiteY1" fmla="*/ 32582 h 45316"/>
                <a:gd name="connsiteX2" fmla="*/ 48567 w 249637"/>
                <a:gd name="connsiteY2" fmla="*/ 42107 h 45316"/>
                <a:gd name="connsiteX3" fmla="*/ 134292 w 249637"/>
                <a:gd name="connsiteY3" fmla="*/ 42107 h 45316"/>
                <a:gd name="connsiteX4" fmla="*/ 48567 w 249637"/>
                <a:gd name="connsiteY4" fmla="*/ 4007 h 45316"/>
                <a:gd name="connsiteX5" fmla="*/ 942 w 249637"/>
                <a:gd name="connsiteY5" fmla="*/ 4007 h 45316"/>
                <a:gd name="connsiteX6" fmla="*/ 89842 w 249637"/>
                <a:gd name="connsiteY6" fmla="*/ 29407 h 45316"/>
                <a:gd name="connsiteX7" fmla="*/ 248592 w 249637"/>
                <a:gd name="connsiteY7" fmla="*/ 32582 h 4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637" h="45316">
                  <a:moveTo>
                    <a:pt x="248592" y="32582"/>
                  </a:moveTo>
                  <a:cubicBezTo>
                    <a:pt x="259175" y="33111"/>
                    <a:pt x="186679" y="30995"/>
                    <a:pt x="153342" y="32582"/>
                  </a:cubicBezTo>
                  <a:cubicBezTo>
                    <a:pt x="120005" y="34169"/>
                    <a:pt x="51742" y="40520"/>
                    <a:pt x="48567" y="42107"/>
                  </a:cubicBezTo>
                  <a:cubicBezTo>
                    <a:pt x="45392" y="43694"/>
                    <a:pt x="134292" y="48457"/>
                    <a:pt x="134292" y="42107"/>
                  </a:cubicBezTo>
                  <a:cubicBezTo>
                    <a:pt x="134292" y="35757"/>
                    <a:pt x="70792" y="10357"/>
                    <a:pt x="48567" y="4007"/>
                  </a:cubicBezTo>
                  <a:cubicBezTo>
                    <a:pt x="26342" y="-2343"/>
                    <a:pt x="-5937" y="-226"/>
                    <a:pt x="942" y="4007"/>
                  </a:cubicBezTo>
                  <a:cubicBezTo>
                    <a:pt x="7821" y="8240"/>
                    <a:pt x="55975" y="25174"/>
                    <a:pt x="89842" y="29407"/>
                  </a:cubicBezTo>
                  <a:cubicBezTo>
                    <a:pt x="123709" y="33640"/>
                    <a:pt x="238009" y="32053"/>
                    <a:pt x="248592" y="3258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フリーフォーム 284">
              <a:extLst>
                <a:ext uri="{FF2B5EF4-FFF2-40B4-BE49-F238E27FC236}">
                  <a16:creationId xmlns:a16="http://schemas.microsoft.com/office/drawing/2014/main" id="{4BA210A7-D627-B6F7-1A01-CCE9D9ADF287}"/>
                </a:ext>
              </a:extLst>
            </p:cNvPr>
            <p:cNvSpPr/>
            <p:nvPr/>
          </p:nvSpPr>
          <p:spPr>
            <a:xfrm>
              <a:off x="3476369" y="7559157"/>
              <a:ext cx="178058" cy="122356"/>
            </a:xfrm>
            <a:custGeom>
              <a:avLst/>
              <a:gdLst>
                <a:gd name="connsiteX0" fmla="*/ 178056 w 178058"/>
                <a:gd name="connsiteY0" fmla="*/ 35443 h 122356"/>
                <a:gd name="connsiteX1" fmla="*/ 76456 w 178058"/>
                <a:gd name="connsiteY1" fmla="*/ 3693 h 122356"/>
                <a:gd name="connsiteX2" fmla="*/ 35181 w 178058"/>
                <a:gd name="connsiteY2" fmla="*/ 13218 h 122356"/>
                <a:gd name="connsiteX3" fmla="*/ 6606 w 178058"/>
                <a:gd name="connsiteY3" fmla="*/ 41793 h 122356"/>
                <a:gd name="connsiteX4" fmla="*/ 38356 w 178058"/>
                <a:gd name="connsiteY4" fmla="*/ 121168 h 122356"/>
                <a:gd name="connsiteX5" fmla="*/ 22481 w 178058"/>
                <a:gd name="connsiteY5" fmla="*/ 86243 h 122356"/>
                <a:gd name="connsiteX6" fmla="*/ 256 w 178058"/>
                <a:gd name="connsiteY6" fmla="*/ 41793 h 122356"/>
                <a:gd name="connsiteX7" fmla="*/ 38356 w 178058"/>
                <a:gd name="connsiteY7" fmla="*/ 6868 h 122356"/>
                <a:gd name="connsiteX8" fmla="*/ 79631 w 178058"/>
                <a:gd name="connsiteY8" fmla="*/ 3693 h 122356"/>
                <a:gd name="connsiteX9" fmla="*/ 178056 w 178058"/>
                <a:gd name="connsiteY9" fmla="*/ 35443 h 122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8058" h="122356">
                  <a:moveTo>
                    <a:pt x="178056" y="35443"/>
                  </a:moveTo>
                  <a:cubicBezTo>
                    <a:pt x="177527" y="35443"/>
                    <a:pt x="100268" y="7397"/>
                    <a:pt x="76456" y="3693"/>
                  </a:cubicBezTo>
                  <a:cubicBezTo>
                    <a:pt x="52643" y="-11"/>
                    <a:pt x="46823" y="6868"/>
                    <a:pt x="35181" y="13218"/>
                  </a:cubicBezTo>
                  <a:cubicBezTo>
                    <a:pt x="23539" y="19568"/>
                    <a:pt x="6077" y="23801"/>
                    <a:pt x="6606" y="41793"/>
                  </a:cubicBezTo>
                  <a:cubicBezTo>
                    <a:pt x="7135" y="59785"/>
                    <a:pt x="35710" y="113760"/>
                    <a:pt x="38356" y="121168"/>
                  </a:cubicBezTo>
                  <a:cubicBezTo>
                    <a:pt x="41002" y="128576"/>
                    <a:pt x="28831" y="99472"/>
                    <a:pt x="22481" y="86243"/>
                  </a:cubicBezTo>
                  <a:cubicBezTo>
                    <a:pt x="16131" y="73014"/>
                    <a:pt x="-2390" y="55022"/>
                    <a:pt x="256" y="41793"/>
                  </a:cubicBezTo>
                  <a:cubicBezTo>
                    <a:pt x="2902" y="28564"/>
                    <a:pt x="25127" y="13218"/>
                    <a:pt x="38356" y="6868"/>
                  </a:cubicBezTo>
                  <a:cubicBezTo>
                    <a:pt x="51585" y="518"/>
                    <a:pt x="52114" y="-3186"/>
                    <a:pt x="79631" y="3693"/>
                  </a:cubicBezTo>
                  <a:cubicBezTo>
                    <a:pt x="107148" y="10572"/>
                    <a:pt x="178585" y="35443"/>
                    <a:pt x="178056" y="3544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フリーフォーム 285">
              <a:extLst>
                <a:ext uri="{FF2B5EF4-FFF2-40B4-BE49-F238E27FC236}">
                  <a16:creationId xmlns:a16="http://schemas.microsoft.com/office/drawing/2014/main" id="{6B5D0BBC-346D-ED54-53E9-1489853571F8}"/>
                </a:ext>
              </a:extLst>
            </p:cNvPr>
            <p:cNvSpPr/>
            <p:nvPr/>
          </p:nvSpPr>
          <p:spPr>
            <a:xfrm>
              <a:off x="3523982" y="7591293"/>
              <a:ext cx="98779" cy="93096"/>
            </a:xfrm>
            <a:custGeom>
              <a:avLst/>
              <a:gdLst>
                <a:gd name="connsiteX0" fmla="*/ 98693 w 98779"/>
                <a:gd name="connsiteY0" fmla="*/ 132 h 93096"/>
                <a:gd name="connsiteX1" fmla="*/ 32018 w 98779"/>
                <a:gd name="connsiteY1" fmla="*/ 6482 h 93096"/>
                <a:gd name="connsiteX2" fmla="*/ 35193 w 98779"/>
                <a:gd name="connsiteY2" fmla="*/ 35057 h 93096"/>
                <a:gd name="connsiteX3" fmla="*/ 57418 w 98779"/>
                <a:gd name="connsiteY3" fmla="*/ 92207 h 93096"/>
                <a:gd name="connsiteX4" fmla="*/ 44718 w 98779"/>
                <a:gd name="connsiteY4" fmla="*/ 66807 h 93096"/>
                <a:gd name="connsiteX5" fmla="*/ 268 w 98779"/>
                <a:gd name="connsiteY5" fmla="*/ 25532 h 93096"/>
                <a:gd name="connsiteX6" fmla="*/ 25668 w 98779"/>
                <a:gd name="connsiteY6" fmla="*/ 19182 h 93096"/>
                <a:gd name="connsiteX7" fmla="*/ 16143 w 98779"/>
                <a:gd name="connsiteY7" fmla="*/ 3307 h 93096"/>
                <a:gd name="connsiteX8" fmla="*/ 98693 w 98779"/>
                <a:gd name="connsiteY8" fmla="*/ 132 h 9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779" h="93096">
                  <a:moveTo>
                    <a:pt x="98693" y="132"/>
                  </a:moveTo>
                  <a:cubicBezTo>
                    <a:pt x="101339" y="661"/>
                    <a:pt x="42601" y="661"/>
                    <a:pt x="32018" y="6482"/>
                  </a:cubicBezTo>
                  <a:cubicBezTo>
                    <a:pt x="21435" y="12303"/>
                    <a:pt x="30960" y="20770"/>
                    <a:pt x="35193" y="35057"/>
                  </a:cubicBezTo>
                  <a:cubicBezTo>
                    <a:pt x="39426" y="49344"/>
                    <a:pt x="55831" y="86915"/>
                    <a:pt x="57418" y="92207"/>
                  </a:cubicBezTo>
                  <a:cubicBezTo>
                    <a:pt x="59005" y="97499"/>
                    <a:pt x="54243" y="77920"/>
                    <a:pt x="44718" y="66807"/>
                  </a:cubicBezTo>
                  <a:cubicBezTo>
                    <a:pt x="35193" y="55695"/>
                    <a:pt x="3443" y="33470"/>
                    <a:pt x="268" y="25532"/>
                  </a:cubicBezTo>
                  <a:cubicBezTo>
                    <a:pt x="-2907" y="17594"/>
                    <a:pt x="23022" y="22886"/>
                    <a:pt x="25668" y="19182"/>
                  </a:cubicBezTo>
                  <a:cubicBezTo>
                    <a:pt x="28314" y="15478"/>
                    <a:pt x="4501" y="5953"/>
                    <a:pt x="16143" y="3307"/>
                  </a:cubicBezTo>
                  <a:cubicBezTo>
                    <a:pt x="27785" y="661"/>
                    <a:pt x="96047" y="-397"/>
                    <a:pt x="98693" y="13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フリーフォーム 286">
              <a:extLst>
                <a:ext uri="{FF2B5EF4-FFF2-40B4-BE49-F238E27FC236}">
                  <a16:creationId xmlns:a16="http://schemas.microsoft.com/office/drawing/2014/main" id="{D90446BE-AFF7-CAF2-8880-1B3E172489C4}"/>
                </a:ext>
              </a:extLst>
            </p:cNvPr>
            <p:cNvSpPr/>
            <p:nvPr/>
          </p:nvSpPr>
          <p:spPr>
            <a:xfrm>
              <a:off x="3498833" y="7559471"/>
              <a:ext cx="181463" cy="42928"/>
            </a:xfrm>
            <a:custGeom>
              <a:avLst/>
              <a:gdLst>
                <a:gd name="connsiteX0" fmla="*/ 17 w 181463"/>
                <a:gd name="connsiteY0" fmla="*/ 16079 h 42928"/>
                <a:gd name="connsiteX1" fmla="*/ 130192 w 181463"/>
                <a:gd name="connsiteY1" fmla="*/ 31954 h 42928"/>
                <a:gd name="connsiteX2" fmla="*/ 180992 w 181463"/>
                <a:gd name="connsiteY2" fmla="*/ 41479 h 42928"/>
                <a:gd name="connsiteX3" fmla="*/ 104792 w 181463"/>
                <a:gd name="connsiteY3" fmla="*/ 204 h 42928"/>
                <a:gd name="connsiteX4" fmla="*/ 120667 w 181463"/>
                <a:gd name="connsiteY4" fmla="*/ 25604 h 42928"/>
                <a:gd name="connsiteX5" fmla="*/ 17 w 181463"/>
                <a:gd name="connsiteY5" fmla="*/ 16079 h 4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463" h="42928">
                  <a:moveTo>
                    <a:pt x="17" y="16079"/>
                  </a:moveTo>
                  <a:cubicBezTo>
                    <a:pt x="1605" y="17137"/>
                    <a:pt x="100030" y="27721"/>
                    <a:pt x="130192" y="31954"/>
                  </a:cubicBezTo>
                  <a:cubicBezTo>
                    <a:pt x="160354" y="36187"/>
                    <a:pt x="185225" y="46771"/>
                    <a:pt x="180992" y="41479"/>
                  </a:cubicBezTo>
                  <a:cubicBezTo>
                    <a:pt x="176759" y="36187"/>
                    <a:pt x="114846" y="2850"/>
                    <a:pt x="104792" y="204"/>
                  </a:cubicBezTo>
                  <a:cubicBezTo>
                    <a:pt x="94738" y="-2442"/>
                    <a:pt x="134954" y="21371"/>
                    <a:pt x="120667" y="25604"/>
                  </a:cubicBezTo>
                  <a:cubicBezTo>
                    <a:pt x="106380" y="29837"/>
                    <a:pt x="-1571" y="15021"/>
                    <a:pt x="17" y="1607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フリーフォーム 287">
              <a:extLst>
                <a:ext uri="{FF2B5EF4-FFF2-40B4-BE49-F238E27FC236}">
                  <a16:creationId xmlns:a16="http://schemas.microsoft.com/office/drawing/2014/main" id="{449497DF-D738-F2D4-C545-0D6445F5E419}"/>
                </a:ext>
              </a:extLst>
            </p:cNvPr>
            <p:cNvSpPr/>
            <p:nvPr/>
          </p:nvSpPr>
          <p:spPr>
            <a:xfrm>
              <a:off x="3593932" y="7640437"/>
              <a:ext cx="424535" cy="167722"/>
            </a:xfrm>
            <a:custGeom>
              <a:avLst/>
              <a:gdLst>
                <a:gd name="connsiteX0" fmla="*/ 28743 w 424535"/>
                <a:gd name="connsiteY0" fmla="*/ 1788 h 167722"/>
                <a:gd name="connsiteX1" fmla="*/ 127168 w 424535"/>
                <a:gd name="connsiteY1" fmla="*/ 11313 h 167722"/>
                <a:gd name="connsiteX2" fmla="*/ 171618 w 424535"/>
                <a:gd name="connsiteY2" fmla="*/ 81163 h 167722"/>
                <a:gd name="connsiteX3" fmla="*/ 165268 w 424535"/>
                <a:gd name="connsiteY3" fmla="*/ 58938 h 167722"/>
                <a:gd name="connsiteX4" fmla="*/ 295443 w 424535"/>
                <a:gd name="connsiteY4" fmla="*/ 144663 h 167722"/>
                <a:gd name="connsiteX5" fmla="*/ 257343 w 424535"/>
                <a:gd name="connsiteY5" fmla="*/ 157363 h 167722"/>
                <a:gd name="connsiteX6" fmla="*/ 422443 w 424535"/>
                <a:gd name="connsiteY6" fmla="*/ 163713 h 167722"/>
                <a:gd name="connsiteX7" fmla="*/ 343068 w 424535"/>
                <a:gd name="connsiteY7" fmla="*/ 163713 h 167722"/>
                <a:gd name="connsiteX8" fmla="*/ 235118 w 424535"/>
                <a:gd name="connsiteY8" fmla="*/ 112913 h 167722"/>
                <a:gd name="connsiteX9" fmla="*/ 187493 w 424535"/>
                <a:gd name="connsiteY9" fmla="*/ 87513 h 167722"/>
                <a:gd name="connsiteX10" fmla="*/ 123993 w 424535"/>
                <a:gd name="connsiteY10" fmla="*/ 71638 h 167722"/>
                <a:gd name="connsiteX11" fmla="*/ 168 w 424535"/>
                <a:gd name="connsiteY11" fmla="*/ 74813 h 167722"/>
                <a:gd name="connsiteX12" fmla="*/ 152568 w 424535"/>
                <a:gd name="connsiteY12" fmla="*/ 62113 h 167722"/>
                <a:gd name="connsiteX13" fmla="*/ 143043 w 424535"/>
                <a:gd name="connsiteY13" fmla="*/ 4963 h 167722"/>
                <a:gd name="connsiteX14" fmla="*/ 28743 w 424535"/>
                <a:gd name="connsiteY14" fmla="*/ 1788 h 16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4535" h="167722">
                  <a:moveTo>
                    <a:pt x="28743" y="1788"/>
                  </a:moveTo>
                  <a:cubicBezTo>
                    <a:pt x="26097" y="2846"/>
                    <a:pt x="103356" y="-1916"/>
                    <a:pt x="127168" y="11313"/>
                  </a:cubicBezTo>
                  <a:cubicBezTo>
                    <a:pt x="150980" y="24542"/>
                    <a:pt x="165268" y="73226"/>
                    <a:pt x="171618" y="81163"/>
                  </a:cubicBezTo>
                  <a:cubicBezTo>
                    <a:pt x="177968" y="89100"/>
                    <a:pt x="144631" y="48355"/>
                    <a:pt x="165268" y="58938"/>
                  </a:cubicBezTo>
                  <a:cubicBezTo>
                    <a:pt x="185906" y="69521"/>
                    <a:pt x="280097" y="128259"/>
                    <a:pt x="295443" y="144663"/>
                  </a:cubicBezTo>
                  <a:cubicBezTo>
                    <a:pt x="310789" y="161067"/>
                    <a:pt x="236176" y="154188"/>
                    <a:pt x="257343" y="157363"/>
                  </a:cubicBezTo>
                  <a:cubicBezTo>
                    <a:pt x="278510" y="160538"/>
                    <a:pt x="408156" y="162655"/>
                    <a:pt x="422443" y="163713"/>
                  </a:cubicBezTo>
                  <a:cubicBezTo>
                    <a:pt x="436730" y="164771"/>
                    <a:pt x="374289" y="172180"/>
                    <a:pt x="343068" y="163713"/>
                  </a:cubicBezTo>
                  <a:cubicBezTo>
                    <a:pt x="311847" y="155246"/>
                    <a:pt x="261047" y="125613"/>
                    <a:pt x="235118" y="112913"/>
                  </a:cubicBezTo>
                  <a:cubicBezTo>
                    <a:pt x="209189" y="100213"/>
                    <a:pt x="206014" y="94392"/>
                    <a:pt x="187493" y="87513"/>
                  </a:cubicBezTo>
                  <a:cubicBezTo>
                    <a:pt x="168972" y="80634"/>
                    <a:pt x="155214" y="73755"/>
                    <a:pt x="123993" y="71638"/>
                  </a:cubicBezTo>
                  <a:cubicBezTo>
                    <a:pt x="92772" y="69521"/>
                    <a:pt x="-4594" y="76400"/>
                    <a:pt x="168" y="74813"/>
                  </a:cubicBezTo>
                  <a:cubicBezTo>
                    <a:pt x="4930" y="73226"/>
                    <a:pt x="128755" y="73755"/>
                    <a:pt x="152568" y="62113"/>
                  </a:cubicBezTo>
                  <a:cubicBezTo>
                    <a:pt x="176381" y="50471"/>
                    <a:pt x="160505" y="12900"/>
                    <a:pt x="143043" y="4963"/>
                  </a:cubicBezTo>
                  <a:cubicBezTo>
                    <a:pt x="125581" y="-2974"/>
                    <a:pt x="31389" y="730"/>
                    <a:pt x="28743" y="178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フリーフォーム 288">
              <a:extLst>
                <a:ext uri="{FF2B5EF4-FFF2-40B4-BE49-F238E27FC236}">
                  <a16:creationId xmlns:a16="http://schemas.microsoft.com/office/drawing/2014/main" id="{CA189232-94BE-AE8E-2E0C-D7824857B41A}"/>
                </a:ext>
              </a:extLst>
            </p:cNvPr>
            <p:cNvSpPr/>
            <p:nvPr/>
          </p:nvSpPr>
          <p:spPr>
            <a:xfrm>
              <a:off x="3938716" y="7724594"/>
              <a:ext cx="554455" cy="98762"/>
            </a:xfrm>
            <a:custGeom>
              <a:avLst/>
              <a:gdLst>
                <a:gd name="connsiteX0" fmla="*/ 1459 w 554455"/>
                <a:gd name="connsiteY0" fmla="*/ 54156 h 98762"/>
                <a:gd name="connsiteX1" fmla="*/ 185609 w 554455"/>
                <a:gd name="connsiteY1" fmla="*/ 6531 h 98762"/>
                <a:gd name="connsiteX2" fmla="*/ 207834 w 554455"/>
                <a:gd name="connsiteY2" fmla="*/ 16056 h 98762"/>
                <a:gd name="connsiteX3" fmla="*/ 284034 w 554455"/>
                <a:gd name="connsiteY3" fmla="*/ 63681 h 98762"/>
                <a:gd name="connsiteX4" fmla="*/ 417384 w 554455"/>
                <a:gd name="connsiteY4" fmla="*/ 63681 h 98762"/>
                <a:gd name="connsiteX5" fmla="*/ 391984 w 554455"/>
                <a:gd name="connsiteY5" fmla="*/ 98606 h 98762"/>
                <a:gd name="connsiteX6" fmla="*/ 553909 w 554455"/>
                <a:gd name="connsiteY6" fmla="*/ 47806 h 98762"/>
                <a:gd name="connsiteX7" fmla="*/ 439609 w 554455"/>
                <a:gd name="connsiteY7" fmla="*/ 66856 h 98762"/>
                <a:gd name="connsiteX8" fmla="*/ 303084 w 554455"/>
                <a:gd name="connsiteY8" fmla="*/ 50981 h 98762"/>
                <a:gd name="connsiteX9" fmla="*/ 201484 w 554455"/>
                <a:gd name="connsiteY9" fmla="*/ 181 h 98762"/>
                <a:gd name="connsiteX10" fmla="*/ 103059 w 554455"/>
                <a:gd name="connsiteY10" fmla="*/ 35106 h 98762"/>
                <a:gd name="connsiteX11" fmla="*/ 1459 w 554455"/>
                <a:gd name="connsiteY11" fmla="*/ 54156 h 9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4455" h="98762">
                  <a:moveTo>
                    <a:pt x="1459" y="54156"/>
                  </a:moveTo>
                  <a:cubicBezTo>
                    <a:pt x="15217" y="49394"/>
                    <a:pt x="151213" y="12881"/>
                    <a:pt x="185609" y="6531"/>
                  </a:cubicBezTo>
                  <a:cubicBezTo>
                    <a:pt x="220005" y="181"/>
                    <a:pt x="191430" y="6531"/>
                    <a:pt x="207834" y="16056"/>
                  </a:cubicBezTo>
                  <a:cubicBezTo>
                    <a:pt x="224238" y="25581"/>
                    <a:pt x="249109" y="55744"/>
                    <a:pt x="284034" y="63681"/>
                  </a:cubicBezTo>
                  <a:cubicBezTo>
                    <a:pt x="318959" y="71618"/>
                    <a:pt x="399392" y="57860"/>
                    <a:pt x="417384" y="63681"/>
                  </a:cubicBezTo>
                  <a:cubicBezTo>
                    <a:pt x="435376" y="69502"/>
                    <a:pt x="369230" y="101252"/>
                    <a:pt x="391984" y="98606"/>
                  </a:cubicBezTo>
                  <a:cubicBezTo>
                    <a:pt x="414738" y="95960"/>
                    <a:pt x="545972" y="53098"/>
                    <a:pt x="553909" y="47806"/>
                  </a:cubicBezTo>
                  <a:cubicBezTo>
                    <a:pt x="561846" y="42514"/>
                    <a:pt x="481413" y="66327"/>
                    <a:pt x="439609" y="66856"/>
                  </a:cubicBezTo>
                  <a:cubicBezTo>
                    <a:pt x="397805" y="67385"/>
                    <a:pt x="342772" y="62094"/>
                    <a:pt x="303084" y="50981"/>
                  </a:cubicBezTo>
                  <a:cubicBezTo>
                    <a:pt x="263397" y="39868"/>
                    <a:pt x="234822" y="2827"/>
                    <a:pt x="201484" y="181"/>
                  </a:cubicBezTo>
                  <a:cubicBezTo>
                    <a:pt x="168147" y="-2465"/>
                    <a:pt x="131105" y="24523"/>
                    <a:pt x="103059" y="35106"/>
                  </a:cubicBezTo>
                  <a:cubicBezTo>
                    <a:pt x="75013" y="45689"/>
                    <a:pt x="-12299" y="58918"/>
                    <a:pt x="1459" y="5415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フリーフォーム 289">
              <a:extLst>
                <a:ext uri="{FF2B5EF4-FFF2-40B4-BE49-F238E27FC236}">
                  <a16:creationId xmlns:a16="http://schemas.microsoft.com/office/drawing/2014/main" id="{01A7C736-C63C-1504-E932-A2643FA5E156}"/>
                </a:ext>
              </a:extLst>
            </p:cNvPr>
            <p:cNvSpPr/>
            <p:nvPr/>
          </p:nvSpPr>
          <p:spPr>
            <a:xfrm>
              <a:off x="4054475" y="7493000"/>
              <a:ext cx="460375" cy="149225"/>
            </a:xfrm>
            <a:custGeom>
              <a:avLst/>
              <a:gdLst>
                <a:gd name="connsiteX0" fmla="*/ 0 w 460375"/>
                <a:gd name="connsiteY0" fmla="*/ 149225 h 149225"/>
                <a:gd name="connsiteX1" fmla="*/ 180975 w 460375"/>
                <a:gd name="connsiteY1" fmla="*/ 133350 h 149225"/>
                <a:gd name="connsiteX2" fmla="*/ 260350 w 460375"/>
                <a:gd name="connsiteY2" fmla="*/ 142875 h 149225"/>
                <a:gd name="connsiteX3" fmla="*/ 254000 w 460375"/>
                <a:gd name="connsiteY3" fmla="*/ 92075 h 149225"/>
                <a:gd name="connsiteX4" fmla="*/ 301625 w 460375"/>
                <a:gd name="connsiteY4" fmla="*/ 53975 h 149225"/>
                <a:gd name="connsiteX5" fmla="*/ 346075 w 460375"/>
                <a:gd name="connsiteY5" fmla="*/ 101600 h 149225"/>
                <a:gd name="connsiteX6" fmla="*/ 396875 w 460375"/>
                <a:gd name="connsiteY6" fmla="*/ 107950 h 149225"/>
                <a:gd name="connsiteX7" fmla="*/ 314325 w 460375"/>
                <a:gd name="connsiteY7" fmla="*/ 69850 h 149225"/>
                <a:gd name="connsiteX8" fmla="*/ 460375 w 460375"/>
                <a:gd name="connsiteY8" fmla="*/ 0 h 149225"/>
                <a:gd name="connsiteX9" fmla="*/ 460375 w 460375"/>
                <a:gd name="connsiteY9" fmla="*/ 0 h 149225"/>
                <a:gd name="connsiteX10" fmla="*/ 269875 w 460375"/>
                <a:gd name="connsiteY10" fmla="*/ 73025 h 149225"/>
                <a:gd name="connsiteX11" fmla="*/ 257175 w 460375"/>
                <a:gd name="connsiteY11" fmla="*/ 111125 h 149225"/>
                <a:gd name="connsiteX12" fmla="*/ 222250 w 460375"/>
                <a:gd name="connsiteY12" fmla="*/ 114300 h 149225"/>
                <a:gd name="connsiteX13" fmla="*/ 0 w 460375"/>
                <a:gd name="connsiteY13" fmla="*/ 149225 h 14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0375" h="149225">
                  <a:moveTo>
                    <a:pt x="0" y="149225"/>
                  </a:moveTo>
                  <a:cubicBezTo>
                    <a:pt x="68791" y="141816"/>
                    <a:pt x="137583" y="134408"/>
                    <a:pt x="180975" y="133350"/>
                  </a:cubicBezTo>
                  <a:cubicBezTo>
                    <a:pt x="224367" y="132292"/>
                    <a:pt x="248179" y="149754"/>
                    <a:pt x="260350" y="142875"/>
                  </a:cubicBezTo>
                  <a:cubicBezTo>
                    <a:pt x="272521" y="135996"/>
                    <a:pt x="247121" y="106892"/>
                    <a:pt x="254000" y="92075"/>
                  </a:cubicBezTo>
                  <a:cubicBezTo>
                    <a:pt x="260879" y="77258"/>
                    <a:pt x="286279" y="52387"/>
                    <a:pt x="301625" y="53975"/>
                  </a:cubicBezTo>
                  <a:cubicBezTo>
                    <a:pt x="316971" y="55562"/>
                    <a:pt x="330200" y="92604"/>
                    <a:pt x="346075" y="101600"/>
                  </a:cubicBezTo>
                  <a:cubicBezTo>
                    <a:pt x="361950" y="110596"/>
                    <a:pt x="402167" y="113242"/>
                    <a:pt x="396875" y="107950"/>
                  </a:cubicBezTo>
                  <a:cubicBezTo>
                    <a:pt x="391583" y="102658"/>
                    <a:pt x="303742" y="87842"/>
                    <a:pt x="314325" y="69850"/>
                  </a:cubicBezTo>
                  <a:cubicBezTo>
                    <a:pt x="324908" y="51858"/>
                    <a:pt x="460375" y="0"/>
                    <a:pt x="460375" y="0"/>
                  </a:cubicBezTo>
                  <a:lnTo>
                    <a:pt x="460375" y="0"/>
                  </a:lnTo>
                  <a:cubicBezTo>
                    <a:pt x="428625" y="12171"/>
                    <a:pt x="303742" y="54504"/>
                    <a:pt x="269875" y="73025"/>
                  </a:cubicBezTo>
                  <a:cubicBezTo>
                    <a:pt x="236008" y="91546"/>
                    <a:pt x="265113" y="104246"/>
                    <a:pt x="257175" y="111125"/>
                  </a:cubicBezTo>
                  <a:cubicBezTo>
                    <a:pt x="249237" y="118004"/>
                    <a:pt x="222250" y="114300"/>
                    <a:pt x="222250" y="114300"/>
                  </a:cubicBezTo>
                  <a:lnTo>
                    <a:pt x="0" y="149225"/>
                  </a:ln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フリーフォーム 290">
              <a:extLst>
                <a:ext uri="{FF2B5EF4-FFF2-40B4-BE49-F238E27FC236}">
                  <a16:creationId xmlns:a16="http://schemas.microsoft.com/office/drawing/2014/main" id="{2FB7E641-0ECD-9957-EE62-5397B7B590D0}"/>
                </a:ext>
              </a:extLst>
            </p:cNvPr>
            <p:cNvSpPr/>
            <p:nvPr/>
          </p:nvSpPr>
          <p:spPr>
            <a:xfrm>
              <a:off x="3842119" y="7632297"/>
              <a:ext cx="180841" cy="152829"/>
            </a:xfrm>
            <a:custGeom>
              <a:avLst/>
              <a:gdLst>
                <a:gd name="connsiteX0" fmla="*/ 44081 w 180841"/>
                <a:gd name="connsiteY0" fmla="*/ 403 h 152829"/>
                <a:gd name="connsiteX1" fmla="*/ 5981 w 180841"/>
                <a:gd name="connsiteY1" fmla="*/ 63903 h 152829"/>
                <a:gd name="connsiteX2" fmla="*/ 120281 w 180841"/>
                <a:gd name="connsiteY2" fmla="*/ 124228 h 152829"/>
                <a:gd name="connsiteX3" fmla="*/ 75831 w 180841"/>
                <a:gd name="connsiteY3" fmla="*/ 117878 h 152829"/>
                <a:gd name="connsiteX4" fmla="*/ 180606 w 180841"/>
                <a:gd name="connsiteY4" fmla="*/ 152803 h 152829"/>
                <a:gd name="connsiteX5" fmla="*/ 101231 w 180841"/>
                <a:gd name="connsiteY5" fmla="*/ 111528 h 152829"/>
                <a:gd name="connsiteX6" fmla="*/ 2806 w 180841"/>
                <a:gd name="connsiteY6" fmla="*/ 95653 h 152829"/>
                <a:gd name="connsiteX7" fmla="*/ 44081 w 180841"/>
                <a:gd name="connsiteY7" fmla="*/ 403 h 152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841" h="152829">
                  <a:moveTo>
                    <a:pt x="44081" y="403"/>
                  </a:moveTo>
                  <a:cubicBezTo>
                    <a:pt x="44610" y="-4889"/>
                    <a:pt x="-6719" y="43266"/>
                    <a:pt x="5981" y="63903"/>
                  </a:cubicBezTo>
                  <a:cubicBezTo>
                    <a:pt x="18681" y="84540"/>
                    <a:pt x="108639" y="115232"/>
                    <a:pt x="120281" y="124228"/>
                  </a:cubicBezTo>
                  <a:cubicBezTo>
                    <a:pt x="131923" y="133224"/>
                    <a:pt x="65777" y="113116"/>
                    <a:pt x="75831" y="117878"/>
                  </a:cubicBezTo>
                  <a:cubicBezTo>
                    <a:pt x="85885" y="122641"/>
                    <a:pt x="176373" y="153861"/>
                    <a:pt x="180606" y="152803"/>
                  </a:cubicBezTo>
                  <a:cubicBezTo>
                    <a:pt x="184839" y="151745"/>
                    <a:pt x="130864" y="121053"/>
                    <a:pt x="101231" y="111528"/>
                  </a:cubicBezTo>
                  <a:cubicBezTo>
                    <a:pt x="71598" y="102003"/>
                    <a:pt x="18681" y="109411"/>
                    <a:pt x="2806" y="95653"/>
                  </a:cubicBezTo>
                  <a:cubicBezTo>
                    <a:pt x="-13069" y="81895"/>
                    <a:pt x="43552" y="5695"/>
                    <a:pt x="44081" y="40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フリーフォーム 291">
              <a:extLst>
                <a:ext uri="{FF2B5EF4-FFF2-40B4-BE49-F238E27FC236}">
                  <a16:creationId xmlns:a16="http://schemas.microsoft.com/office/drawing/2014/main" id="{4FC9299B-9C18-C0FD-1C4F-815665B0FB43}"/>
                </a:ext>
              </a:extLst>
            </p:cNvPr>
            <p:cNvSpPr/>
            <p:nvPr/>
          </p:nvSpPr>
          <p:spPr>
            <a:xfrm>
              <a:off x="3690255" y="7607087"/>
              <a:ext cx="247807" cy="41819"/>
            </a:xfrm>
            <a:custGeom>
              <a:avLst/>
              <a:gdLst>
                <a:gd name="connsiteX0" fmla="*/ 2270 w 247807"/>
                <a:gd name="connsiteY0" fmla="*/ 213 h 41819"/>
                <a:gd name="connsiteX1" fmla="*/ 107045 w 247807"/>
                <a:gd name="connsiteY1" fmla="*/ 38313 h 41819"/>
                <a:gd name="connsiteX2" fmla="*/ 240395 w 247807"/>
                <a:gd name="connsiteY2" fmla="*/ 38313 h 41819"/>
                <a:gd name="connsiteX3" fmla="*/ 208645 w 247807"/>
                <a:gd name="connsiteY3" fmla="*/ 22438 h 41819"/>
                <a:gd name="connsiteX4" fmla="*/ 2270 w 247807"/>
                <a:gd name="connsiteY4" fmla="*/ 213 h 41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807" h="41819">
                  <a:moveTo>
                    <a:pt x="2270" y="213"/>
                  </a:moveTo>
                  <a:cubicBezTo>
                    <a:pt x="-14663" y="2859"/>
                    <a:pt x="67358" y="31963"/>
                    <a:pt x="107045" y="38313"/>
                  </a:cubicBezTo>
                  <a:cubicBezTo>
                    <a:pt x="146732" y="44663"/>
                    <a:pt x="223462" y="40959"/>
                    <a:pt x="240395" y="38313"/>
                  </a:cubicBezTo>
                  <a:cubicBezTo>
                    <a:pt x="257328" y="35667"/>
                    <a:pt x="244628" y="24555"/>
                    <a:pt x="208645" y="22438"/>
                  </a:cubicBezTo>
                  <a:cubicBezTo>
                    <a:pt x="172662" y="20321"/>
                    <a:pt x="19203" y="-2433"/>
                    <a:pt x="2270" y="21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フリーフォーム 292">
              <a:extLst>
                <a:ext uri="{FF2B5EF4-FFF2-40B4-BE49-F238E27FC236}">
                  <a16:creationId xmlns:a16="http://schemas.microsoft.com/office/drawing/2014/main" id="{EC50A66C-1F7A-945A-1919-03712FE0F03E}"/>
                </a:ext>
              </a:extLst>
            </p:cNvPr>
            <p:cNvSpPr/>
            <p:nvPr/>
          </p:nvSpPr>
          <p:spPr>
            <a:xfrm>
              <a:off x="3870046" y="7599706"/>
              <a:ext cx="411114" cy="140949"/>
            </a:xfrm>
            <a:custGeom>
              <a:avLst/>
              <a:gdLst>
                <a:gd name="connsiteX0" fmla="*/ 279 w 411114"/>
                <a:gd name="connsiteY0" fmla="*/ 32994 h 140949"/>
                <a:gd name="connsiteX1" fmla="*/ 165379 w 411114"/>
                <a:gd name="connsiteY1" fmla="*/ 10769 h 140949"/>
                <a:gd name="connsiteX2" fmla="*/ 346354 w 411114"/>
                <a:gd name="connsiteY2" fmla="*/ 17119 h 140949"/>
                <a:gd name="connsiteX3" fmla="*/ 270154 w 411114"/>
                <a:gd name="connsiteY3" fmla="*/ 4419 h 140949"/>
                <a:gd name="connsiteX4" fmla="*/ 409854 w 411114"/>
                <a:gd name="connsiteY4" fmla="*/ 23469 h 140949"/>
                <a:gd name="connsiteX5" fmla="*/ 333654 w 411114"/>
                <a:gd name="connsiteY5" fmla="*/ 23469 h 140949"/>
                <a:gd name="connsiteX6" fmla="*/ 241579 w 411114"/>
                <a:gd name="connsiteY6" fmla="*/ 29819 h 140949"/>
                <a:gd name="connsiteX7" fmla="*/ 95529 w 411114"/>
                <a:gd name="connsiteY7" fmla="*/ 42519 h 140949"/>
                <a:gd name="connsiteX8" fmla="*/ 63779 w 411114"/>
                <a:gd name="connsiteY8" fmla="*/ 58394 h 140949"/>
                <a:gd name="connsiteX9" fmla="*/ 76479 w 411114"/>
                <a:gd name="connsiteY9" fmla="*/ 86969 h 140949"/>
                <a:gd name="connsiteX10" fmla="*/ 76479 w 411114"/>
                <a:gd name="connsiteY10" fmla="*/ 93319 h 140949"/>
                <a:gd name="connsiteX11" fmla="*/ 63779 w 411114"/>
                <a:gd name="connsiteY11" fmla="*/ 140944 h 140949"/>
                <a:gd name="connsiteX12" fmla="*/ 76479 w 411114"/>
                <a:gd name="connsiteY12" fmla="*/ 90144 h 140949"/>
                <a:gd name="connsiteX13" fmla="*/ 98704 w 411114"/>
                <a:gd name="connsiteY13" fmla="*/ 45694 h 140949"/>
                <a:gd name="connsiteX14" fmla="*/ 352704 w 411114"/>
                <a:gd name="connsiteY14" fmla="*/ 29819 h 140949"/>
                <a:gd name="connsiteX15" fmla="*/ 187604 w 411114"/>
                <a:gd name="connsiteY15" fmla="*/ 7594 h 140949"/>
                <a:gd name="connsiteX16" fmla="*/ 127279 w 411114"/>
                <a:gd name="connsiteY16" fmla="*/ 1244 h 140949"/>
                <a:gd name="connsiteX17" fmla="*/ 279 w 411114"/>
                <a:gd name="connsiteY17" fmla="*/ 32994 h 14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11114" h="140949">
                  <a:moveTo>
                    <a:pt x="279" y="32994"/>
                  </a:moveTo>
                  <a:cubicBezTo>
                    <a:pt x="6629" y="34582"/>
                    <a:pt x="107700" y="13415"/>
                    <a:pt x="165379" y="10769"/>
                  </a:cubicBezTo>
                  <a:cubicBezTo>
                    <a:pt x="223058" y="8123"/>
                    <a:pt x="328892" y="18177"/>
                    <a:pt x="346354" y="17119"/>
                  </a:cubicBezTo>
                  <a:cubicBezTo>
                    <a:pt x="363816" y="16061"/>
                    <a:pt x="259571" y="3361"/>
                    <a:pt x="270154" y="4419"/>
                  </a:cubicBezTo>
                  <a:cubicBezTo>
                    <a:pt x="280737" y="5477"/>
                    <a:pt x="399271" y="20294"/>
                    <a:pt x="409854" y="23469"/>
                  </a:cubicBezTo>
                  <a:cubicBezTo>
                    <a:pt x="420437" y="26644"/>
                    <a:pt x="361700" y="22411"/>
                    <a:pt x="333654" y="23469"/>
                  </a:cubicBezTo>
                  <a:cubicBezTo>
                    <a:pt x="305608" y="24527"/>
                    <a:pt x="241579" y="29819"/>
                    <a:pt x="241579" y="29819"/>
                  </a:cubicBezTo>
                  <a:cubicBezTo>
                    <a:pt x="201892" y="32994"/>
                    <a:pt x="125162" y="37757"/>
                    <a:pt x="95529" y="42519"/>
                  </a:cubicBezTo>
                  <a:cubicBezTo>
                    <a:pt x="65896" y="47281"/>
                    <a:pt x="63779" y="58394"/>
                    <a:pt x="63779" y="58394"/>
                  </a:cubicBezTo>
                  <a:cubicBezTo>
                    <a:pt x="60604" y="65802"/>
                    <a:pt x="76479" y="86969"/>
                    <a:pt x="76479" y="86969"/>
                  </a:cubicBezTo>
                  <a:cubicBezTo>
                    <a:pt x="78596" y="92790"/>
                    <a:pt x="78596" y="84323"/>
                    <a:pt x="76479" y="93319"/>
                  </a:cubicBezTo>
                  <a:cubicBezTo>
                    <a:pt x="74362" y="102315"/>
                    <a:pt x="63779" y="141473"/>
                    <a:pt x="63779" y="140944"/>
                  </a:cubicBezTo>
                  <a:cubicBezTo>
                    <a:pt x="63779" y="140415"/>
                    <a:pt x="70658" y="106019"/>
                    <a:pt x="76479" y="90144"/>
                  </a:cubicBezTo>
                  <a:cubicBezTo>
                    <a:pt x="82300" y="74269"/>
                    <a:pt x="52667" y="55748"/>
                    <a:pt x="98704" y="45694"/>
                  </a:cubicBezTo>
                  <a:cubicBezTo>
                    <a:pt x="144742" y="35640"/>
                    <a:pt x="337887" y="36169"/>
                    <a:pt x="352704" y="29819"/>
                  </a:cubicBezTo>
                  <a:cubicBezTo>
                    <a:pt x="367521" y="23469"/>
                    <a:pt x="225175" y="12356"/>
                    <a:pt x="187604" y="7594"/>
                  </a:cubicBezTo>
                  <a:cubicBezTo>
                    <a:pt x="150033" y="2832"/>
                    <a:pt x="156912" y="-2460"/>
                    <a:pt x="127279" y="1244"/>
                  </a:cubicBezTo>
                  <a:cubicBezTo>
                    <a:pt x="97646" y="4948"/>
                    <a:pt x="-6071" y="31406"/>
                    <a:pt x="279" y="3299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フリーフォーム 293">
              <a:extLst>
                <a:ext uri="{FF2B5EF4-FFF2-40B4-BE49-F238E27FC236}">
                  <a16:creationId xmlns:a16="http://schemas.microsoft.com/office/drawing/2014/main" id="{FD823BE5-F315-CA1E-F82E-736DAA2A5FB5}"/>
                </a:ext>
              </a:extLst>
            </p:cNvPr>
            <p:cNvSpPr/>
            <p:nvPr/>
          </p:nvSpPr>
          <p:spPr>
            <a:xfrm>
              <a:off x="4111022" y="7464391"/>
              <a:ext cx="470998" cy="160238"/>
            </a:xfrm>
            <a:custGeom>
              <a:avLst/>
              <a:gdLst>
                <a:gd name="connsiteX0" fmla="*/ 603 w 470998"/>
                <a:gd name="connsiteY0" fmla="*/ 158784 h 160238"/>
                <a:gd name="connsiteX1" fmla="*/ 219678 w 470998"/>
                <a:gd name="connsiteY1" fmla="*/ 66709 h 160238"/>
                <a:gd name="connsiteX2" fmla="*/ 362553 w 470998"/>
                <a:gd name="connsiteY2" fmla="*/ 12734 h 160238"/>
                <a:gd name="connsiteX3" fmla="*/ 343503 w 470998"/>
                <a:gd name="connsiteY3" fmla="*/ 3209 h 160238"/>
                <a:gd name="connsiteX4" fmla="*/ 470503 w 470998"/>
                <a:gd name="connsiteY4" fmla="*/ 57184 h 160238"/>
                <a:gd name="connsiteX5" fmla="*/ 381603 w 470998"/>
                <a:gd name="connsiteY5" fmla="*/ 41309 h 160238"/>
                <a:gd name="connsiteX6" fmla="*/ 235553 w 470998"/>
                <a:gd name="connsiteY6" fmla="*/ 66709 h 160238"/>
                <a:gd name="connsiteX7" fmla="*/ 140303 w 470998"/>
                <a:gd name="connsiteY7" fmla="*/ 111159 h 160238"/>
                <a:gd name="connsiteX8" fmla="*/ 187928 w 470998"/>
                <a:gd name="connsiteY8" fmla="*/ 139734 h 160238"/>
                <a:gd name="connsiteX9" fmla="*/ 156178 w 470998"/>
                <a:gd name="connsiteY9" fmla="*/ 123859 h 160238"/>
                <a:gd name="connsiteX10" fmla="*/ 603 w 470998"/>
                <a:gd name="connsiteY10" fmla="*/ 158784 h 16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0998" h="160238">
                  <a:moveTo>
                    <a:pt x="603" y="158784"/>
                  </a:moveTo>
                  <a:cubicBezTo>
                    <a:pt x="11186" y="149259"/>
                    <a:pt x="159353" y="91051"/>
                    <a:pt x="219678" y="66709"/>
                  </a:cubicBezTo>
                  <a:cubicBezTo>
                    <a:pt x="280003" y="42367"/>
                    <a:pt x="362553" y="12734"/>
                    <a:pt x="362553" y="12734"/>
                  </a:cubicBezTo>
                  <a:cubicBezTo>
                    <a:pt x="383191" y="2151"/>
                    <a:pt x="325511" y="-4199"/>
                    <a:pt x="343503" y="3209"/>
                  </a:cubicBezTo>
                  <a:cubicBezTo>
                    <a:pt x="361495" y="10617"/>
                    <a:pt x="464153" y="50834"/>
                    <a:pt x="470503" y="57184"/>
                  </a:cubicBezTo>
                  <a:cubicBezTo>
                    <a:pt x="476853" y="63534"/>
                    <a:pt x="420761" y="39722"/>
                    <a:pt x="381603" y="41309"/>
                  </a:cubicBezTo>
                  <a:cubicBezTo>
                    <a:pt x="342445" y="42896"/>
                    <a:pt x="275770" y="55067"/>
                    <a:pt x="235553" y="66709"/>
                  </a:cubicBezTo>
                  <a:cubicBezTo>
                    <a:pt x="195336" y="78351"/>
                    <a:pt x="148240" y="98988"/>
                    <a:pt x="140303" y="111159"/>
                  </a:cubicBezTo>
                  <a:cubicBezTo>
                    <a:pt x="132366" y="123330"/>
                    <a:pt x="185282" y="137617"/>
                    <a:pt x="187928" y="139734"/>
                  </a:cubicBezTo>
                  <a:cubicBezTo>
                    <a:pt x="190574" y="141851"/>
                    <a:pt x="190574" y="119626"/>
                    <a:pt x="156178" y="123859"/>
                  </a:cubicBezTo>
                  <a:cubicBezTo>
                    <a:pt x="121782" y="128092"/>
                    <a:pt x="-9980" y="168309"/>
                    <a:pt x="603" y="15878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フリーフォーム 294">
              <a:extLst>
                <a:ext uri="{FF2B5EF4-FFF2-40B4-BE49-F238E27FC236}">
                  <a16:creationId xmlns:a16="http://schemas.microsoft.com/office/drawing/2014/main" id="{19B24562-0A1E-DEB2-3C9B-D4DD8723659A}"/>
                </a:ext>
              </a:extLst>
            </p:cNvPr>
            <p:cNvSpPr/>
            <p:nvPr/>
          </p:nvSpPr>
          <p:spPr>
            <a:xfrm>
              <a:off x="3987757" y="7639025"/>
              <a:ext cx="54213" cy="107997"/>
            </a:xfrm>
            <a:custGeom>
              <a:avLst/>
              <a:gdLst>
                <a:gd name="connsiteX0" fmla="*/ 43 w 54213"/>
                <a:gd name="connsiteY0" fmla="*/ 25 h 107997"/>
                <a:gd name="connsiteX1" fmla="*/ 54018 w 54213"/>
                <a:gd name="connsiteY1" fmla="*/ 54000 h 107997"/>
                <a:gd name="connsiteX2" fmla="*/ 19093 w 54213"/>
                <a:gd name="connsiteY2" fmla="*/ 107975 h 107997"/>
                <a:gd name="connsiteX3" fmla="*/ 44493 w 54213"/>
                <a:gd name="connsiteY3" fmla="*/ 47650 h 107997"/>
                <a:gd name="connsiteX4" fmla="*/ 43 w 54213"/>
                <a:gd name="connsiteY4" fmla="*/ 25 h 10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13" h="107997">
                  <a:moveTo>
                    <a:pt x="43" y="25"/>
                  </a:moveTo>
                  <a:cubicBezTo>
                    <a:pt x="1631" y="1083"/>
                    <a:pt x="50843" y="36008"/>
                    <a:pt x="54018" y="54000"/>
                  </a:cubicBezTo>
                  <a:cubicBezTo>
                    <a:pt x="57193" y="71992"/>
                    <a:pt x="20681" y="109033"/>
                    <a:pt x="19093" y="107975"/>
                  </a:cubicBezTo>
                  <a:cubicBezTo>
                    <a:pt x="17505" y="106917"/>
                    <a:pt x="47668" y="64583"/>
                    <a:pt x="44493" y="47650"/>
                  </a:cubicBezTo>
                  <a:cubicBezTo>
                    <a:pt x="41318" y="30717"/>
                    <a:pt x="-1545" y="-1033"/>
                    <a:pt x="43" y="2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フリーフォーム 295">
              <a:extLst>
                <a:ext uri="{FF2B5EF4-FFF2-40B4-BE49-F238E27FC236}">
                  <a16:creationId xmlns:a16="http://schemas.microsoft.com/office/drawing/2014/main" id="{734E24DE-E540-2E92-578D-A95DB1D38162}"/>
                </a:ext>
              </a:extLst>
            </p:cNvPr>
            <p:cNvSpPr/>
            <p:nvPr/>
          </p:nvSpPr>
          <p:spPr>
            <a:xfrm>
              <a:off x="4031263" y="7610467"/>
              <a:ext cx="407644" cy="73039"/>
            </a:xfrm>
            <a:custGeom>
              <a:avLst/>
              <a:gdLst>
                <a:gd name="connsiteX0" fmla="*/ 987 w 407644"/>
                <a:gd name="connsiteY0" fmla="*/ 73033 h 73039"/>
                <a:gd name="connsiteX1" fmla="*/ 220062 w 407644"/>
                <a:gd name="connsiteY1" fmla="*/ 38108 h 73039"/>
                <a:gd name="connsiteX2" fmla="*/ 331187 w 407644"/>
                <a:gd name="connsiteY2" fmla="*/ 57158 h 73039"/>
                <a:gd name="connsiteX3" fmla="*/ 296262 w 407644"/>
                <a:gd name="connsiteY3" fmla="*/ 38108 h 73039"/>
                <a:gd name="connsiteX4" fmla="*/ 407387 w 407644"/>
                <a:gd name="connsiteY4" fmla="*/ 8 h 73039"/>
                <a:gd name="connsiteX5" fmla="*/ 315312 w 407644"/>
                <a:gd name="connsiteY5" fmla="*/ 34933 h 73039"/>
                <a:gd name="connsiteX6" fmla="*/ 987 w 407644"/>
                <a:gd name="connsiteY6" fmla="*/ 73033 h 7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644" h="73039">
                  <a:moveTo>
                    <a:pt x="987" y="73033"/>
                  </a:moveTo>
                  <a:cubicBezTo>
                    <a:pt x="-14888" y="73562"/>
                    <a:pt x="165029" y="40754"/>
                    <a:pt x="220062" y="38108"/>
                  </a:cubicBezTo>
                  <a:cubicBezTo>
                    <a:pt x="275095" y="35462"/>
                    <a:pt x="318487" y="57158"/>
                    <a:pt x="331187" y="57158"/>
                  </a:cubicBezTo>
                  <a:cubicBezTo>
                    <a:pt x="343887" y="57158"/>
                    <a:pt x="283562" y="47633"/>
                    <a:pt x="296262" y="38108"/>
                  </a:cubicBezTo>
                  <a:cubicBezTo>
                    <a:pt x="308962" y="28583"/>
                    <a:pt x="404212" y="537"/>
                    <a:pt x="407387" y="8"/>
                  </a:cubicBezTo>
                  <a:cubicBezTo>
                    <a:pt x="410562" y="-521"/>
                    <a:pt x="384633" y="23821"/>
                    <a:pt x="315312" y="34933"/>
                  </a:cubicBezTo>
                  <a:cubicBezTo>
                    <a:pt x="245991" y="46045"/>
                    <a:pt x="16862" y="72504"/>
                    <a:pt x="987" y="7303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フリーフォーム 296">
              <a:extLst>
                <a:ext uri="{FF2B5EF4-FFF2-40B4-BE49-F238E27FC236}">
                  <a16:creationId xmlns:a16="http://schemas.microsoft.com/office/drawing/2014/main" id="{20041220-CEFB-9956-5C5D-52F0A3DF6940}"/>
                </a:ext>
              </a:extLst>
            </p:cNvPr>
            <p:cNvSpPr/>
            <p:nvPr/>
          </p:nvSpPr>
          <p:spPr>
            <a:xfrm>
              <a:off x="4085907" y="7648572"/>
              <a:ext cx="365844" cy="88812"/>
            </a:xfrm>
            <a:custGeom>
              <a:avLst/>
              <a:gdLst>
                <a:gd name="connsiteX0" fmla="*/ 318 w 365844"/>
                <a:gd name="connsiteY0" fmla="*/ 76203 h 88812"/>
                <a:gd name="connsiteX1" fmla="*/ 117793 w 365844"/>
                <a:gd name="connsiteY1" fmla="*/ 57153 h 88812"/>
                <a:gd name="connsiteX2" fmla="*/ 301943 w 365844"/>
                <a:gd name="connsiteY2" fmla="*/ 73028 h 88812"/>
                <a:gd name="connsiteX3" fmla="*/ 365443 w 365844"/>
                <a:gd name="connsiteY3" fmla="*/ 69853 h 88812"/>
                <a:gd name="connsiteX4" fmla="*/ 330518 w 365844"/>
                <a:gd name="connsiteY4" fmla="*/ 3 h 88812"/>
                <a:gd name="connsiteX5" fmla="*/ 362268 w 365844"/>
                <a:gd name="connsiteY5" fmla="*/ 66678 h 88812"/>
                <a:gd name="connsiteX6" fmla="*/ 314643 w 365844"/>
                <a:gd name="connsiteY6" fmla="*/ 85728 h 88812"/>
                <a:gd name="connsiteX7" fmla="*/ 140018 w 365844"/>
                <a:gd name="connsiteY7" fmla="*/ 9528 h 88812"/>
                <a:gd name="connsiteX8" fmla="*/ 200343 w 365844"/>
                <a:gd name="connsiteY8" fmla="*/ 50803 h 88812"/>
                <a:gd name="connsiteX9" fmla="*/ 82868 w 365844"/>
                <a:gd name="connsiteY9" fmla="*/ 28578 h 88812"/>
                <a:gd name="connsiteX10" fmla="*/ 76518 w 365844"/>
                <a:gd name="connsiteY10" fmla="*/ 22228 h 88812"/>
                <a:gd name="connsiteX11" fmla="*/ 82868 w 365844"/>
                <a:gd name="connsiteY11" fmla="*/ 60328 h 88812"/>
                <a:gd name="connsiteX12" fmla="*/ 318 w 365844"/>
                <a:gd name="connsiteY12" fmla="*/ 76203 h 8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5844" h="88812">
                  <a:moveTo>
                    <a:pt x="318" y="76203"/>
                  </a:moveTo>
                  <a:cubicBezTo>
                    <a:pt x="6139" y="75674"/>
                    <a:pt x="67522" y="57682"/>
                    <a:pt x="117793" y="57153"/>
                  </a:cubicBezTo>
                  <a:cubicBezTo>
                    <a:pt x="168064" y="56624"/>
                    <a:pt x="260668" y="70911"/>
                    <a:pt x="301943" y="73028"/>
                  </a:cubicBezTo>
                  <a:cubicBezTo>
                    <a:pt x="343218" y="75145"/>
                    <a:pt x="360681" y="82024"/>
                    <a:pt x="365443" y="69853"/>
                  </a:cubicBezTo>
                  <a:cubicBezTo>
                    <a:pt x="370205" y="57682"/>
                    <a:pt x="331047" y="532"/>
                    <a:pt x="330518" y="3"/>
                  </a:cubicBezTo>
                  <a:cubicBezTo>
                    <a:pt x="329989" y="-526"/>
                    <a:pt x="364914" y="52391"/>
                    <a:pt x="362268" y="66678"/>
                  </a:cubicBezTo>
                  <a:cubicBezTo>
                    <a:pt x="359622" y="80965"/>
                    <a:pt x="351685" y="95253"/>
                    <a:pt x="314643" y="85728"/>
                  </a:cubicBezTo>
                  <a:cubicBezTo>
                    <a:pt x="277601" y="76203"/>
                    <a:pt x="159068" y="15349"/>
                    <a:pt x="140018" y="9528"/>
                  </a:cubicBezTo>
                  <a:cubicBezTo>
                    <a:pt x="120968" y="3707"/>
                    <a:pt x="209868" y="47628"/>
                    <a:pt x="200343" y="50803"/>
                  </a:cubicBezTo>
                  <a:cubicBezTo>
                    <a:pt x="190818" y="53978"/>
                    <a:pt x="103505" y="33340"/>
                    <a:pt x="82868" y="28578"/>
                  </a:cubicBezTo>
                  <a:cubicBezTo>
                    <a:pt x="62231" y="23816"/>
                    <a:pt x="76518" y="16936"/>
                    <a:pt x="76518" y="22228"/>
                  </a:cubicBezTo>
                  <a:cubicBezTo>
                    <a:pt x="76518" y="27520"/>
                    <a:pt x="95568" y="51861"/>
                    <a:pt x="82868" y="60328"/>
                  </a:cubicBezTo>
                  <a:cubicBezTo>
                    <a:pt x="70168" y="68795"/>
                    <a:pt x="-5503" y="76732"/>
                    <a:pt x="318" y="7620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フリーフォーム 298">
              <a:extLst>
                <a:ext uri="{FF2B5EF4-FFF2-40B4-BE49-F238E27FC236}">
                  <a16:creationId xmlns:a16="http://schemas.microsoft.com/office/drawing/2014/main" id="{0A1C4926-9946-AE46-5C28-B4273B3ACCFF}"/>
                </a:ext>
              </a:extLst>
            </p:cNvPr>
            <p:cNvSpPr/>
            <p:nvPr/>
          </p:nvSpPr>
          <p:spPr>
            <a:xfrm>
              <a:off x="4501590" y="7502446"/>
              <a:ext cx="280317" cy="69963"/>
            </a:xfrm>
            <a:custGeom>
              <a:avLst/>
              <a:gdLst>
                <a:gd name="connsiteX0" fmla="*/ 560 w 280317"/>
                <a:gd name="connsiteY0" fmla="*/ 69929 h 69963"/>
                <a:gd name="connsiteX1" fmla="*/ 152960 w 280317"/>
                <a:gd name="connsiteY1" fmla="*/ 28654 h 69963"/>
                <a:gd name="connsiteX2" fmla="*/ 279960 w 280317"/>
                <a:gd name="connsiteY2" fmla="*/ 25479 h 69963"/>
                <a:gd name="connsiteX3" fmla="*/ 187885 w 280317"/>
                <a:gd name="connsiteY3" fmla="*/ 25479 h 69963"/>
                <a:gd name="connsiteX4" fmla="*/ 92635 w 280317"/>
                <a:gd name="connsiteY4" fmla="*/ 79 h 69963"/>
                <a:gd name="connsiteX5" fmla="*/ 102160 w 280317"/>
                <a:gd name="connsiteY5" fmla="*/ 35004 h 69963"/>
                <a:gd name="connsiteX6" fmla="*/ 560 w 280317"/>
                <a:gd name="connsiteY6" fmla="*/ 69929 h 69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317" h="69963">
                  <a:moveTo>
                    <a:pt x="560" y="69929"/>
                  </a:moveTo>
                  <a:cubicBezTo>
                    <a:pt x="9027" y="68871"/>
                    <a:pt x="106393" y="36062"/>
                    <a:pt x="152960" y="28654"/>
                  </a:cubicBezTo>
                  <a:cubicBezTo>
                    <a:pt x="199527" y="21246"/>
                    <a:pt x="274139" y="26008"/>
                    <a:pt x="279960" y="25479"/>
                  </a:cubicBezTo>
                  <a:cubicBezTo>
                    <a:pt x="285781" y="24950"/>
                    <a:pt x="219106" y="29712"/>
                    <a:pt x="187885" y="25479"/>
                  </a:cubicBezTo>
                  <a:cubicBezTo>
                    <a:pt x="156664" y="21246"/>
                    <a:pt x="106922" y="-1508"/>
                    <a:pt x="92635" y="79"/>
                  </a:cubicBezTo>
                  <a:cubicBezTo>
                    <a:pt x="78348" y="1666"/>
                    <a:pt x="122268" y="22833"/>
                    <a:pt x="102160" y="35004"/>
                  </a:cubicBezTo>
                  <a:cubicBezTo>
                    <a:pt x="82052" y="47175"/>
                    <a:pt x="-7907" y="70987"/>
                    <a:pt x="560" y="6992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フリーフォーム 299">
              <a:extLst>
                <a:ext uri="{FF2B5EF4-FFF2-40B4-BE49-F238E27FC236}">
                  <a16:creationId xmlns:a16="http://schemas.microsoft.com/office/drawing/2014/main" id="{4051998A-A31B-4F2A-AF11-82DEC216909A}"/>
                </a:ext>
              </a:extLst>
            </p:cNvPr>
            <p:cNvSpPr/>
            <p:nvPr/>
          </p:nvSpPr>
          <p:spPr>
            <a:xfrm>
              <a:off x="4244724" y="7562830"/>
              <a:ext cx="247912" cy="197161"/>
            </a:xfrm>
            <a:custGeom>
              <a:avLst/>
              <a:gdLst>
                <a:gd name="connsiteX0" fmla="*/ 228851 w 247912"/>
                <a:gd name="connsiteY0" fmla="*/ 20 h 197161"/>
                <a:gd name="connsiteX1" fmla="*/ 247901 w 247912"/>
                <a:gd name="connsiteY1" fmla="*/ 117495 h 197161"/>
                <a:gd name="connsiteX2" fmla="*/ 225676 w 247912"/>
                <a:gd name="connsiteY2" fmla="*/ 158770 h 197161"/>
                <a:gd name="connsiteX3" fmla="*/ 200276 w 247912"/>
                <a:gd name="connsiteY3" fmla="*/ 193695 h 197161"/>
                <a:gd name="connsiteX4" fmla="*/ 143126 w 247912"/>
                <a:gd name="connsiteY4" fmla="*/ 187345 h 197161"/>
                <a:gd name="connsiteX5" fmla="*/ 251 w 247912"/>
                <a:gd name="connsiteY5" fmla="*/ 187345 h 197161"/>
                <a:gd name="connsiteX6" fmla="*/ 181226 w 247912"/>
                <a:gd name="connsiteY6" fmla="*/ 196870 h 197161"/>
                <a:gd name="connsiteX7" fmla="*/ 225676 w 247912"/>
                <a:gd name="connsiteY7" fmla="*/ 174645 h 197161"/>
                <a:gd name="connsiteX8" fmla="*/ 197101 w 247912"/>
                <a:gd name="connsiteY8" fmla="*/ 85745 h 197161"/>
                <a:gd name="connsiteX9" fmla="*/ 235201 w 247912"/>
                <a:gd name="connsiteY9" fmla="*/ 127020 h 197161"/>
                <a:gd name="connsiteX10" fmla="*/ 228851 w 247912"/>
                <a:gd name="connsiteY10" fmla="*/ 20 h 19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912" h="197161">
                  <a:moveTo>
                    <a:pt x="228851" y="20"/>
                  </a:moveTo>
                  <a:cubicBezTo>
                    <a:pt x="230968" y="-1568"/>
                    <a:pt x="248430" y="91037"/>
                    <a:pt x="247901" y="117495"/>
                  </a:cubicBezTo>
                  <a:cubicBezTo>
                    <a:pt x="247372" y="143953"/>
                    <a:pt x="233613" y="146070"/>
                    <a:pt x="225676" y="158770"/>
                  </a:cubicBezTo>
                  <a:cubicBezTo>
                    <a:pt x="217739" y="171470"/>
                    <a:pt x="214034" y="188933"/>
                    <a:pt x="200276" y="193695"/>
                  </a:cubicBezTo>
                  <a:cubicBezTo>
                    <a:pt x="186518" y="198457"/>
                    <a:pt x="176463" y="188403"/>
                    <a:pt x="143126" y="187345"/>
                  </a:cubicBezTo>
                  <a:cubicBezTo>
                    <a:pt x="109789" y="186287"/>
                    <a:pt x="-6099" y="185758"/>
                    <a:pt x="251" y="187345"/>
                  </a:cubicBezTo>
                  <a:cubicBezTo>
                    <a:pt x="6601" y="188933"/>
                    <a:pt x="143655" y="198987"/>
                    <a:pt x="181226" y="196870"/>
                  </a:cubicBezTo>
                  <a:cubicBezTo>
                    <a:pt x="218797" y="194753"/>
                    <a:pt x="223030" y="193166"/>
                    <a:pt x="225676" y="174645"/>
                  </a:cubicBezTo>
                  <a:cubicBezTo>
                    <a:pt x="228322" y="156124"/>
                    <a:pt x="195513" y="93683"/>
                    <a:pt x="197101" y="85745"/>
                  </a:cubicBezTo>
                  <a:cubicBezTo>
                    <a:pt x="198689" y="77807"/>
                    <a:pt x="228322" y="139191"/>
                    <a:pt x="235201" y="127020"/>
                  </a:cubicBezTo>
                  <a:cubicBezTo>
                    <a:pt x="242080" y="114849"/>
                    <a:pt x="226734" y="1608"/>
                    <a:pt x="228851" y="2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フリーフォーム 300">
              <a:extLst>
                <a:ext uri="{FF2B5EF4-FFF2-40B4-BE49-F238E27FC236}">
                  <a16:creationId xmlns:a16="http://schemas.microsoft.com/office/drawing/2014/main" id="{80926A72-36B3-F8B1-D6B7-265D9585F812}"/>
                </a:ext>
              </a:extLst>
            </p:cNvPr>
            <p:cNvSpPr/>
            <p:nvPr/>
          </p:nvSpPr>
          <p:spPr>
            <a:xfrm>
              <a:off x="4354900" y="7488213"/>
              <a:ext cx="682715" cy="225341"/>
            </a:xfrm>
            <a:custGeom>
              <a:avLst/>
              <a:gdLst>
                <a:gd name="connsiteX0" fmla="*/ 172650 w 682715"/>
                <a:gd name="connsiteY0" fmla="*/ 27012 h 225341"/>
                <a:gd name="connsiteX1" fmla="*/ 423475 w 682715"/>
                <a:gd name="connsiteY1" fmla="*/ 7962 h 225341"/>
                <a:gd name="connsiteX2" fmla="*/ 588575 w 682715"/>
                <a:gd name="connsiteY2" fmla="*/ 163537 h 225341"/>
                <a:gd name="connsiteX3" fmla="*/ 560000 w 682715"/>
                <a:gd name="connsiteY3" fmla="*/ 100037 h 225341"/>
                <a:gd name="connsiteX4" fmla="*/ 680650 w 682715"/>
                <a:gd name="connsiteY4" fmla="*/ 223862 h 225341"/>
                <a:gd name="connsiteX5" fmla="*/ 626675 w 682715"/>
                <a:gd name="connsiteY5" fmla="*/ 160362 h 225341"/>
                <a:gd name="connsiteX6" fmla="*/ 506025 w 682715"/>
                <a:gd name="connsiteY6" fmla="*/ 42887 h 225341"/>
                <a:gd name="connsiteX7" fmla="*/ 420300 w 682715"/>
                <a:gd name="connsiteY7" fmla="*/ 20662 h 225341"/>
                <a:gd name="connsiteX8" fmla="*/ 398075 w 682715"/>
                <a:gd name="connsiteY8" fmla="*/ 14312 h 225341"/>
                <a:gd name="connsiteX9" fmla="*/ 4375 w 682715"/>
                <a:gd name="connsiteY9" fmla="*/ 65112 h 225341"/>
                <a:gd name="connsiteX10" fmla="*/ 172650 w 682715"/>
                <a:gd name="connsiteY10" fmla="*/ 27012 h 225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2715" h="225341">
                  <a:moveTo>
                    <a:pt x="172650" y="27012"/>
                  </a:moveTo>
                  <a:cubicBezTo>
                    <a:pt x="242500" y="17487"/>
                    <a:pt x="354154" y="-14792"/>
                    <a:pt x="423475" y="7962"/>
                  </a:cubicBezTo>
                  <a:cubicBezTo>
                    <a:pt x="492796" y="30716"/>
                    <a:pt x="565821" y="148191"/>
                    <a:pt x="588575" y="163537"/>
                  </a:cubicBezTo>
                  <a:cubicBezTo>
                    <a:pt x="611329" y="178883"/>
                    <a:pt x="544654" y="89983"/>
                    <a:pt x="560000" y="100037"/>
                  </a:cubicBezTo>
                  <a:cubicBezTo>
                    <a:pt x="575346" y="110091"/>
                    <a:pt x="669538" y="213808"/>
                    <a:pt x="680650" y="223862"/>
                  </a:cubicBezTo>
                  <a:cubicBezTo>
                    <a:pt x="691762" y="233916"/>
                    <a:pt x="655779" y="190524"/>
                    <a:pt x="626675" y="160362"/>
                  </a:cubicBezTo>
                  <a:cubicBezTo>
                    <a:pt x="597571" y="130200"/>
                    <a:pt x="540421" y="66170"/>
                    <a:pt x="506025" y="42887"/>
                  </a:cubicBezTo>
                  <a:cubicBezTo>
                    <a:pt x="471629" y="19604"/>
                    <a:pt x="438292" y="25424"/>
                    <a:pt x="420300" y="20662"/>
                  </a:cubicBezTo>
                  <a:cubicBezTo>
                    <a:pt x="402308" y="15899"/>
                    <a:pt x="467396" y="6904"/>
                    <a:pt x="398075" y="14312"/>
                  </a:cubicBezTo>
                  <a:cubicBezTo>
                    <a:pt x="328754" y="21720"/>
                    <a:pt x="34008" y="64583"/>
                    <a:pt x="4375" y="65112"/>
                  </a:cubicBezTo>
                  <a:cubicBezTo>
                    <a:pt x="-25258" y="65641"/>
                    <a:pt x="102800" y="36537"/>
                    <a:pt x="172650" y="2701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2" name="フリーフォーム 301">
              <a:extLst>
                <a:ext uri="{FF2B5EF4-FFF2-40B4-BE49-F238E27FC236}">
                  <a16:creationId xmlns:a16="http://schemas.microsoft.com/office/drawing/2014/main" id="{F75DC31C-7515-6817-9441-D3E38ACE1EF1}"/>
                </a:ext>
              </a:extLst>
            </p:cNvPr>
            <p:cNvSpPr/>
            <p:nvPr/>
          </p:nvSpPr>
          <p:spPr>
            <a:xfrm>
              <a:off x="4406832" y="7559466"/>
              <a:ext cx="362123" cy="238787"/>
            </a:xfrm>
            <a:custGeom>
              <a:avLst/>
              <a:gdLst>
                <a:gd name="connsiteX0" fmla="*/ 362018 w 362123"/>
                <a:gd name="connsiteY0" fmla="*/ 3384 h 238787"/>
                <a:gd name="connsiteX1" fmla="*/ 168343 w 362123"/>
                <a:gd name="connsiteY1" fmla="*/ 25609 h 238787"/>
                <a:gd name="connsiteX2" fmla="*/ 120718 w 362123"/>
                <a:gd name="connsiteY2" fmla="*/ 70059 h 238787"/>
                <a:gd name="connsiteX3" fmla="*/ 114368 w 362123"/>
                <a:gd name="connsiteY3" fmla="*/ 168484 h 238787"/>
                <a:gd name="connsiteX4" fmla="*/ 101668 w 362123"/>
                <a:gd name="connsiteY4" fmla="*/ 184359 h 238787"/>
                <a:gd name="connsiteX5" fmla="*/ 68 w 362123"/>
                <a:gd name="connsiteY5" fmla="*/ 238334 h 238787"/>
                <a:gd name="connsiteX6" fmla="*/ 85793 w 362123"/>
                <a:gd name="connsiteY6" fmla="*/ 200234 h 238787"/>
                <a:gd name="connsiteX7" fmla="*/ 79443 w 362123"/>
                <a:gd name="connsiteY7" fmla="*/ 44659 h 238787"/>
                <a:gd name="connsiteX8" fmla="*/ 108018 w 362123"/>
                <a:gd name="connsiteY8" fmla="*/ 130384 h 238787"/>
                <a:gd name="connsiteX9" fmla="*/ 139768 w 362123"/>
                <a:gd name="connsiteY9" fmla="*/ 12909 h 238787"/>
                <a:gd name="connsiteX10" fmla="*/ 362018 w 362123"/>
                <a:gd name="connsiteY10" fmla="*/ 3384 h 23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2123" h="238787">
                  <a:moveTo>
                    <a:pt x="362018" y="3384"/>
                  </a:moveTo>
                  <a:cubicBezTo>
                    <a:pt x="366780" y="5501"/>
                    <a:pt x="208560" y="14497"/>
                    <a:pt x="168343" y="25609"/>
                  </a:cubicBezTo>
                  <a:cubicBezTo>
                    <a:pt x="128126" y="36722"/>
                    <a:pt x="129714" y="46247"/>
                    <a:pt x="120718" y="70059"/>
                  </a:cubicBezTo>
                  <a:cubicBezTo>
                    <a:pt x="111722" y="93871"/>
                    <a:pt x="117543" y="149434"/>
                    <a:pt x="114368" y="168484"/>
                  </a:cubicBezTo>
                  <a:cubicBezTo>
                    <a:pt x="111193" y="187534"/>
                    <a:pt x="120718" y="172717"/>
                    <a:pt x="101668" y="184359"/>
                  </a:cubicBezTo>
                  <a:cubicBezTo>
                    <a:pt x="82618" y="196001"/>
                    <a:pt x="2714" y="235688"/>
                    <a:pt x="68" y="238334"/>
                  </a:cubicBezTo>
                  <a:cubicBezTo>
                    <a:pt x="-2578" y="240980"/>
                    <a:pt x="72564" y="232513"/>
                    <a:pt x="85793" y="200234"/>
                  </a:cubicBezTo>
                  <a:cubicBezTo>
                    <a:pt x="99022" y="167955"/>
                    <a:pt x="75739" y="56301"/>
                    <a:pt x="79443" y="44659"/>
                  </a:cubicBezTo>
                  <a:cubicBezTo>
                    <a:pt x="83147" y="33017"/>
                    <a:pt x="97964" y="135676"/>
                    <a:pt x="108018" y="130384"/>
                  </a:cubicBezTo>
                  <a:cubicBezTo>
                    <a:pt x="118072" y="125092"/>
                    <a:pt x="94260" y="32488"/>
                    <a:pt x="139768" y="12909"/>
                  </a:cubicBezTo>
                  <a:cubicBezTo>
                    <a:pt x="185276" y="-6670"/>
                    <a:pt x="357256" y="1267"/>
                    <a:pt x="362018" y="338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3" name="フリーフォーム 302">
              <a:extLst>
                <a:ext uri="{FF2B5EF4-FFF2-40B4-BE49-F238E27FC236}">
                  <a16:creationId xmlns:a16="http://schemas.microsoft.com/office/drawing/2014/main" id="{A060ECC6-CBA3-DDD0-F269-3A2869BDBF60}"/>
                </a:ext>
              </a:extLst>
            </p:cNvPr>
            <p:cNvSpPr/>
            <p:nvPr/>
          </p:nvSpPr>
          <p:spPr>
            <a:xfrm>
              <a:off x="4539842" y="7562820"/>
              <a:ext cx="321687" cy="158838"/>
            </a:xfrm>
            <a:custGeom>
              <a:avLst/>
              <a:gdLst>
                <a:gd name="connsiteX0" fmla="*/ 408 w 321687"/>
                <a:gd name="connsiteY0" fmla="*/ 158780 h 158838"/>
                <a:gd name="connsiteX1" fmla="*/ 89308 w 321687"/>
                <a:gd name="connsiteY1" fmla="*/ 54005 h 158838"/>
                <a:gd name="connsiteX2" fmla="*/ 222658 w 321687"/>
                <a:gd name="connsiteY2" fmla="*/ 41305 h 158838"/>
                <a:gd name="connsiteX3" fmla="*/ 200433 w 321687"/>
                <a:gd name="connsiteY3" fmla="*/ 6380 h 158838"/>
                <a:gd name="connsiteX4" fmla="*/ 302033 w 321687"/>
                <a:gd name="connsiteY4" fmla="*/ 95280 h 158838"/>
                <a:gd name="connsiteX5" fmla="*/ 317908 w 321687"/>
                <a:gd name="connsiteY5" fmla="*/ 149255 h 158838"/>
                <a:gd name="connsiteX6" fmla="*/ 254408 w 321687"/>
                <a:gd name="connsiteY6" fmla="*/ 50830 h 158838"/>
                <a:gd name="connsiteX7" fmla="*/ 175033 w 321687"/>
                <a:gd name="connsiteY7" fmla="*/ 30 h 158838"/>
                <a:gd name="connsiteX8" fmla="*/ 28983 w 321687"/>
                <a:gd name="connsiteY8" fmla="*/ 57180 h 158838"/>
                <a:gd name="connsiteX9" fmla="*/ 124233 w 321687"/>
                <a:gd name="connsiteY9" fmla="*/ 38130 h 158838"/>
                <a:gd name="connsiteX10" fmla="*/ 408 w 321687"/>
                <a:gd name="connsiteY10" fmla="*/ 158780 h 15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1687" h="158838">
                  <a:moveTo>
                    <a:pt x="408" y="158780"/>
                  </a:moveTo>
                  <a:cubicBezTo>
                    <a:pt x="-5413" y="161426"/>
                    <a:pt x="52266" y="73584"/>
                    <a:pt x="89308" y="54005"/>
                  </a:cubicBezTo>
                  <a:cubicBezTo>
                    <a:pt x="126350" y="34426"/>
                    <a:pt x="204137" y="49242"/>
                    <a:pt x="222658" y="41305"/>
                  </a:cubicBezTo>
                  <a:cubicBezTo>
                    <a:pt x="241179" y="33368"/>
                    <a:pt x="187204" y="-2616"/>
                    <a:pt x="200433" y="6380"/>
                  </a:cubicBezTo>
                  <a:cubicBezTo>
                    <a:pt x="213662" y="15376"/>
                    <a:pt x="282454" y="71468"/>
                    <a:pt x="302033" y="95280"/>
                  </a:cubicBezTo>
                  <a:cubicBezTo>
                    <a:pt x="321612" y="119092"/>
                    <a:pt x="325846" y="156663"/>
                    <a:pt x="317908" y="149255"/>
                  </a:cubicBezTo>
                  <a:cubicBezTo>
                    <a:pt x="309971" y="141847"/>
                    <a:pt x="278220" y="75701"/>
                    <a:pt x="254408" y="50830"/>
                  </a:cubicBezTo>
                  <a:cubicBezTo>
                    <a:pt x="230596" y="25959"/>
                    <a:pt x="212604" y="-1028"/>
                    <a:pt x="175033" y="30"/>
                  </a:cubicBezTo>
                  <a:cubicBezTo>
                    <a:pt x="137462" y="1088"/>
                    <a:pt x="37450" y="50830"/>
                    <a:pt x="28983" y="57180"/>
                  </a:cubicBezTo>
                  <a:cubicBezTo>
                    <a:pt x="20516" y="63530"/>
                    <a:pt x="130054" y="20668"/>
                    <a:pt x="124233" y="38130"/>
                  </a:cubicBezTo>
                  <a:cubicBezTo>
                    <a:pt x="118412" y="55592"/>
                    <a:pt x="6229" y="156134"/>
                    <a:pt x="408" y="15878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フリーフォーム 303">
              <a:extLst>
                <a:ext uri="{FF2B5EF4-FFF2-40B4-BE49-F238E27FC236}">
                  <a16:creationId xmlns:a16="http://schemas.microsoft.com/office/drawing/2014/main" id="{C63AE805-317A-3AA0-0F27-194B7E905C46}"/>
                </a:ext>
              </a:extLst>
            </p:cNvPr>
            <p:cNvSpPr/>
            <p:nvPr/>
          </p:nvSpPr>
          <p:spPr>
            <a:xfrm>
              <a:off x="4495794" y="7664044"/>
              <a:ext cx="264788" cy="105314"/>
            </a:xfrm>
            <a:custGeom>
              <a:avLst/>
              <a:gdLst>
                <a:gd name="connsiteX0" fmla="*/ 6 w 264788"/>
                <a:gd name="connsiteY0" fmla="*/ 76606 h 105314"/>
                <a:gd name="connsiteX1" fmla="*/ 171456 w 264788"/>
                <a:gd name="connsiteY1" fmla="*/ 48031 h 105314"/>
                <a:gd name="connsiteX2" fmla="*/ 241306 w 264788"/>
                <a:gd name="connsiteY2" fmla="*/ 60731 h 105314"/>
                <a:gd name="connsiteX3" fmla="*/ 263531 w 264788"/>
                <a:gd name="connsiteY3" fmla="*/ 105181 h 105314"/>
                <a:gd name="connsiteX4" fmla="*/ 209556 w 264788"/>
                <a:gd name="connsiteY4" fmla="*/ 44856 h 105314"/>
                <a:gd name="connsiteX5" fmla="*/ 171456 w 264788"/>
                <a:gd name="connsiteY5" fmla="*/ 406 h 105314"/>
                <a:gd name="connsiteX6" fmla="*/ 92081 w 264788"/>
                <a:gd name="connsiteY6" fmla="*/ 22631 h 105314"/>
                <a:gd name="connsiteX7" fmla="*/ 177806 w 264788"/>
                <a:gd name="connsiteY7" fmla="*/ 19456 h 105314"/>
                <a:gd name="connsiteX8" fmla="*/ 6 w 264788"/>
                <a:gd name="connsiteY8" fmla="*/ 76606 h 10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788" h="105314">
                  <a:moveTo>
                    <a:pt x="6" y="76606"/>
                  </a:moveTo>
                  <a:cubicBezTo>
                    <a:pt x="-1052" y="81368"/>
                    <a:pt x="131239" y="50677"/>
                    <a:pt x="171456" y="48031"/>
                  </a:cubicBezTo>
                  <a:cubicBezTo>
                    <a:pt x="211673" y="45385"/>
                    <a:pt x="225960" y="51206"/>
                    <a:pt x="241306" y="60731"/>
                  </a:cubicBezTo>
                  <a:cubicBezTo>
                    <a:pt x="256652" y="70256"/>
                    <a:pt x="268823" y="107827"/>
                    <a:pt x="263531" y="105181"/>
                  </a:cubicBezTo>
                  <a:cubicBezTo>
                    <a:pt x="258239" y="102535"/>
                    <a:pt x="224902" y="62318"/>
                    <a:pt x="209556" y="44856"/>
                  </a:cubicBezTo>
                  <a:cubicBezTo>
                    <a:pt x="194210" y="27394"/>
                    <a:pt x="191035" y="4110"/>
                    <a:pt x="171456" y="406"/>
                  </a:cubicBezTo>
                  <a:cubicBezTo>
                    <a:pt x="151877" y="-3298"/>
                    <a:pt x="91023" y="19456"/>
                    <a:pt x="92081" y="22631"/>
                  </a:cubicBezTo>
                  <a:cubicBezTo>
                    <a:pt x="93139" y="25806"/>
                    <a:pt x="189977" y="10989"/>
                    <a:pt x="177806" y="19456"/>
                  </a:cubicBezTo>
                  <a:cubicBezTo>
                    <a:pt x="165635" y="27923"/>
                    <a:pt x="1064" y="71844"/>
                    <a:pt x="6" y="7660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フリーフォーム 304">
              <a:extLst>
                <a:ext uri="{FF2B5EF4-FFF2-40B4-BE49-F238E27FC236}">
                  <a16:creationId xmlns:a16="http://schemas.microsoft.com/office/drawing/2014/main" id="{EE1878DA-763F-189D-9E6F-520A764CD1F6}"/>
                </a:ext>
              </a:extLst>
            </p:cNvPr>
            <p:cNvSpPr/>
            <p:nvPr/>
          </p:nvSpPr>
          <p:spPr>
            <a:xfrm>
              <a:off x="4619454" y="7641746"/>
              <a:ext cx="260543" cy="207782"/>
            </a:xfrm>
            <a:custGeom>
              <a:avLst/>
              <a:gdLst>
                <a:gd name="connsiteX0" fmla="*/ 162096 w 260543"/>
                <a:gd name="connsiteY0" fmla="*/ 479 h 207782"/>
                <a:gd name="connsiteX1" fmla="*/ 200196 w 260543"/>
                <a:gd name="connsiteY1" fmla="*/ 140179 h 207782"/>
                <a:gd name="connsiteX2" fmla="*/ 212896 w 260543"/>
                <a:gd name="connsiteY2" fmla="*/ 156054 h 207782"/>
                <a:gd name="connsiteX3" fmla="*/ 158921 w 260543"/>
                <a:gd name="connsiteY3" fmla="*/ 152879 h 207782"/>
                <a:gd name="connsiteX4" fmla="*/ 139871 w 260543"/>
                <a:gd name="connsiteY4" fmla="*/ 190979 h 207782"/>
                <a:gd name="connsiteX5" fmla="*/ 171 w 260543"/>
                <a:gd name="connsiteY5" fmla="*/ 206854 h 207782"/>
                <a:gd name="connsiteX6" fmla="*/ 171621 w 260543"/>
                <a:gd name="connsiteY6" fmla="*/ 165579 h 207782"/>
                <a:gd name="connsiteX7" fmla="*/ 209721 w 260543"/>
                <a:gd name="connsiteY7" fmla="*/ 143354 h 207782"/>
                <a:gd name="connsiteX8" fmla="*/ 260521 w 260543"/>
                <a:gd name="connsiteY8" fmla="*/ 48104 h 207782"/>
                <a:gd name="connsiteX9" fmla="*/ 216071 w 260543"/>
                <a:gd name="connsiteY9" fmla="*/ 121129 h 207782"/>
                <a:gd name="connsiteX10" fmla="*/ 206546 w 260543"/>
                <a:gd name="connsiteY10" fmla="*/ 73504 h 207782"/>
                <a:gd name="connsiteX11" fmla="*/ 200196 w 260543"/>
                <a:gd name="connsiteY11" fmla="*/ 38579 h 207782"/>
                <a:gd name="connsiteX12" fmla="*/ 200196 w 260543"/>
                <a:gd name="connsiteY12" fmla="*/ 92554 h 207782"/>
                <a:gd name="connsiteX13" fmla="*/ 162096 w 260543"/>
                <a:gd name="connsiteY13" fmla="*/ 479 h 207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0543" h="207782">
                  <a:moveTo>
                    <a:pt x="162096" y="479"/>
                  </a:moveTo>
                  <a:cubicBezTo>
                    <a:pt x="162096" y="8416"/>
                    <a:pt x="191729" y="114250"/>
                    <a:pt x="200196" y="140179"/>
                  </a:cubicBezTo>
                  <a:cubicBezTo>
                    <a:pt x="208663" y="166108"/>
                    <a:pt x="219775" y="153937"/>
                    <a:pt x="212896" y="156054"/>
                  </a:cubicBezTo>
                  <a:cubicBezTo>
                    <a:pt x="206017" y="158171"/>
                    <a:pt x="171092" y="147058"/>
                    <a:pt x="158921" y="152879"/>
                  </a:cubicBezTo>
                  <a:cubicBezTo>
                    <a:pt x="146750" y="158700"/>
                    <a:pt x="166329" y="181983"/>
                    <a:pt x="139871" y="190979"/>
                  </a:cubicBezTo>
                  <a:cubicBezTo>
                    <a:pt x="113413" y="199975"/>
                    <a:pt x="-5121" y="211087"/>
                    <a:pt x="171" y="206854"/>
                  </a:cubicBezTo>
                  <a:cubicBezTo>
                    <a:pt x="5463" y="202621"/>
                    <a:pt x="136696" y="176162"/>
                    <a:pt x="171621" y="165579"/>
                  </a:cubicBezTo>
                  <a:cubicBezTo>
                    <a:pt x="206546" y="154996"/>
                    <a:pt x="194904" y="162933"/>
                    <a:pt x="209721" y="143354"/>
                  </a:cubicBezTo>
                  <a:cubicBezTo>
                    <a:pt x="224538" y="123775"/>
                    <a:pt x="259463" y="51808"/>
                    <a:pt x="260521" y="48104"/>
                  </a:cubicBezTo>
                  <a:cubicBezTo>
                    <a:pt x="261579" y="44400"/>
                    <a:pt x="225067" y="116896"/>
                    <a:pt x="216071" y="121129"/>
                  </a:cubicBezTo>
                  <a:cubicBezTo>
                    <a:pt x="207075" y="125362"/>
                    <a:pt x="209192" y="87262"/>
                    <a:pt x="206546" y="73504"/>
                  </a:cubicBezTo>
                  <a:cubicBezTo>
                    <a:pt x="203900" y="59746"/>
                    <a:pt x="201254" y="35404"/>
                    <a:pt x="200196" y="38579"/>
                  </a:cubicBezTo>
                  <a:cubicBezTo>
                    <a:pt x="199138" y="41754"/>
                    <a:pt x="209721" y="99433"/>
                    <a:pt x="200196" y="92554"/>
                  </a:cubicBezTo>
                  <a:cubicBezTo>
                    <a:pt x="190671" y="85675"/>
                    <a:pt x="162096" y="-7458"/>
                    <a:pt x="162096" y="47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6" name="フリーフォーム 305">
              <a:extLst>
                <a:ext uri="{FF2B5EF4-FFF2-40B4-BE49-F238E27FC236}">
                  <a16:creationId xmlns:a16="http://schemas.microsoft.com/office/drawing/2014/main" id="{8314CA50-5AF9-EC3D-2050-FBC595ED6D32}"/>
                </a:ext>
              </a:extLst>
            </p:cNvPr>
            <p:cNvSpPr/>
            <p:nvPr/>
          </p:nvSpPr>
          <p:spPr>
            <a:xfrm>
              <a:off x="4417654" y="7714934"/>
              <a:ext cx="151533" cy="178134"/>
            </a:xfrm>
            <a:custGeom>
              <a:avLst/>
              <a:gdLst>
                <a:gd name="connsiteX0" fmla="*/ 132121 w 151533"/>
                <a:gd name="connsiteY0" fmla="*/ 316 h 178134"/>
                <a:gd name="connsiteX1" fmla="*/ 141646 w 151533"/>
                <a:gd name="connsiteY1" fmla="*/ 89216 h 178134"/>
                <a:gd name="connsiteX2" fmla="*/ 33696 w 151533"/>
                <a:gd name="connsiteY2" fmla="*/ 117791 h 178134"/>
                <a:gd name="connsiteX3" fmla="*/ 14646 w 151533"/>
                <a:gd name="connsiteY3" fmla="*/ 178116 h 178134"/>
                <a:gd name="connsiteX4" fmla="*/ 8296 w 151533"/>
                <a:gd name="connsiteY4" fmla="*/ 124141 h 178134"/>
                <a:gd name="connsiteX5" fmla="*/ 135296 w 151533"/>
                <a:gd name="connsiteY5" fmla="*/ 114616 h 178134"/>
                <a:gd name="connsiteX6" fmla="*/ 151171 w 151533"/>
                <a:gd name="connsiteY6" fmla="*/ 60641 h 178134"/>
                <a:gd name="connsiteX7" fmla="*/ 132121 w 151533"/>
                <a:gd name="connsiteY7" fmla="*/ 316 h 17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533" h="178134">
                  <a:moveTo>
                    <a:pt x="132121" y="316"/>
                  </a:moveTo>
                  <a:cubicBezTo>
                    <a:pt x="130534" y="5078"/>
                    <a:pt x="158050" y="69637"/>
                    <a:pt x="141646" y="89216"/>
                  </a:cubicBezTo>
                  <a:cubicBezTo>
                    <a:pt x="125242" y="108795"/>
                    <a:pt x="54863" y="102974"/>
                    <a:pt x="33696" y="117791"/>
                  </a:cubicBezTo>
                  <a:cubicBezTo>
                    <a:pt x="12529" y="132608"/>
                    <a:pt x="18879" y="177058"/>
                    <a:pt x="14646" y="178116"/>
                  </a:cubicBezTo>
                  <a:cubicBezTo>
                    <a:pt x="10413" y="179174"/>
                    <a:pt x="-11812" y="134724"/>
                    <a:pt x="8296" y="124141"/>
                  </a:cubicBezTo>
                  <a:cubicBezTo>
                    <a:pt x="28404" y="113558"/>
                    <a:pt x="111484" y="125199"/>
                    <a:pt x="135296" y="114616"/>
                  </a:cubicBezTo>
                  <a:cubicBezTo>
                    <a:pt x="159108" y="104033"/>
                    <a:pt x="149054" y="75458"/>
                    <a:pt x="151171" y="60641"/>
                  </a:cubicBezTo>
                  <a:cubicBezTo>
                    <a:pt x="153288" y="45824"/>
                    <a:pt x="133708" y="-4446"/>
                    <a:pt x="132121" y="31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" name="フリーフォーム 306">
              <a:extLst>
                <a:ext uri="{FF2B5EF4-FFF2-40B4-BE49-F238E27FC236}">
                  <a16:creationId xmlns:a16="http://schemas.microsoft.com/office/drawing/2014/main" id="{B1E2B1A9-4966-F9E3-145D-DF68EF96C564}"/>
                </a:ext>
              </a:extLst>
            </p:cNvPr>
            <p:cNvSpPr/>
            <p:nvPr/>
          </p:nvSpPr>
          <p:spPr>
            <a:xfrm>
              <a:off x="4393987" y="7724324"/>
              <a:ext cx="157398" cy="121426"/>
            </a:xfrm>
            <a:custGeom>
              <a:avLst/>
              <a:gdLst>
                <a:gd name="connsiteX0" fmla="*/ 213 w 157398"/>
                <a:gd name="connsiteY0" fmla="*/ 121101 h 121426"/>
                <a:gd name="connsiteX1" fmla="*/ 114513 w 157398"/>
                <a:gd name="connsiteY1" fmla="*/ 67126 h 121426"/>
                <a:gd name="connsiteX2" fmla="*/ 149438 w 157398"/>
                <a:gd name="connsiteY2" fmla="*/ 451 h 121426"/>
                <a:gd name="connsiteX3" fmla="*/ 146263 w 157398"/>
                <a:gd name="connsiteY3" fmla="*/ 41726 h 121426"/>
                <a:gd name="connsiteX4" fmla="*/ 213 w 157398"/>
                <a:gd name="connsiteY4" fmla="*/ 121101 h 12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398" h="121426">
                  <a:moveTo>
                    <a:pt x="213" y="121101"/>
                  </a:moveTo>
                  <a:cubicBezTo>
                    <a:pt x="-5079" y="125334"/>
                    <a:pt x="89642" y="87234"/>
                    <a:pt x="114513" y="67126"/>
                  </a:cubicBezTo>
                  <a:cubicBezTo>
                    <a:pt x="139384" y="47018"/>
                    <a:pt x="144146" y="4684"/>
                    <a:pt x="149438" y="451"/>
                  </a:cubicBezTo>
                  <a:cubicBezTo>
                    <a:pt x="154730" y="-3782"/>
                    <a:pt x="165842" y="22676"/>
                    <a:pt x="146263" y="41726"/>
                  </a:cubicBezTo>
                  <a:cubicBezTo>
                    <a:pt x="126684" y="60776"/>
                    <a:pt x="5505" y="116868"/>
                    <a:pt x="213" y="12110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8" name="フリーフォーム 307">
              <a:extLst>
                <a:ext uri="{FF2B5EF4-FFF2-40B4-BE49-F238E27FC236}">
                  <a16:creationId xmlns:a16="http://schemas.microsoft.com/office/drawing/2014/main" id="{6C0898D8-19B4-7863-2C71-AC98AFA2F41C}"/>
                </a:ext>
              </a:extLst>
            </p:cNvPr>
            <p:cNvSpPr/>
            <p:nvPr/>
          </p:nvSpPr>
          <p:spPr>
            <a:xfrm>
              <a:off x="4407341" y="7810327"/>
              <a:ext cx="241233" cy="130871"/>
            </a:xfrm>
            <a:custGeom>
              <a:avLst/>
              <a:gdLst>
                <a:gd name="connsiteX0" fmla="*/ 37659 w 241233"/>
                <a:gd name="connsiteY0" fmla="*/ 173 h 130871"/>
                <a:gd name="connsiteX1" fmla="*/ 2734 w 241233"/>
                <a:gd name="connsiteY1" fmla="*/ 70023 h 130871"/>
                <a:gd name="connsiteX2" fmla="*/ 9084 w 241233"/>
                <a:gd name="connsiteY2" fmla="*/ 101773 h 130871"/>
                <a:gd name="connsiteX3" fmla="*/ 63059 w 241233"/>
                <a:gd name="connsiteY3" fmla="*/ 104948 h 130871"/>
                <a:gd name="connsiteX4" fmla="*/ 183709 w 241233"/>
                <a:gd name="connsiteY4" fmla="*/ 76373 h 130871"/>
                <a:gd name="connsiteX5" fmla="*/ 240859 w 241233"/>
                <a:gd name="connsiteY5" fmla="*/ 31923 h 130871"/>
                <a:gd name="connsiteX6" fmla="*/ 199584 w 241233"/>
                <a:gd name="connsiteY6" fmla="*/ 66848 h 130871"/>
                <a:gd name="connsiteX7" fmla="*/ 44009 w 241233"/>
                <a:gd name="connsiteY7" fmla="*/ 130348 h 130871"/>
                <a:gd name="connsiteX8" fmla="*/ 2734 w 241233"/>
                <a:gd name="connsiteY8" fmla="*/ 92248 h 130871"/>
                <a:gd name="connsiteX9" fmla="*/ 37659 w 241233"/>
                <a:gd name="connsiteY9" fmla="*/ 173 h 13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1233" h="130871">
                  <a:moveTo>
                    <a:pt x="37659" y="173"/>
                  </a:moveTo>
                  <a:cubicBezTo>
                    <a:pt x="37659" y="-3531"/>
                    <a:pt x="7496" y="53090"/>
                    <a:pt x="2734" y="70023"/>
                  </a:cubicBezTo>
                  <a:cubicBezTo>
                    <a:pt x="-2028" y="86956"/>
                    <a:pt x="-970" y="95952"/>
                    <a:pt x="9084" y="101773"/>
                  </a:cubicBezTo>
                  <a:cubicBezTo>
                    <a:pt x="19138" y="107594"/>
                    <a:pt x="33955" y="109181"/>
                    <a:pt x="63059" y="104948"/>
                  </a:cubicBezTo>
                  <a:cubicBezTo>
                    <a:pt x="92163" y="100715"/>
                    <a:pt x="154076" y="88544"/>
                    <a:pt x="183709" y="76373"/>
                  </a:cubicBezTo>
                  <a:cubicBezTo>
                    <a:pt x="213342" y="64202"/>
                    <a:pt x="238213" y="33511"/>
                    <a:pt x="240859" y="31923"/>
                  </a:cubicBezTo>
                  <a:cubicBezTo>
                    <a:pt x="243505" y="30336"/>
                    <a:pt x="232392" y="50444"/>
                    <a:pt x="199584" y="66848"/>
                  </a:cubicBezTo>
                  <a:cubicBezTo>
                    <a:pt x="166776" y="83252"/>
                    <a:pt x="76817" y="126115"/>
                    <a:pt x="44009" y="130348"/>
                  </a:cubicBezTo>
                  <a:cubicBezTo>
                    <a:pt x="11201" y="134581"/>
                    <a:pt x="4321" y="112356"/>
                    <a:pt x="2734" y="92248"/>
                  </a:cubicBezTo>
                  <a:cubicBezTo>
                    <a:pt x="1146" y="72140"/>
                    <a:pt x="37659" y="3877"/>
                    <a:pt x="37659" y="17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フリーフォーム 308">
              <a:extLst>
                <a:ext uri="{FF2B5EF4-FFF2-40B4-BE49-F238E27FC236}">
                  <a16:creationId xmlns:a16="http://schemas.microsoft.com/office/drawing/2014/main" id="{9E75CF56-9067-64A0-506C-D8A51E04015B}"/>
                </a:ext>
              </a:extLst>
            </p:cNvPr>
            <p:cNvSpPr/>
            <p:nvPr/>
          </p:nvSpPr>
          <p:spPr>
            <a:xfrm>
              <a:off x="4390900" y="7816850"/>
              <a:ext cx="292225" cy="79418"/>
            </a:xfrm>
            <a:custGeom>
              <a:avLst/>
              <a:gdLst>
                <a:gd name="connsiteX0" fmla="*/ 125 w 292225"/>
                <a:gd name="connsiteY0" fmla="*/ 34925 h 79418"/>
                <a:gd name="connsiteX1" fmla="*/ 111250 w 292225"/>
                <a:gd name="connsiteY1" fmla="*/ 60325 h 79418"/>
                <a:gd name="connsiteX2" fmla="*/ 212850 w 292225"/>
                <a:gd name="connsiteY2" fmla="*/ 41275 h 79418"/>
                <a:gd name="connsiteX3" fmla="*/ 292225 w 292225"/>
                <a:gd name="connsiteY3" fmla="*/ 0 h 79418"/>
                <a:gd name="connsiteX4" fmla="*/ 212850 w 292225"/>
                <a:gd name="connsiteY4" fmla="*/ 41275 h 79418"/>
                <a:gd name="connsiteX5" fmla="*/ 133475 w 292225"/>
                <a:gd name="connsiteY5" fmla="*/ 79375 h 79418"/>
                <a:gd name="connsiteX6" fmla="*/ 125 w 292225"/>
                <a:gd name="connsiteY6" fmla="*/ 34925 h 7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225" h="79418">
                  <a:moveTo>
                    <a:pt x="125" y="34925"/>
                  </a:moveTo>
                  <a:cubicBezTo>
                    <a:pt x="-3579" y="31750"/>
                    <a:pt x="75796" y="59267"/>
                    <a:pt x="111250" y="60325"/>
                  </a:cubicBezTo>
                  <a:cubicBezTo>
                    <a:pt x="146704" y="61383"/>
                    <a:pt x="182688" y="51329"/>
                    <a:pt x="212850" y="41275"/>
                  </a:cubicBezTo>
                  <a:cubicBezTo>
                    <a:pt x="243012" y="31221"/>
                    <a:pt x="292225" y="0"/>
                    <a:pt x="292225" y="0"/>
                  </a:cubicBezTo>
                  <a:lnTo>
                    <a:pt x="212850" y="41275"/>
                  </a:lnTo>
                  <a:cubicBezTo>
                    <a:pt x="186392" y="54504"/>
                    <a:pt x="164167" y="77788"/>
                    <a:pt x="133475" y="79375"/>
                  </a:cubicBezTo>
                  <a:cubicBezTo>
                    <a:pt x="102783" y="80963"/>
                    <a:pt x="3829" y="38100"/>
                    <a:pt x="125" y="3492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0" name="フリーフォーム 309">
              <a:extLst>
                <a:ext uri="{FF2B5EF4-FFF2-40B4-BE49-F238E27FC236}">
                  <a16:creationId xmlns:a16="http://schemas.microsoft.com/office/drawing/2014/main" id="{0AFBDE31-0BEB-A836-C96C-EDC3251CD1DD}"/>
                </a:ext>
              </a:extLst>
            </p:cNvPr>
            <p:cNvSpPr/>
            <p:nvPr/>
          </p:nvSpPr>
          <p:spPr>
            <a:xfrm>
              <a:off x="4687368" y="7626127"/>
              <a:ext cx="71994" cy="130419"/>
            </a:xfrm>
            <a:custGeom>
              <a:avLst/>
              <a:gdLst>
                <a:gd name="connsiteX0" fmla="*/ 71957 w 71994"/>
                <a:gd name="connsiteY0" fmla="*/ 223 h 130419"/>
                <a:gd name="connsiteX1" fmla="*/ 14807 w 71994"/>
                <a:gd name="connsiteY1" fmla="*/ 73248 h 130419"/>
                <a:gd name="connsiteX2" fmla="*/ 14807 w 71994"/>
                <a:gd name="connsiteY2" fmla="*/ 130398 h 130419"/>
                <a:gd name="connsiteX3" fmla="*/ 11632 w 71994"/>
                <a:gd name="connsiteY3" fmla="*/ 79598 h 130419"/>
                <a:gd name="connsiteX4" fmla="*/ 5282 w 71994"/>
                <a:gd name="connsiteY4" fmla="*/ 51023 h 130419"/>
                <a:gd name="connsiteX5" fmla="*/ 71957 w 71994"/>
                <a:gd name="connsiteY5" fmla="*/ 223 h 13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994" h="130419">
                  <a:moveTo>
                    <a:pt x="71957" y="223"/>
                  </a:moveTo>
                  <a:cubicBezTo>
                    <a:pt x="73544" y="3927"/>
                    <a:pt x="24332" y="51552"/>
                    <a:pt x="14807" y="73248"/>
                  </a:cubicBezTo>
                  <a:cubicBezTo>
                    <a:pt x="5282" y="94944"/>
                    <a:pt x="15336" y="129340"/>
                    <a:pt x="14807" y="130398"/>
                  </a:cubicBezTo>
                  <a:cubicBezTo>
                    <a:pt x="14278" y="131456"/>
                    <a:pt x="13219" y="92827"/>
                    <a:pt x="11632" y="79598"/>
                  </a:cubicBezTo>
                  <a:cubicBezTo>
                    <a:pt x="10045" y="66369"/>
                    <a:pt x="-9006" y="62136"/>
                    <a:pt x="5282" y="51023"/>
                  </a:cubicBezTo>
                  <a:cubicBezTo>
                    <a:pt x="19569" y="39911"/>
                    <a:pt x="70370" y="-3481"/>
                    <a:pt x="71957" y="22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フリーフォーム 310">
              <a:extLst>
                <a:ext uri="{FF2B5EF4-FFF2-40B4-BE49-F238E27FC236}">
                  <a16:creationId xmlns:a16="http://schemas.microsoft.com/office/drawing/2014/main" id="{6B676613-0D5E-F2DA-1F02-CF144C6F9C0E}"/>
                </a:ext>
              </a:extLst>
            </p:cNvPr>
            <p:cNvSpPr/>
            <p:nvPr/>
          </p:nvSpPr>
          <p:spPr>
            <a:xfrm>
              <a:off x="4540202" y="7744078"/>
              <a:ext cx="163137" cy="117551"/>
            </a:xfrm>
            <a:custGeom>
              <a:avLst/>
              <a:gdLst>
                <a:gd name="connsiteX0" fmla="*/ 57198 w 163137"/>
                <a:gd name="connsiteY0" fmla="*/ 6097 h 117551"/>
                <a:gd name="connsiteX1" fmla="*/ 161973 w 163137"/>
                <a:gd name="connsiteY1" fmla="*/ 2922 h 117551"/>
                <a:gd name="connsiteX2" fmla="*/ 114348 w 163137"/>
                <a:gd name="connsiteY2" fmla="*/ 34672 h 117551"/>
                <a:gd name="connsiteX3" fmla="*/ 130223 w 163137"/>
                <a:gd name="connsiteY3" fmla="*/ 56897 h 117551"/>
                <a:gd name="connsiteX4" fmla="*/ 47673 w 163137"/>
                <a:gd name="connsiteY4" fmla="*/ 69597 h 117551"/>
                <a:gd name="connsiteX5" fmla="*/ 44498 w 163137"/>
                <a:gd name="connsiteY5" fmla="*/ 91822 h 117551"/>
                <a:gd name="connsiteX6" fmla="*/ 48 w 163137"/>
                <a:gd name="connsiteY6" fmla="*/ 117222 h 117551"/>
                <a:gd name="connsiteX7" fmla="*/ 54023 w 163137"/>
                <a:gd name="connsiteY7" fmla="*/ 72772 h 117551"/>
                <a:gd name="connsiteX8" fmla="*/ 133398 w 163137"/>
                <a:gd name="connsiteY8" fmla="*/ 44197 h 117551"/>
                <a:gd name="connsiteX9" fmla="*/ 57198 w 163137"/>
                <a:gd name="connsiteY9" fmla="*/ 6097 h 11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137" h="117551">
                  <a:moveTo>
                    <a:pt x="57198" y="6097"/>
                  </a:moveTo>
                  <a:cubicBezTo>
                    <a:pt x="61960" y="-782"/>
                    <a:pt x="152448" y="-1841"/>
                    <a:pt x="161973" y="2922"/>
                  </a:cubicBezTo>
                  <a:cubicBezTo>
                    <a:pt x="171498" y="7685"/>
                    <a:pt x="119640" y="25676"/>
                    <a:pt x="114348" y="34672"/>
                  </a:cubicBezTo>
                  <a:cubicBezTo>
                    <a:pt x="109056" y="43668"/>
                    <a:pt x="141335" y="51076"/>
                    <a:pt x="130223" y="56897"/>
                  </a:cubicBezTo>
                  <a:cubicBezTo>
                    <a:pt x="119111" y="62718"/>
                    <a:pt x="47673" y="69597"/>
                    <a:pt x="47673" y="69597"/>
                  </a:cubicBezTo>
                  <a:cubicBezTo>
                    <a:pt x="33386" y="75418"/>
                    <a:pt x="52435" y="83885"/>
                    <a:pt x="44498" y="91822"/>
                  </a:cubicBezTo>
                  <a:cubicBezTo>
                    <a:pt x="36561" y="99759"/>
                    <a:pt x="-1539" y="120397"/>
                    <a:pt x="48" y="117222"/>
                  </a:cubicBezTo>
                  <a:cubicBezTo>
                    <a:pt x="1635" y="114047"/>
                    <a:pt x="31798" y="84943"/>
                    <a:pt x="54023" y="72772"/>
                  </a:cubicBezTo>
                  <a:cubicBezTo>
                    <a:pt x="76248" y="60601"/>
                    <a:pt x="132340" y="55839"/>
                    <a:pt x="133398" y="44197"/>
                  </a:cubicBezTo>
                  <a:cubicBezTo>
                    <a:pt x="134456" y="32555"/>
                    <a:pt x="52436" y="12976"/>
                    <a:pt x="57198" y="609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フリーフォーム 311">
              <a:extLst>
                <a:ext uri="{FF2B5EF4-FFF2-40B4-BE49-F238E27FC236}">
                  <a16:creationId xmlns:a16="http://schemas.microsoft.com/office/drawing/2014/main" id="{49741127-8F11-5B61-E873-F4B268541393}"/>
                </a:ext>
              </a:extLst>
            </p:cNvPr>
            <p:cNvSpPr/>
            <p:nvPr/>
          </p:nvSpPr>
          <p:spPr>
            <a:xfrm>
              <a:off x="4647853" y="7765163"/>
              <a:ext cx="159133" cy="92974"/>
            </a:xfrm>
            <a:custGeom>
              <a:avLst/>
              <a:gdLst>
                <a:gd name="connsiteX0" fmla="*/ 347 w 159133"/>
                <a:gd name="connsiteY0" fmla="*/ 92962 h 92974"/>
                <a:gd name="connsiteX1" fmla="*/ 82897 w 159133"/>
                <a:gd name="connsiteY1" fmla="*/ 7237 h 92974"/>
                <a:gd name="connsiteX2" fmla="*/ 159097 w 159133"/>
                <a:gd name="connsiteY2" fmla="*/ 4062 h 92974"/>
                <a:gd name="connsiteX3" fmla="*/ 92422 w 159133"/>
                <a:gd name="connsiteY3" fmla="*/ 887 h 92974"/>
                <a:gd name="connsiteX4" fmla="*/ 54322 w 159133"/>
                <a:gd name="connsiteY4" fmla="*/ 13587 h 92974"/>
                <a:gd name="connsiteX5" fmla="*/ 347 w 159133"/>
                <a:gd name="connsiteY5" fmla="*/ 92962 h 92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133" h="92974">
                  <a:moveTo>
                    <a:pt x="347" y="92962"/>
                  </a:moveTo>
                  <a:cubicBezTo>
                    <a:pt x="5109" y="91904"/>
                    <a:pt x="56439" y="22054"/>
                    <a:pt x="82897" y="7237"/>
                  </a:cubicBezTo>
                  <a:cubicBezTo>
                    <a:pt x="109355" y="-7580"/>
                    <a:pt x="157509" y="5120"/>
                    <a:pt x="159097" y="4062"/>
                  </a:cubicBezTo>
                  <a:cubicBezTo>
                    <a:pt x="160685" y="3004"/>
                    <a:pt x="109884" y="-700"/>
                    <a:pt x="92422" y="887"/>
                  </a:cubicBezTo>
                  <a:cubicBezTo>
                    <a:pt x="74960" y="2474"/>
                    <a:pt x="67551" y="358"/>
                    <a:pt x="54322" y="13587"/>
                  </a:cubicBezTo>
                  <a:cubicBezTo>
                    <a:pt x="41093" y="26816"/>
                    <a:pt x="-4415" y="94020"/>
                    <a:pt x="347" y="9296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フリーフォーム 312">
              <a:extLst>
                <a:ext uri="{FF2B5EF4-FFF2-40B4-BE49-F238E27FC236}">
                  <a16:creationId xmlns:a16="http://schemas.microsoft.com/office/drawing/2014/main" id="{4269E480-B728-1FF8-745F-15E1BA2197BD}"/>
                </a:ext>
              </a:extLst>
            </p:cNvPr>
            <p:cNvSpPr/>
            <p:nvPr/>
          </p:nvSpPr>
          <p:spPr>
            <a:xfrm>
              <a:off x="5000411" y="7775555"/>
              <a:ext cx="234028" cy="289324"/>
            </a:xfrm>
            <a:custGeom>
              <a:avLst/>
              <a:gdLst>
                <a:gd name="connsiteX0" fmla="*/ 31964 w 234028"/>
                <a:gd name="connsiteY0" fmla="*/ 20 h 289324"/>
                <a:gd name="connsiteX1" fmla="*/ 12914 w 234028"/>
                <a:gd name="connsiteY1" fmla="*/ 123845 h 289324"/>
                <a:gd name="connsiteX2" fmla="*/ 57364 w 234028"/>
                <a:gd name="connsiteY2" fmla="*/ 209570 h 289324"/>
                <a:gd name="connsiteX3" fmla="*/ 19264 w 234028"/>
                <a:gd name="connsiteY3" fmla="*/ 206395 h 289324"/>
                <a:gd name="connsiteX4" fmla="*/ 228814 w 234028"/>
                <a:gd name="connsiteY4" fmla="*/ 288945 h 289324"/>
                <a:gd name="connsiteX5" fmla="*/ 158964 w 234028"/>
                <a:gd name="connsiteY5" fmla="*/ 234970 h 289324"/>
                <a:gd name="connsiteX6" fmla="*/ 31964 w 234028"/>
                <a:gd name="connsiteY6" fmla="*/ 184170 h 289324"/>
                <a:gd name="connsiteX7" fmla="*/ 214 w 234028"/>
                <a:gd name="connsiteY7" fmla="*/ 133370 h 289324"/>
                <a:gd name="connsiteX8" fmla="*/ 31964 w 234028"/>
                <a:gd name="connsiteY8" fmla="*/ 20 h 289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028" h="289324">
                  <a:moveTo>
                    <a:pt x="31964" y="20"/>
                  </a:moveTo>
                  <a:cubicBezTo>
                    <a:pt x="34081" y="-1568"/>
                    <a:pt x="8681" y="88920"/>
                    <a:pt x="12914" y="123845"/>
                  </a:cubicBezTo>
                  <a:cubicBezTo>
                    <a:pt x="17147" y="158770"/>
                    <a:pt x="56306" y="195812"/>
                    <a:pt x="57364" y="209570"/>
                  </a:cubicBezTo>
                  <a:cubicBezTo>
                    <a:pt x="58422" y="223328"/>
                    <a:pt x="-9311" y="193166"/>
                    <a:pt x="19264" y="206395"/>
                  </a:cubicBezTo>
                  <a:cubicBezTo>
                    <a:pt x="47839" y="219624"/>
                    <a:pt x="205531" y="284183"/>
                    <a:pt x="228814" y="288945"/>
                  </a:cubicBezTo>
                  <a:cubicBezTo>
                    <a:pt x="252097" y="293708"/>
                    <a:pt x="191772" y="252432"/>
                    <a:pt x="158964" y="234970"/>
                  </a:cubicBezTo>
                  <a:cubicBezTo>
                    <a:pt x="126156" y="217508"/>
                    <a:pt x="58422" y="201103"/>
                    <a:pt x="31964" y="184170"/>
                  </a:cubicBezTo>
                  <a:cubicBezTo>
                    <a:pt x="5506" y="167237"/>
                    <a:pt x="-1373" y="162474"/>
                    <a:pt x="214" y="133370"/>
                  </a:cubicBezTo>
                  <a:cubicBezTo>
                    <a:pt x="1801" y="104266"/>
                    <a:pt x="29847" y="1608"/>
                    <a:pt x="31964" y="2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フリーフォーム 313">
              <a:extLst>
                <a:ext uri="{FF2B5EF4-FFF2-40B4-BE49-F238E27FC236}">
                  <a16:creationId xmlns:a16="http://schemas.microsoft.com/office/drawing/2014/main" id="{110D54EA-9005-6585-10B6-DFF0F3B7FDCF}"/>
                </a:ext>
              </a:extLst>
            </p:cNvPr>
            <p:cNvSpPr/>
            <p:nvPr/>
          </p:nvSpPr>
          <p:spPr>
            <a:xfrm>
              <a:off x="4983729" y="7708845"/>
              <a:ext cx="198709" cy="83476"/>
            </a:xfrm>
            <a:custGeom>
              <a:avLst/>
              <a:gdLst>
                <a:gd name="connsiteX0" fmla="*/ 1021 w 198709"/>
                <a:gd name="connsiteY0" fmla="*/ 55 h 83476"/>
                <a:gd name="connsiteX1" fmla="*/ 194696 w 198709"/>
                <a:gd name="connsiteY1" fmla="*/ 79430 h 83476"/>
                <a:gd name="connsiteX2" fmla="*/ 121671 w 198709"/>
                <a:gd name="connsiteY2" fmla="*/ 66730 h 83476"/>
                <a:gd name="connsiteX3" fmla="*/ 1021 w 198709"/>
                <a:gd name="connsiteY3" fmla="*/ 55 h 83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709" h="83476">
                  <a:moveTo>
                    <a:pt x="1021" y="55"/>
                  </a:moveTo>
                  <a:cubicBezTo>
                    <a:pt x="13192" y="2172"/>
                    <a:pt x="174588" y="68318"/>
                    <a:pt x="194696" y="79430"/>
                  </a:cubicBezTo>
                  <a:cubicBezTo>
                    <a:pt x="214804" y="90542"/>
                    <a:pt x="154479" y="76255"/>
                    <a:pt x="121671" y="66730"/>
                  </a:cubicBezTo>
                  <a:cubicBezTo>
                    <a:pt x="88863" y="57205"/>
                    <a:pt x="-11150" y="-2062"/>
                    <a:pt x="1021" y="5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フリーフォーム 314">
              <a:extLst>
                <a:ext uri="{FF2B5EF4-FFF2-40B4-BE49-F238E27FC236}">
                  <a16:creationId xmlns:a16="http://schemas.microsoft.com/office/drawing/2014/main" id="{D07DE898-CBA0-7586-A602-9E9C0465A9B8}"/>
                </a:ext>
              </a:extLst>
            </p:cNvPr>
            <p:cNvSpPr/>
            <p:nvPr/>
          </p:nvSpPr>
          <p:spPr>
            <a:xfrm>
              <a:off x="5051397" y="7736663"/>
              <a:ext cx="349848" cy="188152"/>
            </a:xfrm>
            <a:custGeom>
              <a:avLst/>
              <a:gdLst>
                <a:gd name="connsiteX0" fmla="*/ 28 w 349848"/>
                <a:gd name="connsiteY0" fmla="*/ 92887 h 188152"/>
                <a:gd name="connsiteX1" fmla="*/ 215928 w 349848"/>
                <a:gd name="connsiteY1" fmla="*/ 32562 h 188152"/>
                <a:gd name="connsiteX2" fmla="*/ 206403 w 349848"/>
                <a:gd name="connsiteY2" fmla="*/ 812 h 188152"/>
                <a:gd name="connsiteX3" fmla="*/ 323878 w 349848"/>
                <a:gd name="connsiteY3" fmla="*/ 64312 h 188152"/>
                <a:gd name="connsiteX4" fmla="*/ 342928 w 349848"/>
                <a:gd name="connsiteY4" fmla="*/ 105587 h 188152"/>
                <a:gd name="connsiteX5" fmla="*/ 260378 w 349848"/>
                <a:gd name="connsiteY5" fmla="*/ 188137 h 188152"/>
                <a:gd name="connsiteX6" fmla="*/ 349278 w 349848"/>
                <a:gd name="connsiteY6" fmla="*/ 111937 h 188152"/>
                <a:gd name="connsiteX7" fmla="*/ 295303 w 349848"/>
                <a:gd name="connsiteY7" fmla="*/ 42087 h 188152"/>
                <a:gd name="connsiteX8" fmla="*/ 231803 w 349848"/>
                <a:gd name="connsiteY8" fmla="*/ 23037 h 188152"/>
                <a:gd name="connsiteX9" fmla="*/ 28 w 349848"/>
                <a:gd name="connsiteY9" fmla="*/ 92887 h 18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9848" h="188152">
                  <a:moveTo>
                    <a:pt x="28" y="92887"/>
                  </a:moveTo>
                  <a:cubicBezTo>
                    <a:pt x="-2618" y="94475"/>
                    <a:pt x="181532" y="47908"/>
                    <a:pt x="215928" y="32562"/>
                  </a:cubicBezTo>
                  <a:cubicBezTo>
                    <a:pt x="250324" y="17216"/>
                    <a:pt x="188411" y="-4480"/>
                    <a:pt x="206403" y="812"/>
                  </a:cubicBezTo>
                  <a:cubicBezTo>
                    <a:pt x="224395" y="6104"/>
                    <a:pt x="301124" y="46849"/>
                    <a:pt x="323878" y="64312"/>
                  </a:cubicBezTo>
                  <a:cubicBezTo>
                    <a:pt x="346632" y="81774"/>
                    <a:pt x="353511" y="84949"/>
                    <a:pt x="342928" y="105587"/>
                  </a:cubicBezTo>
                  <a:cubicBezTo>
                    <a:pt x="332345" y="126225"/>
                    <a:pt x="259320" y="187079"/>
                    <a:pt x="260378" y="188137"/>
                  </a:cubicBezTo>
                  <a:cubicBezTo>
                    <a:pt x="261436" y="189195"/>
                    <a:pt x="343457" y="136279"/>
                    <a:pt x="349278" y="111937"/>
                  </a:cubicBezTo>
                  <a:cubicBezTo>
                    <a:pt x="355099" y="87595"/>
                    <a:pt x="314882" y="56904"/>
                    <a:pt x="295303" y="42087"/>
                  </a:cubicBezTo>
                  <a:cubicBezTo>
                    <a:pt x="275724" y="27270"/>
                    <a:pt x="277311" y="19862"/>
                    <a:pt x="231803" y="23037"/>
                  </a:cubicBezTo>
                  <a:cubicBezTo>
                    <a:pt x="186295" y="26212"/>
                    <a:pt x="2674" y="91299"/>
                    <a:pt x="28" y="9288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フリーフォーム 315">
              <a:extLst>
                <a:ext uri="{FF2B5EF4-FFF2-40B4-BE49-F238E27FC236}">
                  <a16:creationId xmlns:a16="http://schemas.microsoft.com/office/drawing/2014/main" id="{33289220-3D06-9C4A-9977-E6E911BBBCC4}"/>
                </a:ext>
              </a:extLst>
            </p:cNvPr>
            <p:cNvSpPr/>
            <p:nvPr/>
          </p:nvSpPr>
          <p:spPr>
            <a:xfrm>
              <a:off x="5048829" y="7778189"/>
              <a:ext cx="294467" cy="118079"/>
            </a:xfrm>
            <a:custGeom>
              <a:avLst/>
              <a:gdLst>
                <a:gd name="connsiteX0" fmla="*/ 5771 w 294467"/>
                <a:gd name="connsiteY0" fmla="*/ 79936 h 118079"/>
                <a:gd name="connsiteX1" fmla="*/ 256596 w 294467"/>
                <a:gd name="connsiteY1" fmla="*/ 3736 h 118079"/>
                <a:gd name="connsiteX2" fmla="*/ 291521 w 294467"/>
                <a:gd name="connsiteY2" fmla="*/ 22786 h 118079"/>
                <a:gd name="connsiteX3" fmla="*/ 237546 w 294467"/>
                <a:gd name="connsiteY3" fmla="*/ 118036 h 118079"/>
                <a:gd name="connsiteX4" fmla="*/ 269296 w 294467"/>
                <a:gd name="connsiteY4" fmla="*/ 35486 h 118079"/>
                <a:gd name="connsiteX5" fmla="*/ 97846 w 294467"/>
                <a:gd name="connsiteY5" fmla="*/ 60886 h 118079"/>
                <a:gd name="connsiteX6" fmla="*/ 5771 w 294467"/>
                <a:gd name="connsiteY6" fmla="*/ 79936 h 118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467" h="118079">
                  <a:moveTo>
                    <a:pt x="5771" y="79936"/>
                  </a:moveTo>
                  <a:cubicBezTo>
                    <a:pt x="32229" y="70411"/>
                    <a:pt x="208971" y="13261"/>
                    <a:pt x="256596" y="3736"/>
                  </a:cubicBezTo>
                  <a:cubicBezTo>
                    <a:pt x="304221" y="-5789"/>
                    <a:pt x="294696" y="3736"/>
                    <a:pt x="291521" y="22786"/>
                  </a:cubicBezTo>
                  <a:cubicBezTo>
                    <a:pt x="288346" y="41836"/>
                    <a:pt x="241250" y="115919"/>
                    <a:pt x="237546" y="118036"/>
                  </a:cubicBezTo>
                  <a:cubicBezTo>
                    <a:pt x="233842" y="120153"/>
                    <a:pt x="292579" y="45011"/>
                    <a:pt x="269296" y="35486"/>
                  </a:cubicBezTo>
                  <a:cubicBezTo>
                    <a:pt x="246013" y="25961"/>
                    <a:pt x="146000" y="49773"/>
                    <a:pt x="97846" y="60886"/>
                  </a:cubicBezTo>
                  <a:cubicBezTo>
                    <a:pt x="49692" y="71998"/>
                    <a:pt x="-20687" y="89461"/>
                    <a:pt x="5771" y="7993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フリーフォーム 316">
              <a:extLst>
                <a:ext uri="{FF2B5EF4-FFF2-40B4-BE49-F238E27FC236}">
                  <a16:creationId xmlns:a16="http://schemas.microsoft.com/office/drawing/2014/main" id="{92865363-8EF1-90BA-CB0B-6202CF1C2FA0}"/>
                </a:ext>
              </a:extLst>
            </p:cNvPr>
            <p:cNvSpPr/>
            <p:nvPr/>
          </p:nvSpPr>
          <p:spPr>
            <a:xfrm>
              <a:off x="4822353" y="7585040"/>
              <a:ext cx="102074" cy="397783"/>
            </a:xfrm>
            <a:custGeom>
              <a:avLst/>
              <a:gdLst>
                <a:gd name="connsiteX0" fmla="*/ 472 w 102074"/>
                <a:gd name="connsiteY0" fmla="*/ 35 h 397783"/>
                <a:gd name="connsiteX1" fmla="*/ 89372 w 102074"/>
                <a:gd name="connsiteY1" fmla="*/ 139735 h 397783"/>
                <a:gd name="connsiteX2" fmla="*/ 19522 w 102074"/>
                <a:gd name="connsiteY2" fmla="*/ 285785 h 397783"/>
                <a:gd name="connsiteX3" fmla="*/ 60797 w 102074"/>
                <a:gd name="connsiteY3" fmla="*/ 396910 h 397783"/>
                <a:gd name="connsiteX4" fmla="*/ 3647 w 102074"/>
                <a:gd name="connsiteY4" fmla="*/ 333410 h 397783"/>
                <a:gd name="connsiteX5" fmla="*/ 16347 w 102074"/>
                <a:gd name="connsiteY5" fmla="*/ 257210 h 397783"/>
                <a:gd name="connsiteX6" fmla="*/ 102072 w 102074"/>
                <a:gd name="connsiteY6" fmla="*/ 152435 h 397783"/>
                <a:gd name="connsiteX7" fmla="*/ 472 w 102074"/>
                <a:gd name="connsiteY7" fmla="*/ 35 h 39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074" h="397783">
                  <a:moveTo>
                    <a:pt x="472" y="35"/>
                  </a:moveTo>
                  <a:cubicBezTo>
                    <a:pt x="-1645" y="-2082"/>
                    <a:pt x="86197" y="92110"/>
                    <a:pt x="89372" y="139735"/>
                  </a:cubicBezTo>
                  <a:cubicBezTo>
                    <a:pt x="92547" y="187360"/>
                    <a:pt x="24285" y="242923"/>
                    <a:pt x="19522" y="285785"/>
                  </a:cubicBezTo>
                  <a:cubicBezTo>
                    <a:pt x="14760" y="328648"/>
                    <a:pt x="63443" y="388973"/>
                    <a:pt x="60797" y="396910"/>
                  </a:cubicBezTo>
                  <a:cubicBezTo>
                    <a:pt x="58151" y="404847"/>
                    <a:pt x="11055" y="356693"/>
                    <a:pt x="3647" y="333410"/>
                  </a:cubicBezTo>
                  <a:cubicBezTo>
                    <a:pt x="-3761" y="310127"/>
                    <a:pt x="-57" y="287372"/>
                    <a:pt x="16347" y="257210"/>
                  </a:cubicBezTo>
                  <a:cubicBezTo>
                    <a:pt x="32751" y="227048"/>
                    <a:pt x="102601" y="192122"/>
                    <a:pt x="102072" y="152435"/>
                  </a:cubicBezTo>
                  <a:cubicBezTo>
                    <a:pt x="101543" y="112748"/>
                    <a:pt x="2589" y="2152"/>
                    <a:pt x="472" y="3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フリーフォーム 317">
              <a:extLst>
                <a:ext uri="{FF2B5EF4-FFF2-40B4-BE49-F238E27FC236}">
                  <a16:creationId xmlns:a16="http://schemas.microsoft.com/office/drawing/2014/main" id="{3AD1E1BE-C4D1-9D7A-B859-1A231A75BC27}"/>
                </a:ext>
              </a:extLst>
            </p:cNvPr>
            <p:cNvSpPr/>
            <p:nvPr/>
          </p:nvSpPr>
          <p:spPr>
            <a:xfrm>
              <a:off x="4796247" y="7530090"/>
              <a:ext cx="151500" cy="152674"/>
            </a:xfrm>
            <a:custGeom>
              <a:avLst/>
              <a:gdLst>
                <a:gd name="connsiteX0" fmla="*/ 1178 w 151500"/>
                <a:gd name="connsiteY0" fmla="*/ 1010 h 152674"/>
                <a:gd name="connsiteX1" fmla="*/ 144053 w 151500"/>
                <a:gd name="connsiteY1" fmla="*/ 147060 h 152674"/>
                <a:gd name="connsiteX2" fmla="*/ 125003 w 151500"/>
                <a:gd name="connsiteY2" fmla="*/ 118485 h 152674"/>
                <a:gd name="connsiteX3" fmla="*/ 71028 w 151500"/>
                <a:gd name="connsiteY3" fmla="*/ 80385 h 152674"/>
                <a:gd name="connsiteX4" fmla="*/ 74203 w 151500"/>
                <a:gd name="connsiteY4" fmla="*/ 134360 h 152674"/>
                <a:gd name="connsiteX5" fmla="*/ 74203 w 151500"/>
                <a:gd name="connsiteY5" fmla="*/ 83560 h 152674"/>
                <a:gd name="connsiteX6" fmla="*/ 1178 w 151500"/>
                <a:gd name="connsiteY6" fmla="*/ 1010 h 152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500" h="152674">
                  <a:moveTo>
                    <a:pt x="1178" y="1010"/>
                  </a:moveTo>
                  <a:cubicBezTo>
                    <a:pt x="12820" y="11593"/>
                    <a:pt x="123416" y="127481"/>
                    <a:pt x="144053" y="147060"/>
                  </a:cubicBezTo>
                  <a:cubicBezTo>
                    <a:pt x="164690" y="166639"/>
                    <a:pt x="137174" y="129598"/>
                    <a:pt x="125003" y="118485"/>
                  </a:cubicBezTo>
                  <a:cubicBezTo>
                    <a:pt x="112832" y="107372"/>
                    <a:pt x="79495" y="77739"/>
                    <a:pt x="71028" y="80385"/>
                  </a:cubicBezTo>
                  <a:cubicBezTo>
                    <a:pt x="62561" y="83031"/>
                    <a:pt x="73674" y="133831"/>
                    <a:pt x="74203" y="134360"/>
                  </a:cubicBezTo>
                  <a:cubicBezTo>
                    <a:pt x="74732" y="134889"/>
                    <a:pt x="80553" y="101022"/>
                    <a:pt x="74203" y="83560"/>
                  </a:cubicBezTo>
                  <a:cubicBezTo>
                    <a:pt x="67853" y="66098"/>
                    <a:pt x="-10464" y="-9573"/>
                    <a:pt x="1178" y="101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9" name="フリーフォーム 318">
              <a:extLst>
                <a:ext uri="{FF2B5EF4-FFF2-40B4-BE49-F238E27FC236}">
                  <a16:creationId xmlns:a16="http://schemas.microsoft.com/office/drawing/2014/main" id="{CA6B1F75-9F78-ADB4-223E-2D2F205F4A16}"/>
                </a:ext>
              </a:extLst>
            </p:cNvPr>
            <p:cNvSpPr/>
            <p:nvPr/>
          </p:nvSpPr>
          <p:spPr>
            <a:xfrm>
              <a:off x="4867082" y="7834971"/>
              <a:ext cx="89445" cy="227373"/>
            </a:xfrm>
            <a:custGeom>
              <a:avLst/>
              <a:gdLst>
                <a:gd name="connsiteX0" fmla="*/ 47818 w 89445"/>
                <a:gd name="connsiteY0" fmla="*/ 929 h 227373"/>
                <a:gd name="connsiteX1" fmla="*/ 31943 w 89445"/>
                <a:gd name="connsiteY1" fmla="*/ 121579 h 227373"/>
                <a:gd name="connsiteX2" fmla="*/ 89093 w 89445"/>
                <a:gd name="connsiteY2" fmla="*/ 226354 h 227373"/>
                <a:gd name="connsiteX3" fmla="*/ 54168 w 89445"/>
                <a:gd name="connsiteY3" fmla="*/ 169204 h 227373"/>
                <a:gd name="connsiteX4" fmla="*/ 16068 w 89445"/>
                <a:gd name="connsiteY4" fmla="*/ 77129 h 227373"/>
                <a:gd name="connsiteX5" fmla="*/ 193 w 89445"/>
                <a:gd name="connsiteY5" fmla="*/ 51729 h 227373"/>
                <a:gd name="connsiteX6" fmla="*/ 25593 w 89445"/>
                <a:gd name="connsiteY6" fmla="*/ 64429 h 227373"/>
                <a:gd name="connsiteX7" fmla="*/ 47818 w 89445"/>
                <a:gd name="connsiteY7" fmla="*/ 929 h 22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445" h="227373">
                  <a:moveTo>
                    <a:pt x="47818" y="929"/>
                  </a:moveTo>
                  <a:cubicBezTo>
                    <a:pt x="48876" y="10454"/>
                    <a:pt x="25064" y="84008"/>
                    <a:pt x="31943" y="121579"/>
                  </a:cubicBezTo>
                  <a:cubicBezTo>
                    <a:pt x="38822" y="159150"/>
                    <a:pt x="85389" y="218417"/>
                    <a:pt x="89093" y="226354"/>
                  </a:cubicBezTo>
                  <a:cubicBezTo>
                    <a:pt x="92797" y="234291"/>
                    <a:pt x="66339" y="194075"/>
                    <a:pt x="54168" y="169204"/>
                  </a:cubicBezTo>
                  <a:cubicBezTo>
                    <a:pt x="41997" y="144333"/>
                    <a:pt x="25064" y="96708"/>
                    <a:pt x="16068" y="77129"/>
                  </a:cubicBezTo>
                  <a:cubicBezTo>
                    <a:pt x="7072" y="57550"/>
                    <a:pt x="-1395" y="53846"/>
                    <a:pt x="193" y="51729"/>
                  </a:cubicBezTo>
                  <a:cubicBezTo>
                    <a:pt x="1781" y="49612"/>
                    <a:pt x="20831" y="70779"/>
                    <a:pt x="25593" y="64429"/>
                  </a:cubicBezTo>
                  <a:cubicBezTo>
                    <a:pt x="30355" y="58079"/>
                    <a:pt x="46760" y="-8596"/>
                    <a:pt x="47818" y="92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フリーフォーム 319">
              <a:extLst>
                <a:ext uri="{FF2B5EF4-FFF2-40B4-BE49-F238E27FC236}">
                  <a16:creationId xmlns:a16="http://schemas.microsoft.com/office/drawing/2014/main" id="{802B3BBA-D8CC-8C19-A4B0-322675B29BB2}"/>
                </a:ext>
              </a:extLst>
            </p:cNvPr>
            <p:cNvSpPr/>
            <p:nvPr/>
          </p:nvSpPr>
          <p:spPr>
            <a:xfrm>
              <a:off x="3538746" y="7592965"/>
              <a:ext cx="194658" cy="108700"/>
            </a:xfrm>
            <a:custGeom>
              <a:avLst/>
              <a:gdLst>
                <a:gd name="connsiteX0" fmla="*/ 1379 w 194658"/>
                <a:gd name="connsiteY0" fmla="*/ 1635 h 108700"/>
                <a:gd name="connsiteX1" fmla="*/ 185529 w 194658"/>
                <a:gd name="connsiteY1" fmla="*/ 106410 h 108700"/>
                <a:gd name="connsiteX2" fmla="*/ 160129 w 194658"/>
                <a:gd name="connsiteY2" fmla="*/ 71485 h 108700"/>
                <a:gd name="connsiteX3" fmla="*/ 102979 w 194658"/>
                <a:gd name="connsiteY3" fmla="*/ 42910 h 108700"/>
                <a:gd name="connsiteX4" fmla="*/ 1379 w 194658"/>
                <a:gd name="connsiteY4" fmla="*/ 1635 h 10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58" h="108700">
                  <a:moveTo>
                    <a:pt x="1379" y="1635"/>
                  </a:moveTo>
                  <a:cubicBezTo>
                    <a:pt x="15137" y="12218"/>
                    <a:pt x="159071" y="94768"/>
                    <a:pt x="185529" y="106410"/>
                  </a:cubicBezTo>
                  <a:cubicBezTo>
                    <a:pt x="211987" y="118052"/>
                    <a:pt x="173887" y="82068"/>
                    <a:pt x="160129" y="71485"/>
                  </a:cubicBezTo>
                  <a:cubicBezTo>
                    <a:pt x="146371" y="60902"/>
                    <a:pt x="125204" y="50848"/>
                    <a:pt x="102979" y="42910"/>
                  </a:cubicBezTo>
                  <a:cubicBezTo>
                    <a:pt x="80754" y="34973"/>
                    <a:pt x="-12379" y="-8948"/>
                    <a:pt x="1379" y="163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1" name="フリーフォーム 320">
              <a:extLst>
                <a:ext uri="{FF2B5EF4-FFF2-40B4-BE49-F238E27FC236}">
                  <a16:creationId xmlns:a16="http://schemas.microsoft.com/office/drawing/2014/main" id="{8A80E24F-15A9-06F8-43F7-F956F4DCAB6D}"/>
                </a:ext>
              </a:extLst>
            </p:cNvPr>
            <p:cNvSpPr/>
            <p:nvPr/>
          </p:nvSpPr>
          <p:spPr>
            <a:xfrm>
              <a:off x="4955988" y="7756522"/>
              <a:ext cx="59393" cy="179207"/>
            </a:xfrm>
            <a:custGeom>
              <a:avLst/>
              <a:gdLst>
                <a:gd name="connsiteX0" fmla="*/ 57337 w 59393"/>
                <a:gd name="connsiteY0" fmla="*/ 3 h 179207"/>
                <a:gd name="connsiteX1" fmla="*/ 6537 w 59393"/>
                <a:gd name="connsiteY1" fmla="*/ 79378 h 179207"/>
                <a:gd name="connsiteX2" fmla="*/ 57337 w 59393"/>
                <a:gd name="connsiteY2" fmla="*/ 177803 h 179207"/>
                <a:gd name="connsiteX3" fmla="*/ 44637 w 59393"/>
                <a:gd name="connsiteY3" fmla="*/ 133353 h 179207"/>
                <a:gd name="connsiteX4" fmla="*/ 187 w 59393"/>
                <a:gd name="connsiteY4" fmla="*/ 76203 h 179207"/>
                <a:gd name="connsiteX5" fmla="*/ 57337 w 59393"/>
                <a:gd name="connsiteY5" fmla="*/ 3 h 1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393" h="179207">
                  <a:moveTo>
                    <a:pt x="57337" y="3"/>
                  </a:moveTo>
                  <a:cubicBezTo>
                    <a:pt x="58395" y="532"/>
                    <a:pt x="6537" y="49745"/>
                    <a:pt x="6537" y="79378"/>
                  </a:cubicBezTo>
                  <a:cubicBezTo>
                    <a:pt x="6537" y="109011"/>
                    <a:pt x="50987" y="168807"/>
                    <a:pt x="57337" y="177803"/>
                  </a:cubicBezTo>
                  <a:cubicBezTo>
                    <a:pt x="63687" y="186799"/>
                    <a:pt x="54162" y="150286"/>
                    <a:pt x="44637" y="133353"/>
                  </a:cubicBezTo>
                  <a:cubicBezTo>
                    <a:pt x="35112" y="116420"/>
                    <a:pt x="-2988" y="94195"/>
                    <a:pt x="187" y="76203"/>
                  </a:cubicBezTo>
                  <a:cubicBezTo>
                    <a:pt x="3362" y="58211"/>
                    <a:pt x="56279" y="-526"/>
                    <a:pt x="57337" y="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フリーフォーム 321">
              <a:extLst>
                <a:ext uri="{FF2B5EF4-FFF2-40B4-BE49-F238E27FC236}">
                  <a16:creationId xmlns:a16="http://schemas.microsoft.com/office/drawing/2014/main" id="{CDD30AA1-7AE7-300D-EED7-7D5CA8B3CCC3}"/>
                </a:ext>
              </a:extLst>
            </p:cNvPr>
            <p:cNvSpPr/>
            <p:nvPr/>
          </p:nvSpPr>
          <p:spPr>
            <a:xfrm>
              <a:off x="4924253" y="7648572"/>
              <a:ext cx="45163" cy="212728"/>
            </a:xfrm>
            <a:custGeom>
              <a:avLst/>
              <a:gdLst>
                <a:gd name="connsiteX0" fmla="*/ 172 w 45163"/>
                <a:gd name="connsiteY0" fmla="*/ 3 h 212728"/>
                <a:gd name="connsiteX1" fmla="*/ 28747 w 45163"/>
                <a:gd name="connsiteY1" fmla="*/ 88903 h 212728"/>
                <a:gd name="connsiteX2" fmla="*/ 16047 w 45163"/>
                <a:gd name="connsiteY2" fmla="*/ 149228 h 212728"/>
                <a:gd name="connsiteX3" fmla="*/ 12872 w 45163"/>
                <a:gd name="connsiteY3" fmla="*/ 212728 h 212728"/>
                <a:gd name="connsiteX4" fmla="*/ 16047 w 45163"/>
                <a:gd name="connsiteY4" fmla="*/ 149228 h 212728"/>
                <a:gd name="connsiteX5" fmla="*/ 44622 w 45163"/>
                <a:gd name="connsiteY5" fmla="*/ 85728 h 212728"/>
                <a:gd name="connsiteX6" fmla="*/ 172 w 45163"/>
                <a:gd name="connsiteY6" fmla="*/ 3 h 21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163" h="212728">
                  <a:moveTo>
                    <a:pt x="172" y="3"/>
                  </a:moveTo>
                  <a:cubicBezTo>
                    <a:pt x="-2474" y="532"/>
                    <a:pt x="26101" y="64032"/>
                    <a:pt x="28747" y="88903"/>
                  </a:cubicBezTo>
                  <a:cubicBezTo>
                    <a:pt x="31393" y="113774"/>
                    <a:pt x="18693" y="128591"/>
                    <a:pt x="16047" y="149228"/>
                  </a:cubicBezTo>
                  <a:cubicBezTo>
                    <a:pt x="13401" y="169865"/>
                    <a:pt x="12872" y="212728"/>
                    <a:pt x="12872" y="212728"/>
                  </a:cubicBezTo>
                  <a:lnTo>
                    <a:pt x="16047" y="149228"/>
                  </a:lnTo>
                  <a:cubicBezTo>
                    <a:pt x="21339" y="128062"/>
                    <a:pt x="49384" y="106895"/>
                    <a:pt x="44622" y="85728"/>
                  </a:cubicBezTo>
                  <a:cubicBezTo>
                    <a:pt x="39860" y="64561"/>
                    <a:pt x="2818" y="-526"/>
                    <a:pt x="172" y="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フリーフォーム 322">
              <a:extLst>
                <a:ext uri="{FF2B5EF4-FFF2-40B4-BE49-F238E27FC236}">
                  <a16:creationId xmlns:a16="http://schemas.microsoft.com/office/drawing/2014/main" id="{D7A7A376-9064-26EB-3DA1-105D9C1A3982}"/>
                </a:ext>
              </a:extLst>
            </p:cNvPr>
            <p:cNvSpPr/>
            <p:nvPr/>
          </p:nvSpPr>
          <p:spPr>
            <a:xfrm>
              <a:off x="4958902" y="7839937"/>
              <a:ext cx="368748" cy="193058"/>
            </a:xfrm>
            <a:custGeom>
              <a:avLst/>
              <a:gdLst>
                <a:gd name="connsiteX0" fmla="*/ 448 w 368748"/>
                <a:gd name="connsiteY0" fmla="*/ 192813 h 193058"/>
                <a:gd name="connsiteX1" fmla="*/ 108398 w 368748"/>
                <a:gd name="connsiteY1" fmla="*/ 40413 h 193058"/>
                <a:gd name="connsiteX2" fmla="*/ 276673 w 368748"/>
                <a:gd name="connsiteY2" fmla="*/ 37238 h 193058"/>
                <a:gd name="connsiteX3" fmla="*/ 251273 w 368748"/>
                <a:gd name="connsiteY3" fmla="*/ 15013 h 193058"/>
                <a:gd name="connsiteX4" fmla="*/ 368748 w 368748"/>
                <a:gd name="connsiteY4" fmla="*/ 18188 h 193058"/>
                <a:gd name="connsiteX5" fmla="*/ 289373 w 368748"/>
                <a:gd name="connsiteY5" fmla="*/ 11838 h 193058"/>
                <a:gd name="connsiteX6" fmla="*/ 184598 w 368748"/>
                <a:gd name="connsiteY6" fmla="*/ 2313 h 193058"/>
                <a:gd name="connsiteX7" fmla="*/ 111573 w 368748"/>
                <a:gd name="connsiteY7" fmla="*/ 59463 h 193058"/>
                <a:gd name="connsiteX8" fmla="*/ 70298 w 368748"/>
                <a:gd name="connsiteY8" fmla="*/ 75338 h 193058"/>
                <a:gd name="connsiteX9" fmla="*/ 448 w 368748"/>
                <a:gd name="connsiteY9" fmla="*/ 192813 h 19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748" h="193058">
                  <a:moveTo>
                    <a:pt x="448" y="192813"/>
                  </a:moveTo>
                  <a:cubicBezTo>
                    <a:pt x="6798" y="186992"/>
                    <a:pt x="62361" y="66342"/>
                    <a:pt x="108398" y="40413"/>
                  </a:cubicBezTo>
                  <a:cubicBezTo>
                    <a:pt x="154436" y="14484"/>
                    <a:pt x="252861" y="41471"/>
                    <a:pt x="276673" y="37238"/>
                  </a:cubicBezTo>
                  <a:cubicBezTo>
                    <a:pt x="300485" y="33005"/>
                    <a:pt x="235927" y="18188"/>
                    <a:pt x="251273" y="15013"/>
                  </a:cubicBezTo>
                  <a:cubicBezTo>
                    <a:pt x="266619" y="11838"/>
                    <a:pt x="362398" y="18717"/>
                    <a:pt x="368748" y="18188"/>
                  </a:cubicBezTo>
                  <a:lnTo>
                    <a:pt x="289373" y="11838"/>
                  </a:lnTo>
                  <a:cubicBezTo>
                    <a:pt x="258681" y="9192"/>
                    <a:pt x="214231" y="-5624"/>
                    <a:pt x="184598" y="2313"/>
                  </a:cubicBezTo>
                  <a:cubicBezTo>
                    <a:pt x="154965" y="10250"/>
                    <a:pt x="130623" y="47292"/>
                    <a:pt x="111573" y="59463"/>
                  </a:cubicBezTo>
                  <a:cubicBezTo>
                    <a:pt x="92523" y="71634"/>
                    <a:pt x="83527" y="51526"/>
                    <a:pt x="70298" y="75338"/>
                  </a:cubicBezTo>
                  <a:cubicBezTo>
                    <a:pt x="57069" y="99150"/>
                    <a:pt x="-5902" y="198634"/>
                    <a:pt x="448" y="19281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フリーフォーム 323">
              <a:extLst>
                <a:ext uri="{FF2B5EF4-FFF2-40B4-BE49-F238E27FC236}">
                  <a16:creationId xmlns:a16="http://schemas.microsoft.com/office/drawing/2014/main" id="{75D24A25-B008-AFB7-B9EA-1F4E8E69A9E5}"/>
                </a:ext>
              </a:extLst>
            </p:cNvPr>
            <p:cNvSpPr/>
            <p:nvPr/>
          </p:nvSpPr>
          <p:spPr>
            <a:xfrm>
              <a:off x="4955634" y="7793724"/>
              <a:ext cx="41816" cy="274096"/>
            </a:xfrm>
            <a:custGeom>
              <a:avLst/>
              <a:gdLst>
                <a:gd name="connsiteX0" fmla="*/ 41816 w 41816"/>
                <a:gd name="connsiteY0" fmla="*/ 901 h 274096"/>
                <a:gd name="connsiteX1" fmla="*/ 541 w 41816"/>
                <a:gd name="connsiteY1" fmla="*/ 181876 h 274096"/>
                <a:gd name="connsiteX2" fmla="*/ 19591 w 41816"/>
                <a:gd name="connsiteY2" fmla="*/ 273951 h 274096"/>
                <a:gd name="connsiteX3" fmla="*/ 16416 w 41816"/>
                <a:gd name="connsiteY3" fmla="*/ 200926 h 274096"/>
                <a:gd name="connsiteX4" fmla="*/ 541 w 41816"/>
                <a:gd name="connsiteY4" fmla="*/ 115201 h 274096"/>
                <a:gd name="connsiteX5" fmla="*/ 41816 w 41816"/>
                <a:gd name="connsiteY5" fmla="*/ 901 h 27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16" h="274096">
                  <a:moveTo>
                    <a:pt x="41816" y="901"/>
                  </a:moveTo>
                  <a:cubicBezTo>
                    <a:pt x="41816" y="12013"/>
                    <a:pt x="4245" y="136368"/>
                    <a:pt x="541" y="181876"/>
                  </a:cubicBezTo>
                  <a:cubicBezTo>
                    <a:pt x="-3163" y="227384"/>
                    <a:pt x="16945" y="270776"/>
                    <a:pt x="19591" y="273951"/>
                  </a:cubicBezTo>
                  <a:cubicBezTo>
                    <a:pt x="22237" y="277126"/>
                    <a:pt x="19591" y="227384"/>
                    <a:pt x="16416" y="200926"/>
                  </a:cubicBezTo>
                  <a:cubicBezTo>
                    <a:pt x="13241" y="174468"/>
                    <a:pt x="-3163" y="145893"/>
                    <a:pt x="541" y="115201"/>
                  </a:cubicBezTo>
                  <a:cubicBezTo>
                    <a:pt x="4245" y="84509"/>
                    <a:pt x="41816" y="-10211"/>
                    <a:pt x="41816" y="90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5" name="フリーフォーム 324">
              <a:extLst>
                <a:ext uri="{FF2B5EF4-FFF2-40B4-BE49-F238E27FC236}">
                  <a16:creationId xmlns:a16="http://schemas.microsoft.com/office/drawing/2014/main" id="{1983C64F-5E16-55BE-5955-050E6BA40435}"/>
                </a:ext>
              </a:extLst>
            </p:cNvPr>
            <p:cNvSpPr/>
            <p:nvPr/>
          </p:nvSpPr>
          <p:spPr>
            <a:xfrm>
              <a:off x="4996534" y="7746997"/>
              <a:ext cx="160727" cy="95594"/>
            </a:xfrm>
            <a:custGeom>
              <a:avLst/>
              <a:gdLst>
                <a:gd name="connsiteX0" fmla="*/ 80291 w 160727"/>
                <a:gd name="connsiteY0" fmla="*/ 3 h 95594"/>
                <a:gd name="connsiteX1" fmla="*/ 10441 w 160727"/>
                <a:gd name="connsiteY1" fmla="*/ 69853 h 95594"/>
                <a:gd name="connsiteX2" fmla="*/ 159666 w 160727"/>
                <a:gd name="connsiteY2" fmla="*/ 38103 h 95594"/>
                <a:gd name="connsiteX3" fmla="*/ 73941 w 160727"/>
                <a:gd name="connsiteY3" fmla="*/ 57153 h 95594"/>
                <a:gd name="connsiteX4" fmla="*/ 10441 w 160727"/>
                <a:gd name="connsiteY4" fmla="*/ 95253 h 95594"/>
                <a:gd name="connsiteX5" fmla="*/ 4091 w 160727"/>
                <a:gd name="connsiteY5" fmla="*/ 73028 h 95594"/>
                <a:gd name="connsiteX6" fmla="*/ 80291 w 160727"/>
                <a:gd name="connsiteY6" fmla="*/ 3 h 9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727" h="95594">
                  <a:moveTo>
                    <a:pt x="80291" y="3"/>
                  </a:moveTo>
                  <a:cubicBezTo>
                    <a:pt x="81349" y="-526"/>
                    <a:pt x="-2788" y="63503"/>
                    <a:pt x="10441" y="69853"/>
                  </a:cubicBezTo>
                  <a:cubicBezTo>
                    <a:pt x="23670" y="76203"/>
                    <a:pt x="149083" y="40220"/>
                    <a:pt x="159666" y="38103"/>
                  </a:cubicBezTo>
                  <a:cubicBezTo>
                    <a:pt x="170249" y="35986"/>
                    <a:pt x="98812" y="47628"/>
                    <a:pt x="73941" y="57153"/>
                  </a:cubicBezTo>
                  <a:cubicBezTo>
                    <a:pt x="49070" y="66678"/>
                    <a:pt x="10441" y="95253"/>
                    <a:pt x="10441" y="95253"/>
                  </a:cubicBezTo>
                  <a:cubicBezTo>
                    <a:pt x="-1201" y="97899"/>
                    <a:pt x="-2788" y="84670"/>
                    <a:pt x="4091" y="73028"/>
                  </a:cubicBezTo>
                  <a:cubicBezTo>
                    <a:pt x="10970" y="61386"/>
                    <a:pt x="79233" y="532"/>
                    <a:pt x="80291" y="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6" name="フリーフォーム 325">
              <a:extLst>
                <a:ext uri="{FF2B5EF4-FFF2-40B4-BE49-F238E27FC236}">
                  <a16:creationId xmlns:a16="http://schemas.microsoft.com/office/drawing/2014/main" id="{7D6BA470-4074-1471-8193-EB939F9DAF72}"/>
                </a:ext>
              </a:extLst>
            </p:cNvPr>
            <p:cNvSpPr/>
            <p:nvPr/>
          </p:nvSpPr>
          <p:spPr>
            <a:xfrm>
              <a:off x="3981360" y="7746913"/>
              <a:ext cx="203290" cy="76369"/>
            </a:xfrm>
            <a:custGeom>
              <a:avLst/>
              <a:gdLst>
                <a:gd name="connsiteX0" fmla="*/ 90 w 203290"/>
                <a:gd name="connsiteY0" fmla="*/ 31837 h 76369"/>
                <a:gd name="connsiteX1" fmla="*/ 158840 w 203290"/>
                <a:gd name="connsiteY1" fmla="*/ 69937 h 76369"/>
                <a:gd name="connsiteX2" fmla="*/ 139790 w 203290"/>
                <a:gd name="connsiteY2" fmla="*/ 15962 h 76369"/>
                <a:gd name="connsiteX3" fmla="*/ 203290 w 203290"/>
                <a:gd name="connsiteY3" fmla="*/ 76287 h 76369"/>
                <a:gd name="connsiteX4" fmla="*/ 139790 w 203290"/>
                <a:gd name="connsiteY4" fmla="*/ 87 h 76369"/>
                <a:gd name="connsiteX5" fmla="*/ 136615 w 203290"/>
                <a:gd name="connsiteY5" fmla="*/ 60412 h 76369"/>
                <a:gd name="connsiteX6" fmla="*/ 90 w 203290"/>
                <a:gd name="connsiteY6" fmla="*/ 31837 h 7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290" h="76369">
                  <a:moveTo>
                    <a:pt x="90" y="31837"/>
                  </a:moveTo>
                  <a:cubicBezTo>
                    <a:pt x="3794" y="33424"/>
                    <a:pt x="135557" y="72583"/>
                    <a:pt x="158840" y="69937"/>
                  </a:cubicBezTo>
                  <a:cubicBezTo>
                    <a:pt x="182123" y="67291"/>
                    <a:pt x="132382" y="14904"/>
                    <a:pt x="139790" y="15962"/>
                  </a:cubicBezTo>
                  <a:cubicBezTo>
                    <a:pt x="147198" y="17020"/>
                    <a:pt x="203290" y="78933"/>
                    <a:pt x="203290" y="76287"/>
                  </a:cubicBezTo>
                  <a:cubicBezTo>
                    <a:pt x="203290" y="73641"/>
                    <a:pt x="150903" y="2733"/>
                    <a:pt x="139790" y="87"/>
                  </a:cubicBezTo>
                  <a:cubicBezTo>
                    <a:pt x="128677" y="-2559"/>
                    <a:pt x="165190" y="55650"/>
                    <a:pt x="136615" y="60412"/>
                  </a:cubicBezTo>
                  <a:cubicBezTo>
                    <a:pt x="108040" y="65174"/>
                    <a:pt x="-3614" y="30250"/>
                    <a:pt x="90" y="3183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7" name="フリーフォーム 326">
              <a:extLst>
                <a:ext uri="{FF2B5EF4-FFF2-40B4-BE49-F238E27FC236}">
                  <a16:creationId xmlns:a16="http://schemas.microsoft.com/office/drawing/2014/main" id="{A5D5A5CC-1354-7C62-A274-C010291E9684}"/>
                </a:ext>
              </a:extLst>
            </p:cNvPr>
            <p:cNvSpPr/>
            <p:nvPr/>
          </p:nvSpPr>
          <p:spPr>
            <a:xfrm>
              <a:off x="4048105" y="7759652"/>
              <a:ext cx="389098" cy="93751"/>
            </a:xfrm>
            <a:custGeom>
              <a:avLst/>
              <a:gdLst>
                <a:gd name="connsiteX0" fmla="*/ 20 w 389098"/>
                <a:gd name="connsiteY0" fmla="*/ 48 h 93751"/>
                <a:gd name="connsiteX1" fmla="*/ 215920 w 389098"/>
                <a:gd name="connsiteY1" fmla="*/ 92123 h 93751"/>
                <a:gd name="connsiteX2" fmla="*/ 387370 w 389098"/>
                <a:gd name="connsiteY2" fmla="*/ 60373 h 93751"/>
                <a:gd name="connsiteX3" fmla="*/ 298470 w 389098"/>
                <a:gd name="connsiteY3" fmla="*/ 79423 h 93751"/>
                <a:gd name="connsiteX4" fmla="*/ 203220 w 389098"/>
                <a:gd name="connsiteY4" fmla="*/ 79423 h 93751"/>
                <a:gd name="connsiteX5" fmla="*/ 20 w 389098"/>
                <a:gd name="connsiteY5" fmla="*/ 48 h 9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098" h="93751">
                  <a:moveTo>
                    <a:pt x="20" y="48"/>
                  </a:moveTo>
                  <a:cubicBezTo>
                    <a:pt x="2137" y="2165"/>
                    <a:pt x="151362" y="82069"/>
                    <a:pt x="215920" y="92123"/>
                  </a:cubicBezTo>
                  <a:cubicBezTo>
                    <a:pt x="280478" y="102177"/>
                    <a:pt x="373612" y="62490"/>
                    <a:pt x="387370" y="60373"/>
                  </a:cubicBezTo>
                  <a:cubicBezTo>
                    <a:pt x="401128" y="58256"/>
                    <a:pt x="329162" y="76248"/>
                    <a:pt x="298470" y="79423"/>
                  </a:cubicBezTo>
                  <a:cubicBezTo>
                    <a:pt x="267778" y="82598"/>
                    <a:pt x="249258" y="93181"/>
                    <a:pt x="203220" y="79423"/>
                  </a:cubicBezTo>
                  <a:cubicBezTo>
                    <a:pt x="157183" y="65665"/>
                    <a:pt x="-2097" y="-2069"/>
                    <a:pt x="20" y="4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8" name="フリーフォーム 327">
              <a:extLst>
                <a:ext uri="{FF2B5EF4-FFF2-40B4-BE49-F238E27FC236}">
                  <a16:creationId xmlns:a16="http://schemas.microsoft.com/office/drawing/2014/main" id="{FB38BA1F-4342-F0E6-0ADD-0529A57E8827}"/>
                </a:ext>
              </a:extLst>
            </p:cNvPr>
            <p:cNvSpPr/>
            <p:nvPr/>
          </p:nvSpPr>
          <p:spPr>
            <a:xfrm>
              <a:off x="4580274" y="7737389"/>
              <a:ext cx="793668" cy="438441"/>
            </a:xfrm>
            <a:custGeom>
              <a:avLst/>
              <a:gdLst>
                <a:gd name="connsiteX0" fmla="*/ 404476 w 793668"/>
                <a:gd name="connsiteY0" fmla="*/ 273136 h 438441"/>
                <a:gd name="connsiteX1" fmla="*/ 607676 w 793668"/>
                <a:gd name="connsiteY1" fmla="*/ 130261 h 438441"/>
                <a:gd name="connsiteX2" fmla="*/ 629901 w 793668"/>
                <a:gd name="connsiteY2" fmla="*/ 152486 h 438441"/>
                <a:gd name="connsiteX3" fmla="*/ 747376 w 793668"/>
                <a:gd name="connsiteY3" fmla="*/ 114386 h 438441"/>
                <a:gd name="connsiteX4" fmla="*/ 791826 w 793668"/>
                <a:gd name="connsiteY4" fmla="*/ 79461 h 438441"/>
                <a:gd name="connsiteX5" fmla="*/ 769601 w 793668"/>
                <a:gd name="connsiteY5" fmla="*/ 142961 h 438441"/>
                <a:gd name="connsiteX6" fmla="*/ 633076 w 793668"/>
                <a:gd name="connsiteY6" fmla="*/ 285836 h 438441"/>
                <a:gd name="connsiteX7" fmla="*/ 487026 w 793668"/>
                <a:gd name="connsiteY7" fmla="*/ 400136 h 438441"/>
                <a:gd name="connsiteX8" fmla="*/ 287001 w 793668"/>
                <a:gd name="connsiteY8" fmla="*/ 435061 h 438441"/>
                <a:gd name="connsiteX9" fmla="*/ 26651 w 793668"/>
                <a:gd name="connsiteY9" fmla="*/ 393786 h 438441"/>
                <a:gd name="connsiteX10" fmla="*/ 160001 w 793668"/>
                <a:gd name="connsiteY10" fmla="*/ 438236 h 438441"/>
                <a:gd name="connsiteX11" fmla="*/ 26651 w 793668"/>
                <a:gd name="connsiteY11" fmla="*/ 371561 h 438441"/>
                <a:gd name="connsiteX12" fmla="*/ 166351 w 793668"/>
                <a:gd name="connsiteY12" fmla="*/ 396961 h 438441"/>
                <a:gd name="connsiteX13" fmla="*/ 96501 w 793668"/>
                <a:gd name="connsiteY13" fmla="*/ 295361 h 438441"/>
                <a:gd name="connsiteX14" fmla="*/ 1251 w 793668"/>
                <a:gd name="connsiteY14" fmla="*/ 219161 h 438441"/>
                <a:gd name="connsiteX15" fmla="*/ 169526 w 793668"/>
                <a:gd name="connsiteY15" fmla="*/ 149311 h 438441"/>
                <a:gd name="connsiteX16" fmla="*/ 283826 w 793668"/>
                <a:gd name="connsiteY16" fmla="*/ 86 h 438441"/>
                <a:gd name="connsiteX17" fmla="*/ 223501 w 793668"/>
                <a:gd name="connsiteY17" fmla="*/ 171536 h 438441"/>
                <a:gd name="connsiteX18" fmla="*/ 334626 w 793668"/>
                <a:gd name="connsiteY18" fmla="*/ 292186 h 438441"/>
                <a:gd name="connsiteX19" fmla="*/ 309226 w 793668"/>
                <a:gd name="connsiteY19" fmla="*/ 403311 h 438441"/>
                <a:gd name="connsiteX20" fmla="*/ 515601 w 793668"/>
                <a:gd name="connsiteY20" fmla="*/ 323936 h 438441"/>
                <a:gd name="connsiteX21" fmla="*/ 306051 w 793668"/>
                <a:gd name="connsiteY21" fmla="*/ 349336 h 438441"/>
                <a:gd name="connsiteX22" fmla="*/ 433051 w 793668"/>
                <a:gd name="connsiteY22" fmla="*/ 320761 h 438441"/>
                <a:gd name="connsiteX23" fmla="*/ 433051 w 793668"/>
                <a:gd name="connsiteY23" fmla="*/ 225511 h 438441"/>
                <a:gd name="connsiteX24" fmla="*/ 404476 w 793668"/>
                <a:gd name="connsiteY24" fmla="*/ 273136 h 438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93668" h="438441">
                  <a:moveTo>
                    <a:pt x="404476" y="273136"/>
                  </a:moveTo>
                  <a:cubicBezTo>
                    <a:pt x="433580" y="257261"/>
                    <a:pt x="570105" y="150369"/>
                    <a:pt x="607676" y="130261"/>
                  </a:cubicBezTo>
                  <a:cubicBezTo>
                    <a:pt x="645247" y="110153"/>
                    <a:pt x="606618" y="155132"/>
                    <a:pt x="629901" y="152486"/>
                  </a:cubicBezTo>
                  <a:cubicBezTo>
                    <a:pt x="653184" y="149840"/>
                    <a:pt x="720389" y="126557"/>
                    <a:pt x="747376" y="114386"/>
                  </a:cubicBezTo>
                  <a:cubicBezTo>
                    <a:pt x="774364" y="102215"/>
                    <a:pt x="788122" y="74699"/>
                    <a:pt x="791826" y="79461"/>
                  </a:cubicBezTo>
                  <a:cubicBezTo>
                    <a:pt x="795530" y="84223"/>
                    <a:pt x="796059" y="108565"/>
                    <a:pt x="769601" y="142961"/>
                  </a:cubicBezTo>
                  <a:cubicBezTo>
                    <a:pt x="743143" y="177357"/>
                    <a:pt x="680172" y="242973"/>
                    <a:pt x="633076" y="285836"/>
                  </a:cubicBezTo>
                  <a:cubicBezTo>
                    <a:pt x="585980" y="328699"/>
                    <a:pt x="544705" y="375265"/>
                    <a:pt x="487026" y="400136"/>
                  </a:cubicBezTo>
                  <a:cubicBezTo>
                    <a:pt x="429347" y="425007"/>
                    <a:pt x="363730" y="436119"/>
                    <a:pt x="287001" y="435061"/>
                  </a:cubicBezTo>
                  <a:cubicBezTo>
                    <a:pt x="210272" y="434003"/>
                    <a:pt x="47818" y="393257"/>
                    <a:pt x="26651" y="393786"/>
                  </a:cubicBezTo>
                  <a:cubicBezTo>
                    <a:pt x="5484" y="394315"/>
                    <a:pt x="160001" y="441940"/>
                    <a:pt x="160001" y="438236"/>
                  </a:cubicBezTo>
                  <a:cubicBezTo>
                    <a:pt x="160001" y="434532"/>
                    <a:pt x="25593" y="378440"/>
                    <a:pt x="26651" y="371561"/>
                  </a:cubicBezTo>
                  <a:cubicBezTo>
                    <a:pt x="27709" y="364682"/>
                    <a:pt x="154709" y="409661"/>
                    <a:pt x="166351" y="396961"/>
                  </a:cubicBezTo>
                  <a:cubicBezTo>
                    <a:pt x="177993" y="384261"/>
                    <a:pt x="124018" y="324994"/>
                    <a:pt x="96501" y="295361"/>
                  </a:cubicBezTo>
                  <a:cubicBezTo>
                    <a:pt x="68984" y="265728"/>
                    <a:pt x="-10920" y="243503"/>
                    <a:pt x="1251" y="219161"/>
                  </a:cubicBezTo>
                  <a:cubicBezTo>
                    <a:pt x="13422" y="194819"/>
                    <a:pt x="122430" y="185823"/>
                    <a:pt x="169526" y="149311"/>
                  </a:cubicBezTo>
                  <a:cubicBezTo>
                    <a:pt x="216622" y="112798"/>
                    <a:pt x="274830" y="-3618"/>
                    <a:pt x="283826" y="86"/>
                  </a:cubicBezTo>
                  <a:cubicBezTo>
                    <a:pt x="292822" y="3790"/>
                    <a:pt x="215034" y="122853"/>
                    <a:pt x="223501" y="171536"/>
                  </a:cubicBezTo>
                  <a:cubicBezTo>
                    <a:pt x="231968" y="220219"/>
                    <a:pt x="320339" y="253557"/>
                    <a:pt x="334626" y="292186"/>
                  </a:cubicBezTo>
                  <a:cubicBezTo>
                    <a:pt x="348913" y="330815"/>
                    <a:pt x="279064" y="398019"/>
                    <a:pt x="309226" y="403311"/>
                  </a:cubicBezTo>
                  <a:cubicBezTo>
                    <a:pt x="339388" y="408603"/>
                    <a:pt x="516130" y="332932"/>
                    <a:pt x="515601" y="323936"/>
                  </a:cubicBezTo>
                  <a:cubicBezTo>
                    <a:pt x="515072" y="314940"/>
                    <a:pt x="319809" y="349865"/>
                    <a:pt x="306051" y="349336"/>
                  </a:cubicBezTo>
                  <a:cubicBezTo>
                    <a:pt x="292293" y="348807"/>
                    <a:pt x="411884" y="341399"/>
                    <a:pt x="433051" y="320761"/>
                  </a:cubicBezTo>
                  <a:cubicBezTo>
                    <a:pt x="454218" y="300124"/>
                    <a:pt x="434109" y="236623"/>
                    <a:pt x="433051" y="225511"/>
                  </a:cubicBezTo>
                  <a:cubicBezTo>
                    <a:pt x="431993" y="214399"/>
                    <a:pt x="375372" y="289011"/>
                    <a:pt x="404476" y="27313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フリーフォーム 328">
              <a:extLst>
                <a:ext uri="{FF2B5EF4-FFF2-40B4-BE49-F238E27FC236}">
                  <a16:creationId xmlns:a16="http://schemas.microsoft.com/office/drawing/2014/main" id="{990E5FFF-AEF9-D634-C701-2CC2D6F2D502}"/>
                </a:ext>
              </a:extLst>
            </p:cNvPr>
            <p:cNvSpPr/>
            <p:nvPr/>
          </p:nvSpPr>
          <p:spPr>
            <a:xfrm>
              <a:off x="3944625" y="7780858"/>
              <a:ext cx="834442" cy="527461"/>
            </a:xfrm>
            <a:custGeom>
              <a:avLst/>
              <a:gdLst>
                <a:gd name="connsiteX0" fmla="*/ 220975 w 834442"/>
                <a:gd name="connsiteY0" fmla="*/ 1067 h 527461"/>
                <a:gd name="connsiteX1" fmla="*/ 398775 w 834442"/>
                <a:gd name="connsiteY1" fmla="*/ 89967 h 527461"/>
                <a:gd name="connsiteX2" fmla="*/ 452750 w 834442"/>
                <a:gd name="connsiteY2" fmla="*/ 172517 h 527461"/>
                <a:gd name="connsiteX3" fmla="*/ 601975 w 834442"/>
                <a:gd name="connsiteY3" fmla="*/ 169342 h 527461"/>
                <a:gd name="connsiteX4" fmla="*/ 833750 w 834442"/>
                <a:gd name="connsiteY4" fmla="*/ 64567 h 527461"/>
                <a:gd name="connsiteX5" fmla="*/ 678175 w 834442"/>
                <a:gd name="connsiteY5" fmla="*/ 166167 h 527461"/>
                <a:gd name="connsiteX6" fmla="*/ 821050 w 834442"/>
                <a:gd name="connsiteY6" fmla="*/ 363017 h 527461"/>
                <a:gd name="connsiteX7" fmla="*/ 659125 w 834442"/>
                <a:gd name="connsiteY7" fmla="*/ 321742 h 527461"/>
                <a:gd name="connsiteX8" fmla="*/ 484500 w 834442"/>
                <a:gd name="connsiteY8" fmla="*/ 470967 h 527461"/>
                <a:gd name="connsiteX9" fmla="*/ 294000 w 834442"/>
                <a:gd name="connsiteY9" fmla="*/ 518592 h 527461"/>
                <a:gd name="connsiteX10" fmla="*/ 84450 w 834442"/>
                <a:gd name="connsiteY10" fmla="*/ 305867 h 527461"/>
                <a:gd name="connsiteX11" fmla="*/ 8250 w 834442"/>
                <a:gd name="connsiteY11" fmla="*/ 201092 h 527461"/>
                <a:gd name="connsiteX12" fmla="*/ 265425 w 834442"/>
                <a:gd name="connsiteY12" fmla="*/ 267767 h 527461"/>
                <a:gd name="connsiteX13" fmla="*/ 344800 w 834442"/>
                <a:gd name="connsiteY13" fmla="*/ 229667 h 527461"/>
                <a:gd name="connsiteX14" fmla="*/ 411475 w 834442"/>
                <a:gd name="connsiteY14" fmla="*/ 216967 h 527461"/>
                <a:gd name="connsiteX15" fmla="*/ 338450 w 834442"/>
                <a:gd name="connsiteY15" fmla="*/ 153467 h 527461"/>
                <a:gd name="connsiteX16" fmla="*/ 52700 w 834442"/>
                <a:gd name="connsiteY16" fmla="*/ 51867 h 527461"/>
                <a:gd name="connsiteX17" fmla="*/ 335275 w 834442"/>
                <a:gd name="connsiteY17" fmla="*/ 153467 h 527461"/>
                <a:gd name="connsiteX18" fmla="*/ 220975 w 834442"/>
                <a:gd name="connsiteY18" fmla="*/ 1067 h 52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34442" h="527461">
                  <a:moveTo>
                    <a:pt x="220975" y="1067"/>
                  </a:moveTo>
                  <a:cubicBezTo>
                    <a:pt x="231558" y="-9516"/>
                    <a:pt x="360146" y="61392"/>
                    <a:pt x="398775" y="89967"/>
                  </a:cubicBezTo>
                  <a:cubicBezTo>
                    <a:pt x="437404" y="118542"/>
                    <a:pt x="418883" y="159288"/>
                    <a:pt x="452750" y="172517"/>
                  </a:cubicBezTo>
                  <a:cubicBezTo>
                    <a:pt x="486617" y="185746"/>
                    <a:pt x="538475" y="187334"/>
                    <a:pt x="601975" y="169342"/>
                  </a:cubicBezTo>
                  <a:cubicBezTo>
                    <a:pt x="665475" y="151350"/>
                    <a:pt x="821050" y="65096"/>
                    <a:pt x="833750" y="64567"/>
                  </a:cubicBezTo>
                  <a:cubicBezTo>
                    <a:pt x="846450" y="64038"/>
                    <a:pt x="680292" y="116425"/>
                    <a:pt x="678175" y="166167"/>
                  </a:cubicBezTo>
                  <a:cubicBezTo>
                    <a:pt x="676058" y="215909"/>
                    <a:pt x="824225" y="337088"/>
                    <a:pt x="821050" y="363017"/>
                  </a:cubicBezTo>
                  <a:cubicBezTo>
                    <a:pt x="817875" y="388946"/>
                    <a:pt x="715217" y="303750"/>
                    <a:pt x="659125" y="321742"/>
                  </a:cubicBezTo>
                  <a:cubicBezTo>
                    <a:pt x="603033" y="339734"/>
                    <a:pt x="545354" y="438159"/>
                    <a:pt x="484500" y="470967"/>
                  </a:cubicBezTo>
                  <a:cubicBezTo>
                    <a:pt x="423646" y="503775"/>
                    <a:pt x="360675" y="546109"/>
                    <a:pt x="294000" y="518592"/>
                  </a:cubicBezTo>
                  <a:cubicBezTo>
                    <a:pt x="227325" y="491075"/>
                    <a:pt x="132075" y="358784"/>
                    <a:pt x="84450" y="305867"/>
                  </a:cubicBezTo>
                  <a:cubicBezTo>
                    <a:pt x="36825" y="252950"/>
                    <a:pt x="-21912" y="207442"/>
                    <a:pt x="8250" y="201092"/>
                  </a:cubicBezTo>
                  <a:cubicBezTo>
                    <a:pt x="38412" y="194742"/>
                    <a:pt x="209334" y="263005"/>
                    <a:pt x="265425" y="267767"/>
                  </a:cubicBezTo>
                  <a:cubicBezTo>
                    <a:pt x="321516" y="272529"/>
                    <a:pt x="320458" y="238134"/>
                    <a:pt x="344800" y="229667"/>
                  </a:cubicBezTo>
                  <a:cubicBezTo>
                    <a:pt x="369142" y="221200"/>
                    <a:pt x="412533" y="229667"/>
                    <a:pt x="411475" y="216967"/>
                  </a:cubicBezTo>
                  <a:cubicBezTo>
                    <a:pt x="410417" y="204267"/>
                    <a:pt x="398246" y="180984"/>
                    <a:pt x="338450" y="153467"/>
                  </a:cubicBezTo>
                  <a:cubicBezTo>
                    <a:pt x="278654" y="125950"/>
                    <a:pt x="53229" y="51867"/>
                    <a:pt x="52700" y="51867"/>
                  </a:cubicBezTo>
                  <a:cubicBezTo>
                    <a:pt x="52171" y="51867"/>
                    <a:pt x="304054" y="159288"/>
                    <a:pt x="335275" y="153467"/>
                  </a:cubicBezTo>
                  <a:cubicBezTo>
                    <a:pt x="366496" y="147646"/>
                    <a:pt x="210392" y="11650"/>
                    <a:pt x="220975" y="106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0" name="フリーフォーム 329">
              <a:extLst>
                <a:ext uri="{FF2B5EF4-FFF2-40B4-BE49-F238E27FC236}">
                  <a16:creationId xmlns:a16="http://schemas.microsoft.com/office/drawing/2014/main" id="{00DC5127-823A-2432-2075-9926AB9E34B3}"/>
                </a:ext>
              </a:extLst>
            </p:cNvPr>
            <p:cNvSpPr/>
            <p:nvPr/>
          </p:nvSpPr>
          <p:spPr>
            <a:xfrm>
              <a:off x="4460630" y="6637399"/>
              <a:ext cx="184467" cy="687329"/>
            </a:xfrm>
            <a:custGeom>
              <a:avLst/>
              <a:gdLst>
                <a:gd name="connsiteX0" fmla="*/ 41520 w 184467"/>
                <a:gd name="connsiteY0" fmla="*/ 1526 h 687329"/>
                <a:gd name="connsiteX1" fmla="*/ 35170 w 184467"/>
                <a:gd name="connsiteY1" fmla="*/ 344426 h 687329"/>
                <a:gd name="connsiteX2" fmla="*/ 143120 w 184467"/>
                <a:gd name="connsiteY2" fmla="*/ 446026 h 687329"/>
                <a:gd name="connsiteX3" fmla="*/ 143120 w 184467"/>
                <a:gd name="connsiteY3" fmla="*/ 458726 h 687329"/>
                <a:gd name="connsiteX4" fmla="*/ 146295 w 184467"/>
                <a:gd name="connsiteY4" fmla="*/ 515876 h 687329"/>
                <a:gd name="connsiteX5" fmla="*/ 143120 w 184467"/>
                <a:gd name="connsiteY5" fmla="*/ 601601 h 687329"/>
                <a:gd name="connsiteX6" fmla="*/ 184395 w 184467"/>
                <a:gd name="connsiteY6" fmla="*/ 687326 h 687329"/>
                <a:gd name="connsiteX7" fmla="*/ 152645 w 184467"/>
                <a:gd name="connsiteY7" fmla="*/ 598426 h 687329"/>
                <a:gd name="connsiteX8" fmla="*/ 133595 w 184467"/>
                <a:gd name="connsiteY8" fmla="*/ 487301 h 687329"/>
                <a:gd name="connsiteX9" fmla="*/ 16120 w 184467"/>
                <a:gd name="connsiteY9" fmla="*/ 341251 h 687329"/>
                <a:gd name="connsiteX10" fmla="*/ 12945 w 184467"/>
                <a:gd name="connsiteY10" fmla="*/ 141226 h 687329"/>
                <a:gd name="connsiteX11" fmla="*/ 245 w 184467"/>
                <a:gd name="connsiteY11" fmla="*/ 214251 h 687329"/>
                <a:gd name="connsiteX12" fmla="*/ 41520 w 184467"/>
                <a:gd name="connsiteY12" fmla="*/ 1526 h 68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4467" h="687329">
                  <a:moveTo>
                    <a:pt x="41520" y="1526"/>
                  </a:moveTo>
                  <a:cubicBezTo>
                    <a:pt x="47341" y="23222"/>
                    <a:pt x="18237" y="270343"/>
                    <a:pt x="35170" y="344426"/>
                  </a:cubicBezTo>
                  <a:cubicBezTo>
                    <a:pt x="52103" y="418509"/>
                    <a:pt x="143120" y="446026"/>
                    <a:pt x="143120" y="446026"/>
                  </a:cubicBezTo>
                  <a:cubicBezTo>
                    <a:pt x="161112" y="465076"/>
                    <a:pt x="142591" y="447084"/>
                    <a:pt x="143120" y="458726"/>
                  </a:cubicBezTo>
                  <a:cubicBezTo>
                    <a:pt x="143649" y="470368"/>
                    <a:pt x="146295" y="492064"/>
                    <a:pt x="146295" y="515876"/>
                  </a:cubicBezTo>
                  <a:cubicBezTo>
                    <a:pt x="146295" y="539688"/>
                    <a:pt x="136770" y="573026"/>
                    <a:pt x="143120" y="601601"/>
                  </a:cubicBezTo>
                  <a:cubicBezTo>
                    <a:pt x="149470" y="630176"/>
                    <a:pt x="182808" y="687855"/>
                    <a:pt x="184395" y="687326"/>
                  </a:cubicBezTo>
                  <a:cubicBezTo>
                    <a:pt x="185982" y="686797"/>
                    <a:pt x="161112" y="631763"/>
                    <a:pt x="152645" y="598426"/>
                  </a:cubicBezTo>
                  <a:cubicBezTo>
                    <a:pt x="144178" y="565089"/>
                    <a:pt x="156349" y="530163"/>
                    <a:pt x="133595" y="487301"/>
                  </a:cubicBezTo>
                  <a:cubicBezTo>
                    <a:pt x="110841" y="444439"/>
                    <a:pt x="36228" y="398930"/>
                    <a:pt x="16120" y="341251"/>
                  </a:cubicBezTo>
                  <a:cubicBezTo>
                    <a:pt x="-3988" y="283572"/>
                    <a:pt x="15591" y="162393"/>
                    <a:pt x="12945" y="141226"/>
                  </a:cubicBezTo>
                  <a:cubicBezTo>
                    <a:pt x="10299" y="120059"/>
                    <a:pt x="-1872" y="232243"/>
                    <a:pt x="245" y="214251"/>
                  </a:cubicBezTo>
                  <a:cubicBezTo>
                    <a:pt x="2362" y="196259"/>
                    <a:pt x="35699" y="-20170"/>
                    <a:pt x="41520" y="152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フリーフォーム 330">
              <a:extLst>
                <a:ext uri="{FF2B5EF4-FFF2-40B4-BE49-F238E27FC236}">
                  <a16:creationId xmlns:a16="http://schemas.microsoft.com/office/drawing/2014/main" id="{7210A7E8-BB90-07E8-3538-B6ABC085DBFE}"/>
                </a:ext>
              </a:extLst>
            </p:cNvPr>
            <p:cNvSpPr/>
            <p:nvPr/>
          </p:nvSpPr>
          <p:spPr>
            <a:xfrm>
              <a:off x="4526913" y="6929945"/>
              <a:ext cx="176880" cy="557161"/>
            </a:xfrm>
            <a:custGeom>
              <a:avLst/>
              <a:gdLst>
                <a:gd name="connsiteX0" fmla="*/ 637 w 176880"/>
                <a:gd name="connsiteY0" fmla="*/ 4255 h 557161"/>
                <a:gd name="connsiteX1" fmla="*/ 172087 w 176880"/>
                <a:gd name="connsiteY1" fmla="*/ 58230 h 557161"/>
                <a:gd name="connsiteX2" fmla="*/ 130812 w 176880"/>
                <a:gd name="connsiteY2" fmla="*/ 188405 h 557161"/>
                <a:gd name="connsiteX3" fmla="*/ 146687 w 176880"/>
                <a:gd name="connsiteY3" fmla="*/ 305880 h 557161"/>
                <a:gd name="connsiteX4" fmla="*/ 133987 w 176880"/>
                <a:gd name="connsiteY4" fmla="*/ 407480 h 557161"/>
                <a:gd name="connsiteX5" fmla="*/ 133987 w 176880"/>
                <a:gd name="connsiteY5" fmla="*/ 556705 h 557161"/>
                <a:gd name="connsiteX6" fmla="*/ 137162 w 176880"/>
                <a:gd name="connsiteY6" fmla="*/ 448755 h 557161"/>
                <a:gd name="connsiteX7" fmla="*/ 137162 w 176880"/>
                <a:gd name="connsiteY7" fmla="*/ 302705 h 557161"/>
                <a:gd name="connsiteX8" fmla="*/ 102237 w 176880"/>
                <a:gd name="connsiteY8" fmla="*/ 343980 h 557161"/>
                <a:gd name="connsiteX9" fmla="*/ 156212 w 176880"/>
                <a:gd name="connsiteY9" fmla="*/ 175705 h 557161"/>
                <a:gd name="connsiteX10" fmla="*/ 172087 w 176880"/>
                <a:gd name="connsiteY10" fmla="*/ 112205 h 557161"/>
                <a:gd name="connsiteX11" fmla="*/ 159387 w 176880"/>
                <a:gd name="connsiteY11" fmla="*/ 39180 h 557161"/>
                <a:gd name="connsiteX12" fmla="*/ 114937 w 176880"/>
                <a:gd name="connsiteY12" fmla="*/ 7430 h 557161"/>
                <a:gd name="connsiteX13" fmla="*/ 637 w 176880"/>
                <a:gd name="connsiteY13" fmla="*/ 4255 h 55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6880" h="557161">
                  <a:moveTo>
                    <a:pt x="637" y="4255"/>
                  </a:moveTo>
                  <a:cubicBezTo>
                    <a:pt x="10162" y="12722"/>
                    <a:pt x="150391" y="27538"/>
                    <a:pt x="172087" y="58230"/>
                  </a:cubicBezTo>
                  <a:cubicBezTo>
                    <a:pt x="193783" y="88922"/>
                    <a:pt x="135045" y="147130"/>
                    <a:pt x="130812" y="188405"/>
                  </a:cubicBezTo>
                  <a:cubicBezTo>
                    <a:pt x="126579" y="229680"/>
                    <a:pt x="146158" y="269368"/>
                    <a:pt x="146687" y="305880"/>
                  </a:cubicBezTo>
                  <a:cubicBezTo>
                    <a:pt x="147216" y="342392"/>
                    <a:pt x="136104" y="365676"/>
                    <a:pt x="133987" y="407480"/>
                  </a:cubicBezTo>
                  <a:cubicBezTo>
                    <a:pt x="131870" y="449284"/>
                    <a:pt x="133458" y="549826"/>
                    <a:pt x="133987" y="556705"/>
                  </a:cubicBezTo>
                  <a:cubicBezTo>
                    <a:pt x="134516" y="563584"/>
                    <a:pt x="136633" y="491088"/>
                    <a:pt x="137162" y="448755"/>
                  </a:cubicBezTo>
                  <a:cubicBezTo>
                    <a:pt x="137691" y="406422"/>
                    <a:pt x="142983" y="320167"/>
                    <a:pt x="137162" y="302705"/>
                  </a:cubicBezTo>
                  <a:cubicBezTo>
                    <a:pt x="131341" y="285243"/>
                    <a:pt x="99062" y="365147"/>
                    <a:pt x="102237" y="343980"/>
                  </a:cubicBezTo>
                  <a:cubicBezTo>
                    <a:pt x="105412" y="322813"/>
                    <a:pt x="144570" y="214334"/>
                    <a:pt x="156212" y="175705"/>
                  </a:cubicBezTo>
                  <a:cubicBezTo>
                    <a:pt x="167854" y="137076"/>
                    <a:pt x="171558" y="134959"/>
                    <a:pt x="172087" y="112205"/>
                  </a:cubicBezTo>
                  <a:cubicBezTo>
                    <a:pt x="172616" y="89451"/>
                    <a:pt x="168912" y="56643"/>
                    <a:pt x="159387" y="39180"/>
                  </a:cubicBezTo>
                  <a:cubicBezTo>
                    <a:pt x="149862" y="21718"/>
                    <a:pt x="138750" y="13251"/>
                    <a:pt x="114937" y="7430"/>
                  </a:cubicBezTo>
                  <a:cubicBezTo>
                    <a:pt x="91124" y="1609"/>
                    <a:pt x="-8888" y="-4212"/>
                    <a:pt x="637" y="425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フリーフォーム 331">
              <a:extLst>
                <a:ext uri="{FF2B5EF4-FFF2-40B4-BE49-F238E27FC236}">
                  <a16:creationId xmlns:a16="http://schemas.microsoft.com/office/drawing/2014/main" id="{0223412B-213B-6D71-3FF1-2B9740A46353}"/>
                </a:ext>
              </a:extLst>
            </p:cNvPr>
            <p:cNvSpPr/>
            <p:nvPr/>
          </p:nvSpPr>
          <p:spPr>
            <a:xfrm>
              <a:off x="4448174" y="6937597"/>
              <a:ext cx="243891" cy="184111"/>
            </a:xfrm>
            <a:custGeom>
              <a:avLst/>
              <a:gdLst>
                <a:gd name="connsiteX0" fmla="*/ 1 w 243891"/>
                <a:gd name="connsiteY0" fmla="*/ 41053 h 184111"/>
                <a:gd name="connsiteX1" fmla="*/ 180976 w 243891"/>
                <a:gd name="connsiteY1" fmla="*/ 44228 h 184111"/>
                <a:gd name="connsiteX2" fmla="*/ 215901 w 243891"/>
                <a:gd name="connsiteY2" fmla="*/ 110903 h 184111"/>
                <a:gd name="connsiteX3" fmla="*/ 212726 w 243891"/>
                <a:gd name="connsiteY3" fmla="*/ 183928 h 184111"/>
                <a:gd name="connsiteX4" fmla="*/ 234951 w 243891"/>
                <a:gd name="connsiteY4" fmla="*/ 88678 h 184111"/>
                <a:gd name="connsiteX5" fmla="*/ 241301 w 243891"/>
                <a:gd name="connsiteY5" fmla="*/ 2953 h 184111"/>
                <a:gd name="connsiteX6" fmla="*/ 193676 w 243891"/>
                <a:gd name="connsiteY6" fmla="*/ 18828 h 184111"/>
                <a:gd name="connsiteX7" fmla="*/ 60326 w 243891"/>
                <a:gd name="connsiteY7" fmla="*/ 9303 h 184111"/>
                <a:gd name="connsiteX8" fmla="*/ 177801 w 243891"/>
                <a:gd name="connsiteY8" fmla="*/ 41053 h 184111"/>
                <a:gd name="connsiteX9" fmla="*/ 1 w 243891"/>
                <a:gd name="connsiteY9" fmla="*/ 41053 h 18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3891" h="184111">
                  <a:moveTo>
                    <a:pt x="1" y="41053"/>
                  </a:moveTo>
                  <a:cubicBezTo>
                    <a:pt x="530" y="41582"/>
                    <a:pt x="144993" y="32586"/>
                    <a:pt x="180976" y="44228"/>
                  </a:cubicBezTo>
                  <a:cubicBezTo>
                    <a:pt x="216959" y="55870"/>
                    <a:pt x="210609" y="87620"/>
                    <a:pt x="215901" y="110903"/>
                  </a:cubicBezTo>
                  <a:cubicBezTo>
                    <a:pt x="221193" y="134186"/>
                    <a:pt x="209551" y="187632"/>
                    <a:pt x="212726" y="183928"/>
                  </a:cubicBezTo>
                  <a:cubicBezTo>
                    <a:pt x="215901" y="180224"/>
                    <a:pt x="230189" y="118841"/>
                    <a:pt x="234951" y="88678"/>
                  </a:cubicBezTo>
                  <a:cubicBezTo>
                    <a:pt x="239714" y="58516"/>
                    <a:pt x="248180" y="14595"/>
                    <a:pt x="241301" y="2953"/>
                  </a:cubicBezTo>
                  <a:cubicBezTo>
                    <a:pt x="234422" y="-8689"/>
                    <a:pt x="223838" y="17770"/>
                    <a:pt x="193676" y="18828"/>
                  </a:cubicBezTo>
                  <a:cubicBezTo>
                    <a:pt x="163514" y="19886"/>
                    <a:pt x="62972" y="5599"/>
                    <a:pt x="60326" y="9303"/>
                  </a:cubicBezTo>
                  <a:cubicBezTo>
                    <a:pt x="57680" y="13007"/>
                    <a:pt x="190501" y="34703"/>
                    <a:pt x="177801" y="41053"/>
                  </a:cubicBezTo>
                  <a:cubicBezTo>
                    <a:pt x="165101" y="47403"/>
                    <a:pt x="-528" y="40524"/>
                    <a:pt x="1" y="4105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フリーフォーム 332">
              <a:extLst>
                <a:ext uri="{FF2B5EF4-FFF2-40B4-BE49-F238E27FC236}">
                  <a16:creationId xmlns:a16="http://schemas.microsoft.com/office/drawing/2014/main" id="{7BC3F533-CBED-F71A-009F-D569FC936F71}"/>
                </a:ext>
              </a:extLst>
            </p:cNvPr>
            <p:cNvSpPr/>
            <p:nvPr/>
          </p:nvSpPr>
          <p:spPr>
            <a:xfrm>
              <a:off x="4479897" y="6980296"/>
              <a:ext cx="181045" cy="93736"/>
            </a:xfrm>
            <a:custGeom>
              <a:avLst/>
              <a:gdLst>
                <a:gd name="connsiteX0" fmla="*/ 28 w 181045"/>
                <a:gd name="connsiteY0" fmla="*/ 23754 h 93736"/>
                <a:gd name="connsiteX1" fmla="*/ 149253 w 181045"/>
                <a:gd name="connsiteY1" fmla="*/ 30104 h 93736"/>
                <a:gd name="connsiteX2" fmla="*/ 181003 w 181045"/>
                <a:gd name="connsiteY2" fmla="*/ 93604 h 93736"/>
                <a:gd name="connsiteX3" fmla="*/ 155603 w 181045"/>
                <a:gd name="connsiteY3" fmla="*/ 11054 h 93736"/>
                <a:gd name="connsiteX4" fmla="*/ 136553 w 181045"/>
                <a:gd name="connsiteY4" fmla="*/ 1529 h 93736"/>
                <a:gd name="connsiteX5" fmla="*/ 28 w 181045"/>
                <a:gd name="connsiteY5" fmla="*/ 23754 h 9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045" h="93736">
                  <a:moveTo>
                    <a:pt x="28" y="23754"/>
                  </a:moveTo>
                  <a:cubicBezTo>
                    <a:pt x="2145" y="28516"/>
                    <a:pt x="119091" y="18462"/>
                    <a:pt x="149253" y="30104"/>
                  </a:cubicBezTo>
                  <a:cubicBezTo>
                    <a:pt x="179415" y="41746"/>
                    <a:pt x="179945" y="96779"/>
                    <a:pt x="181003" y="93604"/>
                  </a:cubicBezTo>
                  <a:cubicBezTo>
                    <a:pt x="182061" y="90429"/>
                    <a:pt x="163011" y="26400"/>
                    <a:pt x="155603" y="11054"/>
                  </a:cubicBezTo>
                  <a:cubicBezTo>
                    <a:pt x="148195" y="-4292"/>
                    <a:pt x="158778" y="471"/>
                    <a:pt x="136553" y="1529"/>
                  </a:cubicBezTo>
                  <a:cubicBezTo>
                    <a:pt x="114328" y="2587"/>
                    <a:pt x="-2089" y="18992"/>
                    <a:pt x="28" y="2375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フリーフォーム 333">
              <a:extLst>
                <a:ext uri="{FF2B5EF4-FFF2-40B4-BE49-F238E27FC236}">
                  <a16:creationId xmlns:a16="http://schemas.microsoft.com/office/drawing/2014/main" id="{A8F07757-FC32-AFC1-61FD-424620109502}"/>
                </a:ext>
              </a:extLst>
            </p:cNvPr>
            <p:cNvSpPr/>
            <p:nvPr/>
          </p:nvSpPr>
          <p:spPr>
            <a:xfrm>
              <a:off x="4822825" y="7016750"/>
              <a:ext cx="1148012" cy="279400"/>
            </a:xfrm>
            <a:custGeom>
              <a:avLst/>
              <a:gdLst>
                <a:gd name="connsiteX0" fmla="*/ 0 w 1148012"/>
                <a:gd name="connsiteY0" fmla="*/ 0 h 279400"/>
                <a:gd name="connsiteX1" fmla="*/ 628650 w 1148012"/>
                <a:gd name="connsiteY1" fmla="*/ 149225 h 279400"/>
                <a:gd name="connsiteX2" fmla="*/ 168275 w 1148012"/>
                <a:gd name="connsiteY2" fmla="*/ 44450 h 279400"/>
                <a:gd name="connsiteX3" fmla="*/ 962025 w 1148012"/>
                <a:gd name="connsiteY3" fmla="*/ 231775 h 279400"/>
                <a:gd name="connsiteX4" fmla="*/ 1146175 w 1148012"/>
                <a:gd name="connsiteY4" fmla="*/ 279400 h 279400"/>
                <a:gd name="connsiteX5" fmla="*/ 898525 w 1148012"/>
                <a:gd name="connsiteY5" fmla="*/ 231775 h 279400"/>
                <a:gd name="connsiteX6" fmla="*/ 501650 w 1148012"/>
                <a:gd name="connsiteY6" fmla="*/ 120650 h 279400"/>
                <a:gd name="connsiteX7" fmla="*/ 168275 w 1148012"/>
                <a:gd name="connsiteY7" fmla="*/ 41275 h 279400"/>
                <a:gd name="connsiteX8" fmla="*/ 485775 w 1148012"/>
                <a:gd name="connsiteY8" fmla="*/ 104775 h 279400"/>
                <a:gd name="connsiteX9" fmla="*/ 0 w 1148012"/>
                <a:gd name="connsiteY9" fmla="*/ 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8012" h="279400">
                  <a:moveTo>
                    <a:pt x="0" y="0"/>
                  </a:moveTo>
                  <a:lnTo>
                    <a:pt x="628650" y="149225"/>
                  </a:lnTo>
                  <a:cubicBezTo>
                    <a:pt x="656696" y="156633"/>
                    <a:pt x="112713" y="30692"/>
                    <a:pt x="168275" y="44450"/>
                  </a:cubicBezTo>
                  <a:cubicBezTo>
                    <a:pt x="223838" y="58208"/>
                    <a:pt x="799042" y="192617"/>
                    <a:pt x="962025" y="231775"/>
                  </a:cubicBezTo>
                  <a:cubicBezTo>
                    <a:pt x="1125008" y="270933"/>
                    <a:pt x="1156758" y="279400"/>
                    <a:pt x="1146175" y="279400"/>
                  </a:cubicBezTo>
                  <a:cubicBezTo>
                    <a:pt x="1135592" y="279400"/>
                    <a:pt x="1005946" y="258233"/>
                    <a:pt x="898525" y="231775"/>
                  </a:cubicBezTo>
                  <a:cubicBezTo>
                    <a:pt x="791104" y="205317"/>
                    <a:pt x="623358" y="152400"/>
                    <a:pt x="501650" y="120650"/>
                  </a:cubicBezTo>
                  <a:cubicBezTo>
                    <a:pt x="379942" y="88900"/>
                    <a:pt x="170921" y="43921"/>
                    <a:pt x="168275" y="41275"/>
                  </a:cubicBezTo>
                  <a:cubicBezTo>
                    <a:pt x="165629" y="38629"/>
                    <a:pt x="485775" y="104775"/>
                    <a:pt x="485775" y="1047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フリーフォーム 334">
              <a:extLst>
                <a:ext uri="{FF2B5EF4-FFF2-40B4-BE49-F238E27FC236}">
                  <a16:creationId xmlns:a16="http://schemas.microsoft.com/office/drawing/2014/main" id="{730C2984-CD78-29F6-3D24-1CBFE22F2877}"/>
                </a:ext>
              </a:extLst>
            </p:cNvPr>
            <p:cNvSpPr/>
            <p:nvPr/>
          </p:nvSpPr>
          <p:spPr>
            <a:xfrm>
              <a:off x="4848225" y="7058025"/>
              <a:ext cx="1073150" cy="254000"/>
            </a:xfrm>
            <a:custGeom>
              <a:avLst/>
              <a:gdLst>
                <a:gd name="connsiteX0" fmla="*/ 0 w 1073150"/>
                <a:gd name="connsiteY0" fmla="*/ 0 h 254000"/>
                <a:gd name="connsiteX1" fmla="*/ 1073150 w 1073150"/>
                <a:gd name="connsiteY1" fmla="*/ 254000 h 254000"/>
                <a:gd name="connsiteX2" fmla="*/ 965200 w 1073150"/>
                <a:gd name="connsiteY2" fmla="*/ 228600 h 254000"/>
                <a:gd name="connsiteX3" fmla="*/ 460375 w 1073150"/>
                <a:gd name="connsiteY3" fmla="*/ 98425 h 254000"/>
                <a:gd name="connsiteX4" fmla="*/ 0 w 1073150"/>
                <a:gd name="connsiteY4" fmla="*/ 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3150" h="254000">
                  <a:moveTo>
                    <a:pt x="0" y="0"/>
                  </a:moveTo>
                  <a:lnTo>
                    <a:pt x="1073150" y="254000"/>
                  </a:lnTo>
                  <a:lnTo>
                    <a:pt x="965200" y="228600"/>
                  </a:lnTo>
                  <a:lnTo>
                    <a:pt x="460375" y="98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フリーフォーム 335">
              <a:extLst>
                <a:ext uri="{FF2B5EF4-FFF2-40B4-BE49-F238E27FC236}">
                  <a16:creationId xmlns:a16="http://schemas.microsoft.com/office/drawing/2014/main" id="{EF302C14-575E-7539-B177-937768EE6DDB}"/>
                </a:ext>
              </a:extLst>
            </p:cNvPr>
            <p:cNvSpPr/>
            <p:nvPr/>
          </p:nvSpPr>
          <p:spPr>
            <a:xfrm>
              <a:off x="5718168" y="7292932"/>
              <a:ext cx="222279" cy="1346295"/>
            </a:xfrm>
            <a:custGeom>
              <a:avLst/>
              <a:gdLst>
                <a:gd name="connsiteX0" fmla="*/ 222257 w 222279"/>
                <a:gd name="connsiteY0" fmla="*/ 43 h 1346295"/>
                <a:gd name="connsiteX1" fmla="*/ 149232 w 222279"/>
                <a:gd name="connsiteY1" fmla="*/ 733468 h 1346295"/>
                <a:gd name="connsiteX2" fmla="*/ 7 w 222279"/>
                <a:gd name="connsiteY2" fmla="*/ 1346243 h 1346295"/>
                <a:gd name="connsiteX3" fmla="*/ 142882 w 222279"/>
                <a:gd name="connsiteY3" fmla="*/ 701718 h 1346295"/>
                <a:gd name="connsiteX4" fmla="*/ 222257 w 222279"/>
                <a:gd name="connsiteY4" fmla="*/ 43 h 1346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279" h="1346295">
                  <a:moveTo>
                    <a:pt x="222257" y="43"/>
                  </a:moveTo>
                  <a:cubicBezTo>
                    <a:pt x="223315" y="5334"/>
                    <a:pt x="186274" y="509101"/>
                    <a:pt x="149232" y="733468"/>
                  </a:cubicBezTo>
                  <a:cubicBezTo>
                    <a:pt x="112190" y="957835"/>
                    <a:pt x="1065" y="1351534"/>
                    <a:pt x="7" y="1346243"/>
                  </a:cubicBezTo>
                  <a:cubicBezTo>
                    <a:pt x="-1051" y="1340952"/>
                    <a:pt x="103724" y="929789"/>
                    <a:pt x="142882" y="701718"/>
                  </a:cubicBezTo>
                  <a:cubicBezTo>
                    <a:pt x="182040" y="473647"/>
                    <a:pt x="221199" y="-5248"/>
                    <a:pt x="222257" y="4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フリーフォーム 336">
              <a:extLst>
                <a:ext uri="{FF2B5EF4-FFF2-40B4-BE49-F238E27FC236}">
                  <a16:creationId xmlns:a16="http://schemas.microsoft.com/office/drawing/2014/main" id="{02792236-8B0F-A88F-1F6C-4F7603E45A4C}"/>
                </a:ext>
              </a:extLst>
            </p:cNvPr>
            <p:cNvSpPr/>
            <p:nvPr/>
          </p:nvSpPr>
          <p:spPr>
            <a:xfrm>
              <a:off x="3987643" y="8098910"/>
              <a:ext cx="651191" cy="1134758"/>
            </a:xfrm>
            <a:custGeom>
              <a:avLst/>
              <a:gdLst>
                <a:gd name="connsiteX0" fmla="*/ 651032 w 651191"/>
                <a:gd name="connsiteY0" fmla="*/ 515 h 1134758"/>
                <a:gd name="connsiteX1" fmla="*/ 508157 w 651191"/>
                <a:gd name="connsiteY1" fmla="*/ 422790 h 1134758"/>
                <a:gd name="connsiteX2" fmla="*/ 158907 w 651191"/>
                <a:gd name="connsiteY2" fmla="*/ 959365 h 1134758"/>
                <a:gd name="connsiteX3" fmla="*/ 168432 w 651191"/>
                <a:gd name="connsiteY3" fmla="*/ 930790 h 1134758"/>
                <a:gd name="connsiteX4" fmla="*/ 157 w 651191"/>
                <a:gd name="connsiteY4" fmla="*/ 1133990 h 1134758"/>
                <a:gd name="connsiteX5" fmla="*/ 146207 w 651191"/>
                <a:gd name="connsiteY5" fmla="*/ 972065 h 1134758"/>
                <a:gd name="connsiteX6" fmla="*/ 527207 w 651191"/>
                <a:gd name="connsiteY6" fmla="*/ 349765 h 1134758"/>
                <a:gd name="connsiteX7" fmla="*/ 651032 w 651191"/>
                <a:gd name="connsiteY7" fmla="*/ 515 h 113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1191" h="1134758">
                  <a:moveTo>
                    <a:pt x="651032" y="515"/>
                  </a:moveTo>
                  <a:cubicBezTo>
                    <a:pt x="647857" y="12686"/>
                    <a:pt x="590178" y="262982"/>
                    <a:pt x="508157" y="422790"/>
                  </a:cubicBezTo>
                  <a:cubicBezTo>
                    <a:pt x="426136" y="582598"/>
                    <a:pt x="215528" y="874698"/>
                    <a:pt x="158907" y="959365"/>
                  </a:cubicBezTo>
                  <a:cubicBezTo>
                    <a:pt x="102286" y="1044032"/>
                    <a:pt x="194890" y="901686"/>
                    <a:pt x="168432" y="930790"/>
                  </a:cubicBezTo>
                  <a:cubicBezTo>
                    <a:pt x="141974" y="959894"/>
                    <a:pt x="3861" y="1127111"/>
                    <a:pt x="157" y="1133990"/>
                  </a:cubicBezTo>
                  <a:cubicBezTo>
                    <a:pt x="-3547" y="1140869"/>
                    <a:pt x="58365" y="1102769"/>
                    <a:pt x="146207" y="972065"/>
                  </a:cubicBezTo>
                  <a:cubicBezTo>
                    <a:pt x="234049" y="841361"/>
                    <a:pt x="444657" y="505340"/>
                    <a:pt x="527207" y="349765"/>
                  </a:cubicBezTo>
                  <a:cubicBezTo>
                    <a:pt x="609757" y="194190"/>
                    <a:pt x="654207" y="-11656"/>
                    <a:pt x="651032" y="51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フリーフォーム 337">
              <a:extLst>
                <a:ext uri="{FF2B5EF4-FFF2-40B4-BE49-F238E27FC236}">
                  <a16:creationId xmlns:a16="http://schemas.microsoft.com/office/drawing/2014/main" id="{906FABB2-A816-1ADB-6315-B54DAD3A05F2}"/>
                </a:ext>
              </a:extLst>
            </p:cNvPr>
            <p:cNvSpPr/>
            <p:nvPr/>
          </p:nvSpPr>
          <p:spPr>
            <a:xfrm>
              <a:off x="4034170" y="8127670"/>
              <a:ext cx="633205" cy="1116813"/>
            </a:xfrm>
            <a:custGeom>
              <a:avLst/>
              <a:gdLst>
                <a:gd name="connsiteX0" fmla="*/ 633080 w 633205"/>
                <a:gd name="connsiteY0" fmla="*/ 330 h 1116813"/>
                <a:gd name="connsiteX1" fmla="*/ 458455 w 633205"/>
                <a:gd name="connsiteY1" fmla="*/ 470230 h 1116813"/>
                <a:gd name="connsiteX2" fmla="*/ 506080 w 633205"/>
                <a:gd name="connsiteY2" fmla="*/ 406730 h 1116813"/>
                <a:gd name="connsiteX3" fmla="*/ 223505 w 633205"/>
                <a:gd name="connsiteY3" fmla="*/ 822655 h 1116813"/>
                <a:gd name="connsiteX4" fmla="*/ 252080 w 633205"/>
                <a:gd name="connsiteY4" fmla="*/ 784555 h 1116813"/>
                <a:gd name="connsiteX5" fmla="*/ 1255 w 633205"/>
                <a:gd name="connsiteY5" fmla="*/ 1114755 h 1116813"/>
                <a:gd name="connsiteX6" fmla="*/ 169530 w 633205"/>
                <a:gd name="connsiteY6" fmla="*/ 898855 h 1116813"/>
                <a:gd name="connsiteX7" fmla="*/ 480680 w 633205"/>
                <a:gd name="connsiteY7" fmla="*/ 403555 h 1116813"/>
                <a:gd name="connsiteX8" fmla="*/ 633080 w 633205"/>
                <a:gd name="connsiteY8" fmla="*/ 330 h 111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3205" h="1116813">
                  <a:moveTo>
                    <a:pt x="633080" y="330"/>
                  </a:moveTo>
                  <a:cubicBezTo>
                    <a:pt x="629376" y="11442"/>
                    <a:pt x="479622" y="402497"/>
                    <a:pt x="458455" y="470230"/>
                  </a:cubicBezTo>
                  <a:cubicBezTo>
                    <a:pt x="437288" y="537963"/>
                    <a:pt x="545238" y="347993"/>
                    <a:pt x="506080" y="406730"/>
                  </a:cubicBezTo>
                  <a:cubicBezTo>
                    <a:pt x="466922" y="465467"/>
                    <a:pt x="265838" y="759684"/>
                    <a:pt x="223505" y="822655"/>
                  </a:cubicBezTo>
                  <a:cubicBezTo>
                    <a:pt x="181172" y="885626"/>
                    <a:pt x="252080" y="784555"/>
                    <a:pt x="252080" y="784555"/>
                  </a:cubicBezTo>
                  <a:lnTo>
                    <a:pt x="1255" y="1114755"/>
                  </a:lnTo>
                  <a:cubicBezTo>
                    <a:pt x="-12503" y="1133805"/>
                    <a:pt x="89626" y="1017388"/>
                    <a:pt x="169530" y="898855"/>
                  </a:cubicBezTo>
                  <a:cubicBezTo>
                    <a:pt x="249434" y="780322"/>
                    <a:pt x="403422" y="546430"/>
                    <a:pt x="480680" y="403555"/>
                  </a:cubicBezTo>
                  <a:cubicBezTo>
                    <a:pt x="557938" y="260680"/>
                    <a:pt x="636784" y="-10782"/>
                    <a:pt x="633080" y="33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フリーフォーム 338">
              <a:extLst>
                <a:ext uri="{FF2B5EF4-FFF2-40B4-BE49-F238E27FC236}">
                  <a16:creationId xmlns:a16="http://schemas.microsoft.com/office/drawing/2014/main" id="{0D50D6C5-412D-E27F-1E33-C67DAC929873}"/>
                </a:ext>
              </a:extLst>
            </p:cNvPr>
            <p:cNvSpPr/>
            <p:nvPr/>
          </p:nvSpPr>
          <p:spPr>
            <a:xfrm>
              <a:off x="5111888" y="8467606"/>
              <a:ext cx="649690" cy="1241562"/>
            </a:xfrm>
            <a:custGeom>
              <a:avLst/>
              <a:gdLst>
                <a:gd name="connsiteX0" fmla="*/ 647562 w 649690"/>
                <a:gd name="connsiteY0" fmla="*/ 3294 h 1241562"/>
                <a:gd name="connsiteX1" fmla="*/ 418962 w 649690"/>
                <a:gd name="connsiteY1" fmla="*/ 736719 h 1241562"/>
                <a:gd name="connsiteX2" fmla="*/ 434837 w 649690"/>
                <a:gd name="connsiteY2" fmla="*/ 717669 h 1241562"/>
                <a:gd name="connsiteX3" fmla="*/ 285612 w 649690"/>
                <a:gd name="connsiteY3" fmla="*/ 943094 h 1241562"/>
                <a:gd name="connsiteX4" fmla="*/ 311012 w 649690"/>
                <a:gd name="connsiteY4" fmla="*/ 863719 h 1241562"/>
                <a:gd name="connsiteX5" fmla="*/ 161787 w 649690"/>
                <a:gd name="connsiteY5" fmla="*/ 1009769 h 1241562"/>
                <a:gd name="connsiteX6" fmla="*/ 196712 w 649690"/>
                <a:gd name="connsiteY6" fmla="*/ 873244 h 1241562"/>
                <a:gd name="connsiteX7" fmla="*/ 15737 w 649690"/>
                <a:gd name="connsiteY7" fmla="*/ 1212969 h 1241562"/>
                <a:gd name="connsiteX8" fmla="*/ 9387 w 649690"/>
                <a:gd name="connsiteY8" fmla="*/ 1222494 h 1241562"/>
                <a:gd name="connsiteX9" fmla="*/ 203062 w 649690"/>
                <a:gd name="connsiteY9" fmla="*/ 955794 h 1241562"/>
                <a:gd name="connsiteX10" fmla="*/ 431662 w 649690"/>
                <a:gd name="connsiteY10" fmla="*/ 679569 h 1241562"/>
                <a:gd name="connsiteX11" fmla="*/ 590412 w 649690"/>
                <a:gd name="connsiteY11" fmla="*/ 308094 h 1241562"/>
                <a:gd name="connsiteX12" fmla="*/ 536437 w 649690"/>
                <a:gd name="connsiteY12" fmla="*/ 460494 h 1241562"/>
                <a:gd name="connsiteX13" fmla="*/ 647562 w 649690"/>
                <a:gd name="connsiteY13" fmla="*/ 3294 h 1241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9690" h="1241562">
                  <a:moveTo>
                    <a:pt x="647562" y="3294"/>
                  </a:moveTo>
                  <a:cubicBezTo>
                    <a:pt x="627983" y="49332"/>
                    <a:pt x="454416" y="617656"/>
                    <a:pt x="418962" y="736719"/>
                  </a:cubicBezTo>
                  <a:cubicBezTo>
                    <a:pt x="383508" y="855782"/>
                    <a:pt x="457062" y="683273"/>
                    <a:pt x="434837" y="717669"/>
                  </a:cubicBezTo>
                  <a:cubicBezTo>
                    <a:pt x="412612" y="752065"/>
                    <a:pt x="306249" y="918752"/>
                    <a:pt x="285612" y="943094"/>
                  </a:cubicBezTo>
                  <a:cubicBezTo>
                    <a:pt x="264975" y="967436"/>
                    <a:pt x="331649" y="852607"/>
                    <a:pt x="311012" y="863719"/>
                  </a:cubicBezTo>
                  <a:cubicBezTo>
                    <a:pt x="290375" y="874831"/>
                    <a:pt x="180837" y="1008182"/>
                    <a:pt x="161787" y="1009769"/>
                  </a:cubicBezTo>
                  <a:cubicBezTo>
                    <a:pt x="142737" y="1011356"/>
                    <a:pt x="221054" y="839377"/>
                    <a:pt x="196712" y="873244"/>
                  </a:cubicBezTo>
                  <a:cubicBezTo>
                    <a:pt x="172370" y="907111"/>
                    <a:pt x="46958" y="1154761"/>
                    <a:pt x="15737" y="1212969"/>
                  </a:cubicBezTo>
                  <a:cubicBezTo>
                    <a:pt x="-15484" y="1271177"/>
                    <a:pt x="9387" y="1222494"/>
                    <a:pt x="9387" y="1222494"/>
                  </a:cubicBezTo>
                  <a:cubicBezTo>
                    <a:pt x="40608" y="1179632"/>
                    <a:pt x="132683" y="1046282"/>
                    <a:pt x="203062" y="955794"/>
                  </a:cubicBezTo>
                  <a:cubicBezTo>
                    <a:pt x="273441" y="865307"/>
                    <a:pt x="367104" y="787519"/>
                    <a:pt x="431662" y="679569"/>
                  </a:cubicBezTo>
                  <a:cubicBezTo>
                    <a:pt x="496220" y="571619"/>
                    <a:pt x="572950" y="344606"/>
                    <a:pt x="590412" y="308094"/>
                  </a:cubicBezTo>
                  <a:cubicBezTo>
                    <a:pt x="607874" y="271582"/>
                    <a:pt x="527441" y="512881"/>
                    <a:pt x="536437" y="460494"/>
                  </a:cubicBezTo>
                  <a:cubicBezTo>
                    <a:pt x="545433" y="408107"/>
                    <a:pt x="667141" y="-42744"/>
                    <a:pt x="647562" y="329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フリーフォーム 339">
              <a:extLst>
                <a:ext uri="{FF2B5EF4-FFF2-40B4-BE49-F238E27FC236}">
                  <a16:creationId xmlns:a16="http://schemas.microsoft.com/office/drawing/2014/main" id="{54A222C9-D504-858C-D2A1-D05F1566D234}"/>
                </a:ext>
              </a:extLst>
            </p:cNvPr>
            <p:cNvSpPr/>
            <p:nvPr/>
          </p:nvSpPr>
          <p:spPr>
            <a:xfrm>
              <a:off x="4706067" y="8105716"/>
              <a:ext cx="456635" cy="111471"/>
            </a:xfrm>
            <a:custGeom>
              <a:avLst/>
              <a:gdLst>
                <a:gd name="connsiteX0" fmla="*/ 15158 w 456635"/>
                <a:gd name="connsiteY0" fmla="*/ 73084 h 111471"/>
                <a:gd name="connsiteX1" fmla="*/ 78658 w 456635"/>
                <a:gd name="connsiteY1" fmla="*/ 82609 h 111471"/>
                <a:gd name="connsiteX2" fmla="*/ 332658 w 456635"/>
                <a:gd name="connsiteY2" fmla="*/ 66734 h 111471"/>
                <a:gd name="connsiteX3" fmla="*/ 456483 w 456635"/>
                <a:gd name="connsiteY3" fmla="*/ 59 h 111471"/>
                <a:gd name="connsiteX4" fmla="*/ 310433 w 456635"/>
                <a:gd name="connsiteY4" fmla="*/ 79434 h 111471"/>
                <a:gd name="connsiteX5" fmla="*/ 129458 w 456635"/>
                <a:gd name="connsiteY5" fmla="*/ 111184 h 111471"/>
                <a:gd name="connsiteX6" fmla="*/ 329483 w 456635"/>
                <a:gd name="connsiteY6" fmla="*/ 95309 h 111471"/>
                <a:gd name="connsiteX7" fmla="*/ 15158 w 456635"/>
                <a:gd name="connsiteY7" fmla="*/ 73084 h 11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635" h="111471">
                  <a:moveTo>
                    <a:pt x="15158" y="73084"/>
                  </a:moveTo>
                  <a:cubicBezTo>
                    <a:pt x="-26646" y="70967"/>
                    <a:pt x="25741" y="83667"/>
                    <a:pt x="78658" y="82609"/>
                  </a:cubicBezTo>
                  <a:cubicBezTo>
                    <a:pt x="131575" y="81551"/>
                    <a:pt x="269687" y="80492"/>
                    <a:pt x="332658" y="66734"/>
                  </a:cubicBezTo>
                  <a:cubicBezTo>
                    <a:pt x="395629" y="52976"/>
                    <a:pt x="460187" y="-2058"/>
                    <a:pt x="456483" y="59"/>
                  </a:cubicBezTo>
                  <a:cubicBezTo>
                    <a:pt x="452779" y="2176"/>
                    <a:pt x="364937" y="60913"/>
                    <a:pt x="310433" y="79434"/>
                  </a:cubicBezTo>
                  <a:cubicBezTo>
                    <a:pt x="255929" y="97955"/>
                    <a:pt x="126283" y="108538"/>
                    <a:pt x="129458" y="111184"/>
                  </a:cubicBezTo>
                  <a:cubicBezTo>
                    <a:pt x="132633" y="113830"/>
                    <a:pt x="353296" y="97426"/>
                    <a:pt x="329483" y="95309"/>
                  </a:cubicBezTo>
                  <a:cubicBezTo>
                    <a:pt x="305670" y="93192"/>
                    <a:pt x="56962" y="75201"/>
                    <a:pt x="15158" y="7308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フリーフォーム 340">
              <a:extLst>
                <a:ext uri="{FF2B5EF4-FFF2-40B4-BE49-F238E27FC236}">
                  <a16:creationId xmlns:a16="http://schemas.microsoft.com/office/drawing/2014/main" id="{C28E0CE8-7592-E0F4-F5FB-6ABF5C78472C}"/>
                </a:ext>
              </a:extLst>
            </p:cNvPr>
            <p:cNvSpPr/>
            <p:nvPr/>
          </p:nvSpPr>
          <p:spPr>
            <a:xfrm>
              <a:off x="4317293" y="8194460"/>
              <a:ext cx="499183" cy="1163901"/>
            </a:xfrm>
            <a:custGeom>
              <a:avLst/>
              <a:gdLst>
                <a:gd name="connsiteX0" fmla="*/ 499182 w 499183"/>
                <a:gd name="connsiteY0" fmla="*/ 215 h 1163901"/>
                <a:gd name="connsiteX1" fmla="*/ 327732 w 499183"/>
                <a:gd name="connsiteY1" fmla="*/ 600290 h 1163901"/>
                <a:gd name="connsiteX2" fmla="*/ 254707 w 499183"/>
                <a:gd name="connsiteY2" fmla="*/ 746340 h 1163901"/>
                <a:gd name="connsiteX3" fmla="*/ 707 w 499183"/>
                <a:gd name="connsiteY3" fmla="*/ 1162265 h 1163901"/>
                <a:gd name="connsiteX4" fmla="*/ 184857 w 499183"/>
                <a:gd name="connsiteY4" fmla="*/ 873340 h 1163901"/>
                <a:gd name="connsiteX5" fmla="*/ 365832 w 499183"/>
                <a:gd name="connsiteY5" fmla="*/ 435190 h 1163901"/>
                <a:gd name="connsiteX6" fmla="*/ 324557 w 499183"/>
                <a:gd name="connsiteY6" fmla="*/ 530440 h 1163901"/>
                <a:gd name="connsiteX7" fmla="*/ 499182 w 499183"/>
                <a:gd name="connsiteY7" fmla="*/ 215 h 1163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183" h="1163901">
                  <a:moveTo>
                    <a:pt x="499182" y="215"/>
                  </a:moveTo>
                  <a:cubicBezTo>
                    <a:pt x="499711" y="11857"/>
                    <a:pt x="368478" y="475936"/>
                    <a:pt x="327732" y="600290"/>
                  </a:cubicBezTo>
                  <a:cubicBezTo>
                    <a:pt x="286986" y="724644"/>
                    <a:pt x="309211" y="652678"/>
                    <a:pt x="254707" y="746340"/>
                  </a:cubicBezTo>
                  <a:cubicBezTo>
                    <a:pt x="200203" y="840002"/>
                    <a:pt x="12349" y="1141098"/>
                    <a:pt x="707" y="1162265"/>
                  </a:cubicBezTo>
                  <a:cubicBezTo>
                    <a:pt x="-10935" y="1183432"/>
                    <a:pt x="124003" y="994519"/>
                    <a:pt x="184857" y="873340"/>
                  </a:cubicBezTo>
                  <a:cubicBezTo>
                    <a:pt x="245711" y="752161"/>
                    <a:pt x="342549" y="492340"/>
                    <a:pt x="365832" y="435190"/>
                  </a:cubicBezTo>
                  <a:cubicBezTo>
                    <a:pt x="389115" y="378040"/>
                    <a:pt x="304449" y="608757"/>
                    <a:pt x="324557" y="530440"/>
                  </a:cubicBezTo>
                  <a:cubicBezTo>
                    <a:pt x="344665" y="452123"/>
                    <a:pt x="498653" y="-11427"/>
                    <a:pt x="499182" y="21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フリーフォーム 341">
              <a:extLst>
                <a:ext uri="{FF2B5EF4-FFF2-40B4-BE49-F238E27FC236}">
                  <a16:creationId xmlns:a16="http://schemas.microsoft.com/office/drawing/2014/main" id="{D5121EFA-D62B-6C54-4158-70C7F8127169}"/>
                </a:ext>
              </a:extLst>
            </p:cNvPr>
            <p:cNvSpPr/>
            <p:nvPr/>
          </p:nvSpPr>
          <p:spPr>
            <a:xfrm>
              <a:off x="5021458" y="7704189"/>
              <a:ext cx="504024" cy="1691545"/>
            </a:xfrm>
            <a:custGeom>
              <a:avLst/>
              <a:gdLst>
                <a:gd name="connsiteX0" fmla="*/ 1392 w 504024"/>
                <a:gd name="connsiteY0" fmla="*/ 1684286 h 1691545"/>
                <a:gd name="connsiteX1" fmla="*/ 347467 w 504024"/>
                <a:gd name="connsiteY1" fmla="*/ 617486 h 1691545"/>
                <a:gd name="connsiteX2" fmla="*/ 490342 w 504024"/>
                <a:gd name="connsiteY2" fmla="*/ 39636 h 1691545"/>
                <a:gd name="connsiteX3" fmla="*/ 1392 w 504024"/>
                <a:gd name="connsiteY3" fmla="*/ 1684286 h 169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024" h="1691545">
                  <a:moveTo>
                    <a:pt x="1392" y="1684286"/>
                  </a:moveTo>
                  <a:cubicBezTo>
                    <a:pt x="-22420" y="1780594"/>
                    <a:pt x="265975" y="891594"/>
                    <a:pt x="347467" y="617486"/>
                  </a:cubicBezTo>
                  <a:cubicBezTo>
                    <a:pt x="428959" y="343378"/>
                    <a:pt x="543788" y="-141868"/>
                    <a:pt x="490342" y="39636"/>
                  </a:cubicBezTo>
                  <a:cubicBezTo>
                    <a:pt x="436896" y="221140"/>
                    <a:pt x="25204" y="1587978"/>
                    <a:pt x="1392" y="168428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3" name="フリーフォーム 342">
              <a:extLst>
                <a:ext uri="{FF2B5EF4-FFF2-40B4-BE49-F238E27FC236}">
                  <a16:creationId xmlns:a16="http://schemas.microsoft.com/office/drawing/2014/main" id="{C7BB8235-92C5-E752-3351-6FD10CFFBF20}"/>
                </a:ext>
              </a:extLst>
            </p:cNvPr>
            <p:cNvSpPr/>
            <p:nvPr/>
          </p:nvSpPr>
          <p:spPr>
            <a:xfrm>
              <a:off x="5540802" y="5832340"/>
              <a:ext cx="142672" cy="427267"/>
            </a:xfrm>
            <a:custGeom>
              <a:avLst/>
              <a:gdLst>
                <a:gd name="connsiteX0" fmla="*/ 142448 w 142672"/>
                <a:gd name="connsiteY0" fmla="*/ 135 h 427267"/>
                <a:gd name="connsiteX1" fmla="*/ 37673 w 142672"/>
                <a:gd name="connsiteY1" fmla="*/ 133485 h 427267"/>
                <a:gd name="connsiteX2" fmla="*/ 21798 w 142672"/>
                <a:gd name="connsiteY2" fmla="*/ 247785 h 427267"/>
                <a:gd name="connsiteX3" fmla="*/ 18623 w 142672"/>
                <a:gd name="connsiteY3" fmla="*/ 231910 h 427267"/>
                <a:gd name="connsiteX4" fmla="*/ 40848 w 142672"/>
                <a:gd name="connsiteY4" fmla="*/ 422410 h 427267"/>
                <a:gd name="connsiteX5" fmla="*/ 34498 w 142672"/>
                <a:gd name="connsiteY5" fmla="*/ 352560 h 427267"/>
                <a:gd name="connsiteX6" fmla="*/ 5923 w 142672"/>
                <a:gd name="connsiteY6" fmla="*/ 158885 h 427267"/>
                <a:gd name="connsiteX7" fmla="*/ 142448 w 142672"/>
                <a:gd name="connsiteY7" fmla="*/ 135 h 42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672" h="427267">
                  <a:moveTo>
                    <a:pt x="142448" y="135"/>
                  </a:moveTo>
                  <a:cubicBezTo>
                    <a:pt x="147740" y="-4098"/>
                    <a:pt x="57781" y="92210"/>
                    <a:pt x="37673" y="133485"/>
                  </a:cubicBezTo>
                  <a:cubicBezTo>
                    <a:pt x="17565" y="174760"/>
                    <a:pt x="24973" y="231381"/>
                    <a:pt x="21798" y="247785"/>
                  </a:cubicBezTo>
                  <a:cubicBezTo>
                    <a:pt x="18623" y="264189"/>
                    <a:pt x="15448" y="202806"/>
                    <a:pt x="18623" y="231910"/>
                  </a:cubicBezTo>
                  <a:cubicBezTo>
                    <a:pt x="21798" y="261014"/>
                    <a:pt x="38202" y="402302"/>
                    <a:pt x="40848" y="422410"/>
                  </a:cubicBezTo>
                  <a:cubicBezTo>
                    <a:pt x="43494" y="442518"/>
                    <a:pt x="40319" y="396481"/>
                    <a:pt x="34498" y="352560"/>
                  </a:cubicBezTo>
                  <a:cubicBezTo>
                    <a:pt x="28677" y="308639"/>
                    <a:pt x="-15773" y="216564"/>
                    <a:pt x="5923" y="158885"/>
                  </a:cubicBezTo>
                  <a:cubicBezTo>
                    <a:pt x="27619" y="101206"/>
                    <a:pt x="137156" y="4368"/>
                    <a:pt x="142448" y="13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4" name="フリーフォーム 343">
              <a:extLst>
                <a:ext uri="{FF2B5EF4-FFF2-40B4-BE49-F238E27FC236}">
                  <a16:creationId xmlns:a16="http://schemas.microsoft.com/office/drawing/2014/main" id="{7CADB035-8E5C-C57D-2434-206473AF3D5A}"/>
                </a:ext>
              </a:extLst>
            </p:cNvPr>
            <p:cNvSpPr/>
            <p:nvPr/>
          </p:nvSpPr>
          <p:spPr>
            <a:xfrm>
              <a:off x="5573904" y="5846730"/>
              <a:ext cx="106538" cy="418216"/>
            </a:xfrm>
            <a:custGeom>
              <a:avLst/>
              <a:gdLst>
                <a:gd name="connsiteX0" fmla="*/ 106171 w 106538"/>
                <a:gd name="connsiteY0" fmla="*/ 1620 h 418216"/>
                <a:gd name="connsiteX1" fmla="*/ 14096 w 106538"/>
                <a:gd name="connsiteY1" fmla="*/ 163545 h 418216"/>
                <a:gd name="connsiteX2" fmla="*/ 1396 w 106538"/>
                <a:gd name="connsiteY2" fmla="*/ 354045 h 418216"/>
                <a:gd name="connsiteX3" fmla="*/ 1396 w 106538"/>
                <a:gd name="connsiteY3" fmla="*/ 417545 h 418216"/>
                <a:gd name="connsiteX4" fmla="*/ 10921 w 106538"/>
                <a:gd name="connsiteY4" fmla="*/ 322295 h 418216"/>
                <a:gd name="connsiteX5" fmla="*/ 36321 w 106538"/>
                <a:gd name="connsiteY5" fmla="*/ 163545 h 418216"/>
                <a:gd name="connsiteX6" fmla="*/ 23621 w 106538"/>
                <a:gd name="connsiteY6" fmla="*/ 214345 h 418216"/>
                <a:gd name="connsiteX7" fmla="*/ 45846 w 106538"/>
                <a:gd name="connsiteY7" fmla="*/ 87345 h 418216"/>
                <a:gd name="connsiteX8" fmla="*/ 106171 w 106538"/>
                <a:gd name="connsiteY8" fmla="*/ 1620 h 41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38" h="418216">
                  <a:moveTo>
                    <a:pt x="106171" y="1620"/>
                  </a:moveTo>
                  <a:cubicBezTo>
                    <a:pt x="100879" y="14320"/>
                    <a:pt x="31558" y="104808"/>
                    <a:pt x="14096" y="163545"/>
                  </a:cubicBezTo>
                  <a:cubicBezTo>
                    <a:pt x="-3366" y="222282"/>
                    <a:pt x="3513" y="311712"/>
                    <a:pt x="1396" y="354045"/>
                  </a:cubicBezTo>
                  <a:cubicBezTo>
                    <a:pt x="-721" y="396378"/>
                    <a:pt x="-191" y="422837"/>
                    <a:pt x="1396" y="417545"/>
                  </a:cubicBezTo>
                  <a:cubicBezTo>
                    <a:pt x="2983" y="412253"/>
                    <a:pt x="5100" y="364628"/>
                    <a:pt x="10921" y="322295"/>
                  </a:cubicBezTo>
                  <a:cubicBezTo>
                    <a:pt x="16742" y="279962"/>
                    <a:pt x="34204" y="181537"/>
                    <a:pt x="36321" y="163545"/>
                  </a:cubicBezTo>
                  <a:cubicBezTo>
                    <a:pt x="38438" y="145553"/>
                    <a:pt x="22034" y="227045"/>
                    <a:pt x="23621" y="214345"/>
                  </a:cubicBezTo>
                  <a:cubicBezTo>
                    <a:pt x="25208" y="201645"/>
                    <a:pt x="33675" y="120682"/>
                    <a:pt x="45846" y="87345"/>
                  </a:cubicBezTo>
                  <a:cubicBezTo>
                    <a:pt x="58017" y="54008"/>
                    <a:pt x="111463" y="-11080"/>
                    <a:pt x="106171" y="162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フリーフォーム 344">
              <a:extLst>
                <a:ext uri="{FF2B5EF4-FFF2-40B4-BE49-F238E27FC236}">
                  <a16:creationId xmlns:a16="http://schemas.microsoft.com/office/drawing/2014/main" id="{74541D35-98C2-034F-DA8B-95B9F75AAD32}"/>
                </a:ext>
              </a:extLst>
            </p:cNvPr>
            <p:cNvSpPr/>
            <p:nvPr/>
          </p:nvSpPr>
          <p:spPr>
            <a:xfrm>
              <a:off x="5695848" y="5793796"/>
              <a:ext cx="314365" cy="109375"/>
            </a:xfrm>
            <a:custGeom>
              <a:avLst/>
              <a:gdLst>
                <a:gd name="connsiteX0" fmla="*/ 102 w 314365"/>
                <a:gd name="connsiteY0" fmla="*/ 41854 h 109375"/>
                <a:gd name="connsiteX1" fmla="*/ 171552 w 314365"/>
                <a:gd name="connsiteY1" fmla="*/ 45029 h 109375"/>
                <a:gd name="connsiteX2" fmla="*/ 285852 w 314365"/>
                <a:gd name="connsiteY2" fmla="*/ 86304 h 109375"/>
                <a:gd name="connsiteX3" fmla="*/ 311252 w 314365"/>
                <a:gd name="connsiteY3" fmla="*/ 108529 h 109375"/>
                <a:gd name="connsiteX4" fmla="*/ 231877 w 314365"/>
                <a:gd name="connsiteY4" fmla="*/ 57729 h 109375"/>
                <a:gd name="connsiteX5" fmla="*/ 165202 w 314365"/>
                <a:gd name="connsiteY5" fmla="*/ 579 h 109375"/>
                <a:gd name="connsiteX6" fmla="*/ 196952 w 314365"/>
                <a:gd name="connsiteY6" fmla="*/ 29154 h 109375"/>
                <a:gd name="connsiteX7" fmla="*/ 102 w 314365"/>
                <a:gd name="connsiteY7" fmla="*/ 41854 h 10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365" h="109375">
                  <a:moveTo>
                    <a:pt x="102" y="41854"/>
                  </a:moveTo>
                  <a:cubicBezTo>
                    <a:pt x="-4131" y="44500"/>
                    <a:pt x="123927" y="37621"/>
                    <a:pt x="171552" y="45029"/>
                  </a:cubicBezTo>
                  <a:cubicBezTo>
                    <a:pt x="219177" y="52437"/>
                    <a:pt x="262569" y="75721"/>
                    <a:pt x="285852" y="86304"/>
                  </a:cubicBezTo>
                  <a:cubicBezTo>
                    <a:pt x="309135" y="96887"/>
                    <a:pt x="320248" y="113291"/>
                    <a:pt x="311252" y="108529"/>
                  </a:cubicBezTo>
                  <a:cubicBezTo>
                    <a:pt x="302256" y="103767"/>
                    <a:pt x="256219" y="75721"/>
                    <a:pt x="231877" y="57729"/>
                  </a:cubicBezTo>
                  <a:cubicBezTo>
                    <a:pt x="207535" y="39737"/>
                    <a:pt x="171023" y="5341"/>
                    <a:pt x="165202" y="579"/>
                  </a:cubicBezTo>
                  <a:cubicBezTo>
                    <a:pt x="159381" y="-4183"/>
                    <a:pt x="219706" y="21746"/>
                    <a:pt x="196952" y="29154"/>
                  </a:cubicBezTo>
                  <a:cubicBezTo>
                    <a:pt x="174198" y="36562"/>
                    <a:pt x="4335" y="39208"/>
                    <a:pt x="102" y="4185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フリーフォーム 345">
              <a:extLst>
                <a:ext uri="{FF2B5EF4-FFF2-40B4-BE49-F238E27FC236}">
                  <a16:creationId xmlns:a16="http://schemas.microsoft.com/office/drawing/2014/main" id="{A8589264-E00E-AF2C-FA61-EC1E2C6836D1}"/>
                </a:ext>
              </a:extLst>
            </p:cNvPr>
            <p:cNvSpPr/>
            <p:nvPr/>
          </p:nvSpPr>
          <p:spPr>
            <a:xfrm>
              <a:off x="5689599" y="5799386"/>
              <a:ext cx="285283" cy="75289"/>
            </a:xfrm>
            <a:custGeom>
              <a:avLst/>
              <a:gdLst>
                <a:gd name="connsiteX0" fmla="*/ 1 w 285283"/>
                <a:gd name="connsiteY0" fmla="*/ 7689 h 75289"/>
                <a:gd name="connsiteX1" fmla="*/ 177801 w 285283"/>
                <a:gd name="connsiteY1" fmla="*/ 4514 h 75289"/>
                <a:gd name="connsiteX2" fmla="*/ 282576 w 285283"/>
                <a:gd name="connsiteY2" fmla="*/ 74364 h 75289"/>
                <a:gd name="connsiteX3" fmla="*/ 247651 w 285283"/>
                <a:gd name="connsiteY3" fmla="*/ 42614 h 75289"/>
                <a:gd name="connsiteX4" fmla="*/ 174626 w 285283"/>
                <a:gd name="connsiteY4" fmla="*/ 14039 h 75289"/>
                <a:gd name="connsiteX5" fmla="*/ 1 w 285283"/>
                <a:gd name="connsiteY5" fmla="*/ 7689 h 75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283" h="75289">
                  <a:moveTo>
                    <a:pt x="1" y="7689"/>
                  </a:moveTo>
                  <a:cubicBezTo>
                    <a:pt x="530" y="6102"/>
                    <a:pt x="130705" y="-6598"/>
                    <a:pt x="177801" y="4514"/>
                  </a:cubicBezTo>
                  <a:cubicBezTo>
                    <a:pt x="224897" y="15626"/>
                    <a:pt x="270934" y="68014"/>
                    <a:pt x="282576" y="74364"/>
                  </a:cubicBezTo>
                  <a:cubicBezTo>
                    <a:pt x="294218" y="80714"/>
                    <a:pt x="265643" y="52668"/>
                    <a:pt x="247651" y="42614"/>
                  </a:cubicBezTo>
                  <a:cubicBezTo>
                    <a:pt x="229659" y="32560"/>
                    <a:pt x="211138" y="17743"/>
                    <a:pt x="174626" y="14039"/>
                  </a:cubicBezTo>
                  <a:cubicBezTo>
                    <a:pt x="138114" y="10335"/>
                    <a:pt x="-528" y="9276"/>
                    <a:pt x="1" y="768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フリーフォーム 346">
              <a:extLst>
                <a:ext uri="{FF2B5EF4-FFF2-40B4-BE49-F238E27FC236}">
                  <a16:creationId xmlns:a16="http://schemas.microsoft.com/office/drawing/2014/main" id="{110ED027-419D-31D5-3EB6-F92A08DB3784}"/>
                </a:ext>
              </a:extLst>
            </p:cNvPr>
            <p:cNvSpPr/>
            <p:nvPr/>
          </p:nvSpPr>
          <p:spPr>
            <a:xfrm>
              <a:off x="5575244" y="5897034"/>
              <a:ext cx="432664" cy="361515"/>
            </a:xfrm>
            <a:custGeom>
              <a:avLst/>
              <a:gdLst>
                <a:gd name="connsiteX0" fmla="*/ 56 w 432664"/>
                <a:gd name="connsiteY0" fmla="*/ 360891 h 361515"/>
                <a:gd name="connsiteX1" fmla="*/ 63556 w 432664"/>
                <a:gd name="connsiteY1" fmla="*/ 186266 h 361515"/>
                <a:gd name="connsiteX2" fmla="*/ 193731 w 432664"/>
                <a:gd name="connsiteY2" fmla="*/ 68791 h 361515"/>
                <a:gd name="connsiteX3" fmla="*/ 263581 w 432664"/>
                <a:gd name="connsiteY3" fmla="*/ 17991 h 361515"/>
                <a:gd name="connsiteX4" fmla="*/ 415981 w 432664"/>
                <a:gd name="connsiteY4" fmla="*/ 2116 h 361515"/>
                <a:gd name="connsiteX5" fmla="*/ 428681 w 432664"/>
                <a:gd name="connsiteY5" fmla="*/ 2116 h 361515"/>
                <a:gd name="connsiteX6" fmla="*/ 330256 w 432664"/>
                <a:gd name="connsiteY6" fmla="*/ 2116 h 361515"/>
                <a:gd name="connsiteX7" fmla="*/ 219131 w 432664"/>
                <a:gd name="connsiteY7" fmla="*/ 30691 h 361515"/>
                <a:gd name="connsiteX8" fmla="*/ 152456 w 432664"/>
                <a:gd name="connsiteY8" fmla="*/ 106891 h 361515"/>
                <a:gd name="connsiteX9" fmla="*/ 54031 w 432664"/>
                <a:gd name="connsiteY9" fmla="*/ 240241 h 361515"/>
                <a:gd name="connsiteX10" fmla="*/ 56 w 432664"/>
                <a:gd name="connsiteY10" fmla="*/ 360891 h 36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2664" h="361515">
                  <a:moveTo>
                    <a:pt x="56" y="360891"/>
                  </a:moveTo>
                  <a:cubicBezTo>
                    <a:pt x="1643" y="351895"/>
                    <a:pt x="31277" y="234949"/>
                    <a:pt x="63556" y="186266"/>
                  </a:cubicBezTo>
                  <a:cubicBezTo>
                    <a:pt x="95835" y="137583"/>
                    <a:pt x="160393" y="96837"/>
                    <a:pt x="193731" y="68791"/>
                  </a:cubicBezTo>
                  <a:cubicBezTo>
                    <a:pt x="227069" y="40745"/>
                    <a:pt x="226539" y="29103"/>
                    <a:pt x="263581" y="17991"/>
                  </a:cubicBezTo>
                  <a:cubicBezTo>
                    <a:pt x="300623" y="6879"/>
                    <a:pt x="388464" y="4762"/>
                    <a:pt x="415981" y="2116"/>
                  </a:cubicBezTo>
                  <a:cubicBezTo>
                    <a:pt x="443498" y="-530"/>
                    <a:pt x="428681" y="2116"/>
                    <a:pt x="428681" y="2116"/>
                  </a:cubicBezTo>
                  <a:cubicBezTo>
                    <a:pt x="414394" y="2116"/>
                    <a:pt x="365181" y="-2647"/>
                    <a:pt x="330256" y="2116"/>
                  </a:cubicBezTo>
                  <a:cubicBezTo>
                    <a:pt x="295331" y="6878"/>
                    <a:pt x="248764" y="13229"/>
                    <a:pt x="219131" y="30691"/>
                  </a:cubicBezTo>
                  <a:cubicBezTo>
                    <a:pt x="189498" y="48153"/>
                    <a:pt x="179973" y="71966"/>
                    <a:pt x="152456" y="106891"/>
                  </a:cubicBezTo>
                  <a:cubicBezTo>
                    <a:pt x="124939" y="141816"/>
                    <a:pt x="77314" y="201083"/>
                    <a:pt x="54031" y="240241"/>
                  </a:cubicBezTo>
                  <a:cubicBezTo>
                    <a:pt x="30748" y="279399"/>
                    <a:pt x="-1531" y="369887"/>
                    <a:pt x="56" y="36089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8" name="フリーフォーム 347">
              <a:extLst>
                <a:ext uri="{FF2B5EF4-FFF2-40B4-BE49-F238E27FC236}">
                  <a16:creationId xmlns:a16="http://schemas.microsoft.com/office/drawing/2014/main" id="{D169F4D6-643E-5585-C255-AB3EECA1FA87}"/>
                </a:ext>
              </a:extLst>
            </p:cNvPr>
            <p:cNvSpPr/>
            <p:nvPr/>
          </p:nvSpPr>
          <p:spPr>
            <a:xfrm>
              <a:off x="5567171" y="5851525"/>
              <a:ext cx="389181" cy="391948"/>
            </a:xfrm>
            <a:custGeom>
              <a:avLst/>
              <a:gdLst>
                <a:gd name="connsiteX0" fmla="*/ 1779 w 389181"/>
                <a:gd name="connsiteY0" fmla="*/ 390525 h 391948"/>
                <a:gd name="connsiteX1" fmla="*/ 144654 w 389181"/>
                <a:gd name="connsiteY1" fmla="*/ 111125 h 391948"/>
                <a:gd name="connsiteX2" fmla="*/ 236729 w 389181"/>
                <a:gd name="connsiteY2" fmla="*/ 53975 h 391948"/>
                <a:gd name="connsiteX3" fmla="*/ 338329 w 389181"/>
                <a:gd name="connsiteY3" fmla="*/ 25400 h 391948"/>
                <a:gd name="connsiteX4" fmla="*/ 389129 w 389181"/>
                <a:gd name="connsiteY4" fmla="*/ 0 h 391948"/>
                <a:gd name="connsiteX5" fmla="*/ 344679 w 389181"/>
                <a:gd name="connsiteY5" fmla="*/ 25400 h 391948"/>
                <a:gd name="connsiteX6" fmla="*/ 204979 w 389181"/>
                <a:gd name="connsiteY6" fmla="*/ 63500 h 391948"/>
                <a:gd name="connsiteX7" fmla="*/ 122429 w 389181"/>
                <a:gd name="connsiteY7" fmla="*/ 136525 h 391948"/>
                <a:gd name="connsiteX8" fmla="*/ 68454 w 389181"/>
                <a:gd name="connsiteY8" fmla="*/ 215900 h 391948"/>
                <a:gd name="connsiteX9" fmla="*/ 1779 w 389181"/>
                <a:gd name="connsiteY9" fmla="*/ 390525 h 39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181" h="391948">
                  <a:moveTo>
                    <a:pt x="1779" y="390525"/>
                  </a:moveTo>
                  <a:cubicBezTo>
                    <a:pt x="14479" y="373062"/>
                    <a:pt x="105496" y="167217"/>
                    <a:pt x="144654" y="111125"/>
                  </a:cubicBezTo>
                  <a:cubicBezTo>
                    <a:pt x="183812" y="55033"/>
                    <a:pt x="204450" y="68262"/>
                    <a:pt x="236729" y="53975"/>
                  </a:cubicBezTo>
                  <a:cubicBezTo>
                    <a:pt x="269008" y="39687"/>
                    <a:pt x="312929" y="34396"/>
                    <a:pt x="338329" y="25400"/>
                  </a:cubicBezTo>
                  <a:cubicBezTo>
                    <a:pt x="363729" y="16404"/>
                    <a:pt x="388071" y="0"/>
                    <a:pt x="389129" y="0"/>
                  </a:cubicBezTo>
                  <a:cubicBezTo>
                    <a:pt x="390187" y="0"/>
                    <a:pt x="375371" y="14817"/>
                    <a:pt x="344679" y="25400"/>
                  </a:cubicBezTo>
                  <a:cubicBezTo>
                    <a:pt x="313987" y="35983"/>
                    <a:pt x="242021" y="44979"/>
                    <a:pt x="204979" y="63500"/>
                  </a:cubicBezTo>
                  <a:cubicBezTo>
                    <a:pt x="167937" y="82021"/>
                    <a:pt x="145183" y="111125"/>
                    <a:pt x="122429" y="136525"/>
                  </a:cubicBezTo>
                  <a:cubicBezTo>
                    <a:pt x="99675" y="161925"/>
                    <a:pt x="89091" y="171979"/>
                    <a:pt x="68454" y="215900"/>
                  </a:cubicBezTo>
                  <a:cubicBezTo>
                    <a:pt x="47817" y="259821"/>
                    <a:pt x="-10921" y="407988"/>
                    <a:pt x="1779" y="39052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フリーフォーム 348">
              <a:extLst>
                <a:ext uri="{FF2B5EF4-FFF2-40B4-BE49-F238E27FC236}">
                  <a16:creationId xmlns:a16="http://schemas.microsoft.com/office/drawing/2014/main" id="{419C9CCD-3D76-CFD4-049F-D9820D5F5749}"/>
                </a:ext>
              </a:extLst>
            </p:cNvPr>
            <p:cNvSpPr/>
            <p:nvPr/>
          </p:nvSpPr>
          <p:spPr>
            <a:xfrm>
              <a:off x="5978947" y="5877823"/>
              <a:ext cx="85376" cy="229382"/>
            </a:xfrm>
            <a:custGeom>
              <a:avLst/>
              <a:gdLst>
                <a:gd name="connsiteX0" fmla="*/ 2753 w 85376"/>
                <a:gd name="connsiteY0" fmla="*/ 2277 h 229382"/>
                <a:gd name="connsiteX1" fmla="*/ 18628 w 85376"/>
                <a:gd name="connsiteY1" fmla="*/ 59427 h 229382"/>
                <a:gd name="connsiteX2" fmla="*/ 72603 w 85376"/>
                <a:gd name="connsiteY2" fmla="*/ 183252 h 229382"/>
                <a:gd name="connsiteX3" fmla="*/ 85303 w 85376"/>
                <a:gd name="connsiteY3" fmla="*/ 227702 h 229382"/>
                <a:gd name="connsiteX4" fmla="*/ 69428 w 85376"/>
                <a:gd name="connsiteY4" fmla="*/ 132452 h 229382"/>
                <a:gd name="connsiteX5" fmla="*/ 2753 w 85376"/>
                <a:gd name="connsiteY5" fmla="*/ 2277 h 22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376" h="229382">
                  <a:moveTo>
                    <a:pt x="2753" y="2277"/>
                  </a:moveTo>
                  <a:cubicBezTo>
                    <a:pt x="-5714" y="-9894"/>
                    <a:pt x="6986" y="29265"/>
                    <a:pt x="18628" y="59427"/>
                  </a:cubicBezTo>
                  <a:cubicBezTo>
                    <a:pt x="30270" y="89589"/>
                    <a:pt x="61491" y="155206"/>
                    <a:pt x="72603" y="183252"/>
                  </a:cubicBezTo>
                  <a:cubicBezTo>
                    <a:pt x="83716" y="211298"/>
                    <a:pt x="85832" y="236169"/>
                    <a:pt x="85303" y="227702"/>
                  </a:cubicBezTo>
                  <a:cubicBezTo>
                    <a:pt x="84774" y="219235"/>
                    <a:pt x="83186" y="168964"/>
                    <a:pt x="69428" y="132452"/>
                  </a:cubicBezTo>
                  <a:cubicBezTo>
                    <a:pt x="55670" y="95940"/>
                    <a:pt x="11220" y="14448"/>
                    <a:pt x="2753" y="227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フリーフォーム 349">
              <a:extLst>
                <a:ext uri="{FF2B5EF4-FFF2-40B4-BE49-F238E27FC236}">
                  <a16:creationId xmlns:a16="http://schemas.microsoft.com/office/drawing/2014/main" id="{13D5F272-7C3A-C9A3-3C66-91C602048375}"/>
                </a:ext>
              </a:extLst>
            </p:cNvPr>
            <p:cNvSpPr/>
            <p:nvPr/>
          </p:nvSpPr>
          <p:spPr>
            <a:xfrm>
              <a:off x="5978454" y="5851518"/>
              <a:ext cx="104412" cy="244971"/>
            </a:xfrm>
            <a:custGeom>
              <a:avLst/>
              <a:gdLst>
                <a:gd name="connsiteX0" fmla="*/ 71 w 104412"/>
                <a:gd name="connsiteY0" fmla="*/ 7 h 244971"/>
                <a:gd name="connsiteX1" fmla="*/ 82621 w 104412"/>
                <a:gd name="connsiteY1" fmla="*/ 136532 h 244971"/>
                <a:gd name="connsiteX2" fmla="*/ 82621 w 104412"/>
                <a:gd name="connsiteY2" fmla="*/ 244482 h 244971"/>
                <a:gd name="connsiteX3" fmla="*/ 92146 w 104412"/>
                <a:gd name="connsiteY3" fmla="*/ 174632 h 244971"/>
                <a:gd name="connsiteX4" fmla="*/ 98496 w 104412"/>
                <a:gd name="connsiteY4" fmla="*/ 130182 h 244971"/>
                <a:gd name="connsiteX5" fmla="*/ 71 w 104412"/>
                <a:gd name="connsiteY5" fmla="*/ 7 h 244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412" h="244971">
                  <a:moveTo>
                    <a:pt x="71" y="7"/>
                  </a:moveTo>
                  <a:cubicBezTo>
                    <a:pt x="-2575" y="1065"/>
                    <a:pt x="68863" y="95786"/>
                    <a:pt x="82621" y="136532"/>
                  </a:cubicBezTo>
                  <a:cubicBezTo>
                    <a:pt x="96379" y="177278"/>
                    <a:pt x="81034" y="238132"/>
                    <a:pt x="82621" y="244482"/>
                  </a:cubicBezTo>
                  <a:cubicBezTo>
                    <a:pt x="84209" y="250832"/>
                    <a:pt x="89500" y="193682"/>
                    <a:pt x="92146" y="174632"/>
                  </a:cubicBezTo>
                  <a:cubicBezTo>
                    <a:pt x="94792" y="155582"/>
                    <a:pt x="113842" y="153994"/>
                    <a:pt x="98496" y="130182"/>
                  </a:cubicBezTo>
                  <a:cubicBezTo>
                    <a:pt x="83150" y="106370"/>
                    <a:pt x="2717" y="-1051"/>
                    <a:pt x="71" y="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フリーフォーム 350">
              <a:extLst>
                <a:ext uri="{FF2B5EF4-FFF2-40B4-BE49-F238E27FC236}">
                  <a16:creationId xmlns:a16="http://schemas.microsoft.com/office/drawing/2014/main" id="{CC94639F-0B5B-E54E-7A9A-EFBB9B51BFA2}"/>
                </a:ext>
              </a:extLst>
            </p:cNvPr>
            <p:cNvSpPr/>
            <p:nvPr/>
          </p:nvSpPr>
          <p:spPr>
            <a:xfrm>
              <a:off x="5601255" y="6076461"/>
              <a:ext cx="210795" cy="286555"/>
            </a:xfrm>
            <a:custGeom>
              <a:avLst/>
              <a:gdLst>
                <a:gd name="connsiteX0" fmla="*/ 31195 w 210795"/>
                <a:gd name="connsiteY0" fmla="*/ 489 h 286555"/>
                <a:gd name="connsiteX1" fmla="*/ 24845 w 210795"/>
                <a:gd name="connsiteY1" fmla="*/ 124314 h 286555"/>
                <a:gd name="connsiteX2" fmla="*/ 31195 w 210795"/>
                <a:gd name="connsiteY2" fmla="*/ 171939 h 286555"/>
                <a:gd name="connsiteX3" fmla="*/ 91520 w 210795"/>
                <a:gd name="connsiteY3" fmla="*/ 232264 h 286555"/>
                <a:gd name="connsiteX4" fmla="*/ 104220 w 210795"/>
                <a:gd name="connsiteY4" fmla="*/ 219564 h 286555"/>
                <a:gd name="connsiteX5" fmla="*/ 208995 w 210795"/>
                <a:gd name="connsiteY5" fmla="*/ 286239 h 286555"/>
                <a:gd name="connsiteX6" fmla="*/ 158195 w 210795"/>
                <a:gd name="connsiteY6" fmla="*/ 241789 h 286555"/>
                <a:gd name="connsiteX7" fmla="*/ 5795 w 210795"/>
                <a:gd name="connsiteY7" fmla="*/ 175114 h 286555"/>
                <a:gd name="connsiteX8" fmla="*/ 31195 w 210795"/>
                <a:gd name="connsiteY8" fmla="*/ 489 h 28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795" h="286555">
                  <a:moveTo>
                    <a:pt x="31195" y="489"/>
                  </a:moveTo>
                  <a:cubicBezTo>
                    <a:pt x="34370" y="-7978"/>
                    <a:pt x="24845" y="95739"/>
                    <a:pt x="24845" y="124314"/>
                  </a:cubicBezTo>
                  <a:cubicBezTo>
                    <a:pt x="24845" y="152889"/>
                    <a:pt x="20083" y="153948"/>
                    <a:pt x="31195" y="171939"/>
                  </a:cubicBezTo>
                  <a:cubicBezTo>
                    <a:pt x="42307" y="189930"/>
                    <a:pt x="79349" y="224327"/>
                    <a:pt x="91520" y="232264"/>
                  </a:cubicBezTo>
                  <a:cubicBezTo>
                    <a:pt x="103691" y="240201"/>
                    <a:pt x="84641" y="210568"/>
                    <a:pt x="104220" y="219564"/>
                  </a:cubicBezTo>
                  <a:cubicBezTo>
                    <a:pt x="123799" y="228560"/>
                    <a:pt x="199999" y="282535"/>
                    <a:pt x="208995" y="286239"/>
                  </a:cubicBezTo>
                  <a:cubicBezTo>
                    <a:pt x="217991" y="289943"/>
                    <a:pt x="192062" y="260310"/>
                    <a:pt x="158195" y="241789"/>
                  </a:cubicBezTo>
                  <a:cubicBezTo>
                    <a:pt x="124328" y="223268"/>
                    <a:pt x="26962" y="208981"/>
                    <a:pt x="5795" y="175114"/>
                  </a:cubicBezTo>
                  <a:cubicBezTo>
                    <a:pt x="-15372" y="141247"/>
                    <a:pt x="28020" y="8956"/>
                    <a:pt x="31195" y="48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フリーフォーム 351">
              <a:extLst>
                <a:ext uri="{FF2B5EF4-FFF2-40B4-BE49-F238E27FC236}">
                  <a16:creationId xmlns:a16="http://schemas.microsoft.com/office/drawing/2014/main" id="{B0DBB130-C8CC-9433-4AB9-59CA080007A0}"/>
                </a:ext>
              </a:extLst>
            </p:cNvPr>
            <p:cNvSpPr/>
            <p:nvPr/>
          </p:nvSpPr>
          <p:spPr>
            <a:xfrm>
              <a:off x="5706260" y="6040818"/>
              <a:ext cx="341471" cy="246345"/>
            </a:xfrm>
            <a:custGeom>
              <a:avLst/>
              <a:gdLst>
                <a:gd name="connsiteX0" fmla="*/ 2390 w 341471"/>
                <a:gd name="connsiteY0" fmla="*/ 245682 h 246345"/>
                <a:gd name="connsiteX1" fmla="*/ 116690 w 341471"/>
                <a:gd name="connsiteY1" fmla="*/ 90107 h 246345"/>
                <a:gd name="connsiteX2" fmla="*/ 151615 w 341471"/>
                <a:gd name="connsiteY2" fmla="*/ 42482 h 246345"/>
                <a:gd name="connsiteX3" fmla="*/ 335765 w 341471"/>
                <a:gd name="connsiteY3" fmla="*/ 23432 h 246345"/>
                <a:gd name="connsiteX4" fmla="*/ 284965 w 341471"/>
                <a:gd name="connsiteY4" fmla="*/ 4382 h 246345"/>
                <a:gd name="connsiteX5" fmla="*/ 186540 w 341471"/>
                <a:gd name="connsiteY5" fmla="*/ 13907 h 246345"/>
                <a:gd name="connsiteX6" fmla="*/ 50015 w 341471"/>
                <a:gd name="connsiteY6" fmla="*/ 140907 h 246345"/>
                <a:gd name="connsiteX7" fmla="*/ 2390 w 341471"/>
                <a:gd name="connsiteY7" fmla="*/ 245682 h 246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1471" h="246345">
                  <a:moveTo>
                    <a:pt x="2390" y="245682"/>
                  </a:moveTo>
                  <a:cubicBezTo>
                    <a:pt x="13502" y="237215"/>
                    <a:pt x="116690" y="90107"/>
                    <a:pt x="116690" y="90107"/>
                  </a:cubicBezTo>
                  <a:cubicBezTo>
                    <a:pt x="141561" y="56240"/>
                    <a:pt x="115103" y="53594"/>
                    <a:pt x="151615" y="42482"/>
                  </a:cubicBezTo>
                  <a:cubicBezTo>
                    <a:pt x="188127" y="31370"/>
                    <a:pt x="313540" y="29782"/>
                    <a:pt x="335765" y="23432"/>
                  </a:cubicBezTo>
                  <a:cubicBezTo>
                    <a:pt x="357990" y="17082"/>
                    <a:pt x="309836" y="5969"/>
                    <a:pt x="284965" y="4382"/>
                  </a:cubicBezTo>
                  <a:cubicBezTo>
                    <a:pt x="260094" y="2794"/>
                    <a:pt x="225698" y="-8847"/>
                    <a:pt x="186540" y="13907"/>
                  </a:cubicBezTo>
                  <a:cubicBezTo>
                    <a:pt x="147382" y="36661"/>
                    <a:pt x="79119" y="102278"/>
                    <a:pt x="50015" y="140907"/>
                  </a:cubicBezTo>
                  <a:cubicBezTo>
                    <a:pt x="20911" y="179536"/>
                    <a:pt x="-8722" y="254149"/>
                    <a:pt x="2390" y="24568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フリーフォーム 352">
              <a:extLst>
                <a:ext uri="{FF2B5EF4-FFF2-40B4-BE49-F238E27FC236}">
                  <a16:creationId xmlns:a16="http://schemas.microsoft.com/office/drawing/2014/main" id="{D55203D0-D154-BE71-1B85-A34664FAEF2B}"/>
                </a:ext>
              </a:extLst>
            </p:cNvPr>
            <p:cNvSpPr/>
            <p:nvPr/>
          </p:nvSpPr>
          <p:spPr>
            <a:xfrm>
              <a:off x="5733006" y="6053203"/>
              <a:ext cx="243537" cy="259064"/>
            </a:xfrm>
            <a:custGeom>
              <a:avLst/>
              <a:gdLst>
                <a:gd name="connsiteX0" fmla="*/ 1044 w 243537"/>
                <a:gd name="connsiteY0" fmla="*/ 258697 h 259064"/>
                <a:gd name="connsiteX1" fmla="*/ 115344 w 243537"/>
                <a:gd name="connsiteY1" fmla="*/ 103122 h 259064"/>
                <a:gd name="connsiteX2" fmla="*/ 242344 w 243537"/>
                <a:gd name="connsiteY2" fmla="*/ 1522 h 259064"/>
                <a:gd name="connsiteX3" fmla="*/ 172494 w 243537"/>
                <a:gd name="connsiteY3" fmla="*/ 49147 h 259064"/>
                <a:gd name="connsiteX4" fmla="*/ 64544 w 243537"/>
                <a:gd name="connsiteY4" fmla="*/ 144397 h 259064"/>
                <a:gd name="connsiteX5" fmla="*/ 1044 w 243537"/>
                <a:gd name="connsiteY5" fmla="*/ 258697 h 25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537" h="259064">
                  <a:moveTo>
                    <a:pt x="1044" y="258697"/>
                  </a:moveTo>
                  <a:cubicBezTo>
                    <a:pt x="9511" y="251818"/>
                    <a:pt x="75127" y="145984"/>
                    <a:pt x="115344" y="103122"/>
                  </a:cubicBezTo>
                  <a:cubicBezTo>
                    <a:pt x="155561" y="60260"/>
                    <a:pt x="232819" y="10518"/>
                    <a:pt x="242344" y="1522"/>
                  </a:cubicBezTo>
                  <a:cubicBezTo>
                    <a:pt x="251869" y="-7474"/>
                    <a:pt x="202127" y="25335"/>
                    <a:pt x="172494" y="49147"/>
                  </a:cubicBezTo>
                  <a:cubicBezTo>
                    <a:pt x="142861" y="72959"/>
                    <a:pt x="91532" y="114764"/>
                    <a:pt x="64544" y="144397"/>
                  </a:cubicBezTo>
                  <a:cubicBezTo>
                    <a:pt x="37557" y="174030"/>
                    <a:pt x="-7423" y="265576"/>
                    <a:pt x="1044" y="25869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フリーフォーム 353">
              <a:extLst>
                <a:ext uri="{FF2B5EF4-FFF2-40B4-BE49-F238E27FC236}">
                  <a16:creationId xmlns:a16="http://schemas.microsoft.com/office/drawing/2014/main" id="{8A266EE2-C8B6-1ACF-4ABA-64AE29945D87}"/>
                </a:ext>
              </a:extLst>
            </p:cNvPr>
            <p:cNvSpPr/>
            <p:nvPr/>
          </p:nvSpPr>
          <p:spPr>
            <a:xfrm>
              <a:off x="5777725" y="6086177"/>
              <a:ext cx="288550" cy="238438"/>
            </a:xfrm>
            <a:custGeom>
              <a:avLst/>
              <a:gdLst>
                <a:gd name="connsiteX0" fmla="*/ 775 w 288550"/>
                <a:gd name="connsiteY0" fmla="*/ 238423 h 238438"/>
                <a:gd name="connsiteX1" fmla="*/ 96025 w 288550"/>
                <a:gd name="connsiteY1" fmla="*/ 76498 h 238438"/>
                <a:gd name="connsiteX2" fmla="*/ 286525 w 288550"/>
                <a:gd name="connsiteY2" fmla="*/ 3473 h 238438"/>
                <a:gd name="connsiteX3" fmla="*/ 188100 w 288550"/>
                <a:gd name="connsiteY3" fmla="*/ 19348 h 238438"/>
                <a:gd name="connsiteX4" fmla="*/ 57925 w 288550"/>
                <a:gd name="connsiteY4" fmla="*/ 86023 h 238438"/>
                <a:gd name="connsiteX5" fmla="*/ 775 w 288550"/>
                <a:gd name="connsiteY5" fmla="*/ 238423 h 23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550" h="238438">
                  <a:moveTo>
                    <a:pt x="775" y="238423"/>
                  </a:moveTo>
                  <a:cubicBezTo>
                    <a:pt x="7125" y="236835"/>
                    <a:pt x="48400" y="115656"/>
                    <a:pt x="96025" y="76498"/>
                  </a:cubicBezTo>
                  <a:cubicBezTo>
                    <a:pt x="143650" y="37340"/>
                    <a:pt x="271179" y="12998"/>
                    <a:pt x="286525" y="3473"/>
                  </a:cubicBezTo>
                  <a:cubicBezTo>
                    <a:pt x="301871" y="-6052"/>
                    <a:pt x="226200" y="5590"/>
                    <a:pt x="188100" y="19348"/>
                  </a:cubicBezTo>
                  <a:cubicBezTo>
                    <a:pt x="150000" y="33106"/>
                    <a:pt x="87558" y="52156"/>
                    <a:pt x="57925" y="86023"/>
                  </a:cubicBezTo>
                  <a:cubicBezTo>
                    <a:pt x="28292" y="119890"/>
                    <a:pt x="-5575" y="240011"/>
                    <a:pt x="775" y="23842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フリーフォーム 354">
              <a:extLst>
                <a:ext uri="{FF2B5EF4-FFF2-40B4-BE49-F238E27FC236}">
                  <a16:creationId xmlns:a16="http://schemas.microsoft.com/office/drawing/2014/main" id="{4DFB7ABC-06D5-4767-A684-24FCC90DC392}"/>
                </a:ext>
              </a:extLst>
            </p:cNvPr>
            <p:cNvSpPr/>
            <p:nvPr/>
          </p:nvSpPr>
          <p:spPr>
            <a:xfrm>
              <a:off x="6046191" y="6091318"/>
              <a:ext cx="107618" cy="165513"/>
            </a:xfrm>
            <a:custGeom>
              <a:avLst/>
              <a:gdLst>
                <a:gd name="connsiteX0" fmla="*/ 2184 w 107618"/>
                <a:gd name="connsiteY0" fmla="*/ 1507 h 165513"/>
                <a:gd name="connsiteX1" fmla="*/ 106959 w 107618"/>
                <a:gd name="connsiteY1" fmla="*/ 163432 h 165513"/>
                <a:gd name="connsiteX2" fmla="*/ 43459 w 107618"/>
                <a:gd name="connsiteY2" fmla="*/ 87232 h 165513"/>
                <a:gd name="connsiteX3" fmla="*/ 2184 w 107618"/>
                <a:gd name="connsiteY3" fmla="*/ 1507 h 16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618" h="165513">
                  <a:moveTo>
                    <a:pt x="2184" y="1507"/>
                  </a:moveTo>
                  <a:cubicBezTo>
                    <a:pt x="12767" y="14207"/>
                    <a:pt x="100080" y="149145"/>
                    <a:pt x="106959" y="163432"/>
                  </a:cubicBezTo>
                  <a:cubicBezTo>
                    <a:pt x="113838" y="177720"/>
                    <a:pt x="65155" y="114749"/>
                    <a:pt x="43459" y="87232"/>
                  </a:cubicBezTo>
                  <a:cubicBezTo>
                    <a:pt x="21763" y="59715"/>
                    <a:pt x="-8399" y="-11193"/>
                    <a:pt x="2184" y="150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フリーフォーム 355">
              <a:extLst>
                <a:ext uri="{FF2B5EF4-FFF2-40B4-BE49-F238E27FC236}">
                  <a16:creationId xmlns:a16="http://schemas.microsoft.com/office/drawing/2014/main" id="{F41B2136-9E4A-FD2B-E18F-9B376BE4A604}"/>
                </a:ext>
              </a:extLst>
            </p:cNvPr>
            <p:cNvSpPr/>
            <p:nvPr/>
          </p:nvSpPr>
          <p:spPr>
            <a:xfrm>
              <a:off x="5843232" y="6217514"/>
              <a:ext cx="174265" cy="310286"/>
            </a:xfrm>
            <a:custGeom>
              <a:avLst/>
              <a:gdLst>
                <a:gd name="connsiteX0" fmla="*/ 1943 w 174265"/>
                <a:gd name="connsiteY0" fmla="*/ 2311 h 310286"/>
                <a:gd name="connsiteX1" fmla="*/ 163868 w 174265"/>
                <a:gd name="connsiteY1" fmla="*/ 297586 h 310286"/>
                <a:gd name="connsiteX2" fmla="*/ 144818 w 174265"/>
                <a:gd name="connsiteY2" fmla="*/ 243611 h 310286"/>
                <a:gd name="connsiteX3" fmla="*/ 36868 w 174265"/>
                <a:gd name="connsiteY3" fmla="*/ 126136 h 310286"/>
                <a:gd name="connsiteX4" fmla="*/ 71793 w 174265"/>
                <a:gd name="connsiteY4" fmla="*/ 157886 h 310286"/>
                <a:gd name="connsiteX5" fmla="*/ 1943 w 174265"/>
                <a:gd name="connsiteY5" fmla="*/ 2311 h 31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265" h="310286">
                  <a:moveTo>
                    <a:pt x="1943" y="2311"/>
                  </a:moveTo>
                  <a:cubicBezTo>
                    <a:pt x="17289" y="25594"/>
                    <a:pt x="140055" y="257369"/>
                    <a:pt x="163868" y="297586"/>
                  </a:cubicBezTo>
                  <a:cubicBezTo>
                    <a:pt x="187681" y="337803"/>
                    <a:pt x="165985" y="272186"/>
                    <a:pt x="144818" y="243611"/>
                  </a:cubicBezTo>
                  <a:cubicBezTo>
                    <a:pt x="123651" y="215036"/>
                    <a:pt x="49039" y="140423"/>
                    <a:pt x="36868" y="126136"/>
                  </a:cubicBezTo>
                  <a:cubicBezTo>
                    <a:pt x="24697" y="111849"/>
                    <a:pt x="76555" y="176936"/>
                    <a:pt x="71793" y="157886"/>
                  </a:cubicBezTo>
                  <a:cubicBezTo>
                    <a:pt x="67031" y="138836"/>
                    <a:pt x="-13403" y="-20972"/>
                    <a:pt x="1943" y="231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7" name="フリーフォーム 356">
              <a:extLst>
                <a:ext uri="{FF2B5EF4-FFF2-40B4-BE49-F238E27FC236}">
                  <a16:creationId xmlns:a16="http://schemas.microsoft.com/office/drawing/2014/main" id="{D300519B-5CFE-8C91-3617-3E880C60FC1A}"/>
                </a:ext>
              </a:extLst>
            </p:cNvPr>
            <p:cNvSpPr/>
            <p:nvPr/>
          </p:nvSpPr>
          <p:spPr>
            <a:xfrm>
              <a:off x="5771826" y="6253913"/>
              <a:ext cx="236673" cy="290210"/>
            </a:xfrm>
            <a:custGeom>
              <a:avLst/>
              <a:gdLst>
                <a:gd name="connsiteX0" fmla="*/ 324 w 236673"/>
                <a:gd name="connsiteY0" fmla="*/ 64337 h 290210"/>
                <a:gd name="connsiteX1" fmla="*/ 171774 w 236673"/>
                <a:gd name="connsiteY1" fmla="*/ 204037 h 290210"/>
                <a:gd name="connsiteX2" fmla="*/ 235274 w 236673"/>
                <a:gd name="connsiteY2" fmla="*/ 289762 h 290210"/>
                <a:gd name="connsiteX3" fmla="*/ 203524 w 236673"/>
                <a:gd name="connsiteY3" fmla="*/ 226262 h 290210"/>
                <a:gd name="connsiteX4" fmla="*/ 70174 w 236673"/>
                <a:gd name="connsiteY4" fmla="*/ 837 h 290210"/>
                <a:gd name="connsiteX5" fmla="*/ 127324 w 236673"/>
                <a:gd name="connsiteY5" fmla="*/ 146887 h 290210"/>
                <a:gd name="connsiteX6" fmla="*/ 324 w 236673"/>
                <a:gd name="connsiteY6" fmla="*/ 64337 h 29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673" h="290210">
                  <a:moveTo>
                    <a:pt x="324" y="64337"/>
                  </a:moveTo>
                  <a:cubicBezTo>
                    <a:pt x="7732" y="73862"/>
                    <a:pt x="132616" y="166466"/>
                    <a:pt x="171774" y="204037"/>
                  </a:cubicBezTo>
                  <a:cubicBezTo>
                    <a:pt x="210932" y="241608"/>
                    <a:pt x="229982" y="286058"/>
                    <a:pt x="235274" y="289762"/>
                  </a:cubicBezTo>
                  <a:cubicBezTo>
                    <a:pt x="240566" y="293466"/>
                    <a:pt x="231041" y="274416"/>
                    <a:pt x="203524" y="226262"/>
                  </a:cubicBezTo>
                  <a:cubicBezTo>
                    <a:pt x="176007" y="178108"/>
                    <a:pt x="82874" y="14066"/>
                    <a:pt x="70174" y="837"/>
                  </a:cubicBezTo>
                  <a:cubicBezTo>
                    <a:pt x="57474" y="-12392"/>
                    <a:pt x="140024" y="135245"/>
                    <a:pt x="127324" y="146887"/>
                  </a:cubicBezTo>
                  <a:cubicBezTo>
                    <a:pt x="114624" y="158529"/>
                    <a:pt x="-7084" y="54812"/>
                    <a:pt x="324" y="6433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フリーフォーム 357">
              <a:extLst>
                <a:ext uri="{FF2B5EF4-FFF2-40B4-BE49-F238E27FC236}">
                  <a16:creationId xmlns:a16="http://schemas.microsoft.com/office/drawing/2014/main" id="{6B7AEB93-528D-F5F4-4D7A-3B89EBFB1E0E}"/>
                </a:ext>
              </a:extLst>
            </p:cNvPr>
            <p:cNvSpPr/>
            <p:nvPr/>
          </p:nvSpPr>
          <p:spPr>
            <a:xfrm>
              <a:off x="5927708" y="6200755"/>
              <a:ext cx="121168" cy="181074"/>
            </a:xfrm>
            <a:custGeom>
              <a:avLst/>
              <a:gdLst>
                <a:gd name="connsiteX0" fmla="*/ 17 w 121168"/>
                <a:gd name="connsiteY0" fmla="*/ 20 h 181074"/>
                <a:gd name="connsiteX1" fmla="*/ 111142 w 121168"/>
                <a:gd name="connsiteY1" fmla="*/ 130195 h 181074"/>
                <a:gd name="connsiteX2" fmla="*/ 38117 w 121168"/>
                <a:gd name="connsiteY2" fmla="*/ 180995 h 181074"/>
                <a:gd name="connsiteX3" fmla="*/ 120667 w 121168"/>
                <a:gd name="connsiteY3" fmla="*/ 120670 h 181074"/>
                <a:gd name="connsiteX4" fmla="*/ 17 w 121168"/>
                <a:gd name="connsiteY4" fmla="*/ 20 h 181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168" h="181074">
                  <a:moveTo>
                    <a:pt x="17" y="20"/>
                  </a:moveTo>
                  <a:cubicBezTo>
                    <a:pt x="-1570" y="1607"/>
                    <a:pt x="104792" y="100033"/>
                    <a:pt x="111142" y="130195"/>
                  </a:cubicBezTo>
                  <a:cubicBezTo>
                    <a:pt x="117492" y="160357"/>
                    <a:pt x="36530" y="182582"/>
                    <a:pt x="38117" y="180995"/>
                  </a:cubicBezTo>
                  <a:cubicBezTo>
                    <a:pt x="39704" y="179408"/>
                    <a:pt x="128604" y="151891"/>
                    <a:pt x="120667" y="120670"/>
                  </a:cubicBezTo>
                  <a:cubicBezTo>
                    <a:pt x="112730" y="89449"/>
                    <a:pt x="1604" y="-1567"/>
                    <a:pt x="17" y="2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フリーフォーム 358">
              <a:extLst>
                <a:ext uri="{FF2B5EF4-FFF2-40B4-BE49-F238E27FC236}">
                  <a16:creationId xmlns:a16="http://schemas.microsoft.com/office/drawing/2014/main" id="{84BE74E0-16C6-090B-04BC-502FFCB83493}"/>
                </a:ext>
              </a:extLst>
            </p:cNvPr>
            <p:cNvSpPr/>
            <p:nvPr/>
          </p:nvSpPr>
          <p:spPr>
            <a:xfrm>
              <a:off x="5953125" y="6134100"/>
              <a:ext cx="152416" cy="212729"/>
            </a:xfrm>
            <a:custGeom>
              <a:avLst/>
              <a:gdLst>
                <a:gd name="connsiteX0" fmla="*/ 0 w 152416"/>
                <a:gd name="connsiteY0" fmla="*/ 0 h 212729"/>
                <a:gd name="connsiteX1" fmla="*/ 79375 w 152416"/>
                <a:gd name="connsiteY1" fmla="*/ 79375 h 212729"/>
                <a:gd name="connsiteX2" fmla="*/ 98425 w 152416"/>
                <a:gd name="connsiteY2" fmla="*/ 133350 h 212729"/>
                <a:gd name="connsiteX3" fmla="*/ 139700 w 152416"/>
                <a:gd name="connsiteY3" fmla="*/ 76200 h 212729"/>
                <a:gd name="connsiteX4" fmla="*/ 146050 w 152416"/>
                <a:gd name="connsiteY4" fmla="*/ 139700 h 212729"/>
                <a:gd name="connsiteX5" fmla="*/ 98425 w 152416"/>
                <a:gd name="connsiteY5" fmla="*/ 212725 h 212729"/>
                <a:gd name="connsiteX6" fmla="*/ 152400 w 152416"/>
                <a:gd name="connsiteY6" fmla="*/ 136525 h 212729"/>
                <a:gd name="connsiteX7" fmla="*/ 104775 w 152416"/>
                <a:gd name="connsiteY7" fmla="*/ 95250 h 212729"/>
                <a:gd name="connsiteX8" fmla="*/ 0 w 152416"/>
                <a:gd name="connsiteY8" fmla="*/ 0 h 21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16" h="212729">
                  <a:moveTo>
                    <a:pt x="0" y="0"/>
                  </a:moveTo>
                  <a:cubicBezTo>
                    <a:pt x="31485" y="28575"/>
                    <a:pt x="62971" y="57150"/>
                    <a:pt x="79375" y="79375"/>
                  </a:cubicBezTo>
                  <a:cubicBezTo>
                    <a:pt x="95779" y="101600"/>
                    <a:pt x="88371" y="133879"/>
                    <a:pt x="98425" y="133350"/>
                  </a:cubicBezTo>
                  <a:cubicBezTo>
                    <a:pt x="108479" y="132821"/>
                    <a:pt x="131763" y="75142"/>
                    <a:pt x="139700" y="76200"/>
                  </a:cubicBezTo>
                  <a:cubicBezTo>
                    <a:pt x="147637" y="77258"/>
                    <a:pt x="152929" y="116946"/>
                    <a:pt x="146050" y="139700"/>
                  </a:cubicBezTo>
                  <a:cubicBezTo>
                    <a:pt x="139171" y="162454"/>
                    <a:pt x="97367" y="213254"/>
                    <a:pt x="98425" y="212725"/>
                  </a:cubicBezTo>
                  <a:cubicBezTo>
                    <a:pt x="99483" y="212196"/>
                    <a:pt x="151342" y="156104"/>
                    <a:pt x="152400" y="136525"/>
                  </a:cubicBezTo>
                  <a:cubicBezTo>
                    <a:pt x="153458" y="116946"/>
                    <a:pt x="104775" y="95250"/>
                    <a:pt x="104775" y="952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フリーフォーム 359">
              <a:extLst>
                <a:ext uri="{FF2B5EF4-FFF2-40B4-BE49-F238E27FC236}">
                  <a16:creationId xmlns:a16="http://schemas.microsoft.com/office/drawing/2014/main" id="{5CD9596E-8CC4-230A-89A2-B7EFDA49E2DB}"/>
                </a:ext>
              </a:extLst>
            </p:cNvPr>
            <p:cNvSpPr/>
            <p:nvPr/>
          </p:nvSpPr>
          <p:spPr>
            <a:xfrm>
              <a:off x="6036262" y="6060481"/>
              <a:ext cx="145616" cy="206979"/>
            </a:xfrm>
            <a:custGeom>
              <a:avLst/>
              <a:gdLst>
                <a:gd name="connsiteX0" fmla="*/ 2588 w 145616"/>
                <a:gd name="connsiteY0" fmla="*/ 6944 h 206979"/>
                <a:gd name="connsiteX1" fmla="*/ 139113 w 145616"/>
                <a:gd name="connsiteY1" fmla="*/ 194269 h 206979"/>
                <a:gd name="connsiteX2" fmla="*/ 116888 w 145616"/>
                <a:gd name="connsiteY2" fmla="*/ 175219 h 206979"/>
                <a:gd name="connsiteX3" fmla="*/ 56563 w 145616"/>
                <a:gd name="connsiteY3" fmla="*/ 54569 h 206979"/>
                <a:gd name="connsiteX4" fmla="*/ 2588 w 145616"/>
                <a:gd name="connsiteY4" fmla="*/ 6944 h 206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616" h="206979">
                  <a:moveTo>
                    <a:pt x="2588" y="6944"/>
                  </a:moveTo>
                  <a:cubicBezTo>
                    <a:pt x="16346" y="30227"/>
                    <a:pt x="120063" y="166223"/>
                    <a:pt x="139113" y="194269"/>
                  </a:cubicBezTo>
                  <a:cubicBezTo>
                    <a:pt x="158163" y="222315"/>
                    <a:pt x="130646" y="198502"/>
                    <a:pt x="116888" y="175219"/>
                  </a:cubicBezTo>
                  <a:cubicBezTo>
                    <a:pt x="103130" y="151936"/>
                    <a:pt x="79846" y="85261"/>
                    <a:pt x="56563" y="54569"/>
                  </a:cubicBezTo>
                  <a:cubicBezTo>
                    <a:pt x="33280" y="23877"/>
                    <a:pt x="-11170" y="-16339"/>
                    <a:pt x="2588" y="694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フリーフォーム 360">
              <a:extLst>
                <a:ext uri="{FF2B5EF4-FFF2-40B4-BE49-F238E27FC236}">
                  <a16:creationId xmlns:a16="http://schemas.microsoft.com/office/drawing/2014/main" id="{40308058-9221-2613-E2C6-6D2C685B173C}"/>
                </a:ext>
              </a:extLst>
            </p:cNvPr>
            <p:cNvSpPr/>
            <p:nvPr/>
          </p:nvSpPr>
          <p:spPr>
            <a:xfrm>
              <a:off x="6010134" y="5864043"/>
              <a:ext cx="77355" cy="260941"/>
            </a:xfrm>
            <a:custGeom>
              <a:avLst/>
              <a:gdLst>
                <a:gd name="connsiteX0" fmla="*/ 141 w 77355"/>
                <a:gd name="connsiteY0" fmla="*/ 182 h 260941"/>
                <a:gd name="connsiteX1" fmla="*/ 57291 w 77355"/>
                <a:gd name="connsiteY1" fmla="*/ 149407 h 260941"/>
                <a:gd name="connsiteX2" fmla="*/ 54116 w 77355"/>
                <a:gd name="connsiteY2" fmla="*/ 260532 h 260941"/>
                <a:gd name="connsiteX3" fmla="*/ 76341 w 77355"/>
                <a:gd name="connsiteY3" fmla="*/ 181157 h 260941"/>
                <a:gd name="connsiteX4" fmla="*/ 141 w 77355"/>
                <a:gd name="connsiteY4" fmla="*/ 182 h 26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355" h="260941">
                  <a:moveTo>
                    <a:pt x="141" y="182"/>
                  </a:moveTo>
                  <a:cubicBezTo>
                    <a:pt x="-3034" y="-5110"/>
                    <a:pt x="48295" y="106015"/>
                    <a:pt x="57291" y="149407"/>
                  </a:cubicBezTo>
                  <a:cubicBezTo>
                    <a:pt x="66287" y="192799"/>
                    <a:pt x="50941" y="255240"/>
                    <a:pt x="54116" y="260532"/>
                  </a:cubicBezTo>
                  <a:cubicBezTo>
                    <a:pt x="57291" y="265824"/>
                    <a:pt x="82691" y="218728"/>
                    <a:pt x="76341" y="181157"/>
                  </a:cubicBezTo>
                  <a:cubicBezTo>
                    <a:pt x="69991" y="143586"/>
                    <a:pt x="3316" y="5474"/>
                    <a:pt x="141" y="18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フリーフォーム 361">
              <a:extLst>
                <a:ext uri="{FF2B5EF4-FFF2-40B4-BE49-F238E27FC236}">
                  <a16:creationId xmlns:a16="http://schemas.microsoft.com/office/drawing/2014/main" id="{07BD5135-17E9-F29A-22C2-FDD60181E745}"/>
                </a:ext>
              </a:extLst>
            </p:cNvPr>
            <p:cNvSpPr/>
            <p:nvPr/>
          </p:nvSpPr>
          <p:spPr>
            <a:xfrm>
              <a:off x="6014397" y="6541888"/>
              <a:ext cx="840451" cy="1111005"/>
            </a:xfrm>
            <a:custGeom>
              <a:avLst/>
              <a:gdLst>
                <a:gd name="connsiteX0" fmla="*/ 11753 w 840451"/>
                <a:gd name="connsiteY0" fmla="*/ 14487 h 1111005"/>
                <a:gd name="connsiteX1" fmla="*/ 830903 w 840451"/>
                <a:gd name="connsiteY1" fmla="*/ 1100337 h 1111005"/>
                <a:gd name="connsiteX2" fmla="*/ 443553 w 840451"/>
                <a:gd name="connsiteY2" fmla="*/ 547887 h 1111005"/>
                <a:gd name="connsiteX3" fmla="*/ 205428 w 840451"/>
                <a:gd name="connsiteY3" fmla="*/ 201812 h 1111005"/>
                <a:gd name="connsiteX4" fmla="*/ 335603 w 840451"/>
                <a:gd name="connsiteY4" fmla="*/ 458987 h 1111005"/>
                <a:gd name="connsiteX5" fmla="*/ 11753 w 840451"/>
                <a:gd name="connsiteY5" fmla="*/ 14487 h 111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0451" h="1111005">
                  <a:moveTo>
                    <a:pt x="11753" y="14487"/>
                  </a:moveTo>
                  <a:cubicBezTo>
                    <a:pt x="94303" y="121379"/>
                    <a:pt x="758936" y="1011437"/>
                    <a:pt x="830903" y="1100337"/>
                  </a:cubicBezTo>
                  <a:cubicBezTo>
                    <a:pt x="902870" y="1189237"/>
                    <a:pt x="547799" y="697641"/>
                    <a:pt x="443553" y="547887"/>
                  </a:cubicBezTo>
                  <a:cubicBezTo>
                    <a:pt x="339307" y="398133"/>
                    <a:pt x="223420" y="216629"/>
                    <a:pt x="205428" y="201812"/>
                  </a:cubicBezTo>
                  <a:cubicBezTo>
                    <a:pt x="187436" y="186995"/>
                    <a:pt x="363649" y="491795"/>
                    <a:pt x="335603" y="458987"/>
                  </a:cubicBezTo>
                  <a:cubicBezTo>
                    <a:pt x="307557" y="426179"/>
                    <a:pt x="-70797" y="-92405"/>
                    <a:pt x="11753" y="1448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フリーフォーム 362">
              <a:extLst>
                <a:ext uri="{FF2B5EF4-FFF2-40B4-BE49-F238E27FC236}">
                  <a16:creationId xmlns:a16="http://schemas.microsoft.com/office/drawing/2014/main" id="{609A9FC0-ACC0-A78D-162D-DFFECB210A7C}"/>
                </a:ext>
              </a:extLst>
            </p:cNvPr>
            <p:cNvSpPr/>
            <p:nvPr/>
          </p:nvSpPr>
          <p:spPr>
            <a:xfrm>
              <a:off x="5989657" y="6512695"/>
              <a:ext cx="859295" cy="1199929"/>
            </a:xfrm>
            <a:custGeom>
              <a:avLst/>
              <a:gdLst>
                <a:gd name="connsiteX0" fmla="*/ 4743 w 859295"/>
                <a:gd name="connsiteY0" fmla="*/ 21455 h 1199929"/>
                <a:gd name="connsiteX1" fmla="*/ 87293 w 859295"/>
                <a:gd name="connsiteY1" fmla="*/ 104005 h 1199929"/>
                <a:gd name="connsiteX2" fmla="*/ 617518 w 859295"/>
                <a:gd name="connsiteY2" fmla="*/ 916805 h 1199929"/>
                <a:gd name="connsiteX3" fmla="*/ 617518 w 859295"/>
                <a:gd name="connsiteY3" fmla="*/ 894580 h 1199929"/>
                <a:gd name="connsiteX4" fmla="*/ 858818 w 859295"/>
                <a:gd name="connsiteY4" fmla="*/ 1199380 h 1199929"/>
                <a:gd name="connsiteX5" fmla="*/ 671493 w 859295"/>
                <a:gd name="connsiteY5" fmla="*/ 958080 h 1199929"/>
                <a:gd name="connsiteX6" fmla="*/ 401618 w 859295"/>
                <a:gd name="connsiteY6" fmla="*/ 554855 h 1199929"/>
                <a:gd name="connsiteX7" fmla="*/ 223818 w 859295"/>
                <a:gd name="connsiteY7" fmla="*/ 304030 h 1199929"/>
                <a:gd name="connsiteX8" fmla="*/ 122218 w 859295"/>
                <a:gd name="connsiteY8" fmla="*/ 183380 h 1199929"/>
                <a:gd name="connsiteX9" fmla="*/ 131743 w 859295"/>
                <a:gd name="connsiteY9" fmla="*/ 202430 h 1199929"/>
                <a:gd name="connsiteX10" fmla="*/ 4743 w 859295"/>
                <a:gd name="connsiteY10" fmla="*/ 21455 h 1199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9295" h="1199929">
                  <a:moveTo>
                    <a:pt x="4743" y="21455"/>
                  </a:moveTo>
                  <a:cubicBezTo>
                    <a:pt x="-2665" y="5051"/>
                    <a:pt x="-14836" y="-45220"/>
                    <a:pt x="87293" y="104005"/>
                  </a:cubicBezTo>
                  <a:cubicBezTo>
                    <a:pt x="189422" y="253230"/>
                    <a:pt x="529147" y="785043"/>
                    <a:pt x="617518" y="916805"/>
                  </a:cubicBezTo>
                  <a:cubicBezTo>
                    <a:pt x="705889" y="1048567"/>
                    <a:pt x="577301" y="847484"/>
                    <a:pt x="617518" y="894580"/>
                  </a:cubicBezTo>
                  <a:cubicBezTo>
                    <a:pt x="657735" y="941676"/>
                    <a:pt x="849822" y="1188797"/>
                    <a:pt x="858818" y="1199380"/>
                  </a:cubicBezTo>
                  <a:cubicBezTo>
                    <a:pt x="867814" y="1209963"/>
                    <a:pt x="747693" y="1065501"/>
                    <a:pt x="671493" y="958080"/>
                  </a:cubicBezTo>
                  <a:cubicBezTo>
                    <a:pt x="595293" y="850659"/>
                    <a:pt x="476230" y="663863"/>
                    <a:pt x="401618" y="554855"/>
                  </a:cubicBezTo>
                  <a:cubicBezTo>
                    <a:pt x="327006" y="445847"/>
                    <a:pt x="270385" y="365942"/>
                    <a:pt x="223818" y="304030"/>
                  </a:cubicBezTo>
                  <a:cubicBezTo>
                    <a:pt x="177251" y="242118"/>
                    <a:pt x="137564" y="200313"/>
                    <a:pt x="122218" y="183380"/>
                  </a:cubicBezTo>
                  <a:cubicBezTo>
                    <a:pt x="106872" y="166447"/>
                    <a:pt x="150264" y="230476"/>
                    <a:pt x="131743" y="202430"/>
                  </a:cubicBezTo>
                  <a:cubicBezTo>
                    <a:pt x="113222" y="174384"/>
                    <a:pt x="12151" y="37859"/>
                    <a:pt x="4743" y="2145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フリーフォーム 363">
              <a:extLst>
                <a:ext uri="{FF2B5EF4-FFF2-40B4-BE49-F238E27FC236}">
                  <a16:creationId xmlns:a16="http://schemas.microsoft.com/office/drawing/2014/main" id="{76AAAB36-6354-4144-D778-F5357F3D0B42}"/>
                </a:ext>
              </a:extLst>
            </p:cNvPr>
            <p:cNvSpPr/>
            <p:nvPr/>
          </p:nvSpPr>
          <p:spPr>
            <a:xfrm>
              <a:off x="6298068" y="6442883"/>
              <a:ext cx="336757" cy="400189"/>
            </a:xfrm>
            <a:custGeom>
              <a:avLst/>
              <a:gdLst>
                <a:gd name="connsiteX0" fmla="*/ 1132 w 336757"/>
                <a:gd name="connsiteY0" fmla="*/ 2367 h 400189"/>
                <a:gd name="connsiteX1" fmla="*/ 328157 w 336757"/>
                <a:gd name="connsiteY1" fmla="*/ 392892 h 400189"/>
                <a:gd name="connsiteX2" fmla="*/ 223382 w 336757"/>
                <a:gd name="connsiteY2" fmla="*/ 237317 h 400189"/>
                <a:gd name="connsiteX3" fmla="*/ 1132 w 336757"/>
                <a:gd name="connsiteY3" fmla="*/ 2367 h 40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757" h="400189">
                  <a:moveTo>
                    <a:pt x="1132" y="2367"/>
                  </a:moveTo>
                  <a:cubicBezTo>
                    <a:pt x="18594" y="28296"/>
                    <a:pt x="291115" y="353734"/>
                    <a:pt x="328157" y="392892"/>
                  </a:cubicBezTo>
                  <a:cubicBezTo>
                    <a:pt x="365199" y="432050"/>
                    <a:pt x="273653" y="303992"/>
                    <a:pt x="223382" y="237317"/>
                  </a:cubicBezTo>
                  <a:cubicBezTo>
                    <a:pt x="173111" y="170642"/>
                    <a:pt x="-16330" y="-23562"/>
                    <a:pt x="1132" y="236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フリーフォーム 364">
              <a:extLst>
                <a:ext uri="{FF2B5EF4-FFF2-40B4-BE49-F238E27FC236}">
                  <a16:creationId xmlns:a16="http://schemas.microsoft.com/office/drawing/2014/main" id="{CE69B60A-9B17-CDDE-C1A9-19479AA03A84}"/>
                </a:ext>
              </a:extLst>
            </p:cNvPr>
            <p:cNvSpPr/>
            <p:nvPr/>
          </p:nvSpPr>
          <p:spPr>
            <a:xfrm>
              <a:off x="6770050" y="7022851"/>
              <a:ext cx="371190" cy="479921"/>
            </a:xfrm>
            <a:custGeom>
              <a:avLst/>
              <a:gdLst>
                <a:gd name="connsiteX0" fmla="*/ 5400 w 371190"/>
                <a:gd name="connsiteY0" fmla="*/ 3424 h 479921"/>
                <a:gd name="connsiteX1" fmla="*/ 335600 w 371190"/>
                <a:gd name="connsiteY1" fmla="*/ 400299 h 479921"/>
                <a:gd name="connsiteX2" fmla="*/ 361000 w 371190"/>
                <a:gd name="connsiteY2" fmla="*/ 479674 h 479921"/>
                <a:gd name="connsiteX3" fmla="*/ 326075 w 371190"/>
                <a:gd name="connsiteY3" fmla="*/ 412999 h 479921"/>
                <a:gd name="connsiteX4" fmla="*/ 81600 w 371190"/>
                <a:gd name="connsiteY4" fmla="*/ 130424 h 479921"/>
                <a:gd name="connsiteX5" fmla="*/ 126050 w 371190"/>
                <a:gd name="connsiteY5" fmla="*/ 203449 h 479921"/>
                <a:gd name="connsiteX6" fmla="*/ 5400 w 371190"/>
                <a:gd name="connsiteY6" fmla="*/ 3424 h 47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1190" h="479921">
                  <a:moveTo>
                    <a:pt x="5400" y="3424"/>
                  </a:moveTo>
                  <a:cubicBezTo>
                    <a:pt x="40325" y="36232"/>
                    <a:pt x="276333" y="320924"/>
                    <a:pt x="335600" y="400299"/>
                  </a:cubicBezTo>
                  <a:cubicBezTo>
                    <a:pt x="394867" y="479674"/>
                    <a:pt x="362588" y="477557"/>
                    <a:pt x="361000" y="479674"/>
                  </a:cubicBezTo>
                  <a:cubicBezTo>
                    <a:pt x="359412" y="481791"/>
                    <a:pt x="372642" y="471207"/>
                    <a:pt x="326075" y="412999"/>
                  </a:cubicBezTo>
                  <a:cubicBezTo>
                    <a:pt x="279508" y="354791"/>
                    <a:pt x="114938" y="165349"/>
                    <a:pt x="81600" y="130424"/>
                  </a:cubicBezTo>
                  <a:cubicBezTo>
                    <a:pt x="48263" y="95499"/>
                    <a:pt x="136104" y="223028"/>
                    <a:pt x="126050" y="203449"/>
                  </a:cubicBezTo>
                  <a:cubicBezTo>
                    <a:pt x="115996" y="183870"/>
                    <a:pt x="-29525" y="-29384"/>
                    <a:pt x="5400" y="342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6" name="フリーフォーム 365">
              <a:extLst>
                <a:ext uri="{FF2B5EF4-FFF2-40B4-BE49-F238E27FC236}">
                  <a16:creationId xmlns:a16="http://schemas.microsoft.com/office/drawing/2014/main" id="{6E43564A-73FB-9D26-756A-FC06F4F72108}"/>
                </a:ext>
              </a:extLst>
            </p:cNvPr>
            <p:cNvSpPr/>
            <p:nvPr/>
          </p:nvSpPr>
          <p:spPr>
            <a:xfrm>
              <a:off x="6797427" y="7137249"/>
              <a:ext cx="281312" cy="514541"/>
            </a:xfrm>
            <a:custGeom>
              <a:avLst/>
              <a:gdLst>
                <a:gd name="connsiteX0" fmla="*/ 70098 w 281312"/>
                <a:gd name="connsiteY0" fmla="*/ 514501 h 514541"/>
                <a:gd name="connsiteX1" fmla="*/ 146298 w 281312"/>
                <a:gd name="connsiteY1" fmla="*/ 400201 h 514541"/>
                <a:gd name="connsiteX2" fmla="*/ 244723 w 281312"/>
                <a:gd name="connsiteY2" fmla="*/ 352576 h 514541"/>
                <a:gd name="connsiteX3" fmla="*/ 193923 w 281312"/>
                <a:gd name="connsiteY3" fmla="*/ 247801 h 514541"/>
                <a:gd name="connsiteX4" fmla="*/ 248 w 281312"/>
                <a:gd name="connsiteY4" fmla="*/ 151 h 514541"/>
                <a:gd name="connsiteX5" fmla="*/ 238373 w 281312"/>
                <a:gd name="connsiteY5" fmla="*/ 285901 h 514541"/>
                <a:gd name="connsiteX6" fmla="*/ 270123 w 281312"/>
                <a:gd name="connsiteY6" fmla="*/ 343051 h 514541"/>
                <a:gd name="connsiteX7" fmla="*/ 111373 w 281312"/>
                <a:gd name="connsiteY7" fmla="*/ 365276 h 514541"/>
                <a:gd name="connsiteX8" fmla="*/ 28823 w 281312"/>
                <a:gd name="connsiteY8" fmla="*/ 365276 h 514541"/>
                <a:gd name="connsiteX9" fmla="*/ 111373 w 281312"/>
                <a:gd name="connsiteY9" fmla="*/ 412901 h 514541"/>
                <a:gd name="connsiteX10" fmla="*/ 70098 w 281312"/>
                <a:gd name="connsiteY10" fmla="*/ 514501 h 514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1312" h="514541">
                  <a:moveTo>
                    <a:pt x="70098" y="514501"/>
                  </a:moveTo>
                  <a:cubicBezTo>
                    <a:pt x="75919" y="512384"/>
                    <a:pt x="117194" y="427188"/>
                    <a:pt x="146298" y="400201"/>
                  </a:cubicBezTo>
                  <a:cubicBezTo>
                    <a:pt x="175402" y="373213"/>
                    <a:pt x="236786" y="377976"/>
                    <a:pt x="244723" y="352576"/>
                  </a:cubicBezTo>
                  <a:cubicBezTo>
                    <a:pt x="252660" y="327176"/>
                    <a:pt x="234669" y="306538"/>
                    <a:pt x="193923" y="247801"/>
                  </a:cubicBezTo>
                  <a:cubicBezTo>
                    <a:pt x="153177" y="189064"/>
                    <a:pt x="-7160" y="-6199"/>
                    <a:pt x="248" y="151"/>
                  </a:cubicBezTo>
                  <a:cubicBezTo>
                    <a:pt x="7656" y="6501"/>
                    <a:pt x="193394" y="228751"/>
                    <a:pt x="238373" y="285901"/>
                  </a:cubicBezTo>
                  <a:cubicBezTo>
                    <a:pt x="283352" y="343051"/>
                    <a:pt x="291290" y="329822"/>
                    <a:pt x="270123" y="343051"/>
                  </a:cubicBezTo>
                  <a:cubicBezTo>
                    <a:pt x="248956" y="356280"/>
                    <a:pt x="151590" y="361572"/>
                    <a:pt x="111373" y="365276"/>
                  </a:cubicBezTo>
                  <a:cubicBezTo>
                    <a:pt x="71156" y="368980"/>
                    <a:pt x="28823" y="357339"/>
                    <a:pt x="28823" y="365276"/>
                  </a:cubicBezTo>
                  <a:cubicBezTo>
                    <a:pt x="28823" y="373213"/>
                    <a:pt x="105552" y="391205"/>
                    <a:pt x="111373" y="412901"/>
                  </a:cubicBezTo>
                  <a:cubicBezTo>
                    <a:pt x="117194" y="434597"/>
                    <a:pt x="64277" y="516618"/>
                    <a:pt x="70098" y="51450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フリーフォーム 366">
              <a:extLst>
                <a:ext uri="{FF2B5EF4-FFF2-40B4-BE49-F238E27FC236}">
                  <a16:creationId xmlns:a16="http://schemas.microsoft.com/office/drawing/2014/main" id="{240C15AF-312C-AACB-27C0-3DF48D75AC5E}"/>
                </a:ext>
              </a:extLst>
            </p:cNvPr>
            <p:cNvSpPr/>
            <p:nvPr/>
          </p:nvSpPr>
          <p:spPr>
            <a:xfrm>
              <a:off x="6845063" y="7495940"/>
              <a:ext cx="293887" cy="255811"/>
            </a:xfrm>
            <a:custGeom>
              <a:avLst/>
              <a:gdLst>
                <a:gd name="connsiteX0" fmla="*/ 28812 w 293887"/>
                <a:gd name="connsiteY0" fmla="*/ 60560 h 255811"/>
                <a:gd name="connsiteX1" fmla="*/ 237 w 293887"/>
                <a:gd name="connsiteY1" fmla="*/ 200260 h 255811"/>
                <a:gd name="connsiteX2" fmla="*/ 47862 w 293887"/>
                <a:gd name="connsiteY2" fmla="*/ 241535 h 255811"/>
                <a:gd name="connsiteX3" fmla="*/ 187562 w 293887"/>
                <a:gd name="connsiteY3" fmla="*/ 254235 h 255811"/>
                <a:gd name="connsiteX4" fmla="*/ 260587 w 293887"/>
                <a:gd name="connsiteY4" fmla="*/ 209785 h 255811"/>
                <a:gd name="connsiteX5" fmla="*/ 282812 w 293887"/>
                <a:gd name="connsiteY5" fmla="*/ 152635 h 255811"/>
                <a:gd name="connsiteX6" fmla="*/ 292337 w 293887"/>
                <a:gd name="connsiteY6" fmla="*/ 235 h 255811"/>
                <a:gd name="connsiteX7" fmla="*/ 251062 w 293887"/>
                <a:gd name="connsiteY7" fmla="*/ 190735 h 255811"/>
                <a:gd name="connsiteX8" fmla="*/ 165337 w 293887"/>
                <a:gd name="connsiteY8" fmla="*/ 241535 h 255811"/>
                <a:gd name="connsiteX9" fmla="*/ 12937 w 293887"/>
                <a:gd name="connsiteY9" fmla="*/ 212960 h 255811"/>
                <a:gd name="connsiteX10" fmla="*/ 28812 w 293887"/>
                <a:gd name="connsiteY10" fmla="*/ 60560 h 255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887" h="255811">
                  <a:moveTo>
                    <a:pt x="28812" y="60560"/>
                  </a:moveTo>
                  <a:cubicBezTo>
                    <a:pt x="26695" y="58443"/>
                    <a:pt x="-2938" y="170097"/>
                    <a:pt x="237" y="200260"/>
                  </a:cubicBezTo>
                  <a:cubicBezTo>
                    <a:pt x="3412" y="230423"/>
                    <a:pt x="16641" y="232539"/>
                    <a:pt x="47862" y="241535"/>
                  </a:cubicBezTo>
                  <a:cubicBezTo>
                    <a:pt x="79083" y="250531"/>
                    <a:pt x="152108" y="259527"/>
                    <a:pt x="187562" y="254235"/>
                  </a:cubicBezTo>
                  <a:cubicBezTo>
                    <a:pt x="223016" y="248943"/>
                    <a:pt x="244712" y="226718"/>
                    <a:pt x="260587" y="209785"/>
                  </a:cubicBezTo>
                  <a:cubicBezTo>
                    <a:pt x="276462" y="192852"/>
                    <a:pt x="277520" y="187560"/>
                    <a:pt x="282812" y="152635"/>
                  </a:cubicBezTo>
                  <a:cubicBezTo>
                    <a:pt x="288104" y="117710"/>
                    <a:pt x="297629" y="-6115"/>
                    <a:pt x="292337" y="235"/>
                  </a:cubicBezTo>
                  <a:cubicBezTo>
                    <a:pt x="287045" y="6585"/>
                    <a:pt x="272229" y="150518"/>
                    <a:pt x="251062" y="190735"/>
                  </a:cubicBezTo>
                  <a:cubicBezTo>
                    <a:pt x="229895" y="230952"/>
                    <a:pt x="205024" y="237831"/>
                    <a:pt x="165337" y="241535"/>
                  </a:cubicBezTo>
                  <a:cubicBezTo>
                    <a:pt x="125650" y="245239"/>
                    <a:pt x="36220" y="243652"/>
                    <a:pt x="12937" y="212960"/>
                  </a:cubicBezTo>
                  <a:cubicBezTo>
                    <a:pt x="-10346" y="182268"/>
                    <a:pt x="30929" y="62677"/>
                    <a:pt x="28812" y="6056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8" name="フリーフォーム 367">
              <a:extLst>
                <a:ext uri="{FF2B5EF4-FFF2-40B4-BE49-F238E27FC236}">
                  <a16:creationId xmlns:a16="http://schemas.microsoft.com/office/drawing/2014/main" id="{D659CDC6-0243-D1FF-29FF-E384D472DA18}"/>
                </a:ext>
              </a:extLst>
            </p:cNvPr>
            <p:cNvSpPr/>
            <p:nvPr/>
          </p:nvSpPr>
          <p:spPr>
            <a:xfrm>
              <a:off x="6892798" y="7508797"/>
              <a:ext cx="225868" cy="203298"/>
            </a:xfrm>
            <a:custGeom>
              <a:avLst/>
              <a:gdLst>
                <a:gd name="connsiteX0" fmla="*/ 225552 w 225868"/>
                <a:gd name="connsiteY0" fmla="*/ 78 h 203298"/>
                <a:gd name="connsiteX1" fmla="*/ 54102 w 225868"/>
                <a:gd name="connsiteY1" fmla="*/ 123903 h 203298"/>
                <a:gd name="connsiteX2" fmla="*/ 130302 w 225868"/>
                <a:gd name="connsiteY2" fmla="*/ 181053 h 203298"/>
                <a:gd name="connsiteX3" fmla="*/ 165227 w 225868"/>
                <a:gd name="connsiteY3" fmla="*/ 203278 h 203298"/>
                <a:gd name="connsiteX4" fmla="*/ 98552 w 225868"/>
                <a:gd name="connsiteY4" fmla="*/ 177878 h 203298"/>
                <a:gd name="connsiteX5" fmla="*/ 12827 w 225868"/>
                <a:gd name="connsiteY5" fmla="*/ 168353 h 203298"/>
                <a:gd name="connsiteX6" fmla="*/ 89027 w 225868"/>
                <a:gd name="connsiteY6" fmla="*/ 92153 h 203298"/>
                <a:gd name="connsiteX7" fmla="*/ 3302 w 225868"/>
                <a:gd name="connsiteY7" fmla="*/ 104853 h 203298"/>
                <a:gd name="connsiteX8" fmla="*/ 225552 w 225868"/>
                <a:gd name="connsiteY8" fmla="*/ 78 h 20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868" h="203298">
                  <a:moveTo>
                    <a:pt x="225552" y="78"/>
                  </a:moveTo>
                  <a:cubicBezTo>
                    <a:pt x="234019" y="3253"/>
                    <a:pt x="69977" y="93741"/>
                    <a:pt x="54102" y="123903"/>
                  </a:cubicBezTo>
                  <a:cubicBezTo>
                    <a:pt x="38227" y="154065"/>
                    <a:pt x="111781" y="167824"/>
                    <a:pt x="130302" y="181053"/>
                  </a:cubicBezTo>
                  <a:cubicBezTo>
                    <a:pt x="148823" y="194282"/>
                    <a:pt x="170519" y="203807"/>
                    <a:pt x="165227" y="203278"/>
                  </a:cubicBezTo>
                  <a:cubicBezTo>
                    <a:pt x="159935" y="202749"/>
                    <a:pt x="123952" y="183699"/>
                    <a:pt x="98552" y="177878"/>
                  </a:cubicBezTo>
                  <a:cubicBezTo>
                    <a:pt x="73152" y="172057"/>
                    <a:pt x="14414" y="182640"/>
                    <a:pt x="12827" y="168353"/>
                  </a:cubicBezTo>
                  <a:cubicBezTo>
                    <a:pt x="11240" y="154066"/>
                    <a:pt x="90614" y="102736"/>
                    <a:pt x="89027" y="92153"/>
                  </a:cubicBezTo>
                  <a:cubicBezTo>
                    <a:pt x="87439" y="81570"/>
                    <a:pt x="-19981" y="119140"/>
                    <a:pt x="3302" y="104853"/>
                  </a:cubicBezTo>
                  <a:cubicBezTo>
                    <a:pt x="26585" y="90566"/>
                    <a:pt x="217085" y="-3097"/>
                    <a:pt x="225552" y="7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9" name="フリーフォーム 368">
              <a:extLst>
                <a:ext uri="{FF2B5EF4-FFF2-40B4-BE49-F238E27FC236}">
                  <a16:creationId xmlns:a16="http://schemas.microsoft.com/office/drawing/2014/main" id="{E4861D28-3ECB-3C04-E90B-C612A49A0AD6}"/>
                </a:ext>
              </a:extLst>
            </p:cNvPr>
            <p:cNvSpPr/>
            <p:nvPr/>
          </p:nvSpPr>
          <p:spPr>
            <a:xfrm>
              <a:off x="6283502" y="6500004"/>
              <a:ext cx="238617" cy="319733"/>
            </a:xfrm>
            <a:custGeom>
              <a:avLst/>
              <a:gdLst>
                <a:gd name="connsiteX0" fmla="*/ 2998 w 238617"/>
                <a:gd name="connsiteY0" fmla="*/ 5571 h 319733"/>
                <a:gd name="connsiteX1" fmla="*/ 50623 w 238617"/>
                <a:gd name="connsiteY1" fmla="*/ 75421 h 319733"/>
                <a:gd name="connsiteX2" fmla="*/ 231598 w 238617"/>
                <a:gd name="connsiteY2" fmla="*/ 310371 h 319733"/>
                <a:gd name="connsiteX3" fmla="*/ 193498 w 238617"/>
                <a:gd name="connsiteY3" fmla="*/ 265921 h 319733"/>
                <a:gd name="connsiteX4" fmla="*/ 117298 w 238617"/>
                <a:gd name="connsiteY4" fmla="*/ 199246 h 319733"/>
                <a:gd name="connsiteX5" fmla="*/ 2998 w 238617"/>
                <a:gd name="connsiteY5" fmla="*/ 5571 h 319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617" h="319733">
                  <a:moveTo>
                    <a:pt x="2998" y="5571"/>
                  </a:moveTo>
                  <a:cubicBezTo>
                    <a:pt x="-8114" y="-15066"/>
                    <a:pt x="12523" y="24621"/>
                    <a:pt x="50623" y="75421"/>
                  </a:cubicBezTo>
                  <a:cubicBezTo>
                    <a:pt x="88723" y="126221"/>
                    <a:pt x="207786" y="278621"/>
                    <a:pt x="231598" y="310371"/>
                  </a:cubicBezTo>
                  <a:cubicBezTo>
                    <a:pt x="255410" y="342121"/>
                    <a:pt x="212548" y="284442"/>
                    <a:pt x="193498" y="265921"/>
                  </a:cubicBezTo>
                  <a:cubicBezTo>
                    <a:pt x="174448" y="247400"/>
                    <a:pt x="147990" y="242108"/>
                    <a:pt x="117298" y="199246"/>
                  </a:cubicBezTo>
                  <a:cubicBezTo>
                    <a:pt x="86606" y="156384"/>
                    <a:pt x="14110" y="26208"/>
                    <a:pt x="2998" y="557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0" name="フリーフォーム 369">
              <a:extLst>
                <a:ext uri="{FF2B5EF4-FFF2-40B4-BE49-F238E27FC236}">
                  <a16:creationId xmlns:a16="http://schemas.microsoft.com/office/drawing/2014/main" id="{7F105DE0-44E8-953F-43CF-C13AB970355F}"/>
                </a:ext>
              </a:extLst>
            </p:cNvPr>
            <p:cNvSpPr/>
            <p:nvPr/>
          </p:nvSpPr>
          <p:spPr>
            <a:xfrm>
              <a:off x="6679124" y="7040498"/>
              <a:ext cx="350581" cy="428627"/>
            </a:xfrm>
            <a:custGeom>
              <a:avLst/>
              <a:gdLst>
                <a:gd name="connsiteX0" fmla="*/ 16951 w 350581"/>
                <a:gd name="connsiteY0" fmla="*/ 20702 h 428627"/>
                <a:gd name="connsiteX1" fmla="*/ 55051 w 350581"/>
                <a:gd name="connsiteY1" fmla="*/ 71502 h 428627"/>
                <a:gd name="connsiteX2" fmla="*/ 340801 w 350581"/>
                <a:gd name="connsiteY2" fmla="*/ 414402 h 428627"/>
                <a:gd name="connsiteX3" fmla="*/ 255076 w 350581"/>
                <a:gd name="connsiteY3" fmla="*/ 331852 h 428627"/>
                <a:gd name="connsiteX4" fmla="*/ 16951 w 350581"/>
                <a:gd name="connsiteY4" fmla="*/ 20702 h 42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581" h="428627">
                  <a:moveTo>
                    <a:pt x="16951" y="20702"/>
                  </a:moveTo>
                  <a:cubicBezTo>
                    <a:pt x="-16386" y="-22690"/>
                    <a:pt x="1076" y="5885"/>
                    <a:pt x="55051" y="71502"/>
                  </a:cubicBezTo>
                  <a:cubicBezTo>
                    <a:pt x="109026" y="137119"/>
                    <a:pt x="307464" y="371010"/>
                    <a:pt x="340801" y="414402"/>
                  </a:cubicBezTo>
                  <a:cubicBezTo>
                    <a:pt x="374138" y="457794"/>
                    <a:pt x="316459" y="393765"/>
                    <a:pt x="255076" y="331852"/>
                  </a:cubicBezTo>
                  <a:cubicBezTo>
                    <a:pt x="193693" y="269940"/>
                    <a:pt x="50288" y="64094"/>
                    <a:pt x="16951" y="2070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1" name="フリーフォーム 370">
              <a:extLst>
                <a:ext uri="{FF2B5EF4-FFF2-40B4-BE49-F238E27FC236}">
                  <a16:creationId xmlns:a16="http://schemas.microsoft.com/office/drawing/2014/main" id="{C01811F7-BB05-E067-F440-95FA4AA53705}"/>
                </a:ext>
              </a:extLst>
            </p:cNvPr>
            <p:cNvSpPr/>
            <p:nvPr/>
          </p:nvSpPr>
          <p:spPr>
            <a:xfrm>
              <a:off x="6664253" y="7061188"/>
              <a:ext cx="298831" cy="406907"/>
            </a:xfrm>
            <a:custGeom>
              <a:avLst/>
              <a:gdLst>
                <a:gd name="connsiteX0" fmla="*/ 69922 w 298831"/>
                <a:gd name="connsiteY0" fmla="*/ 406412 h 406907"/>
                <a:gd name="connsiteX1" fmla="*/ 92147 w 298831"/>
                <a:gd name="connsiteY1" fmla="*/ 206387 h 406907"/>
                <a:gd name="connsiteX2" fmla="*/ 133422 w 298831"/>
                <a:gd name="connsiteY2" fmla="*/ 228612 h 406907"/>
                <a:gd name="connsiteX3" fmla="*/ 72 w 298831"/>
                <a:gd name="connsiteY3" fmla="*/ 12 h 406907"/>
                <a:gd name="connsiteX4" fmla="*/ 117547 w 298831"/>
                <a:gd name="connsiteY4" fmla="*/ 219087 h 406907"/>
                <a:gd name="connsiteX5" fmla="*/ 298522 w 298831"/>
                <a:gd name="connsiteY5" fmla="*/ 400062 h 406907"/>
                <a:gd name="connsiteX6" fmla="*/ 158822 w 298831"/>
                <a:gd name="connsiteY6" fmla="*/ 269887 h 406907"/>
                <a:gd name="connsiteX7" fmla="*/ 76272 w 298831"/>
                <a:gd name="connsiteY7" fmla="*/ 263537 h 406907"/>
                <a:gd name="connsiteX8" fmla="*/ 69922 w 298831"/>
                <a:gd name="connsiteY8" fmla="*/ 406412 h 40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831" h="406907">
                  <a:moveTo>
                    <a:pt x="69922" y="406412"/>
                  </a:moveTo>
                  <a:cubicBezTo>
                    <a:pt x="72568" y="396887"/>
                    <a:pt x="81564" y="236020"/>
                    <a:pt x="92147" y="206387"/>
                  </a:cubicBezTo>
                  <a:cubicBezTo>
                    <a:pt x="102730" y="176754"/>
                    <a:pt x="148768" y="263008"/>
                    <a:pt x="133422" y="228612"/>
                  </a:cubicBezTo>
                  <a:cubicBezTo>
                    <a:pt x="118076" y="194216"/>
                    <a:pt x="2718" y="1599"/>
                    <a:pt x="72" y="12"/>
                  </a:cubicBezTo>
                  <a:cubicBezTo>
                    <a:pt x="-2574" y="-1576"/>
                    <a:pt x="67805" y="152412"/>
                    <a:pt x="117547" y="219087"/>
                  </a:cubicBezTo>
                  <a:cubicBezTo>
                    <a:pt x="167289" y="285762"/>
                    <a:pt x="291643" y="391595"/>
                    <a:pt x="298522" y="400062"/>
                  </a:cubicBezTo>
                  <a:cubicBezTo>
                    <a:pt x="305401" y="408529"/>
                    <a:pt x="195864" y="292641"/>
                    <a:pt x="158822" y="269887"/>
                  </a:cubicBezTo>
                  <a:cubicBezTo>
                    <a:pt x="121780" y="247133"/>
                    <a:pt x="88443" y="241841"/>
                    <a:pt x="76272" y="263537"/>
                  </a:cubicBezTo>
                  <a:cubicBezTo>
                    <a:pt x="64101" y="285233"/>
                    <a:pt x="67276" y="415937"/>
                    <a:pt x="69922" y="40641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2" name="フリーフォーム 371">
              <a:extLst>
                <a:ext uri="{FF2B5EF4-FFF2-40B4-BE49-F238E27FC236}">
                  <a16:creationId xmlns:a16="http://schemas.microsoft.com/office/drawing/2014/main" id="{062C1D67-7769-20EB-846F-883A61161D9C}"/>
                </a:ext>
              </a:extLst>
            </p:cNvPr>
            <p:cNvSpPr/>
            <p:nvPr/>
          </p:nvSpPr>
          <p:spPr>
            <a:xfrm>
              <a:off x="6221825" y="6505241"/>
              <a:ext cx="239341" cy="336921"/>
            </a:xfrm>
            <a:custGeom>
              <a:avLst/>
              <a:gdLst>
                <a:gd name="connsiteX0" fmla="*/ 1175 w 239341"/>
                <a:gd name="connsiteY0" fmla="*/ 334 h 336921"/>
                <a:gd name="connsiteX1" fmla="*/ 147225 w 239341"/>
                <a:gd name="connsiteY1" fmla="*/ 206709 h 336921"/>
                <a:gd name="connsiteX2" fmla="*/ 102775 w 239341"/>
                <a:gd name="connsiteY2" fmla="*/ 178134 h 336921"/>
                <a:gd name="connsiteX3" fmla="*/ 239300 w 239341"/>
                <a:gd name="connsiteY3" fmla="*/ 336884 h 336921"/>
                <a:gd name="connsiteX4" fmla="*/ 86900 w 239341"/>
                <a:gd name="connsiteY4" fmla="*/ 162259 h 336921"/>
                <a:gd name="connsiteX5" fmla="*/ 1175 w 239341"/>
                <a:gd name="connsiteY5" fmla="*/ 334 h 33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341" h="336921">
                  <a:moveTo>
                    <a:pt x="1175" y="334"/>
                  </a:moveTo>
                  <a:cubicBezTo>
                    <a:pt x="11229" y="7742"/>
                    <a:pt x="130292" y="177076"/>
                    <a:pt x="147225" y="206709"/>
                  </a:cubicBezTo>
                  <a:cubicBezTo>
                    <a:pt x="164158" y="236342"/>
                    <a:pt x="87429" y="156438"/>
                    <a:pt x="102775" y="178134"/>
                  </a:cubicBezTo>
                  <a:cubicBezTo>
                    <a:pt x="118121" y="199830"/>
                    <a:pt x="241946" y="339530"/>
                    <a:pt x="239300" y="336884"/>
                  </a:cubicBezTo>
                  <a:cubicBezTo>
                    <a:pt x="236654" y="334238"/>
                    <a:pt x="126058" y="214117"/>
                    <a:pt x="86900" y="162259"/>
                  </a:cubicBezTo>
                  <a:cubicBezTo>
                    <a:pt x="47742" y="110401"/>
                    <a:pt x="-8879" y="-7074"/>
                    <a:pt x="1175" y="33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3" name="フリーフォーム 372">
              <a:extLst>
                <a:ext uri="{FF2B5EF4-FFF2-40B4-BE49-F238E27FC236}">
                  <a16:creationId xmlns:a16="http://schemas.microsoft.com/office/drawing/2014/main" id="{23993592-5E6B-04A5-9E16-09D04864061E}"/>
                </a:ext>
              </a:extLst>
            </p:cNvPr>
            <p:cNvSpPr/>
            <p:nvPr/>
          </p:nvSpPr>
          <p:spPr>
            <a:xfrm>
              <a:off x="5713171" y="8301681"/>
              <a:ext cx="411640" cy="1074098"/>
            </a:xfrm>
            <a:custGeom>
              <a:avLst/>
              <a:gdLst>
                <a:gd name="connsiteX0" fmla="*/ 154229 w 411640"/>
                <a:gd name="connsiteY0" fmla="*/ 10469 h 1074098"/>
                <a:gd name="connsiteX1" fmla="*/ 87554 w 411640"/>
                <a:gd name="connsiteY1" fmla="*/ 616894 h 1074098"/>
                <a:gd name="connsiteX2" fmla="*/ 100254 w 411640"/>
                <a:gd name="connsiteY2" fmla="*/ 610544 h 1074098"/>
                <a:gd name="connsiteX3" fmla="*/ 170104 w 411640"/>
                <a:gd name="connsiteY3" fmla="*/ 810569 h 1074098"/>
                <a:gd name="connsiteX4" fmla="*/ 163754 w 411640"/>
                <a:gd name="connsiteY4" fmla="*/ 775644 h 1074098"/>
                <a:gd name="connsiteX5" fmla="*/ 316154 w 411640"/>
                <a:gd name="connsiteY5" fmla="*/ 889944 h 1074098"/>
                <a:gd name="connsiteX6" fmla="*/ 363779 w 411640"/>
                <a:gd name="connsiteY6" fmla="*/ 969319 h 1074098"/>
                <a:gd name="connsiteX7" fmla="*/ 411404 w 411640"/>
                <a:gd name="connsiteY7" fmla="*/ 1074094 h 1074098"/>
                <a:gd name="connsiteX8" fmla="*/ 366954 w 411640"/>
                <a:gd name="connsiteY8" fmla="*/ 972494 h 1074098"/>
                <a:gd name="connsiteX9" fmla="*/ 122479 w 411640"/>
                <a:gd name="connsiteY9" fmla="*/ 731194 h 1074098"/>
                <a:gd name="connsiteX10" fmla="*/ 103429 w 411640"/>
                <a:gd name="connsiteY10" fmla="*/ 591494 h 1074098"/>
                <a:gd name="connsiteX11" fmla="*/ 1829 w 411640"/>
                <a:gd name="connsiteY11" fmla="*/ 400994 h 1074098"/>
                <a:gd name="connsiteX12" fmla="*/ 43104 w 411640"/>
                <a:gd name="connsiteY12" fmla="*/ 442269 h 1074098"/>
                <a:gd name="connsiteX13" fmla="*/ 106604 w 411640"/>
                <a:gd name="connsiteY13" fmla="*/ 248594 h 1074098"/>
                <a:gd name="connsiteX14" fmla="*/ 154229 w 411640"/>
                <a:gd name="connsiteY14" fmla="*/ 10469 h 1074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1640" h="1074098">
                  <a:moveTo>
                    <a:pt x="154229" y="10469"/>
                  </a:moveTo>
                  <a:cubicBezTo>
                    <a:pt x="151054" y="71852"/>
                    <a:pt x="96550" y="516882"/>
                    <a:pt x="87554" y="616894"/>
                  </a:cubicBezTo>
                  <a:cubicBezTo>
                    <a:pt x="78558" y="716906"/>
                    <a:pt x="86496" y="578265"/>
                    <a:pt x="100254" y="610544"/>
                  </a:cubicBezTo>
                  <a:cubicBezTo>
                    <a:pt x="114012" y="642823"/>
                    <a:pt x="159521" y="783052"/>
                    <a:pt x="170104" y="810569"/>
                  </a:cubicBezTo>
                  <a:cubicBezTo>
                    <a:pt x="180687" y="838086"/>
                    <a:pt x="139412" y="762415"/>
                    <a:pt x="163754" y="775644"/>
                  </a:cubicBezTo>
                  <a:cubicBezTo>
                    <a:pt x="188096" y="788873"/>
                    <a:pt x="282817" y="857665"/>
                    <a:pt x="316154" y="889944"/>
                  </a:cubicBezTo>
                  <a:cubicBezTo>
                    <a:pt x="349491" y="922223"/>
                    <a:pt x="347904" y="938627"/>
                    <a:pt x="363779" y="969319"/>
                  </a:cubicBezTo>
                  <a:cubicBezTo>
                    <a:pt x="379654" y="1000011"/>
                    <a:pt x="410875" y="1073565"/>
                    <a:pt x="411404" y="1074094"/>
                  </a:cubicBezTo>
                  <a:cubicBezTo>
                    <a:pt x="411933" y="1074623"/>
                    <a:pt x="415108" y="1029644"/>
                    <a:pt x="366954" y="972494"/>
                  </a:cubicBezTo>
                  <a:cubicBezTo>
                    <a:pt x="318800" y="915344"/>
                    <a:pt x="166400" y="794694"/>
                    <a:pt x="122479" y="731194"/>
                  </a:cubicBezTo>
                  <a:cubicBezTo>
                    <a:pt x="78558" y="667694"/>
                    <a:pt x="123537" y="646527"/>
                    <a:pt x="103429" y="591494"/>
                  </a:cubicBezTo>
                  <a:cubicBezTo>
                    <a:pt x="83321" y="536461"/>
                    <a:pt x="11883" y="425865"/>
                    <a:pt x="1829" y="400994"/>
                  </a:cubicBezTo>
                  <a:cubicBezTo>
                    <a:pt x="-8225" y="376123"/>
                    <a:pt x="25641" y="467669"/>
                    <a:pt x="43104" y="442269"/>
                  </a:cubicBezTo>
                  <a:cubicBezTo>
                    <a:pt x="60567" y="416869"/>
                    <a:pt x="91258" y="322677"/>
                    <a:pt x="106604" y="248594"/>
                  </a:cubicBezTo>
                  <a:cubicBezTo>
                    <a:pt x="121950" y="174511"/>
                    <a:pt x="157404" y="-50914"/>
                    <a:pt x="154229" y="1046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4" name="フリーフォーム 373">
              <a:extLst>
                <a:ext uri="{FF2B5EF4-FFF2-40B4-BE49-F238E27FC236}">
                  <a16:creationId xmlns:a16="http://schemas.microsoft.com/office/drawing/2014/main" id="{115C7835-4815-93F1-EEDB-ACE4EDEC12C8}"/>
                </a:ext>
              </a:extLst>
            </p:cNvPr>
            <p:cNvSpPr/>
            <p:nvPr/>
          </p:nvSpPr>
          <p:spPr>
            <a:xfrm>
              <a:off x="6132523" y="8713564"/>
              <a:ext cx="346308" cy="619627"/>
            </a:xfrm>
            <a:custGeom>
              <a:avLst/>
              <a:gdLst>
                <a:gd name="connsiteX0" fmla="*/ 344477 w 346308"/>
                <a:gd name="connsiteY0" fmla="*/ 4986 h 619627"/>
                <a:gd name="connsiteX1" fmla="*/ 103177 w 346308"/>
                <a:gd name="connsiteY1" fmla="*/ 351061 h 619627"/>
                <a:gd name="connsiteX2" fmla="*/ 163502 w 346308"/>
                <a:gd name="connsiteY2" fmla="*/ 303436 h 619627"/>
                <a:gd name="connsiteX3" fmla="*/ 1577 w 346308"/>
                <a:gd name="connsiteY3" fmla="*/ 614586 h 619627"/>
                <a:gd name="connsiteX4" fmla="*/ 87302 w 346308"/>
                <a:gd name="connsiteY4" fmla="*/ 478061 h 619627"/>
                <a:gd name="connsiteX5" fmla="*/ 188902 w 346308"/>
                <a:gd name="connsiteY5" fmla="*/ 243111 h 619627"/>
                <a:gd name="connsiteX6" fmla="*/ 214302 w 346308"/>
                <a:gd name="connsiteY6" fmla="*/ 151036 h 619627"/>
                <a:gd name="connsiteX7" fmla="*/ 344477 w 346308"/>
                <a:gd name="connsiteY7" fmla="*/ 4986 h 619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308" h="619627">
                  <a:moveTo>
                    <a:pt x="344477" y="4986"/>
                  </a:moveTo>
                  <a:cubicBezTo>
                    <a:pt x="325956" y="38324"/>
                    <a:pt x="133339" y="301319"/>
                    <a:pt x="103177" y="351061"/>
                  </a:cubicBezTo>
                  <a:cubicBezTo>
                    <a:pt x="73014" y="400803"/>
                    <a:pt x="180435" y="259515"/>
                    <a:pt x="163502" y="303436"/>
                  </a:cubicBezTo>
                  <a:cubicBezTo>
                    <a:pt x="146569" y="347357"/>
                    <a:pt x="14277" y="585482"/>
                    <a:pt x="1577" y="614586"/>
                  </a:cubicBezTo>
                  <a:cubicBezTo>
                    <a:pt x="-11123" y="643690"/>
                    <a:pt x="56081" y="539974"/>
                    <a:pt x="87302" y="478061"/>
                  </a:cubicBezTo>
                  <a:cubicBezTo>
                    <a:pt x="118523" y="416149"/>
                    <a:pt x="167735" y="297615"/>
                    <a:pt x="188902" y="243111"/>
                  </a:cubicBezTo>
                  <a:cubicBezTo>
                    <a:pt x="210069" y="188607"/>
                    <a:pt x="193135" y="187019"/>
                    <a:pt x="214302" y="151036"/>
                  </a:cubicBezTo>
                  <a:cubicBezTo>
                    <a:pt x="235469" y="115053"/>
                    <a:pt x="362998" y="-28352"/>
                    <a:pt x="344477" y="498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5" name="フリーフォーム 374">
              <a:extLst>
                <a:ext uri="{FF2B5EF4-FFF2-40B4-BE49-F238E27FC236}">
                  <a16:creationId xmlns:a16="http://schemas.microsoft.com/office/drawing/2014/main" id="{D9B9E22E-DB87-CEBB-1B15-257924FEE803}"/>
                </a:ext>
              </a:extLst>
            </p:cNvPr>
            <p:cNvSpPr/>
            <p:nvPr/>
          </p:nvSpPr>
          <p:spPr>
            <a:xfrm>
              <a:off x="5880601" y="9006954"/>
              <a:ext cx="253245" cy="321231"/>
            </a:xfrm>
            <a:custGeom>
              <a:avLst/>
              <a:gdLst>
                <a:gd name="connsiteX0" fmla="*/ 2674 w 253245"/>
                <a:gd name="connsiteY0" fmla="*/ 3696 h 321231"/>
                <a:gd name="connsiteX1" fmla="*/ 170949 w 253245"/>
                <a:gd name="connsiteY1" fmla="*/ 171971 h 321231"/>
                <a:gd name="connsiteX2" fmla="*/ 167774 w 253245"/>
                <a:gd name="connsiteY2" fmla="*/ 114821 h 321231"/>
                <a:gd name="connsiteX3" fmla="*/ 250324 w 253245"/>
                <a:gd name="connsiteY3" fmla="*/ 318021 h 321231"/>
                <a:gd name="connsiteX4" fmla="*/ 228099 w 253245"/>
                <a:gd name="connsiteY4" fmla="*/ 232296 h 321231"/>
                <a:gd name="connsiteX5" fmla="*/ 164599 w 253245"/>
                <a:gd name="connsiteY5" fmla="*/ 137046 h 321231"/>
                <a:gd name="connsiteX6" fmla="*/ 72524 w 253245"/>
                <a:gd name="connsiteY6" fmla="*/ 60846 h 321231"/>
                <a:gd name="connsiteX7" fmla="*/ 2674 w 253245"/>
                <a:gd name="connsiteY7" fmla="*/ 3696 h 321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245" h="321231">
                  <a:moveTo>
                    <a:pt x="2674" y="3696"/>
                  </a:moveTo>
                  <a:cubicBezTo>
                    <a:pt x="19078" y="22217"/>
                    <a:pt x="143432" y="153450"/>
                    <a:pt x="170949" y="171971"/>
                  </a:cubicBezTo>
                  <a:cubicBezTo>
                    <a:pt x="198466" y="190492"/>
                    <a:pt x="154545" y="90479"/>
                    <a:pt x="167774" y="114821"/>
                  </a:cubicBezTo>
                  <a:cubicBezTo>
                    <a:pt x="181003" y="139163"/>
                    <a:pt x="240270" y="298442"/>
                    <a:pt x="250324" y="318021"/>
                  </a:cubicBezTo>
                  <a:cubicBezTo>
                    <a:pt x="260378" y="337600"/>
                    <a:pt x="242386" y="262458"/>
                    <a:pt x="228099" y="232296"/>
                  </a:cubicBezTo>
                  <a:cubicBezTo>
                    <a:pt x="213812" y="202134"/>
                    <a:pt x="190528" y="165621"/>
                    <a:pt x="164599" y="137046"/>
                  </a:cubicBezTo>
                  <a:cubicBezTo>
                    <a:pt x="138670" y="108471"/>
                    <a:pt x="95278" y="80425"/>
                    <a:pt x="72524" y="60846"/>
                  </a:cubicBezTo>
                  <a:cubicBezTo>
                    <a:pt x="49770" y="41267"/>
                    <a:pt x="-13730" y="-14825"/>
                    <a:pt x="2674" y="369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6" name="フリーフォーム 375">
              <a:extLst>
                <a:ext uri="{FF2B5EF4-FFF2-40B4-BE49-F238E27FC236}">
                  <a16:creationId xmlns:a16="http://schemas.microsoft.com/office/drawing/2014/main" id="{1522ABF0-29B9-6FD3-D6D1-30F94523BEE9}"/>
                </a:ext>
              </a:extLst>
            </p:cNvPr>
            <p:cNvSpPr/>
            <p:nvPr/>
          </p:nvSpPr>
          <p:spPr>
            <a:xfrm>
              <a:off x="6110151" y="8755000"/>
              <a:ext cx="379972" cy="616182"/>
            </a:xfrm>
            <a:custGeom>
              <a:avLst/>
              <a:gdLst>
                <a:gd name="connsiteX0" fmla="*/ 363674 w 379972"/>
                <a:gd name="connsiteY0" fmla="*/ 4825 h 616182"/>
                <a:gd name="connsiteX1" fmla="*/ 217624 w 379972"/>
                <a:gd name="connsiteY1" fmla="*/ 252475 h 616182"/>
                <a:gd name="connsiteX2" fmla="*/ 135074 w 379972"/>
                <a:gd name="connsiteY2" fmla="*/ 404875 h 616182"/>
                <a:gd name="connsiteX3" fmla="*/ 1724 w 379972"/>
                <a:gd name="connsiteY3" fmla="*/ 611250 h 616182"/>
                <a:gd name="connsiteX4" fmla="*/ 68399 w 379972"/>
                <a:gd name="connsiteY4" fmla="*/ 531875 h 616182"/>
                <a:gd name="connsiteX5" fmla="*/ 198574 w 379972"/>
                <a:gd name="connsiteY5" fmla="*/ 312800 h 616182"/>
                <a:gd name="connsiteX6" fmla="*/ 303349 w 379972"/>
                <a:gd name="connsiteY6" fmla="*/ 144525 h 616182"/>
                <a:gd name="connsiteX7" fmla="*/ 370024 w 379972"/>
                <a:gd name="connsiteY7" fmla="*/ 90550 h 616182"/>
                <a:gd name="connsiteX8" fmla="*/ 363674 w 379972"/>
                <a:gd name="connsiteY8" fmla="*/ 4825 h 61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9972" h="616182">
                  <a:moveTo>
                    <a:pt x="363674" y="4825"/>
                  </a:moveTo>
                  <a:cubicBezTo>
                    <a:pt x="338274" y="31813"/>
                    <a:pt x="255724" y="185800"/>
                    <a:pt x="217624" y="252475"/>
                  </a:cubicBezTo>
                  <a:cubicBezTo>
                    <a:pt x="179524" y="319150"/>
                    <a:pt x="171057" y="345079"/>
                    <a:pt x="135074" y="404875"/>
                  </a:cubicBezTo>
                  <a:cubicBezTo>
                    <a:pt x="99091" y="464671"/>
                    <a:pt x="12836" y="590083"/>
                    <a:pt x="1724" y="611250"/>
                  </a:cubicBezTo>
                  <a:cubicBezTo>
                    <a:pt x="-9389" y="632417"/>
                    <a:pt x="35591" y="581617"/>
                    <a:pt x="68399" y="531875"/>
                  </a:cubicBezTo>
                  <a:cubicBezTo>
                    <a:pt x="101207" y="482133"/>
                    <a:pt x="159416" y="377358"/>
                    <a:pt x="198574" y="312800"/>
                  </a:cubicBezTo>
                  <a:cubicBezTo>
                    <a:pt x="237732" y="248242"/>
                    <a:pt x="274774" y="181567"/>
                    <a:pt x="303349" y="144525"/>
                  </a:cubicBezTo>
                  <a:cubicBezTo>
                    <a:pt x="331924" y="107483"/>
                    <a:pt x="360499" y="109071"/>
                    <a:pt x="370024" y="90550"/>
                  </a:cubicBezTo>
                  <a:cubicBezTo>
                    <a:pt x="379549" y="72029"/>
                    <a:pt x="389074" y="-22163"/>
                    <a:pt x="363674" y="482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7" name="フリーフォーム 376">
              <a:extLst>
                <a:ext uri="{FF2B5EF4-FFF2-40B4-BE49-F238E27FC236}">
                  <a16:creationId xmlns:a16="http://schemas.microsoft.com/office/drawing/2014/main" id="{E7F5B617-8ED7-4A1E-1DDE-AB6DAB078DD9}"/>
                </a:ext>
              </a:extLst>
            </p:cNvPr>
            <p:cNvSpPr/>
            <p:nvPr/>
          </p:nvSpPr>
          <p:spPr>
            <a:xfrm>
              <a:off x="6130361" y="9062888"/>
              <a:ext cx="340659" cy="452771"/>
            </a:xfrm>
            <a:custGeom>
              <a:avLst/>
              <a:gdLst>
                <a:gd name="connsiteX0" fmla="*/ 111689 w 340659"/>
                <a:gd name="connsiteY0" fmla="*/ 20787 h 452771"/>
                <a:gd name="connsiteX1" fmla="*/ 321239 w 340659"/>
                <a:gd name="connsiteY1" fmla="*/ 433537 h 452771"/>
                <a:gd name="connsiteX2" fmla="*/ 295839 w 340659"/>
                <a:gd name="connsiteY2" fmla="*/ 370037 h 452771"/>
                <a:gd name="connsiteX3" fmla="*/ 6914 w 340659"/>
                <a:gd name="connsiteY3" fmla="*/ 239862 h 452771"/>
                <a:gd name="connsiteX4" fmla="*/ 92639 w 340659"/>
                <a:gd name="connsiteY4" fmla="*/ 179537 h 452771"/>
                <a:gd name="connsiteX5" fmla="*/ 121214 w 340659"/>
                <a:gd name="connsiteY5" fmla="*/ 71587 h 452771"/>
                <a:gd name="connsiteX6" fmla="*/ 111689 w 340659"/>
                <a:gd name="connsiteY6" fmla="*/ 20787 h 45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0659" h="452771">
                  <a:moveTo>
                    <a:pt x="111689" y="20787"/>
                  </a:moveTo>
                  <a:cubicBezTo>
                    <a:pt x="145027" y="81112"/>
                    <a:pt x="290547" y="375329"/>
                    <a:pt x="321239" y="433537"/>
                  </a:cubicBezTo>
                  <a:cubicBezTo>
                    <a:pt x="351931" y="491745"/>
                    <a:pt x="348226" y="402316"/>
                    <a:pt x="295839" y="370037"/>
                  </a:cubicBezTo>
                  <a:cubicBezTo>
                    <a:pt x="243452" y="337758"/>
                    <a:pt x="40781" y="271612"/>
                    <a:pt x="6914" y="239862"/>
                  </a:cubicBezTo>
                  <a:cubicBezTo>
                    <a:pt x="-26953" y="208112"/>
                    <a:pt x="73589" y="207583"/>
                    <a:pt x="92639" y="179537"/>
                  </a:cubicBezTo>
                  <a:cubicBezTo>
                    <a:pt x="111689" y="151491"/>
                    <a:pt x="115922" y="94870"/>
                    <a:pt x="121214" y="71587"/>
                  </a:cubicBezTo>
                  <a:cubicBezTo>
                    <a:pt x="126506" y="48304"/>
                    <a:pt x="78351" y="-39538"/>
                    <a:pt x="111689" y="2078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8" name="フリーフォーム 377">
              <a:extLst>
                <a:ext uri="{FF2B5EF4-FFF2-40B4-BE49-F238E27FC236}">
                  <a16:creationId xmlns:a16="http://schemas.microsoft.com/office/drawing/2014/main" id="{E27FD7ED-9561-FEAA-1104-39EF29C57C36}"/>
                </a:ext>
              </a:extLst>
            </p:cNvPr>
            <p:cNvSpPr/>
            <p:nvPr/>
          </p:nvSpPr>
          <p:spPr>
            <a:xfrm>
              <a:off x="6275825" y="9115259"/>
              <a:ext cx="661848" cy="540338"/>
            </a:xfrm>
            <a:custGeom>
              <a:avLst/>
              <a:gdLst>
                <a:gd name="connsiteX0" fmla="*/ 1150 w 661848"/>
                <a:gd name="connsiteY0" fmla="*/ 166 h 540338"/>
                <a:gd name="connsiteX1" fmla="*/ 258325 w 661848"/>
                <a:gd name="connsiteY1" fmla="*/ 311316 h 540338"/>
                <a:gd name="connsiteX2" fmla="*/ 267850 w 661848"/>
                <a:gd name="connsiteY2" fmla="*/ 324016 h 540338"/>
                <a:gd name="connsiteX3" fmla="*/ 505975 w 661848"/>
                <a:gd name="connsiteY3" fmla="*/ 463716 h 540338"/>
                <a:gd name="connsiteX4" fmla="*/ 661550 w 661848"/>
                <a:gd name="connsiteY4" fmla="*/ 539916 h 540338"/>
                <a:gd name="connsiteX5" fmla="*/ 467875 w 661848"/>
                <a:gd name="connsiteY5" fmla="*/ 431966 h 540338"/>
                <a:gd name="connsiteX6" fmla="*/ 175775 w 661848"/>
                <a:gd name="connsiteY6" fmla="*/ 270041 h 540338"/>
                <a:gd name="connsiteX7" fmla="*/ 1150 w 661848"/>
                <a:gd name="connsiteY7" fmla="*/ 166 h 54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1848" h="540338">
                  <a:moveTo>
                    <a:pt x="1150" y="166"/>
                  </a:moveTo>
                  <a:cubicBezTo>
                    <a:pt x="14908" y="7045"/>
                    <a:pt x="213875" y="257341"/>
                    <a:pt x="258325" y="311316"/>
                  </a:cubicBezTo>
                  <a:cubicBezTo>
                    <a:pt x="302775" y="365291"/>
                    <a:pt x="226575" y="298616"/>
                    <a:pt x="267850" y="324016"/>
                  </a:cubicBezTo>
                  <a:cubicBezTo>
                    <a:pt x="309125" y="349416"/>
                    <a:pt x="440358" y="427733"/>
                    <a:pt x="505975" y="463716"/>
                  </a:cubicBezTo>
                  <a:cubicBezTo>
                    <a:pt x="571592" y="499699"/>
                    <a:pt x="667900" y="545208"/>
                    <a:pt x="661550" y="539916"/>
                  </a:cubicBezTo>
                  <a:cubicBezTo>
                    <a:pt x="655200" y="534624"/>
                    <a:pt x="467875" y="431966"/>
                    <a:pt x="467875" y="431966"/>
                  </a:cubicBezTo>
                  <a:cubicBezTo>
                    <a:pt x="386913" y="386987"/>
                    <a:pt x="251446" y="338833"/>
                    <a:pt x="175775" y="270041"/>
                  </a:cubicBezTo>
                  <a:cubicBezTo>
                    <a:pt x="100104" y="201249"/>
                    <a:pt x="-12608" y="-6713"/>
                    <a:pt x="1150" y="16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9" name="フリーフォーム 378">
              <a:extLst>
                <a:ext uri="{FF2B5EF4-FFF2-40B4-BE49-F238E27FC236}">
                  <a16:creationId xmlns:a16="http://schemas.microsoft.com/office/drawing/2014/main" id="{E22B9A53-8CD2-8DB7-64C9-A70148E6B042}"/>
                </a:ext>
              </a:extLst>
            </p:cNvPr>
            <p:cNvSpPr/>
            <p:nvPr/>
          </p:nvSpPr>
          <p:spPr>
            <a:xfrm>
              <a:off x="6635750" y="9299835"/>
              <a:ext cx="776111" cy="367758"/>
            </a:xfrm>
            <a:custGeom>
              <a:avLst/>
              <a:gdLst>
                <a:gd name="connsiteX0" fmla="*/ 0 w 776111"/>
                <a:gd name="connsiteY0" fmla="*/ 142615 h 367758"/>
                <a:gd name="connsiteX1" fmla="*/ 352425 w 776111"/>
                <a:gd name="connsiteY1" fmla="*/ 352165 h 367758"/>
                <a:gd name="connsiteX2" fmla="*/ 527050 w 776111"/>
                <a:gd name="connsiteY2" fmla="*/ 348990 h 367758"/>
                <a:gd name="connsiteX3" fmla="*/ 508000 w 776111"/>
                <a:gd name="connsiteY3" fmla="*/ 361690 h 367758"/>
                <a:gd name="connsiteX4" fmla="*/ 663575 w 776111"/>
                <a:gd name="connsiteY4" fmla="*/ 237865 h 367758"/>
                <a:gd name="connsiteX5" fmla="*/ 657225 w 776111"/>
                <a:gd name="connsiteY5" fmla="*/ 253740 h 367758"/>
                <a:gd name="connsiteX6" fmla="*/ 774700 w 776111"/>
                <a:gd name="connsiteY6" fmla="*/ 2915 h 367758"/>
                <a:gd name="connsiteX7" fmla="*/ 714375 w 776111"/>
                <a:gd name="connsiteY7" fmla="*/ 126740 h 367758"/>
                <a:gd name="connsiteX8" fmla="*/ 600075 w 776111"/>
                <a:gd name="connsiteY8" fmla="*/ 275965 h 367758"/>
                <a:gd name="connsiteX9" fmla="*/ 488950 w 776111"/>
                <a:gd name="connsiteY9" fmla="*/ 333115 h 367758"/>
                <a:gd name="connsiteX10" fmla="*/ 358775 w 776111"/>
                <a:gd name="connsiteY10" fmla="*/ 320415 h 367758"/>
                <a:gd name="connsiteX11" fmla="*/ 234950 w 776111"/>
                <a:gd name="connsiteY11" fmla="*/ 263265 h 367758"/>
                <a:gd name="connsiteX12" fmla="*/ 0 w 776111"/>
                <a:gd name="connsiteY12" fmla="*/ 142615 h 367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6111" h="367758">
                  <a:moveTo>
                    <a:pt x="0" y="142615"/>
                  </a:moveTo>
                  <a:cubicBezTo>
                    <a:pt x="132291" y="230192"/>
                    <a:pt x="264583" y="317769"/>
                    <a:pt x="352425" y="352165"/>
                  </a:cubicBezTo>
                  <a:cubicBezTo>
                    <a:pt x="440267" y="386561"/>
                    <a:pt x="527050" y="348990"/>
                    <a:pt x="527050" y="348990"/>
                  </a:cubicBezTo>
                  <a:cubicBezTo>
                    <a:pt x="552979" y="350578"/>
                    <a:pt x="485246" y="380211"/>
                    <a:pt x="508000" y="361690"/>
                  </a:cubicBezTo>
                  <a:cubicBezTo>
                    <a:pt x="530754" y="343169"/>
                    <a:pt x="638704" y="255857"/>
                    <a:pt x="663575" y="237865"/>
                  </a:cubicBezTo>
                  <a:cubicBezTo>
                    <a:pt x="688446" y="219873"/>
                    <a:pt x="638704" y="292898"/>
                    <a:pt x="657225" y="253740"/>
                  </a:cubicBezTo>
                  <a:cubicBezTo>
                    <a:pt x="675746" y="214582"/>
                    <a:pt x="765175" y="24082"/>
                    <a:pt x="774700" y="2915"/>
                  </a:cubicBezTo>
                  <a:cubicBezTo>
                    <a:pt x="784225" y="-18252"/>
                    <a:pt x="743479" y="81232"/>
                    <a:pt x="714375" y="126740"/>
                  </a:cubicBezTo>
                  <a:cubicBezTo>
                    <a:pt x="685271" y="172248"/>
                    <a:pt x="637646" y="241569"/>
                    <a:pt x="600075" y="275965"/>
                  </a:cubicBezTo>
                  <a:cubicBezTo>
                    <a:pt x="562504" y="310361"/>
                    <a:pt x="529167" y="325707"/>
                    <a:pt x="488950" y="333115"/>
                  </a:cubicBezTo>
                  <a:cubicBezTo>
                    <a:pt x="448733" y="340523"/>
                    <a:pt x="401108" y="332057"/>
                    <a:pt x="358775" y="320415"/>
                  </a:cubicBezTo>
                  <a:cubicBezTo>
                    <a:pt x="316442" y="308773"/>
                    <a:pt x="234950" y="263265"/>
                    <a:pt x="234950" y="263265"/>
                  </a:cubicBezTo>
                  <a:lnTo>
                    <a:pt x="0" y="142615"/>
                  </a:ln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0" name="フリーフォーム 379">
              <a:extLst>
                <a:ext uri="{FF2B5EF4-FFF2-40B4-BE49-F238E27FC236}">
                  <a16:creationId xmlns:a16="http://schemas.microsoft.com/office/drawing/2014/main" id="{B449535D-BADC-BBC8-8353-7B3F8C6A8FF3}"/>
                </a:ext>
              </a:extLst>
            </p:cNvPr>
            <p:cNvSpPr/>
            <p:nvPr/>
          </p:nvSpPr>
          <p:spPr>
            <a:xfrm>
              <a:off x="6424489" y="8020170"/>
              <a:ext cx="173165" cy="1292158"/>
            </a:xfrm>
            <a:custGeom>
              <a:avLst/>
              <a:gdLst>
                <a:gd name="connsiteX0" fmla="*/ 1711 w 173165"/>
                <a:gd name="connsiteY0" fmla="*/ 15755 h 1292158"/>
                <a:gd name="connsiteX1" fmla="*/ 100136 w 173165"/>
                <a:gd name="connsiteY1" fmla="*/ 885705 h 1292158"/>
                <a:gd name="connsiteX2" fmla="*/ 96961 w 173165"/>
                <a:gd name="connsiteY2" fmla="*/ 866655 h 1292158"/>
                <a:gd name="connsiteX3" fmla="*/ 166811 w 173165"/>
                <a:gd name="connsiteY3" fmla="*/ 1187330 h 1292158"/>
                <a:gd name="connsiteX4" fmla="*/ 122361 w 173165"/>
                <a:gd name="connsiteY4" fmla="*/ 1028580 h 1292158"/>
                <a:gd name="connsiteX5" fmla="*/ 173161 w 173165"/>
                <a:gd name="connsiteY5" fmla="*/ 1292105 h 1292158"/>
                <a:gd name="connsiteX6" fmla="*/ 119186 w 173165"/>
                <a:gd name="connsiteY6" fmla="*/ 1003180 h 1292158"/>
                <a:gd name="connsiteX7" fmla="*/ 62036 w 173165"/>
                <a:gd name="connsiteY7" fmla="*/ 761880 h 1292158"/>
                <a:gd name="connsiteX8" fmla="*/ 74736 w 173165"/>
                <a:gd name="connsiteY8" fmla="*/ 847605 h 1292158"/>
                <a:gd name="connsiteX9" fmla="*/ 55686 w 173165"/>
                <a:gd name="connsiteY9" fmla="*/ 520580 h 1292158"/>
                <a:gd name="connsiteX10" fmla="*/ 71561 w 173165"/>
                <a:gd name="connsiteY10" fmla="*/ 63380 h 1292158"/>
                <a:gd name="connsiteX11" fmla="*/ 39811 w 173165"/>
                <a:gd name="connsiteY11" fmla="*/ 304680 h 1292158"/>
                <a:gd name="connsiteX12" fmla="*/ 1711 w 173165"/>
                <a:gd name="connsiteY12" fmla="*/ 15755 h 129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3165" h="1292158">
                  <a:moveTo>
                    <a:pt x="1711" y="15755"/>
                  </a:moveTo>
                  <a:cubicBezTo>
                    <a:pt x="11765" y="112593"/>
                    <a:pt x="84261" y="743888"/>
                    <a:pt x="100136" y="885705"/>
                  </a:cubicBezTo>
                  <a:cubicBezTo>
                    <a:pt x="116011" y="1027522"/>
                    <a:pt x="85849" y="816384"/>
                    <a:pt x="96961" y="866655"/>
                  </a:cubicBezTo>
                  <a:cubicBezTo>
                    <a:pt x="108073" y="916926"/>
                    <a:pt x="162578" y="1160343"/>
                    <a:pt x="166811" y="1187330"/>
                  </a:cubicBezTo>
                  <a:cubicBezTo>
                    <a:pt x="171044" y="1214318"/>
                    <a:pt x="121303" y="1011118"/>
                    <a:pt x="122361" y="1028580"/>
                  </a:cubicBezTo>
                  <a:cubicBezTo>
                    <a:pt x="123419" y="1046042"/>
                    <a:pt x="173690" y="1296338"/>
                    <a:pt x="173161" y="1292105"/>
                  </a:cubicBezTo>
                  <a:cubicBezTo>
                    <a:pt x="172632" y="1287872"/>
                    <a:pt x="137707" y="1091551"/>
                    <a:pt x="119186" y="1003180"/>
                  </a:cubicBezTo>
                  <a:cubicBezTo>
                    <a:pt x="100665" y="914809"/>
                    <a:pt x="69444" y="787809"/>
                    <a:pt x="62036" y="761880"/>
                  </a:cubicBezTo>
                  <a:cubicBezTo>
                    <a:pt x="54628" y="735951"/>
                    <a:pt x="75794" y="887822"/>
                    <a:pt x="74736" y="847605"/>
                  </a:cubicBezTo>
                  <a:cubicBezTo>
                    <a:pt x="73678" y="807388"/>
                    <a:pt x="56215" y="651284"/>
                    <a:pt x="55686" y="520580"/>
                  </a:cubicBezTo>
                  <a:cubicBezTo>
                    <a:pt x="55157" y="389876"/>
                    <a:pt x="74207" y="99363"/>
                    <a:pt x="71561" y="63380"/>
                  </a:cubicBezTo>
                  <a:cubicBezTo>
                    <a:pt x="68915" y="27397"/>
                    <a:pt x="50923" y="309442"/>
                    <a:pt x="39811" y="304680"/>
                  </a:cubicBezTo>
                  <a:cubicBezTo>
                    <a:pt x="28699" y="299918"/>
                    <a:pt x="-8343" y="-81083"/>
                    <a:pt x="1711" y="1575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1" name="フリーフォーム 380">
              <a:extLst>
                <a:ext uri="{FF2B5EF4-FFF2-40B4-BE49-F238E27FC236}">
                  <a16:creationId xmlns:a16="http://schemas.microsoft.com/office/drawing/2014/main" id="{29D56632-4C41-03D3-236F-26E69093C223}"/>
                </a:ext>
              </a:extLst>
            </p:cNvPr>
            <p:cNvSpPr/>
            <p:nvPr/>
          </p:nvSpPr>
          <p:spPr>
            <a:xfrm>
              <a:off x="6413103" y="7972766"/>
              <a:ext cx="71240" cy="546019"/>
            </a:xfrm>
            <a:custGeom>
              <a:avLst/>
              <a:gdLst>
                <a:gd name="connsiteX0" fmla="*/ 397 w 71240"/>
                <a:gd name="connsiteY0" fmla="*/ 12359 h 546019"/>
                <a:gd name="connsiteX1" fmla="*/ 63897 w 71240"/>
                <a:gd name="connsiteY1" fmla="*/ 526709 h 546019"/>
                <a:gd name="connsiteX2" fmla="*/ 67072 w 71240"/>
                <a:gd name="connsiteY2" fmla="*/ 412409 h 546019"/>
                <a:gd name="connsiteX3" fmla="*/ 38497 w 71240"/>
                <a:gd name="connsiteY3" fmla="*/ 177459 h 546019"/>
                <a:gd name="connsiteX4" fmla="*/ 397 w 71240"/>
                <a:gd name="connsiteY4" fmla="*/ 12359 h 54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40" h="546019">
                  <a:moveTo>
                    <a:pt x="397" y="12359"/>
                  </a:moveTo>
                  <a:cubicBezTo>
                    <a:pt x="4630" y="70567"/>
                    <a:pt x="52785" y="460034"/>
                    <a:pt x="63897" y="526709"/>
                  </a:cubicBezTo>
                  <a:cubicBezTo>
                    <a:pt x="75010" y="593384"/>
                    <a:pt x="71305" y="470617"/>
                    <a:pt x="67072" y="412409"/>
                  </a:cubicBezTo>
                  <a:cubicBezTo>
                    <a:pt x="62839" y="354201"/>
                    <a:pt x="50139" y="237784"/>
                    <a:pt x="38497" y="177459"/>
                  </a:cubicBezTo>
                  <a:cubicBezTo>
                    <a:pt x="26855" y="117134"/>
                    <a:pt x="-3836" y="-45849"/>
                    <a:pt x="397" y="1235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2" name="フリーフォーム 381">
              <a:extLst>
                <a:ext uri="{FF2B5EF4-FFF2-40B4-BE49-F238E27FC236}">
                  <a16:creationId xmlns:a16="http://schemas.microsoft.com/office/drawing/2014/main" id="{17A42799-7FB8-1D4A-80F5-D7628F3C12BA}"/>
                </a:ext>
              </a:extLst>
            </p:cNvPr>
            <p:cNvSpPr/>
            <p:nvPr/>
          </p:nvSpPr>
          <p:spPr>
            <a:xfrm>
              <a:off x="6442058" y="8899517"/>
              <a:ext cx="123842" cy="492429"/>
            </a:xfrm>
            <a:custGeom>
              <a:avLst/>
              <a:gdLst>
                <a:gd name="connsiteX0" fmla="*/ 57167 w 123842"/>
                <a:gd name="connsiteY0" fmla="*/ 8 h 492429"/>
                <a:gd name="connsiteX1" fmla="*/ 17 w 123842"/>
                <a:gd name="connsiteY1" fmla="*/ 139708 h 492429"/>
                <a:gd name="connsiteX2" fmla="*/ 50817 w 123842"/>
                <a:gd name="connsiteY2" fmla="*/ 254008 h 492429"/>
                <a:gd name="connsiteX3" fmla="*/ 34942 w 123842"/>
                <a:gd name="connsiteY3" fmla="*/ 212733 h 492429"/>
                <a:gd name="connsiteX4" fmla="*/ 123842 w 123842"/>
                <a:gd name="connsiteY4" fmla="*/ 492133 h 492429"/>
                <a:gd name="connsiteX5" fmla="*/ 34942 w 123842"/>
                <a:gd name="connsiteY5" fmla="*/ 263533 h 492429"/>
                <a:gd name="connsiteX6" fmla="*/ 38117 w 123842"/>
                <a:gd name="connsiteY6" fmla="*/ 120658 h 492429"/>
                <a:gd name="connsiteX7" fmla="*/ 9542 w 123842"/>
                <a:gd name="connsiteY7" fmla="*/ 146058 h 492429"/>
                <a:gd name="connsiteX8" fmla="*/ 57167 w 123842"/>
                <a:gd name="connsiteY8" fmla="*/ 8 h 49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842" h="492429">
                  <a:moveTo>
                    <a:pt x="57167" y="8"/>
                  </a:moveTo>
                  <a:cubicBezTo>
                    <a:pt x="55579" y="-1050"/>
                    <a:pt x="1075" y="97375"/>
                    <a:pt x="17" y="139708"/>
                  </a:cubicBezTo>
                  <a:cubicBezTo>
                    <a:pt x="-1041" y="182041"/>
                    <a:pt x="44996" y="241837"/>
                    <a:pt x="50817" y="254008"/>
                  </a:cubicBezTo>
                  <a:cubicBezTo>
                    <a:pt x="56638" y="266179"/>
                    <a:pt x="22771" y="173046"/>
                    <a:pt x="34942" y="212733"/>
                  </a:cubicBezTo>
                  <a:cubicBezTo>
                    <a:pt x="47113" y="252420"/>
                    <a:pt x="123842" y="483666"/>
                    <a:pt x="123842" y="492133"/>
                  </a:cubicBezTo>
                  <a:cubicBezTo>
                    <a:pt x="123842" y="500600"/>
                    <a:pt x="49229" y="325445"/>
                    <a:pt x="34942" y="263533"/>
                  </a:cubicBezTo>
                  <a:cubicBezTo>
                    <a:pt x="20655" y="201621"/>
                    <a:pt x="42350" y="140237"/>
                    <a:pt x="38117" y="120658"/>
                  </a:cubicBezTo>
                  <a:cubicBezTo>
                    <a:pt x="33884" y="101079"/>
                    <a:pt x="9542" y="165637"/>
                    <a:pt x="9542" y="146058"/>
                  </a:cubicBezTo>
                  <a:cubicBezTo>
                    <a:pt x="9542" y="126479"/>
                    <a:pt x="58755" y="1066"/>
                    <a:pt x="57167" y="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3" name="フリーフォーム 382">
              <a:extLst>
                <a:ext uri="{FF2B5EF4-FFF2-40B4-BE49-F238E27FC236}">
                  <a16:creationId xmlns:a16="http://schemas.microsoft.com/office/drawing/2014/main" id="{04F8C939-7CC6-EC61-165A-AD80DA024389}"/>
                </a:ext>
              </a:extLst>
            </p:cNvPr>
            <p:cNvSpPr/>
            <p:nvPr/>
          </p:nvSpPr>
          <p:spPr>
            <a:xfrm>
              <a:off x="6370788" y="8927970"/>
              <a:ext cx="77887" cy="313250"/>
            </a:xfrm>
            <a:custGeom>
              <a:avLst/>
              <a:gdLst>
                <a:gd name="connsiteX0" fmla="*/ 64937 w 77887"/>
                <a:gd name="connsiteY0" fmla="*/ 130 h 313250"/>
                <a:gd name="connsiteX1" fmla="*/ 42712 w 77887"/>
                <a:gd name="connsiteY1" fmla="*/ 123955 h 313250"/>
                <a:gd name="connsiteX2" fmla="*/ 77637 w 77887"/>
                <a:gd name="connsiteY2" fmla="*/ 311280 h 313250"/>
                <a:gd name="connsiteX3" fmla="*/ 55412 w 77887"/>
                <a:gd name="connsiteY3" fmla="*/ 216030 h 313250"/>
                <a:gd name="connsiteX4" fmla="*/ 1437 w 77887"/>
                <a:gd name="connsiteY4" fmla="*/ 117605 h 313250"/>
                <a:gd name="connsiteX5" fmla="*/ 17312 w 77887"/>
                <a:gd name="connsiteY5" fmla="*/ 146180 h 313250"/>
                <a:gd name="connsiteX6" fmla="*/ 64937 w 77887"/>
                <a:gd name="connsiteY6" fmla="*/ 130 h 31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887" h="313250">
                  <a:moveTo>
                    <a:pt x="64937" y="130"/>
                  </a:moveTo>
                  <a:cubicBezTo>
                    <a:pt x="69170" y="-3574"/>
                    <a:pt x="40595" y="72097"/>
                    <a:pt x="42712" y="123955"/>
                  </a:cubicBezTo>
                  <a:cubicBezTo>
                    <a:pt x="44829" y="175813"/>
                    <a:pt x="75520" y="295934"/>
                    <a:pt x="77637" y="311280"/>
                  </a:cubicBezTo>
                  <a:cubicBezTo>
                    <a:pt x="79754" y="326626"/>
                    <a:pt x="68112" y="248309"/>
                    <a:pt x="55412" y="216030"/>
                  </a:cubicBezTo>
                  <a:cubicBezTo>
                    <a:pt x="42712" y="183751"/>
                    <a:pt x="7787" y="129247"/>
                    <a:pt x="1437" y="117605"/>
                  </a:cubicBezTo>
                  <a:cubicBezTo>
                    <a:pt x="-4913" y="105963"/>
                    <a:pt x="11491" y="163113"/>
                    <a:pt x="17312" y="146180"/>
                  </a:cubicBezTo>
                  <a:cubicBezTo>
                    <a:pt x="23133" y="129247"/>
                    <a:pt x="60704" y="3834"/>
                    <a:pt x="64937" y="13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フリーフォーム 383">
              <a:extLst>
                <a:ext uri="{FF2B5EF4-FFF2-40B4-BE49-F238E27FC236}">
                  <a16:creationId xmlns:a16="http://schemas.microsoft.com/office/drawing/2014/main" id="{DA58A8A7-92DC-1AA2-161C-D8432F5199DF}"/>
                </a:ext>
              </a:extLst>
            </p:cNvPr>
            <p:cNvSpPr/>
            <p:nvPr/>
          </p:nvSpPr>
          <p:spPr>
            <a:xfrm>
              <a:off x="6978447" y="7949371"/>
              <a:ext cx="276329" cy="601524"/>
            </a:xfrm>
            <a:custGeom>
              <a:avLst/>
              <a:gdLst>
                <a:gd name="connsiteX0" fmla="*/ 203 w 276329"/>
                <a:gd name="connsiteY0" fmla="*/ 829 h 601524"/>
                <a:gd name="connsiteX1" fmla="*/ 231978 w 276329"/>
                <a:gd name="connsiteY1" fmla="*/ 502479 h 601524"/>
                <a:gd name="connsiteX2" fmla="*/ 273253 w 276329"/>
                <a:gd name="connsiteY2" fmla="*/ 588204 h 601524"/>
                <a:gd name="connsiteX3" fmla="*/ 187528 w 276329"/>
                <a:gd name="connsiteY3" fmla="*/ 321504 h 601524"/>
                <a:gd name="connsiteX4" fmla="*/ 190703 w 276329"/>
                <a:gd name="connsiteY4" fmla="*/ 381829 h 601524"/>
                <a:gd name="connsiteX5" fmla="*/ 203 w 276329"/>
                <a:gd name="connsiteY5" fmla="*/ 829 h 60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329" h="601524">
                  <a:moveTo>
                    <a:pt x="203" y="829"/>
                  </a:moveTo>
                  <a:cubicBezTo>
                    <a:pt x="7082" y="20937"/>
                    <a:pt x="186470" y="404583"/>
                    <a:pt x="231978" y="502479"/>
                  </a:cubicBezTo>
                  <a:cubicBezTo>
                    <a:pt x="277486" y="600375"/>
                    <a:pt x="280661" y="618366"/>
                    <a:pt x="273253" y="588204"/>
                  </a:cubicBezTo>
                  <a:cubicBezTo>
                    <a:pt x="265845" y="558042"/>
                    <a:pt x="201286" y="355900"/>
                    <a:pt x="187528" y="321504"/>
                  </a:cubicBezTo>
                  <a:cubicBezTo>
                    <a:pt x="173770" y="287108"/>
                    <a:pt x="218749" y="431041"/>
                    <a:pt x="190703" y="381829"/>
                  </a:cubicBezTo>
                  <a:cubicBezTo>
                    <a:pt x="162657" y="332617"/>
                    <a:pt x="-6676" y="-19279"/>
                    <a:pt x="203" y="82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5" name="フリーフォーム 384">
              <a:extLst>
                <a:ext uri="{FF2B5EF4-FFF2-40B4-BE49-F238E27FC236}">
                  <a16:creationId xmlns:a16="http://schemas.microsoft.com/office/drawing/2014/main" id="{3D864A5B-6D16-EE0B-19FF-0A429299BF7D}"/>
                </a:ext>
              </a:extLst>
            </p:cNvPr>
            <p:cNvSpPr/>
            <p:nvPr/>
          </p:nvSpPr>
          <p:spPr>
            <a:xfrm>
              <a:off x="7200660" y="8657535"/>
              <a:ext cx="105157" cy="737366"/>
            </a:xfrm>
            <a:custGeom>
              <a:avLst/>
              <a:gdLst>
                <a:gd name="connsiteX0" fmla="*/ 63740 w 105157"/>
                <a:gd name="connsiteY0" fmla="*/ 690 h 737366"/>
                <a:gd name="connsiteX1" fmla="*/ 95490 w 105157"/>
                <a:gd name="connsiteY1" fmla="*/ 384865 h 737366"/>
                <a:gd name="connsiteX2" fmla="*/ 51040 w 105157"/>
                <a:gd name="connsiteY2" fmla="*/ 581715 h 737366"/>
                <a:gd name="connsiteX3" fmla="*/ 44690 w 105157"/>
                <a:gd name="connsiteY3" fmla="*/ 689665 h 737366"/>
                <a:gd name="connsiteX4" fmla="*/ 105015 w 105157"/>
                <a:gd name="connsiteY4" fmla="*/ 737290 h 737366"/>
                <a:gd name="connsiteX5" fmla="*/ 60565 w 105157"/>
                <a:gd name="connsiteY5" fmla="*/ 680140 h 737366"/>
                <a:gd name="connsiteX6" fmla="*/ 31990 w 105157"/>
                <a:gd name="connsiteY6" fmla="*/ 464240 h 737366"/>
                <a:gd name="connsiteX7" fmla="*/ 60565 w 105157"/>
                <a:gd name="connsiteY7" fmla="*/ 540440 h 737366"/>
                <a:gd name="connsiteX8" fmla="*/ 82790 w 105157"/>
                <a:gd name="connsiteY8" fmla="*/ 397565 h 737366"/>
                <a:gd name="connsiteX9" fmla="*/ 240 w 105157"/>
                <a:gd name="connsiteY9" fmla="*/ 168965 h 737366"/>
                <a:gd name="connsiteX10" fmla="*/ 57390 w 105157"/>
                <a:gd name="connsiteY10" fmla="*/ 286440 h 737366"/>
                <a:gd name="connsiteX11" fmla="*/ 63740 w 105157"/>
                <a:gd name="connsiteY11" fmla="*/ 690 h 737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157" h="737366">
                  <a:moveTo>
                    <a:pt x="63740" y="690"/>
                  </a:moveTo>
                  <a:cubicBezTo>
                    <a:pt x="70090" y="17094"/>
                    <a:pt x="97607" y="288028"/>
                    <a:pt x="95490" y="384865"/>
                  </a:cubicBezTo>
                  <a:cubicBezTo>
                    <a:pt x="93373" y="481703"/>
                    <a:pt x="59507" y="530915"/>
                    <a:pt x="51040" y="581715"/>
                  </a:cubicBezTo>
                  <a:cubicBezTo>
                    <a:pt x="42573" y="632515"/>
                    <a:pt x="35694" y="663736"/>
                    <a:pt x="44690" y="689665"/>
                  </a:cubicBezTo>
                  <a:cubicBezTo>
                    <a:pt x="53686" y="715594"/>
                    <a:pt x="102369" y="738878"/>
                    <a:pt x="105015" y="737290"/>
                  </a:cubicBezTo>
                  <a:cubicBezTo>
                    <a:pt x="107661" y="735703"/>
                    <a:pt x="72736" y="725648"/>
                    <a:pt x="60565" y="680140"/>
                  </a:cubicBezTo>
                  <a:cubicBezTo>
                    <a:pt x="48394" y="634632"/>
                    <a:pt x="31990" y="487523"/>
                    <a:pt x="31990" y="464240"/>
                  </a:cubicBezTo>
                  <a:cubicBezTo>
                    <a:pt x="31990" y="440957"/>
                    <a:pt x="52098" y="551552"/>
                    <a:pt x="60565" y="540440"/>
                  </a:cubicBezTo>
                  <a:cubicBezTo>
                    <a:pt x="69032" y="529328"/>
                    <a:pt x="92844" y="459478"/>
                    <a:pt x="82790" y="397565"/>
                  </a:cubicBezTo>
                  <a:cubicBezTo>
                    <a:pt x="72736" y="335653"/>
                    <a:pt x="4473" y="187486"/>
                    <a:pt x="240" y="168965"/>
                  </a:cubicBezTo>
                  <a:cubicBezTo>
                    <a:pt x="-3993" y="150444"/>
                    <a:pt x="48923" y="307607"/>
                    <a:pt x="57390" y="286440"/>
                  </a:cubicBezTo>
                  <a:cubicBezTo>
                    <a:pt x="65857" y="265273"/>
                    <a:pt x="57390" y="-15714"/>
                    <a:pt x="63740" y="69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6" name="フリーフォーム 385">
              <a:extLst>
                <a:ext uri="{FF2B5EF4-FFF2-40B4-BE49-F238E27FC236}">
                  <a16:creationId xmlns:a16="http://schemas.microsoft.com/office/drawing/2014/main" id="{C43ABADB-9068-3F09-7F85-BD765C2ABB97}"/>
                </a:ext>
              </a:extLst>
            </p:cNvPr>
            <p:cNvSpPr/>
            <p:nvPr/>
          </p:nvSpPr>
          <p:spPr>
            <a:xfrm>
              <a:off x="7298886" y="8595006"/>
              <a:ext cx="88956" cy="562843"/>
            </a:xfrm>
            <a:custGeom>
              <a:avLst/>
              <a:gdLst>
                <a:gd name="connsiteX0" fmla="*/ 439 w 88956"/>
                <a:gd name="connsiteY0" fmla="*/ 9244 h 562843"/>
                <a:gd name="connsiteX1" fmla="*/ 63939 w 88956"/>
                <a:gd name="connsiteY1" fmla="*/ 415644 h 562843"/>
                <a:gd name="connsiteX2" fmla="*/ 67114 w 88956"/>
                <a:gd name="connsiteY2" fmla="*/ 358494 h 562843"/>
                <a:gd name="connsiteX3" fmla="*/ 86164 w 88956"/>
                <a:gd name="connsiteY3" fmla="*/ 517244 h 562843"/>
                <a:gd name="connsiteX4" fmla="*/ 86164 w 88956"/>
                <a:gd name="connsiteY4" fmla="*/ 548994 h 562843"/>
                <a:gd name="connsiteX5" fmla="*/ 60764 w 88956"/>
                <a:gd name="connsiteY5" fmla="*/ 317219 h 562843"/>
                <a:gd name="connsiteX6" fmla="*/ 44889 w 88956"/>
                <a:gd name="connsiteY6" fmla="*/ 47344 h 562843"/>
                <a:gd name="connsiteX7" fmla="*/ 35364 w 88956"/>
                <a:gd name="connsiteY7" fmla="*/ 123544 h 562843"/>
                <a:gd name="connsiteX8" fmla="*/ 439 w 88956"/>
                <a:gd name="connsiteY8" fmla="*/ 9244 h 562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56" h="562843">
                  <a:moveTo>
                    <a:pt x="439" y="9244"/>
                  </a:moveTo>
                  <a:cubicBezTo>
                    <a:pt x="5202" y="57927"/>
                    <a:pt x="52827" y="357436"/>
                    <a:pt x="63939" y="415644"/>
                  </a:cubicBezTo>
                  <a:cubicBezTo>
                    <a:pt x="75052" y="473852"/>
                    <a:pt x="63410" y="341561"/>
                    <a:pt x="67114" y="358494"/>
                  </a:cubicBezTo>
                  <a:cubicBezTo>
                    <a:pt x="70818" y="375427"/>
                    <a:pt x="82989" y="485494"/>
                    <a:pt x="86164" y="517244"/>
                  </a:cubicBezTo>
                  <a:cubicBezTo>
                    <a:pt x="89339" y="548994"/>
                    <a:pt x="90397" y="582332"/>
                    <a:pt x="86164" y="548994"/>
                  </a:cubicBezTo>
                  <a:cubicBezTo>
                    <a:pt x="81931" y="515656"/>
                    <a:pt x="67643" y="400827"/>
                    <a:pt x="60764" y="317219"/>
                  </a:cubicBezTo>
                  <a:cubicBezTo>
                    <a:pt x="53885" y="233611"/>
                    <a:pt x="49122" y="79623"/>
                    <a:pt x="44889" y="47344"/>
                  </a:cubicBezTo>
                  <a:cubicBezTo>
                    <a:pt x="40656" y="15065"/>
                    <a:pt x="39597" y="127248"/>
                    <a:pt x="35364" y="123544"/>
                  </a:cubicBezTo>
                  <a:cubicBezTo>
                    <a:pt x="31131" y="119840"/>
                    <a:pt x="-4324" y="-39439"/>
                    <a:pt x="439" y="924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7" name="フリーフォーム 386">
              <a:extLst>
                <a:ext uri="{FF2B5EF4-FFF2-40B4-BE49-F238E27FC236}">
                  <a16:creationId xmlns:a16="http://schemas.microsoft.com/office/drawing/2014/main" id="{5F8BF17E-1D05-BF61-81A1-41B0526EFD99}"/>
                </a:ext>
              </a:extLst>
            </p:cNvPr>
            <p:cNvSpPr/>
            <p:nvPr/>
          </p:nvSpPr>
          <p:spPr>
            <a:xfrm>
              <a:off x="7282157" y="9108996"/>
              <a:ext cx="99745" cy="295925"/>
            </a:xfrm>
            <a:custGeom>
              <a:avLst/>
              <a:gdLst>
                <a:gd name="connsiteX0" fmla="*/ 99718 w 99745"/>
                <a:gd name="connsiteY0" fmla="*/ 79 h 295925"/>
                <a:gd name="connsiteX1" fmla="*/ 23518 w 99745"/>
                <a:gd name="connsiteY1" fmla="*/ 165179 h 295925"/>
                <a:gd name="connsiteX2" fmla="*/ 39393 w 99745"/>
                <a:gd name="connsiteY2" fmla="*/ 231854 h 295925"/>
                <a:gd name="connsiteX3" fmla="*/ 64793 w 99745"/>
                <a:gd name="connsiteY3" fmla="*/ 295354 h 295925"/>
                <a:gd name="connsiteX4" fmla="*/ 4468 w 99745"/>
                <a:gd name="connsiteY4" fmla="*/ 193754 h 295925"/>
                <a:gd name="connsiteX5" fmla="*/ 4468 w 99745"/>
                <a:gd name="connsiteY5" fmla="*/ 136604 h 295925"/>
                <a:gd name="connsiteX6" fmla="*/ 13993 w 99745"/>
                <a:gd name="connsiteY6" fmla="*/ 142954 h 295925"/>
                <a:gd name="connsiteX7" fmla="*/ 99718 w 99745"/>
                <a:gd name="connsiteY7" fmla="*/ 79 h 29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745" h="295925">
                  <a:moveTo>
                    <a:pt x="99718" y="79"/>
                  </a:moveTo>
                  <a:cubicBezTo>
                    <a:pt x="101305" y="3783"/>
                    <a:pt x="33572" y="126550"/>
                    <a:pt x="23518" y="165179"/>
                  </a:cubicBezTo>
                  <a:cubicBezTo>
                    <a:pt x="13464" y="203808"/>
                    <a:pt x="32514" y="210158"/>
                    <a:pt x="39393" y="231854"/>
                  </a:cubicBezTo>
                  <a:cubicBezTo>
                    <a:pt x="46272" y="253550"/>
                    <a:pt x="70614" y="301704"/>
                    <a:pt x="64793" y="295354"/>
                  </a:cubicBezTo>
                  <a:cubicBezTo>
                    <a:pt x="58972" y="289004"/>
                    <a:pt x="14522" y="220212"/>
                    <a:pt x="4468" y="193754"/>
                  </a:cubicBezTo>
                  <a:cubicBezTo>
                    <a:pt x="-5586" y="167296"/>
                    <a:pt x="4468" y="136604"/>
                    <a:pt x="4468" y="136604"/>
                  </a:cubicBezTo>
                  <a:cubicBezTo>
                    <a:pt x="6055" y="128137"/>
                    <a:pt x="764" y="163062"/>
                    <a:pt x="13993" y="142954"/>
                  </a:cubicBezTo>
                  <a:cubicBezTo>
                    <a:pt x="27222" y="122846"/>
                    <a:pt x="98131" y="-3625"/>
                    <a:pt x="99718" y="7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8" name="フリーフォーム 387">
              <a:extLst>
                <a:ext uri="{FF2B5EF4-FFF2-40B4-BE49-F238E27FC236}">
                  <a16:creationId xmlns:a16="http://schemas.microsoft.com/office/drawing/2014/main" id="{73928896-9501-1632-F148-A18F44CF5AED}"/>
                </a:ext>
              </a:extLst>
            </p:cNvPr>
            <p:cNvSpPr/>
            <p:nvPr/>
          </p:nvSpPr>
          <p:spPr>
            <a:xfrm>
              <a:off x="7353196" y="8997792"/>
              <a:ext cx="47611" cy="369900"/>
            </a:xfrm>
            <a:custGeom>
              <a:avLst/>
              <a:gdLst>
                <a:gd name="connsiteX0" fmla="*/ 104 w 47611"/>
                <a:gd name="connsiteY0" fmla="*/ 158 h 369900"/>
                <a:gd name="connsiteX1" fmla="*/ 31854 w 47611"/>
                <a:gd name="connsiteY1" fmla="*/ 324008 h 369900"/>
                <a:gd name="connsiteX2" fmla="*/ 19154 w 47611"/>
                <a:gd name="connsiteY2" fmla="*/ 365283 h 369900"/>
                <a:gd name="connsiteX3" fmla="*/ 44554 w 47611"/>
                <a:gd name="connsiteY3" fmla="*/ 301783 h 369900"/>
                <a:gd name="connsiteX4" fmla="*/ 44554 w 47611"/>
                <a:gd name="connsiteY4" fmla="*/ 216058 h 369900"/>
                <a:gd name="connsiteX5" fmla="*/ 44554 w 47611"/>
                <a:gd name="connsiteY5" fmla="*/ 279558 h 369900"/>
                <a:gd name="connsiteX6" fmla="*/ 104 w 47611"/>
                <a:gd name="connsiteY6" fmla="*/ 158 h 36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11" h="369900">
                  <a:moveTo>
                    <a:pt x="104" y="158"/>
                  </a:moveTo>
                  <a:cubicBezTo>
                    <a:pt x="-2013" y="7566"/>
                    <a:pt x="28679" y="263154"/>
                    <a:pt x="31854" y="324008"/>
                  </a:cubicBezTo>
                  <a:cubicBezTo>
                    <a:pt x="35029" y="384862"/>
                    <a:pt x="17037" y="368987"/>
                    <a:pt x="19154" y="365283"/>
                  </a:cubicBezTo>
                  <a:cubicBezTo>
                    <a:pt x="21271" y="361579"/>
                    <a:pt x="40321" y="326654"/>
                    <a:pt x="44554" y="301783"/>
                  </a:cubicBezTo>
                  <a:cubicBezTo>
                    <a:pt x="48787" y="276912"/>
                    <a:pt x="44554" y="216058"/>
                    <a:pt x="44554" y="216058"/>
                  </a:cubicBezTo>
                  <a:cubicBezTo>
                    <a:pt x="44554" y="212354"/>
                    <a:pt x="51433" y="312366"/>
                    <a:pt x="44554" y="279558"/>
                  </a:cubicBezTo>
                  <a:cubicBezTo>
                    <a:pt x="37675" y="246750"/>
                    <a:pt x="2221" y="-7250"/>
                    <a:pt x="104" y="15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9" name="フリーフォーム 388">
              <a:extLst>
                <a:ext uri="{FF2B5EF4-FFF2-40B4-BE49-F238E27FC236}">
                  <a16:creationId xmlns:a16="http://schemas.microsoft.com/office/drawing/2014/main" id="{D0954332-369B-9F77-B607-FA37DDD76BF2}"/>
                </a:ext>
              </a:extLst>
            </p:cNvPr>
            <p:cNvSpPr/>
            <p:nvPr/>
          </p:nvSpPr>
          <p:spPr>
            <a:xfrm>
              <a:off x="7146914" y="8911655"/>
              <a:ext cx="23303" cy="427626"/>
            </a:xfrm>
            <a:custGeom>
              <a:avLst/>
              <a:gdLst>
                <a:gd name="connsiteX0" fmla="*/ 11 w 23303"/>
                <a:gd name="connsiteY0" fmla="*/ 10095 h 427626"/>
                <a:gd name="connsiteX1" fmla="*/ 22236 w 23303"/>
                <a:gd name="connsiteY1" fmla="*/ 426020 h 427626"/>
                <a:gd name="connsiteX2" fmla="*/ 19061 w 23303"/>
                <a:gd name="connsiteY2" fmla="*/ 149795 h 427626"/>
                <a:gd name="connsiteX3" fmla="*/ 11 w 23303"/>
                <a:gd name="connsiteY3" fmla="*/ 10095 h 427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303" h="427626">
                  <a:moveTo>
                    <a:pt x="11" y="10095"/>
                  </a:moveTo>
                  <a:cubicBezTo>
                    <a:pt x="540" y="56132"/>
                    <a:pt x="19061" y="402737"/>
                    <a:pt x="22236" y="426020"/>
                  </a:cubicBezTo>
                  <a:cubicBezTo>
                    <a:pt x="25411" y="449303"/>
                    <a:pt x="20648" y="212766"/>
                    <a:pt x="19061" y="149795"/>
                  </a:cubicBezTo>
                  <a:cubicBezTo>
                    <a:pt x="17474" y="86824"/>
                    <a:pt x="-518" y="-35942"/>
                    <a:pt x="11" y="1009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0" name="フリーフォーム 389">
              <a:extLst>
                <a:ext uri="{FF2B5EF4-FFF2-40B4-BE49-F238E27FC236}">
                  <a16:creationId xmlns:a16="http://schemas.microsoft.com/office/drawing/2014/main" id="{8CEBAB0A-CFCA-C7FC-F775-6707D42ED2A0}"/>
                </a:ext>
              </a:extLst>
            </p:cNvPr>
            <p:cNvSpPr/>
            <p:nvPr/>
          </p:nvSpPr>
          <p:spPr>
            <a:xfrm>
              <a:off x="7046516" y="9260669"/>
              <a:ext cx="311247" cy="291064"/>
            </a:xfrm>
            <a:custGeom>
              <a:avLst/>
              <a:gdLst>
                <a:gd name="connsiteX0" fmla="*/ 1984 w 311247"/>
                <a:gd name="connsiteY0" fmla="*/ 115106 h 291064"/>
                <a:gd name="connsiteX1" fmla="*/ 17859 w 311247"/>
                <a:gd name="connsiteY1" fmla="*/ 213531 h 291064"/>
                <a:gd name="connsiteX2" fmla="*/ 97234 w 311247"/>
                <a:gd name="connsiteY2" fmla="*/ 248456 h 291064"/>
                <a:gd name="connsiteX3" fmla="*/ 176609 w 311247"/>
                <a:gd name="connsiteY3" fmla="*/ 213531 h 291064"/>
                <a:gd name="connsiteX4" fmla="*/ 132159 w 311247"/>
                <a:gd name="connsiteY4" fmla="*/ 289731 h 291064"/>
                <a:gd name="connsiteX5" fmla="*/ 309959 w 311247"/>
                <a:gd name="connsiteY5" fmla="*/ 137331 h 291064"/>
                <a:gd name="connsiteX6" fmla="*/ 208359 w 311247"/>
                <a:gd name="connsiteY6" fmla="*/ 169081 h 291064"/>
                <a:gd name="connsiteX7" fmla="*/ 132159 w 311247"/>
                <a:gd name="connsiteY7" fmla="*/ 124631 h 291064"/>
                <a:gd name="connsiteX8" fmla="*/ 71834 w 311247"/>
                <a:gd name="connsiteY8" fmla="*/ 806 h 291064"/>
                <a:gd name="connsiteX9" fmla="*/ 167084 w 311247"/>
                <a:gd name="connsiteY9" fmla="*/ 191306 h 291064"/>
                <a:gd name="connsiteX10" fmla="*/ 49609 w 311247"/>
                <a:gd name="connsiteY10" fmla="*/ 226231 h 291064"/>
                <a:gd name="connsiteX11" fmla="*/ 1984 w 311247"/>
                <a:gd name="connsiteY11" fmla="*/ 115106 h 29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1247" h="291064">
                  <a:moveTo>
                    <a:pt x="1984" y="115106"/>
                  </a:moveTo>
                  <a:cubicBezTo>
                    <a:pt x="-3308" y="112989"/>
                    <a:pt x="1984" y="191306"/>
                    <a:pt x="17859" y="213531"/>
                  </a:cubicBezTo>
                  <a:cubicBezTo>
                    <a:pt x="33734" y="235756"/>
                    <a:pt x="70776" y="248456"/>
                    <a:pt x="97234" y="248456"/>
                  </a:cubicBezTo>
                  <a:cubicBezTo>
                    <a:pt x="123692" y="248456"/>
                    <a:pt x="170788" y="206652"/>
                    <a:pt x="176609" y="213531"/>
                  </a:cubicBezTo>
                  <a:cubicBezTo>
                    <a:pt x="182430" y="220410"/>
                    <a:pt x="109934" y="302431"/>
                    <a:pt x="132159" y="289731"/>
                  </a:cubicBezTo>
                  <a:cubicBezTo>
                    <a:pt x="154384" y="277031"/>
                    <a:pt x="297259" y="157439"/>
                    <a:pt x="309959" y="137331"/>
                  </a:cubicBezTo>
                  <a:cubicBezTo>
                    <a:pt x="322659" y="117223"/>
                    <a:pt x="237992" y="171198"/>
                    <a:pt x="208359" y="169081"/>
                  </a:cubicBezTo>
                  <a:cubicBezTo>
                    <a:pt x="178726" y="166964"/>
                    <a:pt x="154913" y="152677"/>
                    <a:pt x="132159" y="124631"/>
                  </a:cubicBezTo>
                  <a:cubicBezTo>
                    <a:pt x="109405" y="96585"/>
                    <a:pt x="66013" y="-10306"/>
                    <a:pt x="71834" y="806"/>
                  </a:cubicBezTo>
                  <a:cubicBezTo>
                    <a:pt x="77655" y="11918"/>
                    <a:pt x="170788" y="153735"/>
                    <a:pt x="167084" y="191306"/>
                  </a:cubicBezTo>
                  <a:cubicBezTo>
                    <a:pt x="163380" y="228877"/>
                    <a:pt x="79242" y="234168"/>
                    <a:pt x="49609" y="226231"/>
                  </a:cubicBezTo>
                  <a:cubicBezTo>
                    <a:pt x="19976" y="218294"/>
                    <a:pt x="7276" y="117223"/>
                    <a:pt x="1984" y="11510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1" name="フリーフォーム 390">
              <a:extLst>
                <a:ext uri="{FF2B5EF4-FFF2-40B4-BE49-F238E27FC236}">
                  <a16:creationId xmlns:a16="http://schemas.microsoft.com/office/drawing/2014/main" id="{F192E5DB-7CA4-A51C-8EB2-C296A408963C}"/>
                </a:ext>
              </a:extLst>
            </p:cNvPr>
            <p:cNvSpPr/>
            <p:nvPr/>
          </p:nvSpPr>
          <p:spPr>
            <a:xfrm>
              <a:off x="6969073" y="8298413"/>
              <a:ext cx="105135" cy="863368"/>
            </a:xfrm>
            <a:custGeom>
              <a:avLst/>
              <a:gdLst>
                <a:gd name="connsiteX0" fmla="*/ 38152 w 105135"/>
                <a:gd name="connsiteY0" fmla="*/ 7387 h 863368"/>
                <a:gd name="connsiteX1" fmla="*/ 28627 w 105135"/>
                <a:gd name="connsiteY1" fmla="*/ 93112 h 863368"/>
                <a:gd name="connsiteX2" fmla="*/ 6402 w 105135"/>
                <a:gd name="connsiteY2" fmla="*/ 362987 h 863368"/>
                <a:gd name="connsiteX3" fmla="*/ 60377 w 105135"/>
                <a:gd name="connsiteY3" fmla="*/ 445537 h 863368"/>
                <a:gd name="connsiteX4" fmla="*/ 101652 w 105135"/>
                <a:gd name="connsiteY4" fmla="*/ 861462 h 863368"/>
                <a:gd name="connsiteX5" fmla="*/ 95302 w 105135"/>
                <a:gd name="connsiteY5" fmla="*/ 591587 h 863368"/>
                <a:gd name="connsiteX6" fmla="*/ 34977 w 105135"/>
                <a:gd name="connsiteY6" fmla="*/ 388387 h 863368"/>
                <a:gd name="connsiteX7" fmla="*/ 52 w 105135"/>
                <a:gd name="connsiteY7" fmla="*/ 258212 h 863368"/>
                <a:gd name="connsiteX8" fmla="*/ 38152 w 105135"/>
                <a:gd name="connsiteY8" fmla="*/ 7387 h 86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135" h="863368">
                  <a:moveTo>
                    <a:pt x="38152" y="7387"/>
                  </a:moveTo>
                  <a:cubicBezTo>
                    <a:pt x="42914" y="-20130"/>
                    <a:pt x="33919" y="33845"/>
                    <a:pt x="28627" y="93112"/>
                  </a:cubicBezTo>
                  <a:cubicBezTo>
                    <a:pt x="23335" y="152379"/>
                    <a:pt x="1110" y="304250"/>
                    <a:pt x="6402" y="362987"/>
                  </a:cubicBezTo>
                  <a:cubicBezTo>
                    <a:pt x="11694" y="421724"/>
                    <a:pt x="44502" y="362458"/>
                    <a:pt x="60377" y="445537"/>
                  </a:cubicBezTo>
                  <a:cubicBezTo>
                    <a:pt x="76252" y="528616"/>
                    <a:pt x="95831" y="837120"/>
                    <a:pt x="101652" y="861462"/>
                  </a:cubicBezTo>
                  <a:cubicBezTo>
                    <a:pt x="107473" y="885804"/>
                    <a:pt x="106415" y="670433"/>
                    <a:pt x="95302" y="591587"/>
                  </a:cubicBezTo>
                  <a:cubicBezTo>
                    <a:pt x="84189" y="512741"/>
                    <a:pt x="50852" y="443949"/>
                    <a:pt x="34977" y="388387"/>
                  </a:cubicBezTo>
                  <a:cubicBezTo>
                    <a:pt x="19102" y="332825"/>
                    <a:pt x="1639" y="319595"/>
                    <a:pt x="52" y="258212"/>
                  </a:cubicBezTo>
                  <a:cubicBezTo>
                    <a:pt x="-1535" y="196829"/>
                    <a:pt x="33390" y="34904"/>
                    <a:pt x="38152" y="738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2" name="フリーフォーム 391">
              <a:extLst>
                <a:ext uri="{FF2B5EF4-FFF2-40B4-BE49-F238E27FC236}">
                  <a16:creationId xmlns:a16="http://schemas.microsoft.com/office/drawing/2014/main" id="{7C6EF314-651B-EB73-5DE1-CE0F044C5CE8}"/>
                </a:ext>
              </a:extLst>
            </p:cNvPr>
            <p:cNvSpPr/>
            <p:nvPr/>
          </p:nvSpPr>
          <p:spPr>
            <a:xfrm>
              <a:off x="6796174" y="8167705"/>
              <a:ext cx="223753" cy="1198762"/>
            </a:xfrm>
            <a:custGeom>
              <a:avLst/>
              <a:gdLst>
                <a:gd name="connsiteX0" fmla="*/ 99926 w 223753"/>
                <a:gd name="connsiteY0" fmla="*/ 23795 h 1198762"/>
                <a:gd name="connsiteX1" fmla="*/ 90401 w 223753"/>
                <a:gd name="connsiteY1" fmla="*/ 90470 h 1198762"/>
                <a:gd name="connsiteX2" fmla="*/ 80876 w 223753"/>
                <a:gd name="connsiteY2" fmla="*/ 592120 h 1198762"/>
                <a:gd name="connsiteX3" fmla="*/ 188826 w 223753"/>
                <a:gd name="connsiteY3" fmla="*/ 1027095 h 1198762"/>
                <a:gd name="connsiteX4" fmla="*/ 125326 w 223753"/>
                <a:gd name="connsiteY4" fmla="*/ 906445 h 1198762"/>
                <a:gd name="connsiteX5" fmla="*/ 223751 w 223753"/>
                <a:gd name="connsiteY5" fmla="*/ 1198545 h 1198762"/>
                <a:gd name="connsiteX6" fmla="*/ 122151 w 223753"/>
                <a:gd name="connsiteY6" fmla="*/ 852470 h 1198762"/>
                <a:gd name="connsiteX7" fmla="*/ 1501 w 223753"/>
                <a:gd name="connsiteY7" fmla="*/ 430195 h 1198762"/>
                <a:gd name="connsiteX8" fmla="*/ 52301 w 223753"/>
                <a:gd name="connsiteY8" fmla="*/ 573070 h 1198762"/>
                <a:gd name="connsiteX9" fmla="*/ 17376 w 223753"/>
                <a:gd name="connsiteY9" fmla="*/ 195245 h 1198762"/>
                <a:gd name="connsiteX10" fmla="*/ 42776 w 223753"/>
                <a:gd name="connsiteY10" fmla="*/ 360345 h 1198762"/>
                <a:gd name="connsiteX11" fmla="*/ 99926 w 223753"/>
                <a:gd name="connsiteY11" fmla="*/ 23795 h 119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3753" h="1198762">
                  <a:moveTo>
                    <a:pt x="99926" y="23795"/>
                  </a:moveTo>
                  <a:cubicBezTo>
                    <a:pt x="107864" y="-21184"/>
                    <a:pt x="93576" y="-4251"/>
                    <a:pt x="90401" y="90470"/>
                  </a:cubicBezTo>
                  <a:cubicBezTo>
                    <a:pt x="87226" y="185191"/>
                    <a:pt x="64472" y="436016"/>
                    <a:pt x="80876" y="592120"/>
                  </a:cubicBezTo>
                  <a:cubicBezTo>
                    <a:pt x="97280" y="748224"/>
                    <a:pt x="181418" y="974708"/>
                    <a:pt x="188826" y="1027095"/>
                  </a:cubicBezTo>
                  <a:cubicBezTo>
                    <a:pt x="196234" y="1079483"/>
                    <a:pt x="119505" y="877870"/>
                    <a:pt x="125326" y="906445"/>
                  </a:cubicBezTo>
                  <a:cubicBezTo>
                    <a:pt x="131147" y="935020"/>
                    <a:pt x="224280" y="1207541"/>
                    <a:pt x="223751" y="1198545"/>
                  </a:cubicBezTo>
                  <a:cubicBezTo>
                    <a:pt x="223222" y="1189549"/>
                    <a:pt x="159193" y="980528"/>
                    <a:pt x="122151" y="852470"/>
                  </a:cubicBezTo>
                  <a:cubicBezTo>
                    <a:pt x="85109" y="724412"/>
                    <a:pt x="13143" y="476762"/>
                    <a:pt x="1501" y="430195"/>
                  </a:cubicBezTo>
                  <a:cubicBezTo>
                    <a:pt x="-10141" y="383628"/>
                    <a:pt x="49655" y="612228"/>
                    <a:pt x="52301" y="573070"/>
                  </a:cubicBezTo>
                  <a:cubicBezTo>
                    <a:pt x="54947" y="533912"/>
                    <a:pt x="18963" y="230699"/>
                    <a:pt x="17376" y="195245"/>
                  </a:cubicBezTo>
                  <a:cubicBezTo>
                    <a:pt x="15789" y="159791"/>
                    <a:pt x="25314" y="390507"/>
                    <a:pt x="42776" y="360345"/>
                  </a:cubicBezTo>
                  <a:cubicBezTo>
                    <a:pt x="60238" y="330183"/>
                    <a:pt x="91988" y="68774"/>
                    <a:pt x="99926" y="2379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3" name="フリーフォーム 392">
              <a:extLst>
                <a:ext uri="{FF2B5EF4-FFF2-40B4-BE49-F238E27FC236}">
                  <a16:creationId xmlns:a16="http://schemas.microsoft.com/office/drawing/2014/main" id="{7B8153A5-4920-CE27-9ACE-702516B4C605}"/>
                </a:ext>
              </a:extLst>
            </p:cNvPr>
            <p:cNvSpPr/>
            <p:nvPr/>
          </p:nvSpPr>
          <p:spPr>
            <a:xfrm>
              <a:off x="6786075" y="8762160"/>
              <a:ext cx="43377" cy="674399"/>
            </a:xfrm>
            <a:custGeom>
              <a:avLst/>
              <a:gdLst>
                <a:gd name="connsiteX0" fmla="*/ 43350 w 43377"/>
                <a:gd name="connsiteY0" fmla="*/ 670765 h 674399"/>
                <a:gd name="connsiteX1" fmla="*/ 8425 w 43377"/>
                <a:gd name="connsiteY1" fmla="*/ 362790 h 674399"/>
                <a:gd name="connsiteX2" fmla="*/ 8425 w 43377"/>
                <a:gd name="connsiteY2" fmla="*/ 83390 h 674399"/>
                <a:gd name="connsiteX3" fmla="*/ 14775 w 43377"/>
                <a:gd name="connsiteY3" fmla="*/ 29415 h 674399"/>
                <a:gd name="connsiteX4" fmla="*/ 2075 w 43377"/>
                <a:gd name="connsiteY4" fmla="*/ 499315 h 674399"/>
                <a:gd name="connsiteX5" fmla="*/ 43350 w 43377"/>
                <a:gd name="connsiteY5" fmla="*/ 670765 h 67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77" h="674399">
                  <a:moveTo>
                    <a:pt x="43350" y="670765"/>
                  </a:moveTo>
                  <a:cubicBezTo>
                    <a:pt x="44408" y="648011"/>
                    <a:pt x="14246" y="460686"/>
                    <a:pt x="8425" y="362790"/>
                  </a:cubicBezTo>
                  <a:cubicBezTo>
                    <a:pt x="2604" y="264894"/>
                    <a:pt x="7367" y="138952"/>
                    <a:pt x="8425" y="83390"/>
                  </a:cubicBezTo>
                  <a:cubicBezTo>
                    <a:pt x="9483" y="27828"/>
                    <a:pt x="15833" y="-39906"/>
                    <a:pt x="14775" y="29415"/>
                  </a:cubicBezTo>
                  <a:cubicBezTo>
                    <a:pt x="13717" y="98736"/>
                    <a:pt x="-6392" y="392423"/>
                    <a:pt x="2075" y="499315"/>
                  </a:cubicBezTo>
                  <a:cubicBezTo>
                    <a:pt x="10542" y="606207"/>
                    <a:pt x="42292" y="693519"/>
                    <a:pt x="43350" y="67076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4" name="フリーフォーム 393">
              <a:extLst>
                <a:ext uri="{FF2B5EF4-FFF2-40B4-BE49-F238E27FC236}">
                  <a16:creationId xmlns:a16="http://schemas.microsoft.com/office/drawing/2014/main" id="{B18AF555-2BA4-7BFD-F600-9DCAF3A60861}"/>
                </a:ext>
              </a:extLst>
            </p:cNvPr>
            <p:cNvSpPr/>
            <p:nvPr/>
          </p:nvSpPr>
          <p:spPr>
            <a:xfrm>
              <a:off x="6565708" y="8111242"/>
              <a:ext cx="26014" cy="613049"/>
            </a:xfrm>
            <a:custGeom>
              <a:avLst/>
              <a:gdLst>
                <a:gd name="connsiteX0" fmla="*/ 25592 w 26014"/>
                <a:gd name="connsiteY0" fmla="*/ 7233 h 613049"/>
                <a:gd name="connsiteX1" fmla="*/ 16067 w 26014"/>
                <a:gd name="connsiteY1" fmla="*/ 594608 h 613049"/>
                <a:gd name="connsiteX2" fmla="*/ 16067 w 26014"/>
                <a:gd name="connsiteY2" fmla="*/ 448558 h 613049"/>
                <a:gd name="connsiteX3" fmla="*/ 192 w 26014"/>
                <a:gd name="connsiteY3" fmla="*/ 277108 h 613049"/>
                <a:gd name="connsiteX4" fmla="*/ 25592 w 26014"/>
                <a:gd name="connsiteY4" fmla="*/ 7233 h 613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14" h="613049">
                  <a:moveTo>
                    <a:pt x="25592" y="7233"/>
                  </a:moveTo>
                  <a:cubicBezTo>
                    <a:pt x="28238" y="60149"/>
                    <a:pt x="17654" y="521054"/>
                    <a:pt x="16067" y="594608"/>
                  </a:cubicBezTo>
                  <a:cubicBezTo>
                    <a:pt x="14479" y="668162"/>
                    <a:pt x="18713" y="501474"/>
                    <a:pt x="16067" y="448558"/>
                  </a:cubicBezTo>
                  <a:cubicBezTo>
                    <a:pt x="13421" y="395642"/>
                    <a:pt x="2838" y="347487"/>
                    <a:pt x="192" y="277108"/>
                  </a:cubicBezTo>
                  <a:cubicBezTo>
                    <a:pt x="-2454" y="206729"/>
                    <a:pt x="22946" y="-45683"/>
                    <a:pt x="25592" y="723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5" name="フリーフォーム 394">
              <a:extLst>
                <a:ext uri="{FF2B5EF4-FFF2-40B4-BE49-F238E27FC236}">
                  <a16:creationId xmlns:a16="http://schemas.microsoft.com/office/drawing/2014/main" id="{F7EFD2B3-B683-AE38-EF4F-DEF7FD38F3F7}"/>
                </a:ext>
              </a:extLst>
            </p:cNvPr>
            <p:cNvSpPr/>
            <p:nvPr/>
          </p:nvSpPr>
          <p:spPr>
            <a:xfrm>
              <a:off x="6831587" y="7971928"/>
              <a:ext cx="131367" cy="332399"/>
            </a:xfrm>
            <a:custGeom>
              <a:avLst/>
              <a:gdLst>
                <a:gd name="connsiteX0" fmla="*/ 4188 w 131367"/>
                <a:gd name="connsiteY0" fmla="*/ 330697 h 332399"/>
                <a:gd name="connsiteX1" fmla="*/ 42288 w 131367"/>
                <a:gd name="connsiteY1" fmla="*/ 95747 h 332399"/>
                <a:gd name="connsiteX2" fmla="*/ 131188 w 131367"/>
                <a:gd name="connsiteY2" fmla="*/ 497 h 332399"/>
                <a:gd name="connsiteX3" fmla="*/ 16888 w 131367"/>
                <a:gd name="connsiteY3" fmla="*/ 130672 h 332399"/>
                <a:gd name="connsiteX4" fmla="*/ 20063 w 131367"/>
                <a:gd name="connsiteY4" fmla="*/ 44947 h 332399"/>
                <a:gd name="connsiteX5" fmla="*/ 4188 w 131367"/>
                <a:gd name="connsiteY5" fmla="*/ 194172 h 332399"/>
                <a:gd name="connsiteX6" fmla="*/ 4188 w 131367"/>
                <a:gd name="connsiteY6" fmla="*/ 330697 h 33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367" h="332399">
                  <a:moveTo>
                    <a:pt x="4188" y="330697"/>
                  </a:moveTo>
                  <a:cubicBezTo>
                    <a:pt x="10538" y="314293"/>
                    <a:pt x="21121" y="150780"/>
                    <a:pt x="42288" y="95747"/>
                  </a:cubicBezTo>
                  <a:cubicBezTo>
                    <a:pt x="63455" y="40714"/>
                    <a:pt x="135421" y="-5324"/>
                    <a:pt x="131188" y="497"/>
                  </a:cubicBezTo>
                  <a:cubicBezTo>
                    <a:pt x="126955" y="6318"/>
                    <a:pt x="35409" y="123264"/>
                    <a:pt x="16888" y="130672"/>
                  </a:cubicBezTo>
                  <a:cubicBezTo>
                    <a:pt x="-1633" y="138080"/>
                    <a:pt x="22180" y="34364"/>
                    <a:pt x="20063" y="44947"/>
                  </a:cubicBezTo>
                  <a:cubicBezTo>
                    <a:pt x="17946" y="55530"/>
                    <a:pt x="8950" y="147605"/>
                    <a:pt x="4188" y="194172"/>
                  </a:cubicBezTo>
                  <a:cubicBezTo>
                    <a:pt x="-574" y="240739"/>
                    <a:pt x="-2162" y="347101"/>
                    <a:pt x="4188" y="33069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6" name="フリーフォーム 395">
              <a:extLst>
                <a:ext uri="{FF2B5EF4-FFF2-40B4-BE49-F238E27FC236}">
                  <a16:creationId xmlns:a16="http://schemas.microsoft.com/office/drawing/2014/main" id="{3B4D14FB-AE75-547B-EE1A-6362ED2BA78B}"/>
                </a:ext>
              </a:extLst>
            </p:cNvPr>
            <p:cNvSpPr/>
            <p:nvPr/>
          </p:nvSpPr>
          <p:spPr>
            <a:xfrm>
              <a:off x="6951191" y="7857429"/>
              <a:ext cx="244821" cy="535274"/>
            </a:xfrm>
            <a:custGeom>
              <a:avLst/>
              <a:gdLst>
                <a:gd name="connsiteX0" fmla="*/ 2059 w 244821"/>
                <a:gd name="connsiteY0" fmla="*/ 7046 h 535274"/>
                <a:gd name="connsiteX1" fmla="*/ 237009 w 244821"/>
                <a:gd name="connsiteY1" fmla="*/ 521396 h 535274"/>
                <a:gd name="connsiteX2" fmla="*/ 183034 w 244821"/>
                <a:gd name="connsiteY2" fmla="*/ 375346 h 535274"/>
                <a:gd name="connsiteX3" fmla="*/ 125884 w 244821"/>
                <a:gd name="connsiteY3" fmla="*/ 232471 h 535274"/>
                <a:gd name="connsiteX4" fmla="*/ 2059 w 244821"/>
                <a:gd name="connsiteY4" fmla="*/ 7046 h 53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821" h="535274">
                  <a:moveTo>
                    <a:pt x="2059" y="7046"/>
                  </a:moveTo>
                  <a:cubicBezTo>
                    <a:pt x="20580" y="55200"/>
                    <a:pt x="206847" y="460013"/>
                    <a:pt x="237009" y="521396"/>
                  </a:cubicBezTo>
                  <a:cubicBezTo>
                    <a:pt x="267171" y="582779"/>
                    <a:pt x="201555" y="423500"/>
                    <a:pt x="183034" y="375346"/>
                  </a:cubicBezTo>
                  <a:cubicBezTo>
                    <a:pt x="164513" y="327192"/>
                    <a:pt x="156576" y="293854"/>
                    <a:pt x="125884" y="232471"/>
                  </a:cubicBezTo>
                  <a:cubicBezTo>
                    <a:pt x="95192" y="171088"/>
                    <a:pt x="-16462" y="-41108"/>
                    <a:pt x="2059" y="704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7" name="フリーフォーム 396">
              <a:extLst>
                <a:ext uri="{FF2B5EF4-FFF2-40B4-BE49-F238E27FC236}">
                  <a16:creationId xmlns:a16="http://schemas.microsoft.com/office/drawing/2014/main" id="{00AA4747-D629-FE1B-2596-371E451157F8}"/>
                </a:ext>
              </a:extLst>
            </p:cNvPr>
            <p:cNvSpPr/>
            <p:nvPr/>
          </p:nvSpPr>
          <p:spPr>
            <a:xfrm>
              <a:off x="6267260" y="7654925"/>
              <a:ext cx="623689" cy="164808"/>
            </a:xfrm>
            <a:custGeom>
              <a:avLst/>
              <a:gdLst>
                <a:gd name="connsiteX0" fmla="*/ 190 w 623689"/>
                <a:gd name="connsiteY0" fmla="*/ 0 h 164808"/>
                <a:gd name="connsiteX1" fmla="*/ 285940 w 623689"/>
                <a:gd name="connsiteY1" fmla="*/ 146050 h 164808"/>
                <a:gd name="connsiteX2" fmla="*/ 536765 w 623689"/>
                <a:gd name="connsiteY2" fmla="*/ 98425 h 164808"/>
                <a:gd name="connsiteX3" fmla="*/ 619315 w 623689"/>
                <a:gd name="connsiteY3" fmla="*/ 53975 h 164808"/>
                <a:gd name="connsiteX4" fmla="*/ 422465 w 623689"/>
                <a:gd name="connsiteY4" fmla="*/ 123825 h 164808"/>
                <a:gd name="connsiteX5" fmla="*/ 247840 w 623689"/>
                <a:gd name="connsiteY5" fmla="*/ 161925 h 164808"/>
                <a:gd name="connsiteX6" fmla="*/ 241490 w 623689"/>
                <a:gd name="connsiteY6" fmla="*/ 146050 h 164808"/>
                <a:gd name="connsiteX7" fmla="*/ 190 w 623689"/>
                <a:gd name="connsiteY7" fmla="*/ 0 h 164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3689" h="164808">
                  <a:moveTo>
                    <a:pt x="190" y="0"/>
                  </a:moveTo>
                  <a:cubicBezTo>
                    <a:pt x="7598" y="0"/>
                    <a:pt x="196511" y="129646"/>
                    <a:pt x="285940" y="146050"/>
                  </a:cubicBezTo>
                  <a:cubicBezTo>
                    <a:pt x="375369" y="162454"/>
                    <a:pt x="481203" y="113771"/>
                    <a:pt x="536765" y="98425"/>
                  </a:cubicBezTo>
                  <a:cubicBezTo>
                    <a:pt x="592327" y="83079"/>
                    <a:pt x="638365" y="49742"/>
                    <a:pt x="619315" y="53975"/>
                  </a:cubicBezTo>
                  <a:cubicBezTo>
                    <a:pt x="600265" y="58208"/>
                    <a:pt x="484377" y="105833"/>
                    <a:pt x="422465" y="123825"/>
                  </a:cubicBezTo>
                  <a:cubicBezTo>
                    <a:pt x="360553" y="141817"/>
                    <a:pt x="278003" y="158221"/>
                    <a:pt x="247840" y="161925"/>
                  </a:cubicBezTo>
                  <a:cubicBezTo>
                    <a:pt x="217678" y="165629"/>
                    <a:pt x="279590" y="169862"/>
                    <a:pt x="241490" y="146050"/>
                  </a:cubicBezTo>
                  <a:cubicBezTo>
                    <a:pt x="203390" y="122238"/>
                    <a:pt x="-7218" y="0"/>
                    <a:pt x="190" y="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8" name="フリーフォーム 397">
              <a:extLst>
                <a:ext uri="{FF2B5EF4-FFF2-40B4-BE49-F238E27FC236}">
                  <a16:creationId xmlns:a16="http://schemas.microsoft.com/office/drawing/2014/main" id="{25894677-D6D0-9724-C4CA-FA077D9D3E93}"/>
                </a:ext>
              </a:extLst>
            </p:cNvPr>
            <p:cNvSpPr/>
            <p:nvPr/>
          </p:nvSpPr>
          <p:spPr>
            <a:xfrm>
              <a:off x="6266373" y="7699805"/>
              <a:ext cx="625555" cy="142445"/>
            </a:xfrm>
            <a:custGeom>
              <a:avLst/>
              <a:gdLst>
                <a:gd name="connsiteX0" fmla="*/ 4252 w 625555"/>
                <a:gd name="connsiteY0" fmla="*/ 2745 h 142445"/>
                <a:gd name="connsiteX1" fmla="*/ 207452 w 625555"/>
                <a:gd name="connsiteY1" fmla="*/ 120220 h 142445"/>
                <a:gd name="connsiteX2" fmla="*/ 448752 w 625555"/>
                <a:gd name="connsiteY2" fmla="*/ 120220 h 142445"/>
                <a:gd name="connsiteX3" fmla="*/ 385252 w 625555"/>
                <a:gd name="connsiteY3" fmla="*/ 142445 h 142445"/>
                <a:gd name="connsiteX4" fmla="*/ 623377 w 625555"/>
                <a:gd name="connsiteY4" fmla="*/ 56720 h 142445"/>
                <a:gd name="connsiteX5" fmla="*/ 486852 w 625555"/>
                <a:gd name="connsiteY5" fmla="*/ 101170 h 142445"/>
                <a:gd name="connsiteX6" fmla="*/ 213802 w 625555"/>
                <a:gd name="connsiteY6" fmla="*/ 117045 h 142445"/>
                <a:gd name="connsiteX7" fmla="*/ 80452 w 625555"/>
                <a:gd name="connsiteY7" fmla="*/ 44020 h 142445"/>
                <a:gd name="connsiteX8" fmla="*/ 4252 w 625555"/>
                <a:gd name="connsiteY8" fmla="*/ 2745 h 14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5555" h="142445">
                  <a:moveTo>
                    <a:pt x="4252" y="2745"/>
                  </a:moveTo>
                  <a:cubicBezTo>
                    <a:pt x="25419" y="15445"/>
                    <a:pt x="133369" y="100641"/>
                    <a:pt x="207452" y="120220"/>
                  </a:cubicBezTo>
                  <a:cubicBezTo>
                    <a:pt x="281535" y="139799"/>
                    <a:pt x="419119" y="116516"/>
                    <a:pt x="448752" y="120220"/>
                  </a:cubicBezTo>
                  <a:cubicBezTo>
                    <a:pt x="478385" y="123924"/>
                    <a:pt x="385252" y="142445"/>
                    <a:pt x="385252" y="142445"/>
                  </a:cubicBezTo>
                  <a:lnTo>
                    <a:pt x="623377" y="56720"/>
                  </a:lnTo>
                  <a:cubicBezTo>
                    <a:pt x="640310" y="49841"/>
                    <a:pt x="555115" y="91116"/>
                    <a:pt x="486852" y="101170"/>
                  </a:cubicBezTo>
                  <a:cubicBezTo>
                    <a:pt x="418589" y="111224"/>
                    <a:pt x="281535" y="126570"/>
                    <a:pt x="213802" y="117045"/>
                  </a:cubicBezTo>
                  <a:cubicBezTo>
                    <a:pt x="146069" y="107520"/>
                    <a:pt x="114848" y="63599"/>
                    <a:pt x="80452" y="44020"/>
                  </a:cubicBezTo>
                  <a:cubicBezTo>
                    <a:pt x="46056" y="24441"/>
                    <a:pt x="-16915" y="-9955"/>
                    <a:pt x="4252" y="274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9" name="フリーフォーム 398">
              <a:extLst>
                <a:ext uri="{FF2B5EF4-FFF2-40B4-BE49-F238E27FC236}">
                  <a16:creationId xmlns:a16="http://schemas.microsoft.com/office/drawing/2014/main" id="{FA164312-3253-6438-5817-E1433270D399}"/>
                </a:ext>
              </a:extLst>
            </p:cNvPr>
            <p:cNvSpPr/>
            <p:nvPr/>
          </p:nvSpPr>
          <p:spPr>
            <a:xfrm>
              <a:off x="6243243" y="7612952"/>
              <a:ext cx="207739" cy="413895"/>
            </a:xfrm>
            <a:custGeom>
              <a:avLst/>
              <a:gdLst>
                <a:gd name="connsiteX0" fmla="*/ 8332 w 207739"/>
                <a:gd name="connsiteY0" fmla="*/ 698 h 413895"/>
                <a:gd name="connsiteX1" fmla="*/ 55957 w 207739"/>
                <a:gd name="connsiteY1" fmla="*/ 181673 h 413895"/>
                <a:gd name="connsiteX2" fmla="*/ 90882 w 207739"/>
                <a:gd name="connsiteY2" fmla="*/ 257873 h 413895"/>
                <a:gd name="connsiteX3" fmla="*/ 1982 w 207739"/>
                <a:gd name="connsiteY3" fmla="*/ 222948 h 413895"/>
                <a:gd name="connsiteX4" fmla="*/ 192482 w 207739"/>
                <a:gd name="connsiteY4" fmla="*/ 394398 h 413895"/>
                <a:gd name="connsiteX5" fmla="*/ 186132 w 207739"/>
                <a:gd name="connsiteY5" fmla="*/ 394398 h 413895"/>
                <a:gd name="connsiteX6" fmla="*/ 106757 w 207739"/>
                <a:gd name="connsiteY6" fmla="*/ 254698 h 413895"/>
                <a:gd name="connsiteX7" fmla="*/ 8332 w 207739"/>
                <a:gd name="connsiteY7" fmla="*/ 698 h 413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7739" h="413895">
                  <a:moveTo>
                    <a:pt x="8332" y="698"/>
                  </a:moveTo>
                  <a:cubicBezTo>
                    <a:pt x="-135" y="-11473"/>
                    <a:pt x="42199" y="138811"/>
                    <a:pt x="55957" y="181673"/>
                  </a:cubicBezTo>
                  <a:cubicBezTo>
                    <a:pt x="69715" y="224535"/>
                    <a:pt x="99878" y="250994"/>
                    <a:pt x="90882" y="257873"/>
                  </a:cubicBezTo>
                  <a:cubicBezTo>
                    <a:pt x="81886" y="264752"/>
                    <a:pt x="-14951" y="200194"/>
                    <a:pt x="1982" y="222948"/>
                  </a:cubicBezTo>
                  <a:cubicBezTo>
                    <a:pt x="18915" y="245702"/>
                    <a:pt x="161790" y="365823"/>
                    <a:pt x="192482" y="394398"/>
                  </a:cubicBezTo>
                  <a:cubicBezTo>
                    <a:pt x="223174" y="422973"/>
                    <a:pt x="200419" y="417681"/>
                    <a:pt x="186132" y="394398"/>
                  </a:cubicBezTo>
                  <a:cubicBezTo>
                    <a:pt x="171845" y="371115"/>
                    <a:pt x="137449" y="315023"/>
                    <a:pt x="106757" y="254698"/>
                  </a:cubicBezTo>
                  <a:cubicBezTo>
                    <a:pt x="76065" y="194373"/>
                    <a:pt x="16799" y="12869"/>
                    <a:pt x="8332" y="69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0" name="フリーフォーム 399">
              <a:extLst>
                <a:ext uri="{FF2B5EF4-FFF2-40B4-BE49-F238E27FC236}">
                  <a16:creationId xmlns:a16="http://schemas.microsoft.com/office/drawing/2014/main" id="{6B55FC6C-0012-5927-279D-DCB2314BE7E3}"/>
                </a:ext>
              </a:extLst>
            </p:cNvPr>
            <p:cNvSpPr/>
            <p:nvPr/>
          </p:nvSpPr>
          <p:spPr>
            <a:xfrm>
              <a:off x="6320108" y="7734277"/>
              <a:ext cx="173582" cy="264126"/>
            </a:xfrm>
            <a:custGeom>
              <a:avLst/>
              <a:gdLst>
                <a:gd name="connsiteX0" fmla="*/ 1317 w 173582"/>
                <a:gd name="connsiteY0" fmla="*/ 23 h 264126"/>
                <a:gd name="connsiteX1" fmla="*/ 64817 w 173582"/>
                <a:gd name="connsiteY1" fmla="*/ 95273 h 264126"/>
                <a:gd name="connsiteX2" fmla="*/ 109267 w 173582"/>
                <a:gd name="connsiteY2" fmla="*/ 107973 h 264126"/>
                <a:gd name="connsiteX3" fmla="*/ 172767 w 173582"/>
                <a:gd name="connsiteY3" fmla="*/ 263548 h 264126"/>
                <a:gd name="connsiteX4" fmla="*/ 144192 w 173582"/>
                <a:gd name="connsiteY4" fmla="*/ 158773 h 264126"/>
                <a:gd name="connsiteX5" fmla="*/ 128317 w 173582"/>
                <a:gd name="connsiteY5" fmla="*/ 104798 h 264126"/>
                <a:gd name="connsiteX6" fmla="*/ 1317 w 173582"/>
                <a:gd name="connsiteY6" fmla="*/ 23 h 26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582" h="264126">
                  <a:moveTo>
                    <a:pt x="1317" y="23"/>
                  </a:moveTo>
                  <a:cubicBezTo>
                    <a:pt x="-9266" y="-1565"/>
                    <a:pt x="46825" y="77281"/>
                    <a:pt x="64817" y="95273"/>
                  </a:cubicBezTo>
                  <a:cubicBezTo>
                    <a:pt x="82809" y="113265"/>
                    <a:pt x="91275" y="79927"/>
                    <a:pt x="109267" y="107973"/>
                  </a:cubicBezTo>
                  <a:cubicBezTo>
                    <a:pt x="127259" y="136019"/>
                    <a:pt x="166946" y="255081"/>
                    <a:pt x="172767" y="263548"/>
                  </a:cubicBezTo>
                  <a:cubicBezTo>
                    <a:pt x="178588" y="272015"/>
                    <a:pt x="151600" y="185231"/>
                    <a:pt x="144192" y="158773"/>
                  </a:cubicBezTo>
                  <a:cubicBezTo>
                    <a:pt x="136784" y="132315"/>
                    <a:pt x="148954" y="128610"/>
                    <a:pt x="128317" y="104798"/>
                  </a:cubicBezTo>
                  <a:cubicBezTo>
                    <a:pt x="107680" y="80986"/>
                    <a:pt x="11900" y="1611"/>
                    <a:pt x="1317" y="2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1" name="フリーフォーム 400">
              <a:extLst>
                <a:ext uri="{FF2B5EF4-FFF2-40B4-BE49-F238E27FC236}">
                  <a16:creationId xmlns:a16="http://schemas.microsoft.com/office/drawing/2014/main" id="{7C4C606D-BB1E-FA03-63F5-2051E445B850}"/>
                </a:ext>
              </a:extLst>
            </p:cNvPr>
            <p:cNvSpPr/>
            <p:nvPr/>
          </p:nvSpPr>
          <p:spPr>
            <a:xfrm>
              <a:off x="6298648" y="7743784"/>
              <a:ext cx="169699" cy="274180"/>
            </a:xfrm>
            <a:custGeom>
              <a:avLst/>
              <a:gdLst>
                <a:gd name="connsiteX0" fmla="*/ 552 w 169699"/>
                <a:gd name="connsiteY0" fmla="*/ 41 h 274180"/>
                <a:gd name="connsiteX1" fmla="*/ 70402 w 169699"/>
                <a:gd name="connsiteY1" fmla="*/ 98466 h 274180"/>
                <a:gd name="connsiteX2" fmla="*/ 105327 w 169699"/>
                <a:gd name="connsiteY2" fmla="*/ 123866 h 274180"/>
                <a:gd name="connsiteX3" fmla="*/ 168827 w 169699"/>
                <a:gd name="connsiteY3" fmla="*/ 273091 h 274180"/>
                <a:gd name="connsiteX4" fmla="*/ 140252 w 169699"/>
                <a:gd name="connsiteY4" fmla="*/ 187366 h 274180"/>
                <a:gd name="connsiteX5" fmla="*/ 111677 w 169699"/>
                <a:gd name="connsiteY5" fmla="*/ 111166 h 274180"/>
                <a:gd name="connsiteX6" fmla="*/ 552 w 169699"/>
                <a:gd name="connsiteY6" fmla="*/ 41 h 27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699" h="274180">
                  <a:moveTo>
                    <a:pt x="552" y="41"/>
                  </a:moveTo>
                  <a:cubicBezTo>
                    <a:pt x="-6327" y="-2076"/>
                    <a:pt x="52940" y="77829"/>
                    <a:pt x="70402" y="98466"/>
                  </a:cubicBezTo>
                  <a:cubicBezTo>
                    <a:pt x="87864" y="119103"/>
                    <a:pt x="88923" y="94762"/>
                    <a:pt x="105327" y="123866"/>
                  </a:cubicBezTo>
                  <a:cubicBezTo>
                    <a:pt x="121731" y="152970"/>
                    <a:pt x="163006" y="262508"/>
                    <a:pt x="168827" y="273091"/>
                  </a:cubicBezTo>
                  <a:cubicBezTo>
                    <a:pt x="174648" y="283674"/>
                    <a:pt x="149777" y="214353"/>
                    <a:pt x="140252" y="187366"/>
                  </a:cubicBezTo>
                  <a:cubicBezTo>
                    <a:pt x="130727" y="160379"/>
                    <a:pt x="134960" y="137624"/>
                    <a:pt x="111677" y="111166"/>
                  </a:cubicBezTo>
                  <a:cubicBezTo>
                    <a:pt x="88394" y="84708"/>
                    <a:pt x="7431" y="2158"/>
                    <a:pt x="552" y="4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2" name="フリーフォーム 401">
              <a:extLst>
                <a:ext uri="{FF2B5EF4-FFF2-40B4-BE49-F238E27FC236}">
                  <a16:creationId xmlns:a16="http://schemas.microsoft.com/office/drawing/2014/main" id="{190BF55A-046C-A1D6-D480-84DD8A7BC0C5}"/>
                </a:ext>
              </a:extLst>
            </p:cNvPr>
            <p:cNvSpPr/>
            <p:nvPr/>
          </p:nvSpPr>
          <p:spPr>
            <a:xfrm>
              <a:off x="6443516" y="7797520"/>
              <a:ext cx="509786" cy="222543"/>
            </a:xfrm>
            <a:custGeom>
              <a:avLst/>
              <a:gdLst>
                <a:gd name="connsiteX0" fmla="*/ 509734 w 509786"/>
                <a:gd name="connsiteY0" fmla="*/ 280 h 222543"/>
                <a:gd name="connsiteX1" fmla="*/ 417659 w 509786"/>
                <a:gd name="connsiteY1" fmla="*/ 111405 h 222543"/>
                <a:gd name="connsiteX2" fmla="*/ 319234 w 509786"/>
                <a:gd name="connsiteY2" fmla="*/ 184430 h 222543"/>
                <a:gd name="connsiteX3" fmla="*/ 328759 w 509786"/>
                <a:gd name="connsiteY3" fmla="*/ 193955 h 222543"/>
                <a:gd name="connsiteX4" fmla="*/ 236684 w 509786"/>
                <a:gd name="connsiteY4" fmla="*/ 222530 h 222543"/>
                <a:gd name="connsiteX5" fmla="*/ 116034 w 509786"/>
                <a:gd name="connsiteY5" fmla="*/ 197130 h 222543"/>
                <a:gd name="connsiteX6" fmla="*/ 1734 w 509786"/>
                <a:gd name="connsiteY6" fmla="*/ 155855 h 222543"/>
                <a:gd name="connsiteX7" fmla="*/ 208109 w 509786"/>
                <a:gd name="connsiteY7" fmla="*/ 219355 h 222543"/>
                <a:gd name="connsiteX8" fmla="*/ 319234 w 509786"/>
                <a:gd name="connsiteY8" fmla="*/ 193955 h 222543"/>
                <a:gd name="connsiteX9" fmla="*/ 439884 w 509786"/>
                <a:gd name="connsiteY9" fmla="*/ 98705 h 222543"/>
                <a:gd name="connsiteX10" fmla="*/ 404959 w 509786"/>
                <a:gd name="connsiteY10" fmla="*/ 146330 h 222543"/>
                <a:gd name="connsiteX11" fmla="*/ 509734 w 509786"/>
                <a:gd name="connsiteY11" fmla="*/ 280 h 22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9786" h="222543">
                  <a:moveTo>
                    <a:pt x="509734" y="280"/>
                  </a:moveTo>
                  <a:cubicBezTo>
                    <a:pt x="511851" y="-5541"/>
                    <a:pt x="449409" y="80713"/>
                    <a:pt x="417659" y="111405"/>
                  </a:cubicBezTo>
                  <a:cubicBezTo>
                    <a:pt x="385909" y="142097"/>
                    <a:pt x="319234" y="184430"/>
                    <a:pt x="319234" y="184430"/>
                  </a:cubicBezTo>
                  <a:cubicBezTo>
                    <a:pt x="304417" y="198188"/>
                    <a:pt x="342517" y="187605"/>
                    <a:pt x="328759" y="193955"/>
                  </a:cubicBezTo>
                  <a:cubicBezTo>
                    <a:pt x="315001" y="200305"/>
                    <a:pt x="272138" y="222001"/>
                    <a:pt x="236684" y="222530"/>
                  </a:cubicBezTo>
                  <a:cubicBezTo>
                    <a:pt x="201230" y="223059"/>
                    <a:pt x="155192" y="208243"/>
                    <a:pt x="116034" y="197130"/>
                  </a:cubicBezTo>
                  <a:cubicBezTo>
                    <a:pt x="76876" y="186018"/>
                    <a:pt x="-13612" y="152151"/>
                    <a:pt x="1734" y="155855"/>
                  </a:cubicBezTo>
                  <a:cubicBezTo>
                    <a:pt x="17080" y="159559"/>
                    <a:pt x="155192" y="213005"/>
                    <a:pt x="208109" y="219355"/>
                  </a:cubicBezTo>
                  <a:cubicBezTo>
                    <a:pt x="261026" y="225705"/>
                    <a:pt x="280605" y="214063"/>
                    <a:pt x="319234" y="193955"/>
                  </a:cubicBezTo>
                  <a:cubicBezTo>
                    <a:pt x="357863" y="173847"/>
                    <a:pt x="425597" y="106642"/>
                    <a:pt x="439884" y="98705"/>
                  </a:cubicBezTo>
                  <a:cubicBezTo>
                    <a:pt x="454171" y="90768"/>
                    <a:pt x="392259" y="162205"/>
                    <a:pt x="404959" y="146330"/>
                  </a:cubicBezTo>
                  <a:cubicBezTo>
                    <a:pt x="417659" y="130455"/>
                    <a:pt x="507617" y="6101"/>
                    <a:pt x="509734" y="28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3" name="フリーフォーム 402">
              <a:extLst>
                <a:ext uri="{FF2B5EF4-FFF2-40B4-BE49-F238E27FC236}">
                  <a16:creationId xmlns:a16="http://schemas.microsoft.com/office/drawing/2014/main" id="{0615BCE1-A2FA-0985-AA51-591DDB2175D6}"/>
                </a:ext>
              </a:extLst>
            </p:cNvPr>
            <p:cNvSpPr/>
            <p:nvPr/>
          </p:nvSpPr>
          <p:spPr>
            <a:xfrm>
              <a:off x="6505515" y="7743648"/>
              <a:ext cx="447962" cy="237348"/>
            </a:xfrm>
            <a:custGeom>
              <a:avLst/>
              <a:gdLst>
                <a:gd name="connsiteX0" fmla="*/ 60 w 447962"/>
                <a:gd name="connsiteY0" fmla="*/ 219252 h 237348"/>
                <a:gd name="connsiteX1" fmla="*/ 181035 w 447962"/>
                <a:gd name="connsiteY1" fmla="*/ 231952 h 237348"/>
                <a:gd name="connsiteX2" fmla="*/ 381060 w 447962"/>
                <a:gd name="connsiteY2" fmla="*/ 120827 h 237348"/>
                <a:gd name="connsiteX3" fmla="*/ 314385 w 447962"/>
                <a:gd name="connsiteY3" fmla="*/ 165277 h 237348"/>
                <a:gd name="connsiteX4" fmla="*/ 403285 w 447962"/>
                <a:gd name="connsiteY4" fmla="*/ 76377 h 237348"/>
                <a:gd name="connsiteX5" fmla="*/ 374710 w 447962"/>
                <a:gd name="connsiteY5" fmla="*/ 177 h 237348"/>
                <a:gd name="connsiteX6" fmla="*/ 447735 w 447962"/>
                <a:gd name="connsiteY6" fmla="*/ 57327 h 237348"/>
                <a:gd name="connsiteX7" fmla="*/ 393760 w 447962"/>
                <a:gd name="connsiteY7" fmla="*/ 120827 h 237348"/>
                <a:gd name="connsiteX8" fmla="*/ 288985 w 447962"/>
                <a:gd name="connsiteY8" fmla="*/ 209727 h 237348"/>
                <a:gd name="connsiteX9" fmla="*/ 161985 w 447962"/>
                <a:gd name="connsiteY9" fmla="*/ 212902 h 237348"/>
                <a:gd name="connsiteX10" fmla="*/ 60 w 447962"/>
                <a:gd name="connsiteY10" fmla="*/ 219252 h 23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7962" h="237348">
                  <a:moveTo>
                    <a:pt x="60" y="219252"/>
                  </a:moveTo>
                  <a:cubicBezTo>
                    <a:pt x="3235" y="222427"/>
                    <a:pt x="117535" y="248356"/>
                    <a:pt x="181035" y="231952"/>
                  </a:cubicBezTo>
                  <a:cubicBezTo>
                    <a:pt x="244535" y="215548"/>
                    <a:pt x="358835" y="131939"/>
                    <a:pt x="381060" y="120827"/>
                  </a:cubicBezTo>
                  <a:cubicBezTo>
                    <a:pt x="403285" y="109715"/>
                    <a:pt x="310681" y="172685"/>
                    <a:pt x="314385" y="165277"/>
                  </a:cubicBezTo>
                  <a:cubicBezTo>
                    <a:pt x="318089" y="157869"/>
                    <a:pt x="393231" y="103894"/>
                    <a:pt x="403285" y="76377"/>
                  </a:cubicBezTo>
                  <a:cubicBezTo>
                    <a:pt x="413339" y="48860"/>
                    <a:pt x="367302" y="3352"/>
                    <a:pt x="374710" y="177"/>
                  </a:cubicBezTo>
                  <a:cubicBezTo>
                    <a:pt x="382118" y="-2998"/>
                    <a:pt x="444560" y="37219"/>
                    <a:pt x="447735" y="57327"/>
                  </a:cubicBezTo>
                  <a:cubicBezTo>
                    <a:pt x="450910" y="77435"/>
                    <a:pt x="420218" y="95427"/>
                    <a:pt x="393760" y="120827"/>
                  </a:cubicBezTo>
                  <a:cubicBezTo>
                    <a:pt x="367302" y="146227"/>
                    <a:pt x="327614" y="194381"/>
                    <a:pt x="288985" y="209727"/>
                  </a:cubicBezTo>
                  <a:cubicBezTo>
                    <a:pt x="250356" y="225073"/>
                    <a:pt x="205377" y="210256"/>
                    <a:pt x="161985" y="212902"/>
                  </a:cubicBezTo>
                  <a:cubicBezTo>
                    <a:pt x="118593" y="215548"/>
                    <a:pt x="-3115" y="216077"/>
                    <a:pt x="60" y="21925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4" name="フリーフォーム 403">
              <a:extLst>
                <a:ext uri="{FF2B5EF4-FFF2-40B4-BE49-F238E27FC236}">
                  <a16:creationId xmlns:a16="http://schemas.microsoft.com/office/drawing/2014/main" id="{044A446E-B647-47B7-1D51-45957CE2BBD7}"/>
                </a:ext>
              </a:extLst>
            </p:cNvPr>
            <p:cNvSpPr/>
            <p:nvPr/>
          </p:nvSpPr>
          <p:spPr>
            <a:xfrm>
              <a:off x="6479889" y="7845367"/>
              <a:ext cx="209852" cy="121663"/>
            </a:xfrm>
            <a:custGeom>
              <a:avLst/>
              <a:gdLst>
                <a:gd name="connsiteX0" fmla="*/ 286 w 209852"/>
                <a:gd name="connsiteY0" fmla="*/ 22283 h 121663"/>
                <a:gd name="connsiteX1" fmla="*/ 35211 w 209852"/>
                <a:gd name="connsiteY1" fmla="*/ 95308 h 121663"/>
                <a:gd name="connsiteX2" fmla="*/ 32036 w 209852"/>
                <a:gd name="connsiteY2" fmla="*/ 120708 h 121663"/>
                <a:gd name="connsiteX3" fmla="*/ 28861 w 209852"/>
                <a:gd name="connsiteY3" fmla="*/ 66733 h 121663"/>
                <a:gd name="connsiteX4" fmla="*/ 130461 w 209852"/>
                <a:gd name="connsiteY4" fmla="*/ 15933 h 121663"/>
                <a:gd name="connsiteX5" fmla="*/ 209836 w 209852"/>
                <a:gd name="connsiteY5" fmla="*/ 58 h 121663"/>
                <a:gd name="connsiteX6" fmla="*/ 124111 w 209852"/>
                <a:gd name="connsiteY6" fmla="*/ 12758 h 121663"/>
                <a:gd name="connsiteX7" fmla="*/ 63786 w 209852"/>
                <a:gd name="connsiteY7" fmla="*/ 58 h 121663"/>
                <a:gd name="connsiteX8" fmla="*/ 114586 w 209852"/>
                <a:gd name="connsiteY8" fmla="*/ 19108 h 121663"/>
                <a:gd name="connsiteX9" fmla="*/ 57436 w 209852"/>
                <a:gd name="connsiteY9" fmla="*/ 69908 h 121663"/>
                <a:gd name="connsiteX10" fmla="*/ 286 w 209852"/>
                <a:gd name="connsiteY10" fmla="*/ 22283 h 12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852" h="121663">
                  <a:moveTo>
                    <a:pt x="286" y="22283"/>
                  </a:moveTo>
                  <a:cubicBezTo>
                    <a:pt x="-3418" y="26516"/>
                    <a:pt x="29919" y="78904"/>
                    <a:pt x="35211" y="95308"/>
                  </a:cubicBezTo>
                  <a:cubicBezTo>
                    <a:pt x="40503" y="111712"/>
                    <a:pt x="33094" y="125470"/>
                    <a:pt x="32036" y="120708"/>
                  </a:cubicBezTo>
                  <a:cubicBezTo>
                    <a:pt x="30978" y="115946"/>
                    <a:pt x="12457" y="84196"/>
                    <a:pt x="28861" y="66733"/>
                  </a:cubicBezTo>
                  <a:cubicBezTo>
                    <a:pt x="45265" y="49271"/>
                    <a:pt x="100299" y="27045"/>
                    <a:pt x="130461" y="15933"/>
                  </a:cubicBezTo>
                  <a:cubicBezTo>
                    <a:pt x="160623" y="4821"/>
                    <a:pt x="210894" y="587"/>
                    <a:pt x="209836" y="58"/>
                  </a:cubicBezTo>
                  <a:cubicBezTo>
                    <a:pt x="208778" y="-471"/>
                    <a:pt x="148453" y="12758"/>
                    <a:pt x="124111" y="12758"/>
                  </a:cubicBezTo>
                  <a:cubicBezTo>
                    <a:pt x="99769" y="12758"/>
                    <a:pt x="65374" y="-1000"/>
                    <a:pt x="63786" y="58"/>
                  </a:cubicBezTo>
                  <a:cubicBezTo>
                    <a:pt x="62198" y="1116"/>
                    <a:pt x="115644" y="7466"/>
                    <a:pt x="114586" y="19108"/>
                  </a:cubicBezTo>
                  <a:cubicBezTo>
                    <a:pt x="113528" y="30750"/>
                    <a:pt x="75957" y="67791"/>
                    <a:pt x="57436" y="69908"/>
                  </a:cubicBezTo>
                  <a:cubicBezTo>
                    <a:pt x="38915" y="72025"/>
                    <a:pt x="3990" y="18050"/>
                    <a:pt x="286" y="2228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5" name="フリーフォーム 404">
              <a:extLst>
                <a:ext uri="{FF2B5EF4-FFF2-40B4-BE49-F238E27FC236}">
                  <a16:creationId xmlns:a16="http://schemas.microsoft.com/office/drawing/2014/main" id="{53CBC372-C426-5611-B319-CEE43F42E8ED}"/>
                </a:ext>
              </a:extLst>
            </p:cNvPr>
            <p:cNvSpPr/>
            <p:nvPr/>
          </p:nvSpPr>
          <p:spPr>
            <a:xfrm>
              <a:off x="6594439" y="7508496"/>
              <a:ext cx="110814" cy="232156"/>
            </a:xfrm>
            <a:custGeom>
              <a:avLst/>
              <a:gdLst>
                <a:gd name="connsiteX0" fmla="*/ 36 w 110814"/>
                <a:gd name="connsiteY0" fmla="*/ 379 h 232156"/>
                <a:gd name="connsiteX1" fmla="*/ 92111 w 110814"/>
                <a:gd name="connsiteY1" fmla="*/ 127379 h 232156"/>
                <a:gd name="connsiteX2" fmla="*/ 22261 w 110814"/>
                <a:gd name="connsiteY2" fmla="*/ 232154 h 232156"/>
                <a:gd name="connsiteX3" fmla="*/ 95286 w 110814"/>
                <a:gd name="connsiteY3" fmla="*/ 130554 h 232156"/>
                <a:gd name="connsiteX4" fmla="*/ 104811 w 110814"/>
                <a:gd name="connsiteY4" fmla="*/ 89279 h 232156"/>
                <a:gd name="connsiteX5" fmla="*/ 36 w 110814"/>
                <a:gd name="connsiteY5" fmla="*/ 379 h 232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14" h="232156">
                  <a:moveTo>
                    <a:pt x="36" y="379"/>
                  </a:moveTo>
                  <a:cubicBezTo>
                    <a:pt x="-2081" y="6729"/>
                    <a:pt x="88407" y="88750"/>
                    <a:pt x="92111" y="127379"/>
                  </a:cubicBezTo>
                  <a:cubicBezTo>
                    <a:pt x="95815" y="166008"/>
                    <a:pt x="21732" y="231625"/>
                    <a:pt x="22261" y="232154"/>
                  </a:cubicBezTo>
                  <a:cubicBezTo>
                    <a:pt x="22790" y="232683"/>
                    <a:pt x="81528" y="154366"/>
                    <a:pt x="95286" y="130554"/>
                  </a:cubicBezTo>
                  <a:cubicBezTo>
                    <a:pt x="109044" y="106742"/>
                    <a:pt x="116982" y="109387"/>
                    <a:pt x="104811" y="89279"/>
                  </a:cubicBezTo>
                  <a:cubicBezTo>
                    <a:pt x="92640" y="69171"/>
                    <a:pt x="2153" y="-5971"/>
                    <a:pt x="36" y="37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6" name="フリーフォーム 405">
              <a:extLst>
                <a:ext uri="{FF2B5EF4-FFF2-40B4-BE49-F238E27FC236}">
                  <a16:creationId xmlns:a16="http://schemas.microsoft.com/office/drawing/2014/main" id="{D477C75F-1455-D3A6-7AE8-ECC61935B3FA}"/>
                </a:ext>
              </a:extLst>
            </p:cNvPr>
            <p:cNvSpPr/>
            <p:nvPr/>
          </p:nvSpPr>
          <p:spPr>
            <a:xfrm>
              <a:off x="6272327" y="7445135"/>
              <a:ext cx="40211" cy="264376"/>
            </a:xfrm>
            <a:custGeom>
              <a:avLst/>
              <a:gdLst>
                <a:gd name="connsiteX0" fmla="*/ 7823 w 40211"/>
                <a:gd name="connsiteY0" fmla="*/ 240 h 264376"/>
                <a:gd name="connsiteX1" fmla="*/ 7823 w 40211"/>
                <a:gd name="connsiteY1" fmla="*/ 85965 h 264376"/>
                <a:gd name="connsiteX2" fmla="*/ 36398 w 40211"/>
                <a:gd name="connsiteY2" fmla="*/ 139940 h 264376"/>
                <a:gd name="connsiteX3" fmla="*/ 39573 w 40211"/>
                <a:gd name="connsiteY3" fmla="*/ 263765 h 264376"/>
                <a:gd name="connsiteX4" fmla="*/ 33223 w 40211"/>
                <a:gd name="connsiteY4" fmla="*/ 184390 h 264376"/>
                <a:gd name="connsiteX5" fmla="*/ 1473 w 40211"/>
                <a:gd name="connsiteY5" fmla="*/ 114540 h 264376"/>
                <a:gd name="connsiteX6" fmla="*/ 7823 w 40211"/>
                <a:gd name="connsiteY6" fmla="*/ 240 h 26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211" h="264376">
                  <a:moveTo>
                    <a:pt x="7823" y="240"/>
                  </a:moveTo>
                  <a:cubicBezTo>
                    <a:pt x="8881" y="-4522"/>
                    <a:pt x="3060" y="62682"/>
                    <a:pt x="7823" y="85965"/>
                  </a:cubicBezTo>
                  <a:cubicBezTo>
                    <a:pt x="12586" y="109248"/>
                    <a:pt x="31106" y="110307"/>
                    <a:pt x="36398" y="139940"/>
                  </a:cubicBezTo>
                  <a:cubicBezTo>
                    <a:pt x="41690" y="169573"/>
                    <a:pt x="40102" y="256357"/>
                    <a:pt x="39573" y="263765"/>
                  </a:cubicBezTo>
                  <a:cubicBezTo>
                    <a:pt x="39044" y="271173"/>
                    <a:pt x="39573" y="209261"/>
                    <a:pt x="33223" y="184390"/>
                  </a:cubicBezTo>
                  <a:cubicBezTo>
                    <a:pt x="26873" y="159519"/>
                    <a:pt x="6765" y="146819"/>
                    <a:pt x="1473" y="114540"/>
                  </a:cubicBezTo>
                  <a:cubicBezTo>
                    <a:pt x="-3819" y="82261"/>
                    <a:pt x="6765" y="5002"/>
                    <a:pt x="7823" y="24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7" name="フリーフォーム 406">
              <a:extLst>
                <a:ext uri="{FF2B5EF4-FFF2-40B4-BE49-F238E27FC236}">
                  <a16:creationId xmlns:a16="http://schemas.microsoft.com/office/drawing/2014/main" id="{F82E177A-C07A-F226-7363-14B2880A19E1}"/>
                </a:ext>
              </a:extLst>
            </p:cNvPr>
            <p:cNvSpPr/>
            <p:nvPr/>
          </p:nvSpPr>
          <p:spPr>
            <a:xfrm>
              <a:off x="6091723" y="7102380"/>
              <a:ext cx="182619" cy="354279"/>
            </a:xfrm>
            <a:custGeom>
              <a:avLst/>
              <a:gdLst>
                <a:gd name="connsiteX0" fmla="*/ 1102 w 182619"/>
                <a:gd name="connsiteY0" fmla="*/ 95 h 354279"/>
                <a:gd name="connsiteX1" fmla="*/ 61427 w 182619"/>
                <a:gd name="connsiteY1" fmla="*/ 209645 h 354279"/>
                <a:gd name="connsiteX2" fmla="*/ 182077 w 182619"/>
                <a:gd name="connsiteY2" fmla="*/ 352520 h 354279"/>
                <a:gd name="connsiteX3" fmla="*/ 102702 w 182619"/>
                <a:gd name="connsiteY3" fmla="*/ 282670 h 354279"/>
                <a:gd name="connsiteX4" fmla="*/ 26502 w 182619"/>
                <a:gd name="connsiteY4" fmla="*/ 184245 h 354279"/>
                <a:gd name="connsiteX5" fmla="*/ 1102 w 182619"/>
                <a:gd name="connsiteY5" fmla="*/ 95 h 354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619" h="354279">
                  <a:moveTo>
                    <a:pt x="1102" y="95"/>
                  </a:moveTo>
                  <a:cubicBezTo>
                    <a:pt x="6923" y="4328"/>
                    <a:pt x="31264" y="150907"/>
                    <a:pt x="61427" y="209645"/>
                  </a:cubicBezTo>
                  <a:cubicBezTo>
                    <a:pt x="91590" y="268383"/>
                    <a:pt x="175198" y="340349"/>
                    <a:pt x="182077" y="352520"/>
                  </a:cubicBezTo>
                  <a:cubicBezTo>
                    <a:pt x="188956" y="364691"/>
                    <a:pt x="128631" y="310716"/>
                    <a:pt x="102702" y="282670"/>
                  </a:cubicBezTo>
                  <a:cubicBezTo>
                    <a:pt x="76773" y="254624"/>
                    <a:pt x="39202" y="234516"/>
                    <a:pt x="26502" y="184245"/>
                  </a:cubicBezTo>
                  <a:cubicBezTo>
                    <a:pt x="13802" y="133974"/>
                    <a:pt x="-4719" y="-4138"/>
                    <a:pt x="1102" y="9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8" name="フリーフォーム 407">
              <a:extLst>
                <a:ext uri="{FF2B5EF4-FFF2-40B4-BE49-F238E27FC236}">
                  <a16:creationId xmlns:a16="http://schemas.microsoft.com/office/drawing/2014/main" id="{ECAE7C6D-6FDC-10DF-B0E9-A1E9C33B8E7A}"/>
                </a:ext>
              </a:extLst>
            </p:cNvPr>
            <p:cNvSpPr/>
            <p:nvPr/>
          </p:nvSpPr>
          <p:spPr>
            <a:xfrm>
              <a:off x="5931863" y="6794489"/>
              <a:ext cx="185269" cy="292187"/>
            </a:xfrm>
            <a:custGeom>
              <a:avLst/>
              <a:gdLst>
                <a:gd name="connsiteX0" fmla="*/ 5387 w 185269"/>
                <a:gd name="connsiteY0" fmla="*/ 11 h 292187"/>
                <a:gd name="connsiteX1" fmla="*/ 49837 w 185269"/>
                <a:gd name="connsiteY1" fmla="*/ 114311 h 292187"/>
                <a:gd name="connsiteX2" fmla="*/ 183187 w 185269"/>
                <a:gd name="connsiteY2" fmla="*/ 288936 h 292187"/>
                <a:gd name="connsiteX3" fmla="*/ 122862 w 185269"/>
                <a:gd name="connsiteY3" fmla="*/ 219086 h 292187"/>
                <a:gd name="connsiteX4" fmla="*/ 11737 w 185269"/>
                <a:gd name="connsiteY4" fmla="*/ 107961 h 292187"/>
                <a:gd name="connsiteX5" fmla="*/ 5387 w 185269"/>
                <a:gd name="connsiteY5" fmla="*/ 11 h 29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269" h="292187">
                  <a:moveTo>
                    <a:pt x="5387" y="11"/>
                  </a:moveTo>
                  <a:cubicBezTo>
                    <a:pt x="11737" y="1069"/>
                    <a:pt x="20204" y="66157"/>
                    <a:pt x="49837" y="114311"/>
                  </a:cubicBezTo>
                  <a:cubicBezTo>
                    <a:pt x="79470" y="162465"/>
                    <a:pt x="171016" y="271474"/>
                    <a:pt x="183187" y="288936"/>
                  </a:cubicBezTo>
                  <a:cubicBezTo>
                    <a:pt x="195358" y="306398"/>
                    <a:pt x="151437" y="249248"/>
                    <a:pt x="122862" y="219086"/>
                  </a:cubicBezTo>
                  <a:cubicBezTo>
                    <a:pt x="94287" y="188924"/>
                    <a:pt x="28141" y="143415"/>
                    <a:pt x="11737" y="107961"/>
                  </a:cubicBezTo>
                  <a:cubicBezTo>
                    <a:pt x="-4667" y="72507"/>
                    <a:pt x="-963" y="-1047"/>
                    <a:pt x="5387" y="1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9" name="フリーフォーム 408">
              <a:extLst>
                <a:ext uri="{FF2B5EF4-FFF2-40B4-BE49-F238E27FC236}">
                  <a16:creationId xmlns:a16="http://schemas.microsoft.com/office/drawing/2014/main" id="{17B5B9C3-D9BC-24B5-9D04-B6BC2C291060}"/>
                </a:ext>
              </a:extLst>
            </p:cNvPr>
            <p:cNvSpPr/>
            <p:nvPr/>
          </p:nvSpPr>
          <p:spPr>
            <a:xfrm>
              <a:off x="5826000" y="6549994"/>
              <a:ext cx="89557" cy="308173"/>
            </a:xfrm>
            <a:custGeom>
              <a:avLst/>
              <a:gdLst>
                <a:gd name="connsiteX0" fmla="*/ 125 w 89557"/>
                <a:gd name="connsiteY0" fmla="*/ 31 h 308173"/>
                <a:gd name="connsiteX1" fmla="*/ 66800 w 89557"/>
                <a:gd name="connsiteY1" fmla="*/ 136556 h 308173"/>
                <a:gd name="connsiteX2" fmla="*/ 69975 w 89557"/>
                <a:gd name="connsiteY2" fmla="*/ 206406 h 308173"/>
                <a:gd name="connsiteX3" fmla="*/ 85850 w 89557"/>
                <a:gd name="connsiteY3" fmla="*/ 308006 h 308173"/>
                <a:gd name="connsiteX4" fmla="*/ 76325 w 89557"/>
                <a:gd name="connsiteY4" fmla="*/ 181006 h 308173"/>
                <a:gd name="connsiteX5" fmla="*/ 85850 w 89557"/>
                <a:gd name="connsiteY5" fmla="*/ 149256 h 308173"/>
                <a:gd name="connsiteX6" fmla="*/ 125 w 89557"/>
                <a:gd name="connsiteY6" fmla="*/ 31 h 30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557" h="308173">
                  <a:moveTo>
                    <a:pt x="125" y="31"/>
                  </a:moveTo>
                  <a:cubicBezTo>
                    <a:pt x="-3050" y="-2086"/>
                    <a:pt x="55158" y="102160"/>
                    <a:pt x="66800" y="136556"/>
                  </a:cubicBezTo>
                  <a:cubicBezTo>
                    <a:pt x="78442" y="170952"/>
                    <a:pt x="66800" y="177831"/>
                    <a:pt x="69975" y="206406"/>
                  </a:cubicBezTo>
                  <a:cubicBezTo>
                    <a:pt x="73150" y="234981"/>
                    <a:pt x="84792" y="312239"/>
                    <a:pt x="85850" y="308006"/>
                  </a:cubicBezTo>
                  <a:cubicBezTo>
                    <a:pt x="86908" y="303773"/>
                    <a:pt x="76325" y="207464"/>
                    <a:pt x="76325" y="181006"/>
                  </a:cubicBezTo>
                  <a:cubicBezTo>
                    <a:pt x="76325" y="154548"/>
                    <a:pt x="98021" y="175714"/>
                    <a:pt x="85850" y="149256"/>
                  </a:cubicBezTo>
                  <a:cubicBezTo>
                    <a:pt x="73679" y="122798"/>
                    <a:pt x="3300" y="2148"/>
                    <a:pt x="125" y="3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0" name="フリーフォーム 409">
              <a:extLst>
                <a:ext uri="{FF2B5EF4-FFF2-40B4-BE49-F238E27FC236}">
                  <a16:creationId xmlns:a16="http://schemas.microsoft.com/office/drawing/2014/main" id="{035EEE3B-3332-1FCD-5544-1964EE233D66}"/>
                </a:ext>
              </a:extLst>
            </p:cNvPr>
            <p:cNvSpPr/>
            <p:nvPr/>
          </p:nvSpPr>
          <p:spPr>
            <a:xfrm>
              <a:off x="5807012" y="6410152"/>
              <a:ext cx="114363" cy="16048"/>
            </a:xfrm>
            <a:custGeom>
              <a:avLst/>
              <a:gdLst>
                <a:gd name="connsiteX0" fmla="*/ 114363 w 114363"/>
                <a:gd name="connsiteY0" fmla="*/ 16048 h 16048"/>
                <a:gd name="connsiteX1" fmla="*/ 63 w 114363"/>
                <a:gd name="connsiteY1" fmla="*/ 173 h 16048"/>
                <a:gd name="connsiteX2" fmla="*/ 114363 w 114363"/>
                <a:gd name="connsiteY2" fmla="*/ 16048 h 1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63" h="16048">
                  <a:moveTo>
                    <a:pt x="114363" y="16048"/>
                  </a:moveTo>
                  <a:cubicBezTo>
                    <a:pt x="114363" y="16048"/>
                    <a:pt x="3238" y="2290"/>
                    <a:pt x="63" y="173"/>
                  </a:cubicBezTo>
                  <a:cubicBezTo>
                    <a:pt x="-3112" y="-1944"/>
                    <a:pt x="114363" y="16048"/>
                    <a:pt x="114363" y="1604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1" name="フリーフォーム 410">
              <a:extLst>
                <a:ext uri="{FF2B5EF4-FFF2-40B4-BE49-F238E27FC236}">
                  <a16:creationId xmlns:a16="http://schemas.microsoft.com/office/drawing/2014/main" id="{22F76979-229A-A638-2A1F-D55D62151BB2}"/>
                </a:ext>
              </a:extLst>
            </p:cNvPr>
            <p:cNvSpPr/>
            <p:nvPr/>
          </p:nvSpPr>
          <p:spPr>
            <a:xfrm>
              <a:off x="5768153" y="6400768"/>
              <a:ext cx="131329" cy="139740"/>
            </a:xfrm>
            <a:custGeom>
              <a:avLst/>
              <a:gdLst>
                <a:gd name="connsiteX0" fmla="*/ 3997 w 131329"/>
                <a:gd name="connsiteY0" fmla="*/ 139732 h 139740"/>
                <a:gd name="connsiteX1" fmla="*/ 38922 w 131329"/>
                <a:gd name="connsiteY1" fmla="*/ 19082 h 139740"/>
                <a:gd name="connsiteX2" fmla="*/ 130997 w 131329"/>
                <a:gd name="connsiteY2" fmla="*/ 28607 h 139740"/>
                <a:gd name="connsiteX3" fmla="*/ 67497 w 131329"/>
                <a:gd name="connsiteY3" fmla="*/ 32 h 139740"/>
                <a:gd name="connsiteX4" fmla="*/ 7172 w 131329"/>
                <a:gd name="connsiteY4" fmla="*/ 25432 h 139740"/>
                <a:gd name="connsiteX5" fmla="*/ 3997 w 131329"/>
                <a:gd name="connsiteY5" fmla="*/ 139732 h 139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329" h="139740">
                  <a:moveTo>
                    <a:pt x="3997" y="139732"/>
                  </a:moveTo>
                  <a:cubicBezTo>
                    <a:pt x="9288" y="138674"/>
                    <a:pt x="17755" y="37603"/>
                    <a:pt x="38922" y="19082"/>
                  </a:cubicBezTo>
                  <a:cubicBezTo>
                    <a:pt x="60089" y="561"/>
                    <a:pt x="126235" y="31782"/>
                    <a:pt x="130997" y="28607"/>
                  </a:cubicBezTo>
                  <a:cubicBezTo>
                    <a:pt x="135759" y="25432"/>
                    <a:pt x="88134" y="561"/>
                    <a:pt x="67497" y="32"/>
                  </a:cubicBezTo>
                  <a:cubicBezTo>
                    <a:pt x="46860" y="-497"/>
                    <a:pt x="16697" y="5324"/>
                    <a:pt x="7172" y="25432"/>
                  </a:cubicBezTo>
                  <a:cubicBezTo>
                    <a:pt x="-2353" y="45540"/>
                    <a:pt x="-1294" y="140790"/>
                    <a:pt x="3997" y="13973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2" name="フリーフォーム 411">
              <a:extLst>
                <a:ext uri="{FF2B5EF4-FFF2-40B4-BE49-F238E27FC236}">
                  <a16:creationId xmlns:a16="http://schemas.microsoft.com/office/drawing/2014/main" id="{8D07EB99-C5C3-15C2-A04A-E10C6F935F5C}"/>
                </a:ext>
              </a:extLst>
            </p:cNvPr>
            <p:cNvSpPr/>
            <p:nvPr/>
          </p:nvSpPr>
          <p:spPr>
            <a:xfrm>
              <a:off x="5824334" y="6438661"/>
              <a:ext cx="135549" cy="111459"/>
            </a:xfrm>
            <a:custGeom>
              <a:avLst/>
              <a:gdLst>
                <a:gd name="connsiteX0" fmla="*/ 43066 w 135549"/>
                <a:gd name="connsiteY0" fmla="*/ 111364 h 111459"/>
                <a:gd name="connsiteX1" fmla="*/ 39891 w 135549"/>
                <a:gd name="connsiteY1" fmla="*/ 22464 h 111459"/>
                <a:gd name="connsiteX2" fmla="*/ 106566 w 135549"/>
                <a:gd name="connsiteY2" fmla="*/ 47864 h 111459"/>
                <a:gd name="connsiteX3" fmla="*/ 135141 w 135549"/>
                <a:gd name="connsiteY3" fmla="*/ 92314 h 111459"/>
                <a:gd name="connsiteX4" fmla="*/ 87516 w 135549"/>
                <a:gd name="connsiteY4" fmla="*/ 25639 h 111459"/>
                <a:gd name="connsiteX5" fmla="*/ 1791 w 135549"/>
                <a:gd name="connsiteY5" fmla="*/ 239 h 111459"/>
                <a:gd name="connsiteX6" fmla="*/ 30366 w 135549"/>
                <a:gd name="connsiteY6" fmla="*/ 38339 h 111459"/>
                <a:gd name="connsiteX7" fmla="*/ 43066 w 135549"/>
                <a:gd name="connsiteY7" fmla="*/ 111364 h 11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549" h="111459">
                  <a:moveTo>
                    <a:pt x="43066" y="111364"/>
                  </a:moveTo>
                  <a:cubicBezTo>
                    <a:pt x="44654" y="108718"/>
                    <a:pt x="29308" y="33047"/>
                    <a:pt x="39891" y="22464"/>
                  </a:cubicBezTo>
                  <a:cubicBezTo>
                    <a:pt x="50474" y="11881"/>
                    <a:pt x="90691" y="36222"/>
                    <a:pt x="106566" y="47864"/>
                  </a:cubicBezTo>
                  <a:cubicBezTo>
                    <a:pt x="122441" y="59506"/>
                    <a:pt x="138316" y="96018"/>
                    <a:pt x="135141" y="92314"/>
                  </a:cubicBezTo>
                  <a:cubicBezTo>
                    <a:pt x="131966" y="88610"/>
                    <a:pt x="109741" y="40985"/>
                    <a:pt x="87516" y="25639"/>
                  </a:cubicBezTo>
                  <a:cubicBezTo>
                    <a:pt x="65291" y="10293"/>
                    <a:pt x="11316" y="-1878"/>
                    <a:pt x="1791" y="239"/>
                  </a:cubicBezTo>
                  <a:cubicBezTo>
                    <a:pt x="-7734" y="2356"/>
                    <a:pt x="23487" y="15585"/>
                    <a:pt x="30366" y="38339"/>
                  </a:cubicBezTo>
                  <a:cubicBezTo>
                    <a:pt x="37245" y="61093"/>
                    <a:pt x="41478" y="114010"/>
                    <a:pt x="43066" y="11136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3" name="フリーフォーム 412">
              <a:extLst>
                <a:ext uri="{FF2B5EF4-FFF2-40B4-BE49-F238E27FC236}">
                  <a16:creationId xmlns:a16="http://schemas.microsoft.com/office/drawing/2014/main" id="{5C24E485-E0A1-867B-C722-EAFC0D314F5F}"/>
                </a:ext>
              </a:extLst>
            </p:cNvPr>
            <p:cNvSpPr/>
            <p:nvPr/>
          </p:nvSpPr>
          <p:spPr>
            <a:xfrm>
              <a:off x="5781369" y="6396588"/>
              <a:ext cx="127424" cy="424325"/>
            </a:xfrm>
            <a:custGeom>
              <a:avLst/>
              <a:gdLst>
                <a:gd name="connsiteX0" fmla="*/ 22531 w 127424"/>
                <a:gd name="connsiteY0" fmla="*/ 64537 h 424325"/>
                <a:gd name="connsiteX1" fmla="*/ 51106 w 127424"/>
                <a:gd name="connsiteY1" fmla="*/ 289962 h 424325"/>
                <a:gd name="connsiteX2" fmla="*/ 127306 w 127424"/>
                <a:gd name="connsiteY2" fmla="*/ 423312 h 424325"/>
                <a:gd name="connsiteX3" fmla="*/ 66981 w 127424"/>
                <a:gd name="connsiteY3" fmla="*/ 343937 h 424325"/>
                <a:gd name="connsiteX4" fmla="*/ 3481 w 127424"/>
                <a:gd name="connsiteY4" fmla="*/ 210587 h 424325"/>
                <a:gd name="connsiteX5" fmla="*/ 9831 w 127424"/>
                <a:gd name="connsiteY5" fmla="*/ 197887 h 424325"/>
                <a:gd name="connsiteX6" fmla="*/ 22531 w 127424"/>
                <a:gd name="connsiteY6" fmla="*/ 4212 h 424325"/>
                <a:gd name="connsiteX7" fmla="*/ 22531 w 127424"/>
                <a:gd name="connsiteY7" fmla="*/ 64537 h 42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424" h="424325">
                  <a:moveTo>
                    <a:pt x="22531" y="64537"/>
                  </a:moveTo>
                  <a:cubicBezTo>
                    <a:pt x="27293" y="112162"/>
                    <a:pt x="33644" y="230166"/>
                    <a:pt x="51106" y="289962"/>
                  </a:cubicBezTo>
                  <a:cubicBezTo>
                    <a:pt x="68568" y="349758"/>
                    <a:pt x="124660" y="414316"/>
                    <a:pt x="127306" y="423312"/>
                  </a:cubicBezTo>
                  <a:cubicBezTo>
                    <a:pt x="129952" y="432308"/>
                    <a:pt x="87619" y="379391"/>
                    <a:pt x="66981" y="343937"/>
                  </a:cubicBezTo>
                  <a:cubicBezTo>
                    <a:pt x="46343" y="308483"/>
                    <a:pt x="13006" y="234929"/>
                    <a:pt x="3481" y="210587"/>
                  </a:cubicBezTo>
                  <a:cubicBezTo>
                    <a:pt x="-6044" y="186245"/>
                    <a:pt x="6656" y="232283"/>
                    <a:pt x="9831" y="197887"/>
                  </a:cubicBezTo>
                  <a:cubicBezTo>
                    <a:pt x="13006" y="163491"/>
                    <a:pt x="20414" y="19558"/>
                    <a:pt x="22531" y="4212"/>
                  </a:cubicBezTo>
                  <a:cubicBezTo>
                    <a:pt x="24648" y="-11134"/>
                    <a:pt x="17769" y="16912"/>
                    <a:pt x="22531" y="6453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4" name="フリーフォーム 413">
              <a:extLst>
                <a:ext uri="{FF2B5EF4-FFF2-40B4-BE49-F238E27FC236}">
                  <a16:creationId xmlns:a16="http://schemas.microsoft.com/office/drawing/2014/main" id="{E81B00CB-0BC9-ECAA-AD95-931C13B22285}"/>
                </a:ext>
              </a:extLst>
            </p:cNvPr>
            <p:cNvSpPr/>
            <p:nvPr/>
          </p:nvSpPr>
          <p:spPr>
            <a:xfrm>
              <a:off x="5876792" y="6458357"/>
              <a:ext cx="158676" cy="239471"/>
            </a:xfrm>
            <a:custGeom>
              <a:avLst/>
              <a:gdLst>
                <a:gd name="connsiteX0" fmla="*/ 133 w 158676"/>
                <a:gd name="connsiteY0" fmla="*/ 2768 h 239471"/>
                <a:gd name="connsiteX1" fmla="*/ 117608 w 158676"/>
                <a:gd name="connsiteY1" fmla="*/ 88493 h 239471"/>
                <a:gd name="connsiteX2" fmla="*/ 155708 w 158676"/>
                <a:gd name="connsiteY2" fmla="*/ 237718 h 239471"/>
                <a:gd name="connsiteX3" fmla="*/ 149358 w 158676"/>
                <a:gd name="connsiteY3" fmla="*/ 161518 h 239471"/>
                <a:gd name="connsiteX4" fmla="*/ 95383 w 158676"/>
                <a:gd name="connsiteY4" fmla="*/ 31343 h 239471"/>
                <a:gd name="connsiteX5" fmla="*/ 133 w 158676"/>
                <a:gd name="connsiteY5" fmla="*/ 2768 h 239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676" h="239471">
                  <a:moveTo>
                    <a:pt x="133" y="2768"/>
                  </a:moveTo>
                  <a:cubicBezTo>
                    <a:pt x="3837" y="12293"/>
                    <a:pt x="91679" y="49335"/>
                    <a:pt x="117608" y="88493"/>
                  </a:cubicBezTo>
                  <a:cubicBezTo>
                    <a:pt x="143537" y="127651"/>
                    <a:pt x="150416" y="225547"/>
                    <a:pt x="155708" y="237718"/>
                  </a:cubicBezTo>
                  <a:cubicBezTo>
                    <a:pt x="161000" y="249889"/>
                    <a:pt x="159412" y="195914"/>
                    <a:pt x="149358" y="161518"/>
                  </a:cubicBezTo>
                  <a:cubicBezTo>
                    <a:pt x="139304" y="127122"/>
                    <a:pt x="119724" y="53039"/>
                    <a:pt x="95383" y="31343"/>
                  </a:cubicBezTo>
                  <a:cubicBezTo>
                    <a:pt x="71042" y="9647"/>
                    <a:pt x="-3571" y="-6757"/>
                    <a:pt x="133" y="276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5" name="フリーフォーム 414">
              <a:extLst>
                <a:ext uri="{FF2B5EF4-FFF2-40B4-BE49-F238E27FC236}">
                  <a16:creationId xmlns:a16="http://schemas.microsoft.com/office/drawing/2014/main" id="{F115CDA6-8698-3C3D-C421-AAA19F43D2FC}"/>
                </a:ext>
              </a:extLst>
            </p:cNvPr>
            <p:cNvSpPr/>
            <p:nvPr/>
          </p:nvSpPr>
          <p:spPr>
            <a:xfrm>
              <a:off x="6024233" y="6612532"/>
              <a:ext cx="110663" cy="404235"/>
            </a:xfrm>
            <a:custGeom>
              <a:avLst/>
              <a:gdLst>
                <a:gd name="connsiteX0" fmla="*/ 5092 w 110663"/>
                <a:gd name="connsiteY0" fmla="*/ 7343 h 404235"/>
                <a:gd name="connsiteX1" fmla="*/ 97167 w 110663"/>
                <a:gd name="connsiteY1" fmla="*/ 194668 h 404235"/>
                <a:gd name="connsiteX2" fmla="*/ 93992 w 110663"/>
                <a:gd name="connsiteY2" fmla="*/ 277218 h 404235"/>
                <a:gd name="connsiteX3" fmla="*/ 106692 w 110663"/>
                <a:gd name="connsiteY3" fmla="*/ 229593 h 404235"/>
                <a:gd name="connsiteX4" fmla="*/ 106692 w 110663"/>
                <a:gd name="connsiteY4" fmla="*/ 404218 h 404235"/>
                <a:gd name="connsiteX5" fmla="*/ 103517 w 110663"/>
                <a:gd name="connsiteY5" fmla="*/ 239118 h 404235"/>
                <a:gd name="connsiteX6" fmla="*/ 20967 w 110663"/>
                <a:gd name="connsiteY6" fmla="*/ 54968 h 404235"/>
                <a:gd name="connsiteX7" fmla="*/ 5092 w 110663"/>
                <a:gd name="connsiteY7" fmla="*/ 7343 h 404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663" h="404235">
                  <a:moveTo>
                    <a:pt x="5092" y="7343"/>
                  </a:moveTo>
                  <a:cubicBezTo>
                    <a:pt x="17792" y="30626"/>
                    <a:pt x="82350" y="149689"/>
                    <a:pt x="97167" y="194668"/>
                  </a:cubicBezTo>
                  <a:cubicBezTo>
                    <a:pt x="111984" y="239647"/>
                    <a:pt x="92405" y="271397"/>
                    <a:pt x="93992" y="277218"/>
                  </a:cubicBezTo>
                  <a:cubicBezTo>
                    <a:pt x="95580" y="283039"/>
                    <a:pt x="104575" y="208426"/>
                    <a:pt x="106692" y="229593"/>
                  </a:cubicBezTo>
                  <a:cubicBezTo>
                    <a:pt x="108809" y="250760"/>
                    <a:pt x="107221" y="402631"/>
                    <a:pt x="106692" y="404218"/>
                  </a:cubicBezTo>
                  <a:cubicBezTo>
                    <a:pt x="106163" y="405805"/>
                    <a:pt x="117804" y="297326"/>
                    <a:pt x="103517" y="239118"/>
                  </a:cubicBezTo>
                  <a:cubicBezTo>
                    <a:pt x="89230" y="180910"/>
                    <a:pt x="36313" y="89364"/>
                    <a:pt x="20967" y="54968"/>
                  </a:cubicBezTo>
                  <a:cubicBezTo>
                    <a:pt x="5621" y="20572"/>
                    <a:pt x="-7608" y="-15940"/>
                    <a:pt x="5092" y="734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6" name="フリーフォーム 415">
              <a:extLst>
                <a:ext uri="{FF2B5EF4-FFF2-40B4-BE49-F238E27FC236}">
                  <a16:creationId xmlns:a16="http://schemas.microsoft.com/office/drawing/2014/main" id="{5C8841A1-A956-88CD-8D31-850B5E4DC39C}"/>
                </a:ext>
              </a:extLst>
            </p:cNvPr>
            <p:cNvSpPr/>
            <p:nvPr/>
          </p:nvSpPr>
          <p:spPr>
            <a:xfrm>
              <a:off x="5930792" y="6511924"/>
              <a:ext cx="99097" cy="203389"/>
            </a:xfrm>
            <a:custGeom>
              <a:avLst/>
              <a:gdLst>
                <a:gd name="connsiteX0" fmla="*/ 31858 w 99097"/>
                <a:gd name="connsiteY0" fmla="*/ 1 h 203389"/>
                <a:gd name="connsiteX1" fmla="*/ 98533 w 99097"/>
                <a:gd name="connsiteY1" fmla="*/ 152401 h 203389"/>
                <a:gd name="connsiteX2" fmla="*/ 60433 w 99097"/>
                <a:gd name="connsiteY2" fmla="*/ 171451 h 203389"/>
                <a:gd name="connsiteX3" fmla="*/ 108 w 99097"/>
                <a:gd name="connsiteY3" fmla="*/ 203201 h 203389"/>
                <a:gd name="connsiteX4" fmla="*/ 76308 w 99097"/>
                <a:gd name="connsiteY4" fmla="*/ 155576 h 203389"/>
                <a:gd name="connsiteX5" fmla="*/ 31858 w 99097"/>
                <a:gd name="connsiteY5" fmla="*/ 1 h 203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097" h="203389">
                  <a:moveTo>
                    <a:pt x="31858" y="1"/>
                  </a:moveTo>
                  <a:cubicBezTo>
                    <a:pt x="35562" y="-528"/>
                    <a:pt x="93771" y="123826"/>
                    <a:pt x="98533" y="152401"/>
                  </a:cubicBezTo>
                  <a:cubicBezTo>
                    <a:pt x="103295" y="180976"/>
                    <a:pt x="76837" y="162984"/>
                    <a:pt x="60433" y="171451"/>
                  </a:cubicBezTo>
                  <a:cubicBezTo>
                    <a:pt x="44029" y="179918"/>
                    <a:pt x="-2538" y="205847"/>
                    <a:pt x="108" y="203201"/>
                  </a:cubicBezTo>
                  <a:cubicBezTo>
                    <a:pt x="2754" y="200555"/>
                    <a:pt x="73662" y="194205"/>
                    <a:pt x="76308" y="155576"/>
                  </a:cubicBezTo>
                  <a:cubicBezTo>
                    <a:pt x="78954" y="116947"/>
                    <a:pt x="28154" y="530"/>
                    <a:pt x="31858" y="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7" name="フリーフォーム 416">
              <a:extLst>
                <a:ext uri="{FF2B5EF4-FFF2-40B4-BE49-F238E27FC236}">
                  <a16:creationId xmlns:a16="http://schemas.microsoft.com/office/drawing/2014/main" id="{1603822B-3988-CBE3-87A3-B2BB1914DF73}"/>
                </a:ext>
              </a:extLst>
            </p:cNvPr>
            <p:cNvSpPr/>
            <p:nvPr/>
          </p:nvSpPr>
          <p:spPr>
            <a:xfrm>
              <a:off x="5965806" y="6695503"/>
              <a:ext cx="165210" cy="295937"/>
            </a:xfrm>
            <a:custGeom>
              <a:avLst/>
              <a:gdLst>
                <a:gd name="connsiteX0" fmla="*/ 19 w 165210"/>
                <a:gd name="connsiteY0" fmla="*/ 79947 h 295937"/>
                <a:gd name="connsiteX1" fmla="*/ 53994 w 165210"/>
                <a:gd name="connsiteY1" fmla="*/ 64072 h 295937"/>
                <a:gd name="connsiteX2" fmla="*/ 69869 w 165210"/>
                <a:gd name="connsiteY2" fmla="*/ 572 h 295937"/>
                <a:gd name="connsiteX3" fmla="*/ 104794 w 165210"/>
                <a:gd name="connsiteY3" fmla="*/ 105347 h 295937"/>
                <a:gd name="connsiteX4" fmla="*/ 120669 w 165210"/>
                <a:gd name="connsiteY4" fmla="*/ 194247 h 295937"/>
                <a:gd name="connsiteX5" fmla="*/ 139719 w 165210"/>
                <a:gd name="connsiteY5" fmla="*/ 137097 h 295937"/>
                <a:gd name="connsiteX6" fmla="*/ 165119 w 165210"/>
                <a:gd name="connsiteY6" fmla="*/ 295847 h 295937"/>
                <a:gd name="connsiteX7" fmla="*/ 130194 w 165210"/>
                <a:gd name="connsiteY7" fmla="*/ 111697 h 295937"/>
                <a:gd name="connsiteX8" fmla="*/ 95269 w 165210"/>
                <a:gd name="connsiteY8" fmla="*/ 19622 h 295937"/>
                <a:gd name="connsiteX9" fmla="*/ 60344 w 165210"/>
                <a:gd name="connsiteY9" fmla="*/ 73597 h 295937"/>
                <a:gd name="connsiteX10" fmla="*/ 19 w 165210"/>
                <a:gd name="connsiteY10" fmla="*/ 79947 h 29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210" h="295937">
                  <a:moveTo>
                    <a:pt x="19" y="79947"/>
                  </a:moveTo>
                  <a:cubicBezTo>
                    <a:pt x="-1039" y="78359"/>
                    <a:pt x="42352" y="77301"/>
                    <a:pt x="53994" y="64072"/>
                  </a:cubicBezTo>
                  <a:cubicBezTo>
                    <a:pt x="65636" y="50843"/>
                    <a:pt x="61402" y="-6307"/>
                    <a:pt x="69869" y="572"/>
                  </a:cubicBezTo>
                  <a:cubicBezTo>
                    <a:pt x="78336" y="7451"/>
                    <a:pt x="96327" y="73068"/>
                    <a:pt x="104794" y="105347"/>
                  </a:cubicBezTo>
                  <a:cubicBezTo>
                    <a:pt x="113261" y="137626"/>
                    <a:pt x="114848" y="188955"/>
                    <a:pt x="120669" y="194247"/>
                  </a:cubicBezTo>
                  <a:cubicBezTo>
                    <a:pt x="126490" y="199539"/>
                    <a:pt x="132311" y="120164"/>
                    <a:pt x="139719" y="137097"/>
                  </a:cubicBezTo>
                  <a:cubicBezTo>
                    <a:pt x="147127" y="154030"/>
                    <a:pt x="166706" y="300080"/>
                    <a:pt x="165119" y="295847"/>
                  </a:cubicBezTo>
                  <a:cubicBezTo>
                    <a:pt x="163532" y="291614"/>
                    <a:pt x="141836" y="157734"/>
                    <a:pt x="130194" y="111697"/>
                  </a:cubicBezTo>
                  <a:cubicBezTo>
                    <a:pt x="118552" y="65660"/>
                    <a:pt x="106911" y="25972"/>
                    <a:pt x="95269" y="19622"/>
                  </a:cubicBezTo>
                  <a:cubicBezTo>
                    <a:pt x="83627" y="13272"/>
                    <a:pt x="74632" y="62484"/>
                    <a:pt x="60344" y="73597"/>
                  </a:cubicBezTo>
                  <a:cubicBezTo>
                    <a:pt x="46057" y="84710"/>
                    <a:pt x="1077" y="81535"/>
                    <a:pt x="19" y="7994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8" name="フリーフォーム 417">
              <a:extLst>
                <a:ext uri="{FF2B5EF4-FFF2-40B4-BE49-F238E27FC236}">
                  <a16:creationId xmlns:a16="http://schemas.microsoft.com/office/drawing/2014/main" id="{F69413A9-CDB8-BDFE-A41A-FBB16B18B653}"/>
                </a:ext>
              </a:extLst>
            </p:cNvPr>
            <p:cNvSpPr/>
            <p:nvPr/>
          </p:nvSpPr>
          <p:spPr>
            <a:xfrm>
              <a:off x="6149938" y="7108600"/>
              <a:ext cx="22389" cy="167030"/>
            </a:xfrm>
            <a:custGeom>
              <a:avLst/>
              <a:gdLst>
                <a:gd name="connsiteX0" fmla="*/ 22262 w 22389"/>
                <a:gd name="connsiteY0" fmla="*/ 225 h 167030"/>
                <a:gd name="connsiteX1" fmla="*/ 9562 w 22389"/>
                <a:gd name="connsiteY1" fmla="*/ 136750 h 167030"/>
                <a:gd name="connsiteX2" fmla="*/ 19087 w 22389"/>
                <a:gd name="connsiteY2" fmla="*/ 165325 h 167030"/>
                <a:gd name="connsiteX3" fmla="*/ 37 w 22389"/>
                <a:gd name="connsiteY3" fmla="*/ 105000 h 167030"/>
                <a:gd name="connsiteX4" fmla="*/ 22262 w 22389"/>
                <a:gd name="connsiteY4" fmla="*/ 225 h 16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89" h="167030">
                  <a:moveTo>
                    <a:pt x="22262" y="225"/>
                  </a:moveTo>
                  <a:cubicBezTo>
                    <a:pt x="23849" y="5517"/>
                    <a:pt x="10091" y="109233"/>
                    <a:pt x="9562" y="136750"/>
                  </a:cubicBezTo>
                  <a:cubicBezTo>
                    <a:pt x="9033" y="164267"/>
                    <a:pt x="20674" y="170617"/>
                    <a:pt x="19087" y="165325"/>
                  </a:cubicBezTo>
                  <a:cubicBezTo>
                    <a:pt x="17500" y="160033"/>
                    <a:pt x="1095" y="125637"/>
                    <a:pt x="37" y="105000"/>
                  </a:cubicBezTo>
                  <a:cubicBezTo>
                    <a:pt x="-1021" y="84363"/>
                    <a:pt x="20675" y="-5067"/>
                    <a:pt x="22262" y="22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9" name="フリーフォーム 418">
              <a:extLst>
                <a:ext uri="{FF2B5EF4-FFF2-40B4-BE49-F238E27FC236}">
                  <a16:creationId xmlns:a16="http://schemas.microsoft.com/office/drawing/2014/main" id="{5315DEBE-E568-14E6-4A96-B69B190DDB85}"/>
                </a:ext>
              </a:extLst>
            </p:cNvPr>
            <p:cNvSpPr/>
            <p:nvPr/>
          </p:nvSpPr>
          <p:spPr>
            <a:xfrm>
              <a:off x="6207117" y="7054784"/>
              <a:ext cx="191498" cy="441688"/>
            </a:xfrm>
            <a:custGeom>
              <a:avLst/>
              <a:gdLst>
                <a:gd name="connsiteX0" fmla="*/ 8 w 191498"/>
                <a:gd name="connsiteY0" fmla="*/ 66 h 441688"/>
                <a:gd name="connsiteX1" fmla="*/ 114308 w 191498"/>
                <a:gd name="connsiteY1" fmla="*/ 161991 h 441688"/>
                <a:gd name="connsiteX2" fmla="*/ 85733 w 191498"/>
                <a:gd name="connsiteY2" fmla="*/ 260416 h 441688"/>
                <a:gd name="connsiteX3" fmla="*/ 111133 w 191498"/>
                <a:gd name="connsiteY3" fmla="*/ 441391 h 441688"/>
                <a:gd name="connsiteX4" fmla="*/ 161933 w 191498"/>
                <a:gd name="connsiteY4" fmla="*/ 301691 h 441688"/>
                <a:gd name="connsiteX5" fmla="*/ 190508 w 191498"/>
                <a:gd name="connsiteY5" fmla="*/ 247716 h 441688"/>
                <a:gd name="connsiteX6" fmla="*/ 127008 w 191498"/>
                <a:gd name="connsiteY6" fmla="*/ 330266 h 441688"/>
                <a:gd name="connsiteX7" fmla="*/ 98433 w 191498"/>
                <a:gd name="connsiteY7" fmla="*/ 215966 h 441688"/>
                <a:gd name="connsiteX8" fmla="*/ 107958 w 191498"/>
                <a:gd name="connsiteY8" fmla="*/ 142941 h 441688"/>
                <a:gd name="connsiteX9" fmla="*/ 8 w 191498"/>
                <a:gd name="connsiteY9" fmla="*/ 66 h 44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98" h="441688">
                  <a:moveTo>
                    <a:pt x="8" y="66"/>
                  </a:moveTo>
                  <a:cubicBezTo>
                    <a:pt x="1066" y="3241"/>
                    <a:pt x="100021" y="118599"/>
                    <a:pt x="114308" y="161991"/>
                  </a:cubicBezTo>
                  <a:cubicBezTo>
                    <a:pt x="128595" y="205383"/>
                    <a:pt x="86262" y="213849"/>
                    <a:pt x="85733" y="260416"/>
                  </a:cubicBezTo>
                  <a:cubicBezTo>
                    <a:pt x="85204" y="306983"/>
                    <a:pt x="98433" y="434512"/>
                    <a:pt x="111133" y="441391"/>
                  </a:cubicBezTo>
                  <a:cubicBezTo>
                    <a:pt x="123833" y="448270"/>
                    <a:pt x="148704" y="333970"/>
                    <a:pt x="161933" y="301691"/>
                  </a:cubicBezTo>
                  <a:cubicBezTo>
                    <a:pt x="175162" y="269412"/>
                    <a:pt x="196329" y="242954"/>
                    <a:pt x="190508" y="247716"/>
                  </a:cubicBezTo>
                  <a:cubicBezTo>
                    <a:pt x="184687" y="252478"/>
                    <a:pt x="142354" y="335558"/>
                    <a:pt x="127008" y="330266"/>
                  </a:cubicBezTo>
                  <a:cubicBezTo>
                    <a:pt x="111662" y="324974"/>
                    <a:pt x="101608" y="247187"/>
                    <a:pt x="98433" y="215966"/>
                  </a:cubicBezTo>
                  <a:cubicBezTo>
                    <a:pt x="95258" y="184745"/>
                    <a:pt x="122775" y="177866"/>
                    <a:pt x="107958" y="142941"/>
                  </a:cubicBezTo>
                  <a:cubicBezTo>
                    <a:pt x="93141" y="108016"/>
                    <a:pt x="-1050" y="-3109"/>
                    <a:pt x="8" y="6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0" name="フリーフォーム 419">
              <a:extLst>
                <a:ext uri="{FF2B5EF4-FFF2-40B4-BE49-F238E27FC236}">
                  <a16:creationId xmlns:a16="http://schemas.microsoft.com/office/drawing/2014/main" id="{881D4C52-C3DD-98CD-BE4A-FA3F6134E50B}"/>
                </a:ext>
              </a:extLst>
            </p:cNvPr>
            <p:cNvSpPr/>
            <p:nvPr/>
          </p:nvSpPr>
          <p:spPr>
            <a:xfrm>
              <a:off x="6410232" y="7338594"/>
              <a:ext cx="209675" cy="310389"/>
            </a:xfrm>
            <a:custGeom>
              <a:avLst/>
              <a:gdLst>
                <a:gd name="connsiteX0" fmla="*/ 93 w 209675"/>
                <a:gd name="connsiteY0" fmla="*/ 309981 h 310389"/>
                <a:gd name="connsiteX1" fmla="*/ 57243 w 209675"/>
                <a:gd name="connsiteY1" fmla="*/ 138531 h 310389"/>
                <a:gd name="connsiteX2" fmla="*/ 85818 w 209675"/>
                <a:gd name="connsiteY2" fmla="*/ 97256 h 310389"/>
                <a:gd name="connsiteX3" fmla="*/ 69943 w 209675"/>
                <a:gd name="connsiteY3" fmla="*/ 2006 h 310389"/>
                <a:gd name="connsiteX4" fmla="*/ 209643 w 209675"/>
                <a:gd name="connsiteY4" fmla="*/ 195681 h 310389"/>
                <a:gd name="connsiteX5" fmla="*/ 82643 w 209675"/>
                <a:gd name="connsiteY5" fmla="*/ 36931 h 310389"/>
                <a:gd name="connsiteX6" fmla="*/ 44543 w 209675"/>
                <a:gd name="connsiteY6" fmla="*/ 182981 h 310389"/>
                <a:gd name="connsiteX7" fmla="*/ 93 w 209675"/>
                <a:gd name="connsiteY7" fmla="*/ 309981 h 31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675" h="310389">
                  <a:moveTo>
                    <a:pt x="93" y="309981"/>
                  </a:moveTo>
                  <a:cubicBezTo>
                    <a:pt x="2210" y="302573"/>
                    <a:pt x="42956" y="173985"/>
                    <a:pt x="57243" y="138531"/>
                  </a:cubicBezTo>
                  <a:cubicBezTo>
                    <a:pt x="71531" y="103077"/>
                    <a:pt x="83701" y="120010"/>
                    <a:pt x="85818" y="97256"/>
                  </a:cubicBezTo>
                  <a:cubicBezTo>
                    <a:pt x="87935" y="74502"/>
                    <a:pt x="49306" y="-14398"/>
                    <a:pt x="69943" y="2006"/>
                  </a:cubicBezTo>
                  <a:cubicBezTo>
                    <a:pt x="90580" y="18410"/>
                    <a:pt x="207526" y="189860"/>
                    <a:pt x="209643" y="195681"/>
                  </a:cubicBezTo>
                  <a:cubicBezTo>
                    <a:pt x="211760" y="201502"/>
                    <a:pt x="110160" y="39048"/>
                    <a:pt x="82643" y="36931"/>
                  </a:cubicBezTo>
                  <a:cubicBezTo>
                    <a:pt x="55126" y="34814"/>
                    <a:pt x="56714" y="143823"/>
                    <a:pt x="44543" y="182981"/>
                  </a:cubicBezTo>
                  <a:cubicBezTo>
                    <a:pt x="32372" y="222139"/>
                    <a:pt x="-2024" y="317389"/>
                    <a:pt x="93" y="30998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1" name="フリーフォーム 420">
              <a:extLst>
                <a:ext uri="{FF2B5EF4-FFF2-40B4-BE49-F238E27FC236}">
                  <a16:creationId xmlns:a16="http://schemas.microsoft.com/office/drawing/2014/main" id="{C150A327-D780-AF41-46A3-436B7C005ADB}"/>
                </a:ext>
              </a:extLst>
            </p:cNvPr>
            <p:cNvSpPr/>
            <p:nvPr/>
          </p:nvSpPr>
          <p:spPr>
            <a:xfrm>
              <a:off x="6345439" y="7486621"/>
              <a:ext cx="436778" cy="247915"/>
            </a:xfrm>
            <a:custGeom>
              <a:avLst/>
              <a:gdLst>
                <a:gd name="connsiteX0" fmla="*/ 68061 w 436778"/>
                <a:gd name="connsiteY0" fmla="*/ 29 h 247915"/>
                <a:gd name="connsiteX1" fmla="*/ 33136 w 436778"/>
                <a:gd name="connsiteY1" fmla="*/ 139729 h 247915"/>
                <a:gd name="connsiteX2" fmla="*/ 99811 w 436778"/>
                <a:gd name="connsiteY2" fmla="*/ 181004 h 247915"/>
                <a:gd name="connsiteX3" fmla="*/ 74411 w 436778"/>
                <a:gd name="connsiteY3" fmla="*/ 181004 h 247915"/>
                <a:gd name="connsiteX4" fmla="*/ 214111 w 436778"/>
                <a:gd name="connsiteY4" fmla="*/ 222279 h 247915"/>
                <a:gd name="connsiteX5" fmla="*/ 185536 w 436778"/>
                <a:gd name="connsiteY5" fmla="*/ 238154 h 247915"/>
                <a:gd name="connsiteX6" fmla="*/ 398261 w 436778"/>
                <a:gd name="connsiteY6" fmla="*/ 231804 h 247915"/>
                <a:gd name="connsiteX7" fmla="*/ 299836 w 436778"/>
                <a:gd name="connsiteY7" fmla="*/ 247679 h 247915"/>
                <a:gd name="connsiteX8" fmla="*/ 436361 w 436778"/>
                <a:gd name="connsiteY8" fmla="*/ 241329 h 247915"/>
                <a:gd name="connsiteX9" fmla="*/ 245861 w 436778"/>
                <a:gd name="connsiteY9" fmla="*/ 241329 h 247915"/>
                <a:gd name="connsiteX10" fmla="*/ 163311 w 436778"/>
                <a:gd name="connsiteY10" fmla="*/ 193704 h 247915"/>
                <a:gd name="connsiteX11" fmla="*/ 147436 w 436778"/>
                <a:gd name="connsiteY11" fmla="*/ 34954 h 247915"/>
                <a:gd name="connsiteX12" fmla="*/ 153786 w 436778"/>
                <a:gd name="connsiteY12" fmla="*/ 181004 h 247915"/>
                <a:gd name="connsiteX13" fmla="*/ 14086 w 436778"/>
                <a:gd name="connsiteY13" fmla="*/ 168304 h 247915"/>
                <a:gd name="connsiteX14" fmla="*/ 10911 w 436778"/>
                <a:gd name="connsiteY14" fmla="*/ 152429 h 247915"/>
                <a:gd name="connsiteX15" fmla="*/ 68061 w 436778"/>
                <a:gd name="connsiteY15" fmla="*/ 29 h 247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6778" h="247915">
                  <a:moveTo>
                    <a:pt x="68061" y="29"/>
                  </a:moveTo>
                  <a:cubicBezTo>
                    <a:pt x="71765" y="-2088"/>
                    <a:pt x="27844" y="109567"/>
                    <a:pt x="33136" y="139729"/>
                  </a:cubicBezTo>
                  <a:cubicBezTo>
                    <a:pt x="38428" y="169891"/>
                    <a:pt x="92932" y="174125"/>
                    <a:pt x="99811" y="181004"/>
                  </a:cubicBezTo>
                  <a:cubicBezTo>
                    <a:pt x="106690" y="187883"/>
                    <a:pt x="55361" y="174125"/>
                    <a:pt x="74411" y="181004"/>
                  </a:cubicBezTo>
                  <a:cubicBezTo>
                    <a:pt x="93461" y="187883"/>
                    <a:pt x="195590" y="212754"/>
                    <a:pt x="214111" y="222279"/>
                  </a:cubicBezTo>
                  <a:cubicBezTo>
                    <a:pt x="232632" y="231804"/>
                    <a:pt x="154844" y="236567"/>
                    <a:pt x="185536" y="238154"/>
                  </a:cubicBezTo>
                  <a:cubicBezTo>
                    <a:pt x="216228" y="239742"/>
                    <a:pt x="379211" y="230217"/>
                    <a:pt x="398261" y="231804"/>
                  </a:cubicBezTo>
                  <a:cubicBezTo>
                    <a:pt x="417311" y="233391"/>
                    <a:pt x="293486" y="246092"/>
                    <a:pt x="299836" y="247679"/>
                  </a:cubicBezTo>
                  <a:cubicBezTo>
                    <a:pt x="306186" y="249267"/>
                    <a:pt x="445357" y="242387"/>
                    <a:pt x="436361" y="241329"/>
                  </a:cubicBezTo>
                  <a:cubicBezTo>
                    <a:pt x="427365" y="240271"/>
                    <a:pt x="291369" y="249266"/>
                    <a:pt x="245861" y="241329"/>
                  </a:cubicBezTo>
                  <a:cubicBezTo>
                    <a:pt x="200353" y="233392"/>
                    <a:pt x="179715" y="228100"/>
                    <a:pt x="163311" y="193704"/>
                  </a:cubicBezTo>
                  <a:cubicBezTo>
                    <a:pt x="146907" y="159308"/>
                    <a:pt x="149024" y="37071"/>
                    <a:pt x="147436" y="34954"/>
                  </a:cubicBezTo>
                  <a:cubicBezTo>
                    <a:pt x="145848" y="32837"/>
                    <a:pt x="176011" y="158779"/>
                    <a:pt x="153786" y="181004"/>
                  </a:cubicBezTo>
                  <a:cubicBezTo>
                    <a:pt x="131561" y="203229"/>
                    <a:pt x="37898" y="173066"/>
                    <a:pt x="14086" y="168304"/>
                  </a:cubicBezTo>
                  <a:cubicBezTo>
                    <a:pt x="-9726" y="163542"/>
                    <a:pt x="1915" y="173596"/>
                    <a:pt x="10911" y="152429"/>
                  </a:cubicBezTo>
                  <a:cubicBezTo>
                    <a:pt x="19907" y="131262"/>
                    <a:pt x="64357" y="2146"/>
                    <a:pt x="68061" y="2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2" name="フリーフォーム 421">
              <a:extLst>
                <a:ext uri="{FF2B5EF4-FFF2-40B4-BE49-F238E27FC236}">
                  <a16:creationId xmlns:a16="http://schemas.microsoft.com/office/drawing/2014/main" id="{14A42FD8-3AF5-88A0-353C-AB7EF51F422D}"/>
                </a:ext>
              </a:extLst>
            </p:cNvPr>
            <p:cNvSpPr/>
            <p:nvPr/>
          </p:nvSpPr>
          <p:spPr>
            <a:xfrm>
              <a:off x="6213438" y="6956217"/>
              <a:ext cx="201547" cy="365535"/>
            </a:xfrm>
            <a:custGeom>
              <a:avLst/>
              <a:gdLst>
                <a:gd name="connsiteX0" fmla="*/ 37 w 201547"/>
                <a:gd name="connsiteY0" fmla="*/ 208 h 365535"/>
                <a:gd name="connsiteX1" fmla="*/ 181012 w 201547"/>
                <a:gd name="connsiteY1" fmla="*/ 276433 h 365535"/>
                <a:gd name="connsiteX2" fmla="*/ 193712 w 201547"/>
                <a:gd name="connsiteY2" fmla="*/ 365333 h 365535"/>
                <a:gd name="connsiteX3" fmla="*/ 200062 w 201547"/>
                <a:gd name="connsiteY3" fmla="*/ 298658 h 365535"/>
                <a:gd name="connsiteX4" fmla="*/ 165137 w 201547"/>
                <a:gd name="connsiteY4" fmla="*/ 231983 h 365535"/>
                <a:gd name="connsiteX5" fmla="*/ 37 w 201547"/>
                <a:gd name="connsiteY5" fmla="*/ 208 h 365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547" h="365535">
                  <a:moveTo>
                    <a:pt x="37" y="208"/>
                  </a:moveTo>
                  <a:cubicBezTo>
                    <a:pt x="2683" y="7616"/>
                    <a:pt x="148733" y="215579"/>
                    <a:pt x="181012" y="276433"/>
                  </a:cubicBezTo>
                  <a:cubicBezTo>
                    <a:pt x="213291" y="337287"/>
                    <a:pt x="190537" y="361629"/>
                    <a:pt x="193712" y="365333"/>
                  </a:cubicBezTo>
                  <a:cubicBezTo>
                    <a:pt x="196887" y="369037"/>
                    <a:pt x="204825" y="320883"/>
                    <a:pt x="200062" y="298658"/>
                  </a:cubicBezTo>
                  <a:cubicBezTo>
                    <a:pt x="195300" y="276433"/>
                    <a:pt x="196358" y="279079"/>
                    <a:pt x="165137" y="231983"/>
                  </a:cubicBezTo>
                  <a:cubicBezTo>
                    <a:pt x="133916" y="184887"/>
                    <a:pt x="-2609" y="-7200"/>
                    <a:pt x="37" y="20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3" name="フリーフォーム 422">
              <a:extLst>
                <a:ext uri="{FF2B5EF4-FFF2-40B4-BE49-F238E27FC236}">
                  <a16:creationId xmlns:a16="http://schemas.microsoft.com/office/drawing/2014/main" id="{2B5CC685-5E43-F559-B1F7-B7BF14F6A767}"/>
                </a:ext>
              </a:extLst>
            </p:cNvPr>
            <p:cNvSpPr/>
            <p:nvPr/>
          </p:nvSpPr>
          <p:spPr>
            <a:xfrm>
              <a:off x="5951012" y="6734127"/>
              <a:ext cx="262756" cy="409731"/>
            </a:xfrm>
            <a:custGeom>
              <a:avLst/>
              <a:gdLst>
                <a:gd name="connsiteX0" fmla="*/ 5288 w 262756"/>
                <a:gd name="connsiteY0" fmla="*/ 48 h 409731"/>
                <a:gd name="connsiteX1" fmla="*/ 8463 w 262756"/>
                <a:gd name="connsiteY1" fmla="*/ 104823 h 409731"/>
                <a:gd name="connsiteX2" fmla="*/ 17988 w 262756"/>
                <a:gd name="connsiteY2" fmla="*/ 101648 h 409731"/>
                <a:gd name="connsiteX3" fmla="*/ 125938 w 262756"/>
                <a:gd name="connsiteY3" fmla="*/ 234998 h 409731"/>
                <a:gd name="connsiteX4" fmla="*/ 129113 w 262756"/>
                <a:gd name="connsiteY4" fmla="*/ 238173 h 409731"/>
                <a:gd name="connsiteX5" fmla="*/ 141813 w 262756"/>
                <a:gd name="connsiteY5" fmla="*/ 342948 h 409731"/>
                <a:gd name="connsiteX6" fmla="*/ 189438 w 262756"/>
                <a:gd name="connsiteY6" fmla="*/ 269923 h 409731"/>
                <a:gd name="connsiteX7" fmla="*/ 262463 w 262756"/>
                <a:gd name="connsiteY7" fmla="*/ 193723 h 409731"/>
                <a:gd name="connsiteX8" fmla="*/ 214838 w 262756"/>
                <a:gd name="connsiteY8" fmla="*/ 241348 h 409731"/>
                <a:gd name="connsiteX9" fmla="*/ 208488 w 262756"/>
                <a:gd name="connsiteY9" fmla="*/ 317548 h 409731"/>
                <a:gd name="connsiteX10" fmla="*/ 183088 w 262756"/>
                <a:gd name="connsiteY10" fmla="*/ 409623 h 409731"/>
                <a:gd name="connsiteX11" fmla="*/ 214838 w 262756"/>
                <a:gd name="connsiteY11" fmla="*/ 298498 h 409731"/>
                <a:gd name="connsiteX12" fmla="*/ 157688 w 262756"/>
                <a:gd name="connsiteY12" fmla="*/ 212773 h 409731"/>
                <a:gd name="connsiteX13" fmla="*/ 167213 w 262756"/>
                <a:gd name="connsiteY13" fmla="*/ 168323 h 409731"/>
                <a:gd name="connsiteX14" fmla="*/ 141813 w 262756"/>
                <a:gd name="connsiteY14" fmla="*/ 212773 h 409731"/>
                <a:gd name="connsiteX15" fmla="*/ 43388 w 262756"/>
                <a:gd name="connsiteY15" fmla="*/ 177848 h 409731"/>
                <a:gd name="connsiteX16" fmla="*/ 2113 w 262756"/>
                <a:gd name="connsiteY16" fmla="*/ 120698 h 409731"/>
                <a:gd name="connsiteX17" fmla="*/ 5288 w 262756"/>
                <a:gd name="connsiteY17" fmla="*/ 48 h 409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2756" h="409731">
                  <a:moveTo>
                    <a:pt x="5288" y="48"/>
                  </a:moveTo>
                  <a:cubicBezTo>
                    <a:pt x="6346" y="-2598"/>
                    <a:pt x="8463" y="104823"/>
                    <a:pt x="8463" y="104823"/>
                  </a:cubicBezTo>
                  <a:cubicBezTo>
                    <a:pt x="10580" y="121756"/>
                    <a:pt x="-1591" y="79952"/>
                    <a:pt x="17988" y="101648"/>
                  </a:cubicBezTo>
                  <a:cubicBezTo>
                    <a:pt x="37567" y="123344"/>
                    <a:pt x="107417" y="212244"/>
                    <a:pt x="125938" y="234998"/>
                  </a:cubicBezTo>
                  <a:cubicBezTo>
                    <a:pt x="144459" y="257752"/>
                    <a:pt x="126467" y="220181"/>
                    <a:pt x="129113" y="238173"/>
                  </a:cubicBezTo>
                  <a:cubicBezTo>
                    <a:pt x="131759" y="256165"/>
                    <a:pt x="131759" y="337656"/>
                    <a:pt x="141813" y="342948"/>
                  </a:cubicBezTo>
                  <a:cubicBezTo>
                    <a:pt x="151867" y="348240"/>
                    <a:pt x="169330" y="294794"/>
                    <a:pt x="189438" y="269923"/>
                  </a:cubicBezTo>
                  <a:cubicBezTo>
                    <a:pt x="209546" y="245052"/>
                    <a:pt x="258230" y="198485"/>
                    <a:pt x="262463" y="193723"/>
                  </a:cubicBezTo>
                  <a:cubicBezTo>
                    <a:pt x="266696" y="188961"/>
                    <a:pt x="223834" y="220711"/>
                    <a:pt x="214838" y="241348"/>
                  </a:cubicBezTo>
                  <a:cubicBezTo>
                    <a:pt x="205842" y="261986"/>
                    <a:pt x="213780" y="289502"/>
                    <a:pt x="208488" y="317548"/>
                  </a:cubicBezTo>
                  <a:cubicBezTo>
                    <a:pt x="203196" y="345594"/>
                    <a:pt x="182030" y="412798"/>
                    <a:pt x="183088" y="409623"/>
                  </a:cubicBezTo>
                  <a:cubicBezTo>
                    <a:pt x="184146" y="406448"/>
                    <a:pt x="219071" y="331306"/>
                    <a:pt x="214838" y="298498"/>
                  </a:cubicBezTo>
                  <a:cubicBezTo>
                    <a:pt x="210605" y="265690"/>
                    <a:pt x="165625" y="234469"/>
                    <a:pt x="157688" y="212773"/>
                  </a:cubicBezTo>
                  <a:cubicBezTo>
                    <a:pt x="149751" y="191077"/>
                    <a:pt x="169859" y="168323"/>
                    <a:pt x="167213" y="168323"/>
                  </a:cubicBezTo>
                  <a:cubicBezTo>
                    <a:pt x="164567" y="168323"/>
                    <a:pt x="162450" y="211186"/>
                    <a:pt x="141813" y="212773"/>
                  </a:cubicBezTo>
                  <a:cubicBezTo>
                    <a:pt x="121176" y="214360"/>
                    <a:pt x="66671" y="193194"/>
                    <a:pt x="43388" y="177848"/>
                  </a:cubicBezTo>
                  <a:cubicBezTo>
                    <a:pt x="20105" y="162502"/>
                    <a:pt x="7934" y="145569"/>
                    <a:pt x="2113" y="120698"/>
                  </a:cubicBezTo>
                  <a:cubicBezTo>
                    <a:pt x="-3708" y="95827"/>
                    <a:pt x="4230" y="2694"/>
                    <a:pt x="5288" y="4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4" name="フリーフォーム 423">
              <a:extLst>
                <a:ext uri="{FF2B5EF4-FFF2-40B4-BE49-F238E27FC236}">
                  <a16:creationId xmlns:a16="http://schemas.microsoft.com/office/drawing/2014/main" id="{CEB6E892-62D9-3BB9-04FA-BDEC623CA5E8}"/>
                </a:ext>
              </a:extLst>
            </p:cNvPr>
            <p:cNvSpPr/>
            <p:nvPr/>
          </p:nvSpPr>
          <p:spPr>
            <a:xfrm>
              <a:off x="6159099" y="6219167"/>
              <a:ext cx="341811" cy="131027"/>
            </a:xfrm>
            <a:custGeom>
              <a:avLst/>
              <a:gdLst>
                <a:gd name="connsiteX0" fmla="*/ 401 w 341811"/>
                <a:gd name="connsiteY0" fmla="*/ 70508 h 131027"/>
                <a:gd name="connsiteX1" fmla="*/ 98826 w 341811"/>
                <a:gd name="connsiteY1" fmla="*/ 16533 h 131027"/>
                <a:gd name="connsiteX2" fmla="*/ 155976 w 341811"/>
                <a:gd name="connsiteY2" fmla="*/ 16533 h 131027"/>
                <a:gd name="connsiteX3" fmla="*/ 136926 w 341811"/>
                <a:gd name="connsiteY3" fmla="*/ 658 h 131027"/>
                <a:gd name="connsiteX4" fmla="*/ 267101 w 341811"/>
                <a:gd name="connsiteY4" fmla="*/ 41933 h 131027"/>
                <a:gd name="connsiteX5" fmla="*/ 260751 w 341811"/>
                <a:gd name="connsiteY5" fmla="*/ 22883 h 131027"/>
                <a:gd name="connsiteX6" fmla="*/ 340126 w 341811"/>
                <a:gd name="connsiteY6" fmla="*/ 130833 h 131027"/>
                <a:gd name="connsiteX7" fmla="*/ 305201 w 341811"/>
                <a:gd name="connsiteY7" fmla="*/ 48283 h 131027"/>
                <a:gd name="connsiteX8" fmla="*/ 194076 w 341811"/>
                <a:gd name="connsiteY8" fmla="*/ 7008 h 131027"/>
                <a:gd name="connsiteX9" fmla="*/ 67076 w 341811"/>
                <a:gd name="connsiteY9" fmla="*/ 10183 h 131027"/>
                <a:gd name="connsiteX10" fmla="*/ 41676 w 341811"/>
                <a:gd name="connsiteY10" fmla="*/ 16533 h 131027"/>
                <a:gd name="connsiteX11" fmla="*/ 63901 w 341811"/>
                <a:gd name="connsiteY11" fmla="*/ 3833 h 131027"/>
                <a:gd name="connsiteX12" fmla="*/ 401 w 341811"/>
                <a:gd name="connsiteY12" fmla="*/ 70508 h 13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811" h="131027">
                  <a:moveTo>
                    <a:pt x="401" y="70508"/>
                  </a:moveTo>
                  <a:cubicBezTo>
                    <a:pt x="6222" y="72625"/>
                    <a:pt x="72897" y="25529"/>
                    <a:pt x="98826" y="16533"/>
                  </a:cubicBezTo>
                  <a:cubicBezTo>
                    <a:pt x="124755" y="7537"/>
                    <a:pt x="155976" y="16533"/>
                    <a:pt x="155976" y="16533"/>
                  </a:cubicBezTo>
                  <a:cubicBezTo>
                    <a:pt x="162326" y="13887"/>
                    <a:pt x="118405" y="-3575"/>
                    <a:pt x="136926" y="658"/>
                  </a:cubicBezTo>
                  <a:cubicBezTo>
                    <a:pt x="155447" y="4891"/>
                    <a:pt x="267101" y="41933"/>
                    <a:pt x="267101" y="41933"/>
                  </a:cubicBezTo>
                  <a:cubicBezTo>
                    <a:pt x="287739" y="45637"/>
                    <a:pt x="248580" y="8066"/>
                    <a:pt x="260751" y="22883"/>
                  </a:cubicBezTo>
                  <a:cubicBezTo>
                    <a:pt x="272922" y="37700"/>
                    <a:pt x="332718" y="126600"/>
                    <a:pt x="340126" y="130833"/>
                  </a:cubicBezTo>
                  <a:cubicBezTo>
                    <a:pt x="347534" y="135066"/>
                    <a:pt x="329543" y="68920"/>
                    <a:pt x="305201" y="48283"/>
                  </a:cubicBezTo>
                  <a:cubicBezTo>
                    <a:pt x="280859" y="27646"/>
                    <a:pt x="233763" y="13358"/>
                    <a:pt x="194076" y="7008"/>
                  </a:cubicBezTo>
                  <a:cubicBezTo>
                    <a:pt x="154389" y="658"/>
                    <a:pt x="92476" y="8595"/>
                    <a:pt x="67076" y="10183"/>
                  </a:cubicBezTo>
                  <a:cubicBezTo>
                    <a:pt x="41676" y="11770"/>
                    <a:pt x="42205" y="17591"/>
                    <a:pt x="41676" y="16533"/>
                  </a:cubicBezTo>
                  <a:cubicBezTo>
                    <a:pt x="41147" y="15475"/>
                    <a:pt x="73955" y="-6750"/>
                    <a:pt x="63901" y="3833"/>
                  </a:cubicBezTo>
                  <a:cubicBezTo>
                    <a:pt x="53847" y="14416"/>
                    <a:pt x="-5420" y="68391"/>
                    <a:pt x="401" y="7050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5" name="フリーフォーム 424">
              <a:extLst>
                <a:ext uri="{FF2B5EF4-FFF2-40B4-BE49-F238E27FC236}">
                  <a16:creationId xmlns:a16="http://schemas.microsoft.com/office/drawing/2014/main" id="{95EDBB89-0B0A-FE7B-F408-31EA23CB1E75}"/>
                </a:ext>
              </a:extLst>
            </p:cNvPr>
            <p:cNvSpPr/>
            <p:nvPr/>
          </p:nvSpPr>
          <p:spPr>
            <a:xfrm>
              <a:off x="6216551" y="6239815"/>
              <a:ext cx="276387" cy="123057"/>
            </a:xfrm>
            <a:custGeom>
              <a:avLst/>
              <a:gdLst>
                <a:gd name="connsiteX0" fmla="*/ 99 w 276387"/>
                <a:gd name="connsiteY0" fmla="*/ 24460 h 123057"/>
                <a:gd name="connsiteX1" fmla="*/ 117574 w 276387"/>
                <a:gd name="connsiteY1" fmla="*/ 2235 h 123057"/>
                <a:gd name="connsiteX2" fmla="*/ 120749 w 276387"/>
                <a:gd name="connsiteY2" fmla="*/ 62560 h 123057"/>
                <a:gd name="connsiteX3" fmla="*/ 149324 w 276387"/>
                <a:gd name="connsiteY3" fmla="*/ 49860 h 123057"/>
                <a:gd name="connsiteX4" fmla="*/ 104874 w 276387"/>
                <a:gd name="connsiteY4" fmla="*/ 116535 h 123057"/>
                <a:gd name="connsiteX5" fmla="*/ 146149 w 276387"/>
                <a:gd name="connsiteY5" fmla="*/ 33985 h 123057"/>
                <a:gd name="connsiteX6" fmla="*/ 155674 w 276387"/>
                <a:gd name="connsiteY6" fmla="*/ 18110 h 123057"/>
                <a:gd name="connsiteX7" fmla="*/ 228699 w 276387"/>
                <a:gd name="connsiteY7" fmla="*/ 53035 h 123057"/>
                <a:gd name="connsiteX8" fmla="*/ 219174 w 276387"/>
                <a:gd name="connsiteY8" fmla="*/ 40335 h 123057"/>
                <a:gd name="connsiteX9" fmla="*/ 276324 w 276387"/>
                <a:gd name="connsiteY9" fmla="*/ 122885 h 123057"/>
                <a:gd name="connsiteX10" fmla="*/ 206474 w 276387"/>
                <a:gd name="connsiteY10" fmla="*/ 14935 h 123057"/>
                <a:gd name="connsiteX11" fmla="*/ 139799 w 276387"/>
                <a:gd name="connsiteY11" fmla="*/ 2235 h 123057"/>
                <a:gd name="connsiteX12" fmla="*/ 99 w 276387"/>
                <a:gd name="connsiteY12" fmla="*/ 24460 h 12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6387" h="123057">
                  <a:moveTo>
                    <a:pt x="99" y="24460"/>
                  </a:moveTo>
                  <a:cubicBezTo>
                    <a:pt x="-3605" y="24460"/>
                    <a:pt x="97466" y="-4115"/>
                    <a:pt x="117574" y="2235"/>
                  </a:cubicBezTo>
                  <a:cubicBezTo>
                    <a:pt x="137682" y="8585"/>
                    <a:pt x="115457" y="54623"/>
                    <a:pt x="120749" y="62560"/>
                  </a:cubicBezTo>
                  <a:cubicBezTo>
                    <a:pt x="126041" y="70497"/>
                    <a:pt x="151970" y="40864"/>
                    <a:pt x="149324" y="49860"/>
                  </a:cubicBezTo>
                  <a:cubicBezTo>
                    <a:pt x="146678" y="58856"/>
                    <a:pt x="105403" y="119181"/>
                    <a:pt x="104874" y="116535"/>
                  </a:cubicBezTo>
                  <a:cubicBezTo>
                    <a:pt x="104345" y="113889"/>
                    <a:pt x="146149" y="33985"/>
                    <a:pt x="146149" y="33985"/>
                  </a:cubicBezTo>
                  <a:cubicBezTo>
                    <a:pt x="154616" y="17581"/>
                    <a:pt x="141916" y="14935"/>
                    <a:pt x="155674" y="18110"/>
                  </a:cubicBezTo>
                  <a:cubicBezTo>
                    <a:pt x="169432" y="21285"/>
                    <a:pt x="228699" y="53035"/>
                    <a:pt x="228699" y="53035"/>
                  </a:cubicBezTo>
                  <a:cubicBezTo>
                    <a:pt x="239282" y="56739"/>
                    <a:pt x="211237" y="28693"/>
                    <a:pt x="219174" y="40335"/>
                  </a:cubicBezTo>
                  <a:cubicBezTo>
                    <a:pt x="227112" y="51977"/>
                    <a:pt x="278441" y="127118"/>
                    <a:pt x="276324" y="122885"/>
                  </a:cubicBezTo>
                  <a:cubicBezTo>
                    <a:pt x="274207" y="118652"/>
                    <a:pt x="229228" y="35043"/>
                    <a:pt x="206474" y="14935"/>
                  </a:cubicBezTo>
                  <a:cubicBezTo>
                    <a:pt x="183720" y="-5173"/>
                    <a:pt x="176841" y="118"/>
                    <a:pt x="139799" y="2235"/>
                  </a:cubicBezTo>
                  <a:cubicBezTo>
                    <a:pt x="102757" y="4352"/>
                    <a:pt x="3803" y="24460"/>
                    <a:pt x="99" y="2446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6" name="フリーフォーム 425">
              <a:extLst>
                <a:ext uri="{FF2B5EF4-FFF2-40B4-BE49-F238E27FC236}">
                  <a16:creationId xmlns:a16="http://schemas.microsoft.com/office/drawing/2014/main" id="{D86411F2-6C61-4E02-1C5D-5DE37CA13715}"/>
                </a:ext>
              </a:extLst>
            </p:cNvPr>
            <p:cNvSpPr/>
            <p:nvPr/>
          </p:nvSpPr>
          <p:spPr>
            <a:xfrm>
              <a:off x="6108478" y="6270232"/>
              <a:ext cx="166497" cy="117394"/>
            </a:xfrm>
            <a:custGeom>
              <a:avLst/>
              <a:gdLst>
                <a:gd name="connsiteX0" fmla="*/ 63722 w 166497"/>
                <a:gd name="connsiteY0" fmla="*/ 393 h 117394"/>
                <a:gd name="connsiteX1" fmla="*/ 152622 w 166497"/>
                <a:gd name="connsiteY1" fmla="*/ 54368 h 117394"/>
                <a:gd name="connsiteX2" fmla="*/ 165322 w 166497"/>
                <a:gd name="connsiteY2" fmla="*/ 114693 h 117394"/>
                <a:gd name="connsiteX3" fmla="*/ 143097 w 166497"/>
                <a:gd name="connsiteY3" fmla="*/ 105168 h 117394"/>
                <a:gd name="connsiteX4" fmla="*/ 92297 w 166497"/>
                <a:gd name="connsiteY4" fmla="*/ 89293 h 117394"/>
                <a:gd name="connsiteX5" fmla="*/ 222 w 166497"/>
                <a:gd name="connsiteY5" fmla="*/ 82943 h 117394"/>
                <a:gd name="connsiteX6" fmla="*/ 120872 w 166497"/>
                <a:gd name="connsiteY6" fmla="*/ 111518 h 117394"/>
                <a:gd name="connsiteX7" fmla="*/ 155797 w 166497"/>
                <a:gd name="connsiteY7" fmla="*/ 82943 h 117394"/>
                <a:gd name="connsiteX8" fmla="*/ 63722 w 166497"/>
                <a:gd name="connsiteY8" fmla="*/ 393 h 117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497" h="117394">
                  <a:moveTo>
                    <a:pt x="63722" y="393"/>
                  </a:moveTo>
                  <a:cubicBezTo>
                    <a:pt x="63193" y="-4370"/>
                    <a:pt x="135689" y="35318"/>
                    <a:pt x="152622" y="54368"/>
                  </a:cubicBezTo>
                  <a:cubicBezTo>
                    <a:pt x="169555" y="73418"/>
                    <a:pt x="166909" y="106226"/>
                    <a:pt x="165322" y="114693"/>
                  </a:cubicBezTo>
                  <a:cubicBezTo>
                    <a:pt x="163735" y="123160"/>
                    <a:pt x="155268" y="109401"/>
                    <a:pt x="143097" y="105168"/>
                  </a:cubicBezTo>
                  <a:cubicBezTo>
                    <a:pt x="130926" y="100935"/>
                    <a:pt x="116110" y="92997"/>
                    <a:pt x="92297" y="89293"/>
                  </a:cubicBezTo>
                  <a:cubicBezTo>
                    <a:pt x="68485" y="85589"/>
                    <a:pt x="-4540" y="79239"/>
                    <a:pt x="222" y="82943"/>
                  </a:cubicBezTo>
                  <a:cubicBezTo>
                    <a:pt x="4984" y="86647"/>
                    <a:pt x="94943" y="111518"/>
                    <a:pt x="120872" y="111518"/>
                  </a:cubicBezTo>
                  <a:cubicBezTo>
                    <a:pt x="146801" y="111518"/>
                    <a:pt x="162676" y="101464"/>
                    <a:pt x="155797" y="82943"/>
                  </a:cubicBezTo>
                  <a:cubicBezTo>
                    <a:pt x="148918" y="64422"/>
                    <a:pt x="64251" y="5156"/>
                    <a:pt x="63722" y="39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7" name="フリーフォーム 426">
              <a:extLst>
                <a:ext uri="{FF2B5EF4-FFF2-40B4-BE49-F238E27FC236}">
                  <a16:creationId xmlns:a16="http://schemas.microsoft.com/office/drawing/2014/main" id="{4B097693-5534-E8DD-7BE8-6C0103201DD2}"/>
                </a:ext>
              </a:extLst>
            </p:cNvPr>
            <p:cNvSpPr/>
            <p:nvPr/>
          </p:nvSpPr>
          <p:spPr>
            <a:xfrm>
              <a:off x="6116920" y="6239164"/>
              <a:ext cx="116910" cy="124028"/>
            </a:xfrm>
            <a:custGeom>
              <a:avLst/>
              <a:gdLst>
                <a:gd name="connsiteX0" fmla="*/ 1305 w 116910"/>
                <a:gd name="connsiteY0" fmla="*/ 123536 h 124028"/>
                <a:gd name="connsiteX1" fmla="*/ 115605 w 116910"/>
                <a:gd name="connsiteY1" fmla="*/ 2886 h 124028"/>
                <a:gd name="connsiteX2" fmla="*/ 58455 w 116910"/>
                <a:gd name="connsiteY2" fmla="*/ 44161 h 124028"/>
                <a:gd name="connsiteX3" fmla="*/ 1305 w 116910"/>
                <a:gd name="connsiteY3" fmla="*/ 123536 h 12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910" h="124028">
                  <a:moveTo>
                    <a:pt x="1305" y="123536"/>
                  </a:moveTo>
                  <a:cubicBezTo>
                    <a:pt x="10830" y="116657"/>
                    <a:pt x="106080" y="16115"/>
                    <a:pt x="115605" y="2886"/>
                  </a:cubicBezTo>
                  <a:cubicBezTo>
                    <a:pt x="125130" y="-10343"/>
                    <a:pt x="80151" y="25111"/>
                    <a:pt x="58455" y="44161"/>
                  </a:cubicBezTo>
                  <a:cubicBezTo>
                    <a:pt x="36759" y="63211"/>
                    <a:pt x="-8220" y="130415"/>
                    <a:pt x="1305" y="12353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8" name="フリーフォーム 427">
              <a:extLst>
                <a:ext uri="{FF2B5EF4-FFF2-40B4-BE49-F238E27FC236}">
                  <a16:creationId xmlns:a16="http://schemas.microsoft.com/office/drawing/2014/main" id="{63B42168-E4D4-E40D-0C0D-B396EA4C295F}"/>
                </a:ext>
              </a:extLst>
            </p:cNvPr>
            <p:cNvSpPr/>
            <p:nvPr/>
          </p:nvSpPr>
          <p:spPr>
            <a:xfrm>
              <a:off x="6242014" y="6260556"/>
              <a:ext cx="80134" cy="111669"/>
            </a:xfrm>
            <a:custGeom>
              <a:avLst/>
              <a:gdLst>
                <a:gd name="connsiteX0" fmla="*/ 36 w 80134"/>
                <a:gd name="connsiteY0" fmla="*/ 19594 h 111669"/>
                <a:gd name="connsiteX1" fmla="*/ 57186 w 80134"/>
                <a:gd name="connsiteY1" fmla="*/ 48169 h 111669"/>
                <a:gd name="connsiteX2" fmla="*/ 44486 w 80134"/>
                <a:gd name="connsiteY2" fmla="*/ 111669 h 111669"/>
                <a:gd name="connsiteX3" fmla="*/ 60361 w 80134"/>
                <a:gd name="connsiteY3" fmla="*/ 48169 h 111669"/>
                <a:gd name="connsiteX4" fmla="*/ 79411 w 80134"/>
                <a:gd name="connsiteY4" fmla="*/ 544 h 111669"/>
                <a:gd name="connsiteX5" fmla="*/ 66711 w 80134"/>
                <a:gd name="connsiteY5" fmla="*/ 22769 h 111669"/>
                <a:gd name="connsiteX6" fmla="*/ 36 w 80134"/>
                <a:gd name="connsiteY6" fmla="*/ 19594 h 111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134" h="111669">
                  <a:moveTo>
                    <a:pt x="36" y="19594"/>
                  </a:moveTo>
                  <a:cubicBezTo>
                    <a:pt x="-1551" y="23827"/>
                    <a:pt x="49778" y="32823"/>
                    <a:pt x="57186" y="48169"/>
                  </a:cubicBezTo>
                  <a:cubicBezTo>
                    <a:pt x="64594" y="63515"/>
                    <a:pt x="43957" y="111669"/>
                    <a:pt x="44486" y="111669"/>
                  </a:cubicBezTo>
                  <a:cubicBezTo>
                    <a:pt x="45015" y="111669"/>
                    <a:pt x="54540" y="66690"/>
                    <a:pt x="60361" y="48169"/>
                  </a:cubicBezTo>
                  <a:cubicBezTo>
                    <a:pt x="66182" y="29648"/>
                    <a:pt x="79411" y="544"/>
                    <a:pt x="79411" y="544"/>
                  </a:cubicBezTo>
                  <a:cubicBezTo>
                    <a:pt x="80469" y="-3689"/>
                    <a:pt x="82586" y="18007"/>
                    <a:pt x="66711" y="22769"/>
                  </a:cubicBezTo>
                  <a:cubicBezTo>
                    <a:pt x="50836" y="27531"/>
                    <a:pt x="1623" y="15361"/>
                    <a:pt x="36" y="1959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9" name="フリーフォーム 428">
              <a:extLst>
                <a:ext uri="{FF2B5EF4-FFF2-40B4-BE49-F238E27FC236}">
                  <a16:creationId xmlns:a16="http://schemas.microsoft.com/office/drawing/2014/main" id="{79615A3F-EBE9-B98F-56EC-BDC9BD308D71}"/>
                </a:ext>
              </a:extLst>
            </p:cNvPr>
            <p:cNvSpPr/>
            <p:nvPr/>
          </p:nvSpPr>
          <p:spPr>
            <a:xfrm>
              <a:off x="6115047" y="6292172"/>
              <a:ext cx="342908" cy="118358"/>
            </a:xfrm>
            <a:custGeom>
              <a:avLst/>
              <a:gdLst>
                <a:gd name="connsiteX0" fmla="*/ 3 w 342908"/>
                <a:gd name="connsiteY0" fmla="*/ 89578 h 118358"/>
                <a:gd name="connsiteX1" fmla="*/ 95253 w 342908"/>
                <a:gd name="connsiteY1" fmla="*/ 105453 h 118358"/>
                <a:gd name="connsiteX2" fmla="*/ 260353 w 342908"/>
                <a:gd name="connsiteY2" fmla="*/ 57828 h 118358"/>
                <a:gd name="connsiteX3" fmla="*/ 203203 w 342908"/>
                <a:gd name="connsiteY3" fmla="*/ 80053 h 118358"/>
                <a:gd name="connsiteX4" fmla="*/ 266703 w 342908"/>
                <a:gd name="connsiteY4" fmla="*/ 35603 h 118358"/>
                <a:gd name="connsiteX5" fmla="*/ 260353 w 342908"/>
                <a:gd name="connsiteY5" fmla="*/ 678 h 118358"/>
                <a:gd name="connsiteX6" fmla="*/ 276228 w 342908"/>
                <a:gd name="connsiteY6" fmla="*/ 67353 h 118358"/>
                <a:gd name="connsiteX7" fmla="*/ 342903 w 342908"/>
                <a:gd name="connsiteY7" fmla="*/ 118153 h 118358"/>
                <a:gd name="connsiteX8" fmla="*/ 279403 w 342908"/>
                <a:gd name="connsiteY8" fmla="*/ 48303 h 118358"/>
                <a:gd name="connsiteX9" fmla="*/ 187328 w 342908"/>
                <a:gd name="connsiteY9" fmla="*/ 83228 h 118358"/>
                <a:gd name="connsiteX10" fmla="*/ 92078 w 342908"/>
                <a:gd name="connsiteY10" fmla="*/ 95928 h 118358"/>
                <a:gd name="connsiteX11" fmla="*/ 3 w 342908"/>
                <a:gd name="connsiteY11" fmla="*/ 89578 h 11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2908" h="118358">
                  <a:moveTo>
                    <a:pt x="3" y="89578"/>
                  </a:moveTo>
                  <a:cubicBezTo>
                    <a:pt x="532" y="91165"/>
                    <a:pt x="51861" y="110745"/>
                    <a:pt x="95253" y="105453"/>
                  </a:cubicBezTo>
                  <a:cubicBezTo>
                    <a:pt x="138645" y="100161"/>
                    <a:pt x="242361" y="62061"/>
                    <a:pt x="260353" y="57828"/>
                  </a:cubicBezTo>
                  <a:cubicBezTo>
                    <a:pt x="278345" y="53595"/>
                    <a:pt x="202145" y="83757"/>
                    <a:pt x="203203" y="80053"/>
                  </a:cubicBezTo>
                  <a:cubicBezTo>
                    <a:pt x="204261" y="76349"/>
                    <a:pt x="257178" y="48832"/>
                    <a:pt x="266703" y="35603"/>
                  </a:cubicBezTo>
                  <a:cubicBezTo>
                    <a:pt x="276228" y="22374"/>
                    <a:pt x="258766" y="-4614"/>
                    <a:pt x="260353" y="678"/>
                  </a:cubicBezTo>
                  <a:cubicBezTo>
                    <a:pt x="261940" y="5970"/>
                    <a:pt x="262470" y="47774"/>
                    <a:pt x="276228" y="67353"/>
                  </a:cubicBezTo>
                  <a:cubicBezTo>
                    <a:pt x="289986" y="86932"/>
                    <a:pt x="342374" y="121328"/>
                    <a:pt x="342903" y="118153"/>
                  </a:cubicBezTo>
                  <a:cubicBezTo>
                    <a:pt x="343432" y="114978"/>
                    <a:pt x="305332" y="54124"/>
                    <a:pt x="279403" y="48303"/>
                  </a:cubicBezTo>
                  <a:cubicBezTo>
                    <a:pt x="253474" y="42482"/>
                    <a:pt x="218549" y="75291"/>
                    <a:pt x="187328" y="83228"/>
                  </a:cubicBezTo>
                  <a:cubicBezTo>
                    <a:pt x="156107" y="91165"/>
                    <a:pt x="122770" y="94870"/>
                    <a:pt x="92078" y="95928"/>
                  </a:cubicBezTo>
                  <a:cubicBezTo>
                    <a:pt x="61386" y="96986"/>
                    <a:pt x="-526" y="87991"/>
                    <a:pt x="3" y="8957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0" name="フリーフォーム 429">
              <a:extLst>
                <a:ext uri="{FF2B5EF4-FFF2-40B4-BE49-F238E27FC236}">
                  <a16:creationId xmlns:a16="http://schemas.microsoft.com/office/drawing/2014/main" id="{3E8834C6-836C-4BA8-B75D-FF6BE322782A}"/>
                </a:ext>
              </a:extLst>
            </p:cNvPr>
            <p:cNvSpPr/>
            <p:nvPr/>
          </p:nvSpPr>
          <p:spPr>
            <a:xfrm>
              <a:off x="6156113" y="6364692"/>
              <a:ext cx="287257" cy="261882"/>
            </a:xfrm>
            <a:custGeom>
              <a:avLst/>
              <a:gdLst>
                <a:gd name="connsiteX0" fmla="*/ 285962 w 287257"/>
                <a:gd name="connsiteY0" fmla="*/ 23408 h 261882"/>
                <a:gd name="connsiteX1" fmla="*/ 273262 w 287257"/>
                <a:gd name="connsiteY1" fmla="*/ 147233 h 261882"/>
                <a:gd name="connsiteX2" fmla="*/ 285962 w 287257"/>
                <a:gd name="connsiteY2" fmla="*/ 261533 h 261882"/>
                <a:gd name="connsiteX3" fmla="*/ 273262 w 287257"/>
                <a:gd name="connsiteY3" fmla="*/ 178983 h 261882"/>
                <a:gd name="connsiteX4" fmla="*/ 181187 w 287257"/>
                <a:gd name="connsiteY4" fmla="*/ 71033 h 261882"/>
                <a:gd name="connsiteX5" fmla="*/ 212 w 287257"/>
                <a:gd name="connsiteY5" fmla="*/ 80558 h 261882"/>
                <a:gd name="connsiteX6" fmla="*/ 146262 w 287257"/>
                <a:gd name="connsiteY6" fmla="*/ 1183 h 261882"/>
                <a:gd name="connsiteX7" fmla="*/ 219287 w 287257"/>
                <a:gd name="connsiteY7" fmla="*/ 32933 h 261882"/>
                <a:gd name="connsiteX8" fmla="*/ 235162 w 287257"/>
                <a:gd name="connsiteY8" fmla="*/ 32933 h 261882"/>
                <a:gd name="connsiteX9" fmla="*/ 285962 w 287257"/>
                <a:gd name="connsiteY9" fmla="*/ 23408 h 26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257" h="261882">
                  <a:moveTo>
                    <a:pt x="285962" y="23408"/>
                  </a:moveTo>
                  <a:cubicBezTo>
                    <a:pt x="292312" y="42458"/>
                    <a:pt x="273262" y="107546"/>
                    <a:pt x="273262" y="147233"/>
                  </a:cubicBezTo>
                  <a:cubicBezTo>
                    <a:pt x="273262" y="186920"/>
                    <a:pt x="285962" y="256241"/>
                    <a:pt x="285962" y="261533"/>
                  </a:cubicBezTo>
                  <a:cubicBezTo>
                    <a:pt x="285962" y="266825"/>
                    <a:pt x="290724" y="210733"/>
                    <a:pt x="273262" y="178983"/>
                  </a:cubicBezTo>
                  <a:cubicBezTo>
                    <a:pt x="255800" y="147233"/>
                    <a:pt x="226695" y="87437"/>
                    <a:pt x="181187" y="71033"/>
                  </a:cubicBezTo>
                  <a:cubicBezTo>
                    <a:pt x="135679" y="54629"/>
                    <a:pt x="6033" y="92200"/>
                    <a:pt x="212" y="80558"/>
                  </a:cubicBezTo>
                  <a:cubicBezTo>
                    <a:pt x="-5609" y="68916"/>
                    <a:pt x="109750" y="9120"/>
                    <a:pt x="146262" y="1183"/>
                  </a:cubicBezTo>
                  <a:cubicBezTo>
                    <a:pt x="182774" y="-6754"/>
                    <a:pt x="204470" y="27641"/>
                    <a:pt x="219287" y="32933"/>
                  </a:cubicBezTo>
                  <a:cubicBezTo>
                    <a:pt x="234104" y="38225"/>
                    <a:pt x="227754" y="30816"/>
                    <a:pt x="235162" y="32933"/>
                  </a:cubicBezTo>
                  <a:cubicBezTo>
                    <a:pt x="242570" y="35050"/>
                    <a:pt x="279612" y="4358"/>
                    <a:pt x="285962" y="2340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1" name="フリーフォーム 430">
              <a:extLst>
                <a:ext uri="{FF2B5EF4-FFF2-40B4-BE49-F238E27FC236}">
                  <a16:creationId xmlns:a16="http://schemas.microsoft.com/office/drawing/2014/main" id="{2F62BDE6-C9A8-621F-BE61-2F18ABAF3750}"/>
                </a:ext>
              </a:extLst>
            </p:cNvPr>
            <p:cNvSpPr/>
            <p:nvPr/>
          </p:nvSpPr>
          <p:spPr>
            <a:xfrm>
              <a:off x="6403090" y="6016081"/>
              <a:ext cx="113790" cy="309809"/>
            </a:xfrm>
            <a:custGeom>
              <a:avLst/>
              <a:gdLst>
                <a:gd name="connsiteX0" fmla="*/ 16760 w 113790"/>
                <a:gd name="connsiteY0" fmla="*/ 544 h 309809"/>
                <a:gd name="connsiteX1" fmla="*/ 7235 w 113790"/>
                <a:gd name="connsiteY1" fmla="*/ 102144 h 309809"/>
                <a:gd name="connsiteX2" fmla="*/ 29460 w 113790"/>
                <a:gd name="connsiteY2" fmla="*/ 171994 h 309809"/>
                <a:gd name="connsiteX3" fmla="*/ 83435 w 113790"/>
                <a:gd name="connsiteY3" fmla="*/ 235494 h 309809"/>
                <a:gd name="connsiteX4" fmla="*/ 23110 w 113790"/>
                <a:gd name="connsiteY4" fmla="*/ 216444 h 309809"/>
                <a:gd name="connsiteX5" fmla="*/ 99310 w 113790"/>
                <a:gd name="connsiteY5" fmla="*/ 286294 h 309809"/>
                <a:gd name="connsiteX6" fmla="*/ 108835 w 113790"/>
                <a:gd name="connsiteY6" fmla="*/ 305344 h 309809"/>
                <a:gd name="connsiteX7" fmla="*/ 42160 w 113790"/>
                <a:gd name="connsiteY7" fmla="*/ 210094 h 309809"/>
                <a:gd name="connsiteX8" fmla="*/ 885 w 113790"/>
                <a:gd name="connsiteY8" fmla="*/ 149769 h 309809"/>
                <a:gd name="connsiteX9" fmla="*/ 16760 w 113790"/>
                <a:gd name="connsiteY9" fmla="*/ 544 h 3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790" h="309809">
                  <a:moveTo>
                    <a:pt x="16760" y="544"/>
                  </a:moveTo>
                  <a:cubicBezTo>
                    <a:pt x="17818" y="-7393"/>
                    <a:pt x="5118" y="73569"/>
                    <a:pt x="7235" y="102144"/>
                  </a:cubicBezTo>
                  <a:cubicBezTo>
                    <a:pt x="9352" y="130719"/>
                    <a:pt x="16760" y="149769"/>
                    <a:pt x="29460" y="171994"/>
                  </a:cubicBezTo>
                  <a:cubicBezTo>
                    <a:pt x="42160" y="194219"/>
                    <a:pt x="84493" y="228086"/>
                    <a:pt x="83435" y="235494"/>
                  </a:cubicBezTo>
                  <a:cubicBezTo>
                    <a:pt x="82377" y="242902"/>
                    <a:pt x="20464" y="207977"/>
                    <a:pt x="23110" y="216444"/>
                  </a:cubicBezTo>
                  <a:cubicBezTo>
                    <a:pt x="25756" y="224911"/>
                    <a:pt x="85023" y="271477"/>
                    <a:pt x="99310" y="286294"/>
                  </a:cubicBezTo>
                  <a:cubicBezTo>
                    <a:pt x="113597" y="301111"/>
                    <a:pt x="118360" y="318044"/>
                    <a:pt x="108835" y="305344"/>
                  </a:cubicBezTo>
                  <a:cubicBezTo>
                    <a:pt x="99310" y="292644"/>
                    <a:pt x="60152" y="236023"/>
                    <a:pt x="42160" y="210094"/>
                  </a:cubicBezTo>
                  <a:cubicBezTo>
                    <a:pt x="24168" y="184165"/>
                    <a:pt x="6177" y="178873"/>
                    <a:pt x="885" y="149769"/>
                  </a:cubicBezTo>
                  <a:cubicBezTo>
                    <a:pt x="-4407" y="120665"/>
                    <a:pt x="15702" y="8481"/>
                    <a:pt x="16760" y="54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2" name="フリーフォーム 431">
              <a:extLst>
                <a:ext uri="{FF2B5EF4-FFF2-40B4-BE49-F238E27FC236}">
                  <a16:creationId xmlns:a16="http://schemas.microsoft.com/office/drawing/2014/main" id="{0B3A7CE8-5C49-FFA0-9A0D-AF08AABC5B35}"/>
                </a:ext>
              </a:extLst>
            </p:cNvPr>
            <p:cNvSpPr/>
            <p:nvPr/>
          </p:nvSpPr>
          <p:spPr>
            <a:xfrm>
              <a:off x="6432538" y="6013400"/>
              <a:ext cx="120721" cy="130264"/>
            </a:xfrm>
            <a:custGeom>
              <a:avLst/>
              <a:gdLst>
                <a:gd name="connsiteX0" fmla="*/ 12 w 120721"/>
                <a:gd name="connsiteY0" fmla="*/ 50 h 130264"/>
                <a:gd name="connsiteX1" fmla="*/ 85737 w 120721"/>
                <a:gd name="connsiteY1" fmla="*/ 63550 h 130264"/>
                <a:gd name="connsiteX2" fmla="*/ 120662 w 120721"/>
                <a:gd name="connsiteY2" fmla="*/ 130225 h 130264"/>
                <a:gd name="connsiteX3" fmla="*/ 92087 w 120721"/>
                <a:gd name="connsiteY3" fmla="*/ 54025 h 130264"/>
                <a:gd name="connsiteX4" fmla="*/ 12 w 120721"/>
                <a:gd name="connsiteY4" fmla="*/ 50 h 13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21" h="130264">
                  <a:moveTo>
                    <a:pt x="12" y="50"/>
                  </a:moveTo>
                  <a:cubicBezTo>
                    <a:pt x="-1046" y="1638"/>
                    <a:pt x="65629" y="41854"/>
                    <a:pt x="85737" y="63550"/>
                  </a:cubicBezTo>
                  <a:cubicBezTo>
                    <a:pt x="105845" y="85246"/>
                    <a:pt x="119604" y="131813"/>
                    <a:pt x="120662" y="130225"/>
                  </a:cubicBezTo>
                  <a:cubicBezTo>
                    <a:pt x="121720" y="128637"/>
                    <a:pt x="108491" y="73075"/>
                    <a:pt x="92087" y="54025"/>
                  </a:cubicBezTo>
                  <a:cubicBezTo>
                    <a:pt x="75683" y="34975"/>
                    <a:pt x="1070" y="-1538"/>
                    <a:pt x="12" y="5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フリーフォーム 432">
              <a:extLst>
                <a:ext uri="{FF2B5EF4-FFF2-40B4-BE49-F238E27FC236}">
                  <a16:creationId xmlns:a16="http://schemas.microsoft.com/office/drawing/2014/main" id="{F8FBC1E0-5FF8-BEF5-1611-663BC1B51230}"/>
                </a:ext>
              </a:extLst>
            </p:cNvPr>
            <p:cNvSpPr/>
            <p:nvPr/>
          </p:nvSpPr>
          <p:spPr>
            <a:xfrm>
              <a:off x="6416640" y="6048062"/>
              <a:ext cx="117588" cy="98943"/>
            </a:xfrm>
            <a:custGeom>
              <a:avLst/>
              <a:gdLst>
                <a:gd name="connsiteX0" fmla="*/ 35 w 117588"/>
                <a:gd name="connsiteY0" fmla="*/ 313 h 98943"/>
                <a:gd name="connsiteX1" fmla="*/ 69885 w 117588"/>
                <a:gd name="connsiteY1" fmla="*/ 51113 h 98943"/>
                <a:gd name="connsiteX2" fmla="*/ 117510 w 117588"/>
                <a:gd name="connsiteY2" fmla="*/ 98738 h 98943"/>
                <a:gd name="connsiteX3" fmla="*/ 79410 w 117588"/>
                <a:gd name="connsiteY3" fmla="*/ 32063 h 98943"/>
                <a:gd name="connsiteX4" fmla="*/ 35 w 117588"/>
                <a:gd name="connsiteY4" fmla="*/ 313 h 9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588" h="98943">
                  <a:moveTo>
                    <a:pt x="35" y="313"/>
                  </a:moveTo>
                  <a:cubicBezTo>
                    <a:pt x="-1552" y="3488"/>
                    <a:pt x="50306" y="34709"/>
                    <a:pt x="69885" y="51113"/>
                  </a:cubicBezTo>
                  <a:cubicBezTo>
                    <a:pt x="89464" y="67517"/>
                    <a:pt x="115923" y="101913"/>
                    <a:pt x="117510" y="98738"/>
                  </a:cubicBezTo>
                  <a:cubicBezTo>
                    <a:pt x="119097" y="95563"/>
                    <a:pt x="96343" y="45292"/>
                    <a:pt x="79410" y="32063"/>
                  </a:cubicBezTo>
                  <a:cubicBezTo>
                    <a:pt x="62477" y="18834"/>
                    <a:pt x="1622" y="-2862"/>
                    <a:pt x="35" y="31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4" name="フリーフォーム 433">
              <a:extLst>
                <a:ext uri="{FF2B5EF4-FFF2-40B4-BE49-F238E27FC236}">
                  <a16:creationId xmlns:a16="http://schemas.microsoft.com/office/drawing/2014/main" id="{17C09DE4-48D7-F40A-C034-87009DFDF1E3}"/>
                </a:ext>
              </a:extLst>
            </p:cNvPr>
            <p:cNvSpPr/>
            <p:nvPr/>
          </p:nvSpPr>
          <p:spPr>
            <a:xfrm>
              <a:off x="6518183" y="6054693"/>
              <a:ext cx="91051" cy="136612"/>
            </a:xfrm>
            <a:custGeom>
              <a:avLst/>
              <a:gdLst>
                <a:gd name="connsiteX0" fmla="*/ 92 w 91051"/>
                <a:gd name="connsiteY0" fmla="*/ 32 h 136612"/>
                <a:gd name="connsiteX1" fmla="*/ 79467 w 91051"/>
                <a:gd name="connsiteY1" fmla="*/ 82582 h 136612"/>
                <a:gd name="connsiteX2" fmla="*/ 88992 w 91051"/>
                <a:gd name="connsiteY2" fmla="*/ 136557 h 136612"/>
                <a:gd name="connsiteX3" fmla="*/ 63592 w 91051"/>
                <a:gd name="connsiteY3" fmla="*/ 73057 h 136612"/>
                <a:gd name="connsiteX4" fmla="*/ 92 w 91051"/>
                <a:gd name="connsiteY4" fmla="*/ 32 h 136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51" h="136612">
                  <a:moveTo>
                    <a:pt x="92" y="32"/>
                  </a:moveTo>
                  <a:cubicBezTo>
                    <a:pt x="2738" y="1620"/>
                    <a:pt x="64650" y="59828"/>
                    <a:pt x="79467" y="82582"/>
                  </a:cubicBezTo>
                  <a:cubicBezTo>
                    <a:pt x="94284" y="105336"/>
                    <a:pt x="91638" y="138145"/>
                    <a:pt x="88992" y="136557"/>
                  </a:cubicBezTo>
                  <a:cubicBezTo>
                    <a:pt x="86346" y="134970"/>
                    <a:pt x="74704" y="90519"/>
                    <a:pt x="63592" y="73057"/>
                  </a:cubicBezTo>
                  <a:cubicBezTo>
                    <a:pt x="52480" y="55595"/>
                    <a:pt x="-2554" y="-1556"/>
                    <a:pt x="92" y="3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5" name="フリーフォーム 434">
              <a:extLst>
                <a:ext uri="{FF2B5EF4-FFF2-40B4-BE49-F238E27FC236}">
                  <a16:creationId xmlns:a16="http://schemas.microsoft.com/office/drawing/2014/main" id="{07CD70C8-234C-F87F-8A8D-4A947BB69DAE}"/>
                </a:ext>
              </a:extLst>
            </p:cNvPr>
            <p:cNvSpPr/>
            <p:nvPr/>
          </p:nvSpPr>
          <p:spPr>
            <a:xfrm>
              <a:off x="6604442" y="6149405"/>
              <a:ext cx="155581" cy="322222"/>
            </a:xfrm>
            <a:custGeom>
              <a:avLst/>
              <a:gdLst>
                <a:gd name="connsiteX0" fmla="*/ 9083 w 155581"/>
                <a:gd name="connsiteY0" fmla="*/ 67245 h 322222"/>
                <a:gd name="connsiteX1" fmla="*/ 15433 w 155581"/>
                <a:gd name="connsiteY1" fmla="*/ 570 h 322222"/>
                <a:gd name="connsiteX2" fmla="*/ 75758 w 155581"/>
                <a:gd name="connsiteY2" fmla="*/ 98995 h 322222"/>
                <a:gd name="connsiteX3" fmla="*/ 104333 w 155581"/>
                <a:gd name="connsiteY3" fmla="*/ 222820 h 322222"/>
                <a:gd name="connsiteX4" fmla="*/ 110683 w 155581"/>
                <a:gd name="connsiteY4" fmla="*/ 187895 h 322222"/>
                <a:gd name="connsiteX5" fmla="*/ 155133 w 155581"/>
                <a:gd name="connsiteY5" fmla="*/ 321245 h 322222"/>
                <a:gd name="connsiteX6" fmla="*/ 126558 w 155581"/>
                <a:gd name="connsiteY6" fmla="*/ 238695 h 322222"/>
                <a:gd name="connsiteX7" fmla="*/ 9083 w 155581"/>
                <a:gd name="connsiteY7" fmla="*/ 67245 h 32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581" h="322222">
                  <a:moveTo>
                    <a:pt x="9083" y="67245"/>
                  </a:moveTo>
                  <a:cubicBezTo>
                    <a:pt x="-9438" y="27558"/>
                    <a:pt x="4320" y="-4722"/>
                    <a:pt x="15433" y="570"/>
                  </a:cubicBezTo>
                  <a:cubicBezTo>
                    <a:pt x="26546" y="5862"/>
                    <a:pt x="60941" y="61953"/>
                    <a:pt x="75758" y="98995"/>
                  </a:cubicBezTo>
                  <a:cubicBezTo>
                    <a:pt x="90575" y="136037"/>
                    <a:pt x="98512" y="208003"/>
                    <a:pt x="104333" y="222820"/>
                  </a:cubicBezTo>
                  <a:cubicBezTo>
                    <a:pt x="110154" y="237637"/>
                    <a:pt x="102216" y="171491"/>
                    <a:pt x="110683" y="187895"/>
                  </a:cubicBezTo>
                  <a:cubicBezTo>
                    <a:pt x="119150" y="204299"/>
                    <a:pt x="152487" y="312778"/>
                    <a:pt x="155133" y="321245"/>
                  </a:cubicBezTo>
                  <a:cubicBezTo>
                    <a:pt x="157779" y="329712"/>
                    <a:pt x="148783" y="281557"/>
                    <a:pt x="126558" y="238695"/>
                  </a:cubicBezTo>
                  <a:cubicBezTo>
                    <a:pt x="104333" y="195833"/>
                    <a:pt x="27604" y="106932"/>
                    <a:pt x="9083" y="6724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6" name="フリーフォーム 435">
              <a:extLst>
                <a:ext uri="{FF2B5EF4-FFF2-40B4-BE49-F238E27FC236}">
                  <a16:creationId xmlns:a16="http://schemas.microsoft.com/office/drawing/2014/main" id="{6FB83E6D-D6E2-9A19-0913-D0BBC3910615}"/>
                </a:ext>
              </a:extLst>
            </p:cNvPr>
            <p:cNvSpPr/>
            <p:nvPr/>
          </p:nvSpPr>
          <p:spPr>
            <a:xfrm>
              <a:off x="6473036" y="6384820"/>
              <a:ext cx="187563" cy="217587"/>
            </a:xfrm>
            <a:custGeom>
              <a:avLst/>
              <a:gdLst>
                <a:gd name="connsiteX0" fmla="*/ 16664 w 187563"/>
                <a:gd name="connsiteY0" fmla="*/ 105 h 217587"/>
                <a:gd name="connsiteX1" fmla="*/ 32539 w 187563"/>
                <a:gd name="connsiteY1" fmla="*/ 85830 h 217587"/>
                <a:gd name="connsiteX2" fmla="*/ 51589 w 187563"/>
                <a:gd name="connsiteY2" fmla="*/ 117580 h 217587"/>
                <a:gd name="connsiteX3" fmla="*/ 184939 w 187563"/>
                <a:gd name="connsiteY3" fmla="*/ 216005 h 217587"/>
                <a:gd name="connsiteX4" fmla="*/ 130964 w 187563"/>
                <a:gd name="connsiteY4" fmla="*/ 174730 h 217587"/>
                <a:gd name="connsiteX5" fmla="*/ 19839 w 187563"/>
                <a:gd name="connsiteY5" fmla="*/ 127105 h 217587"/>
                <a:gd name="connsiteX6" fmla="*/ 789 w 187563"/>
                <a:gd name="connsiteY6" fmla="*/ 79480 h 217587"/>
                <a:gd name="connsiteX7" fmla="*/ 3964 w 187563"/>
                <a:gd name="connsiteY7" fmla="*/ 104880 h 217587"/>
                <a:gd name="connsiteX8" fmla="*/ 16664 w 187563"/>
                <a:gd name="connsiteY8" fmla="*/ 105 h 21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563" h="217587">
                  <a:moveTo>
                    <a:pt x="16664" y="105"/>
                  </a:moveTo>
                  <a:cubicBezTo>
                    <a:pt x="21426" y="-3070"/>
                    <a:pt x="26718" y="66251"/>
                    <a:pt x="32539" y="85830"/>
                  </a:cubicBezTo>
                  <a:cubicBezTo>
                    <a:pt x="38360" y="105409"/>
                    <a:pt x="26189" y="95884"/>
                    <a:pt x="51589" y="117580"/>
                  </a:cubicBezTo>
                  <a:cubicBezTo>
                    <a:pt x="76989" y="139276"/>
                    <a:pt x="171710" y="206480"/>
                    <a:pt x="184939" y="216005"/>
                  </a:cubicBezTo>
                  <a:cubicBezTo>
                    <a:pt x="198168" y="225530"/>
                    <a:pt x="158481" y="189547"/>
                    <a:pt x="130964" y="174730"/>
                  </a:cubicBezTo>
                  <a:cubicBezTo>
                    <a:pt x="103447" y="159913"/>
                    <a:pt x="41535" y="142980"/>
                    <a:pt x="19839" y="127105"/>
                  </a:cubicBezTo>
                  <a:cubicBezTo>
                    <a:pt x="-1857" y="111230"/>
                    <a:pt x="3435" y="83184"/>
                    <a:pt x="789" y="79480"/>
                  </a:cubicBezTo>
                  <a:cubicBezTo>
                    <a:pt x="-1857" y="75776"/>
                    <a:pt x="2906" y="116522"/>
                    <a:pt x="3964" y="104880"/>
                  </a:cubicBezTo>
                  <a:cubicBezTo>
                    <a:pt x="5022" y="93238"/>
                    <a:pt x="11902" y="3280"/>
                    <a:pt x="16664" y="10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7" name="フリーフォーム 436">
              <a:extLst>
                <a:ext uri="{FF2B5EF4-FFF2-40B4-BE49-F238E27FC236}">
                  <a16:creationId xmlns:a16="http://schemas.microsoft.com/office/drawing/2014/main" id="{7300E5DF-0DF3-C726-A7BA-2AEB24F2CB23}"/>
                </a:ext>
              </a:extLst>
            </p:cNvPr>
            <p:cNvSpPr/>
            <p:nvPr/>
          </p:nvSpPr>
          <p:spPr>
            <a:xfrm>
              <a:off x="6476875" y="6365851"/>
              <a:ext cx="197699" cy="111509"/>
            </a:xfrm>
            <a:custGeom>
              <a:avLst/>
              <a:gdLst>
                <a:gd name="connsiteX0" fmla="*/ 125 w 197699"/>
                <a:gd name="connsiteY0" fmla="*/ 24 h 111509"/>
                <a:gd name="connsiteX1" fmla="*/ 85850 w 197699"/>
                <a:gd name="connsiteY1" fmla="*/ 50824 h 111509"/>
                <a:gd name="connsiteX2" fmla="*/ 196975 w 197699"/>
                <a:gd name="connsiteY2" fmla="*/ 111149 h 111509"/>
                <a:gd name="connsiteX3" fmla="*/ 130300 w 197699"/>
                <a:gd name="connsiteY3" fmla="*/ 76224 h 111509"/>
                <a:gd name="connsiteX4" fmla="*/ 60450 w 197699"/>
                <a:gd name="connsiteY4" fmla="*/ 82574 h 111509"/>
                <a:gd name="connsiteX5" fmla="*/ 66800 w 197699"/>
                <a:gd name="connsiteY5" fmla="*/ 57174 h 111509"/>
                <a:gd name="connsiteX6" fmla="*/ 125 w 197699"/>
                <a:gd name="connsiteY6" fmla="*/ 24 h 11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699" h="111509">
                  <a:moveTo>
                    <a:pt x="125" y="24"/>
                  </a:moveTo>
                  <a:cubicBezTo>
                    <a:pt x="3300" y="-1034"/>
                    <a:pt x="53042" y="32303"/>
                    <a:pt x="85850" y="50824"/>
                  </a:cubicBezTo>
                  <a:cubicBezTo>
                    <a:pt x="118658" y="69345"/>
                    <a:pt x="189567" y="106916"/>
                    <a:pt x="196975" y="111149"/>
                  </a:cubicBezTo>
                  <a:cubicBezTo>
                    <a:pt x="204383" y="115382"/>
                    <a:pt x="153054" y="80987"/>
                    <a:pt x="130300" y="76224"/>
                  </a:cubicBezTo>
                  <a:cubicBezTo>
                    <a:pt x="107546" y="71461"/>
                    <a:pt x="71033" y="85749"/>
                    <a:pt x="60450" y="82574"/>
                  </a:cubicBezTo>
                  <a:cubicBezTo>
                    <a:pt x="49867" y="79399"/>
                    <a:pt x="78442" y="68816"/>
                    <a:pt x="66800" y="57174"/>
                  </a:cubicBezTo>
                  <a:cubicBezTo>
                    <a:pt x="55158" y="45532"/>
                    <a:pt x="-3050" y="1082"/>
                    <a:pt x="125" y="2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8" name="フリーフォーム 437">
              <a:extLst>
                <a:ext uri="{FF2B5EF4-FFF2-40B4-BE49-F238E27FC236}">
                  <a16:creationId xmlns:a16="http://schemas.microsoft.com/office/drawing/2014/main" id="{B0338546-51E1-97E6-EFC3-8FE34A539F34}"/>
                </a:ext>
              </a:extLst>
            </p:cNvPr>
            <p:cNvSpPr/>
            <p:nvPr/>
          </p:nvSpPr>
          <p:spPr>
            <a:xfrm>
              <a:off x="6470602" y="6318218"/>
              <a:ext cx="166241" cy="149773"/>
            </a:xfrm>
            <a:custGeom>
              <a:avLst/>
              <a:gdLst>
                <a:gd name="connsiteX0" fmla="*/ 48 w 166241"/>
                <a:gd name="connsiteY0" fmla="*/ 22257 h 149773"/>
                <a:gd name="connsiteX1" fmla="*/ 95298 w 166241"/>
                <a:gd name="connsiteY1" fmla="*/ 44482 h 149773"/>
                <a:gd name="connsiteX2" fmla="*/ 165148 w 166241"/>
                <a:gd name="connsiteY2" fmla="*/ 149257 h 149773"/>
                <a:gd name="connsiteX3" fmla="*/ 136573 w 166241"/>
                <a:gd name="connsiteY3" fmla="*/ 82582 h 149773"/>
                <a:gd name="connsiteX4" fmla="*/ 117523 w 166241"/>
                <a:gd name="connsiteY4" fmla="*/ 34957 h 149773"/>
                <a:gd name="connsiteX5" fmla="*/ 69898 w 166241"/>
                <a:gd name="connsiteY5" fmla="*/ 32 h 149773"/>
                <a:gd name="connsiteX6" fmla="*/ 82598 w 166241"/>
                <a:gd name="connsiteY6" fmla="*/ 28607 h 149773"/>
                <a:gd name="connsiteX7" fmla="*/ 48 w 166241"/>
                <a:gd name="connsiteY7" fmla="*/ 22257 h 14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241" h="149773">
                  <a:moveTo>
                    <a:pt x="48" y="22257"/>
                  </a:moveTo>
                  <a:cubicBezTo>
                    <a:pt x="2165" y="24903"/>
                    <a:pt x="67781" y="23315"/>
                    <a:pt x="95298" y="44482"/>
                  </a:cubicBezTo>
                  <a:cubicBezTo>
                    <a:pt x="122815" y="65649"/>
                    <a:pt x="158269" y="142907"/>
                    <a:pt x="165148" y="149257"/>
                  </a:cubicBezTo>
                  <a:cubicBezTo>
                    <a:pt x="172027" y="155607"/>
                    <a:pt x="144510" y="101632"/>
                    <a:pt x="136573" y="82582"/>
                  </a:cubicBezTo>
                  <a:cubicBezTo>
                    <a:pt x="128636" y="63532"/>
                    <a:pt x="128636" y="48715"/>
                    <a:pt x="117523" y="34957"/>
                  </a:cubicBezTo>
                  <a:cubicBezTo>
                    <a:pt x="106410" y="21199"/>
                    <a:pt x="75719" y="1090"/>
                    <a:pt x="69898" y="32"/>
                  </a:cubicBezTo>
                  <a:cubicBezTo>
                    <a:pt x="64077" y="-1026"/>
                    <a:pt x="100061" y="23844"/>
                    <a:pt x="82598" y="28607"/>
                  </a:cubicBezTo>
                  <a:cubicBezTo>
                    <a:pt x="65135" y="33370"/>
                    <a:pt x="-2069" y="19611"/>
                    <a:pt x="48" y="2225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9" name="フリーフォーム 438">
              <a:extLst>
                <a:ext uri="{FF2B5EF4-FFF2-40B4-BE49-F238E27FC236}">
                  <a16:creationId xmlns:a16="http://schemas.microsoft.com/office/drawing/2014/main" id="{77BE4469-6FCE-E73D-C2F7-9A485189AFFA}"/>
                </a:ext>
              </a:extLst>
            </p:cNvPr>
            <p:cNvSpPr/>
            <p:nvPr/>
          </p:nvSpPr>
          <p:spPr>
            <a:xfrm>
              <a:off x="6575818" y="6172178"/>
              <a:ext cx="82351" cy="184220"/>
            </a:xfrm>
            <a:custGeom>
              <a:avLst/>
              <a:gdLst>
                <a:gd name="connsiteX0" fmla="*/ 18657 w 82351"/>
                <a:gd name="connsiteY0" fmla="*/ 22 h 184220"/>
                <a:gd name="connsiteX1" fmla="*/ 25007 w 82351"/>
                <a:gd name="connsiteY1" fmla="*/ 117497 h 184220"/>
                <a:gd name="connsiteX2" fmla="*/ 82157 w 82351"/>
                <a:gd name="connsiteY2" fmla="*/ 184172 h 184220"/>
                <a:gd name="connsiteX3" fmla="*/ 2782 w 82351"/>
                <a:gd name="connsiteY3" fmla="*/ 107972 h 184220"/>
                <a:gd name="connsiteX4" fmla="*/ 18657 w 82351"/>
                <a:gd name="connsiteY4" fmla="*/ 22 h 18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351" h="184220">
                  <a:moveTo>
                    <a:pt x="18657" y="22"/>
                  </a:moveTo>
                  <a:cubicBezTo>
                    <a:pt x="22361" y="1609"/>
                    <a:pt x="14424" y="86805"/>
                    <a:pt x="25007" y="117497"/>
                  </a:cubicBezTo>
                  <a:cubicBezTo>
                    <a:pt x="35590" y="148189"/>
                    <a:pt x="85861" y="185759"/>
                    <a:pt x="82157" y="184172"/>
                  </a:cubicBezTo>
                  <a:cubicBezTo>
                    <a:pt x="78453" y="182585"/>
                    <a:pt x="13365" y="134959"/>
                    <a:pt x="2782" y="107972"/>
                  </a:cubicBezTo>
                  <a:cubicBezTo>
                    <a:pt x="-7801" y="80985"/>
                    <a:pt x="14953" y="-1565"/>
                    <a:pt x="18657" y="2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0" name="フリーフォーム 439">
              <a:extLst>
                <a:ext uri="{FF2B5EF4-FFF2-40B4-BE49-F238E27FC236}">
                  <a16:creationId xmlns:a16="http://schemas.microsoft.com/office/drawing/2014/main" id="{107DE063-BF7A-BCA4-A9A0-70CA8F97D031}"/>
                </a:ext>
              </a:extLst>
            </p:cNvPr>
            <p:cNvSpPr/>
            <p:nvPr/>
          </p:nvSpPr>
          <p:spPr>
            <a:xfrm>
              <a:off x="6426168" y="6067425"/>
              <a:ext cx="77279" cy="152400"/>
            </a:xfrm>
            <a:custGeom>
              <a:avLst/>
              <a:gdLst>
                <a:gd name="connsiteX0" fmla="*/ 32 w 77279"/>
                <a:gd name="connsiteY0" fmla="*/ 0 h 152400"/>
                <a:gd name="connsiteX1" fmla="*/ 66707 w 77279"/>
                <a:gd name="connsiteY1" fmla="*/ 92075 h 152400"/>
                <a:gd name="connsiteX2" fmla="*/ 63532 w 77279"/>
                <a:gd name="connsiteY2" fmla="*/ 152400 h 152400"/>
                <a:gd name="connsiteX3" fmla="*/ 76232 w 77279"/>
                <a:gd name="connsiteY3" fmla="*/ 92075 h 152400"/>
                <a:gd name="connsiteX4" fmla="*/ 32 w 77279"/>
                <a:gd name="connsiteY4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279" h="152400">
                  <a:moveTo>
                    <a:pt x="32" y="0"/>
                  </a:moveTo>
                  <a:cubicBezTo>
                    <a:pt x="-1555" y="0"/>
                    <a:pt x="56124" y="66675"/>
                    <a:pt x="66707" y="92075"/>
                  </a:cubicBezTo>
                  <a:cubicBezTo>
                    <a:pt x="77290" y="117475"/>
                    <a:pt x="61945" y="152400"/>
                    <a:pt x="63532" y="152400"/>
                  </a:cubicBezTo>
                  <a:cubicBezTo>
                    <a:pt x="65119" y="152400"/>
                    <a:pt x="81524" y="114829"/>
                    <a:pt x="76232" y="92075"/>
                  </a:cubicBezTo>
                  <a:cubicBezTo>
                    <a:pt x="70940" y="69321"/>
                    <a:pt x="1619" y="0"/>
                    <a:pt x="32" y="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1" name="フリーフォーム 440">
              <a:extLst>
                <a:ext uri="{FF2B5EF4-FFF2-40B4-BE49-F238E27FC236}">
                  <a16:creationId xmlns:a16="http://schemas.microsoft.com/office/drawing/2014/main" id="{61E9F3D9-34AC-A793-F99D-2DAF64BFD0A1}"/>
                </a:ext>
              </a:extLst>
            </p:cNvPr>
            <p:cNvSpPr/>
            <p:nvPr/>
          </p:nvSpPr>
          <p:spPr>
            <a:xfrm>
              <a:off x="6613509" y="6384696"/>
              <a:ext cx="289182" cy="268790"/>
            </a:xfrm>
            <a:custGeom>
              <a:avLst/>
              <a:gdLst>
                <a:gd name="connsiteX0" fmla="*/ 16 w 289182"/>
                <a:gd name="connsiteY0" fmla="*/ 54204 h 268790"/>
                <a:gd name="connsiteX1" fmla="*/ 136541 w 289182"/>
                <a:gd name="connsiteY1" fmla="*/ 70079 h 268790"/>
                <a:gd name="connsiteX2" fmla="*/ 190516 w 289182"/>
                <a:gd name="connsiteY2" fmla="*/ 143104 h 268790"/>
                <a:gd name="connsiteX3" fmla="*/ 190516 w 289182"/>
                <a:gd name="connsiteY3" fmla="*/ 146279 h 268790"/>
                <a:gd name="connsiteX4" fmla="*/ 288941 w 289182"/>
                <a:gd name="connsiteY4" fmla="*/ 266929 h 268790"/>
                <a:gd name="connsiteX5" fmla="*/ 215916 w 289182"/>
                <a:gd name="connsiteY5" fmla="*/ 212954 h 268790"/>
                <a:gd name="connsiteX6" fmla="*/ 139716 w 289182"/>
                <a:gd name="connsiteY6" fmla="*/ 124054 h 268790"/>
                <a:gd name="connsiteX7" fmla="*/ 85741 w 289182"/>
                <a:gd name="connsiteY7" fmla="*/ 229 h 268790"/>
                <a:gd name="connsiteX8" fmla="*/ 127016 w 289182"/>
                <a:gd name="connsiteY8" fmla="*/ 92304 h 268790"/>
                <a:gd name="connsiteX9" fmla="*/ 16 w 289182"/>
                <a:gd name="connsiteY9" fmla="*/ 54204 h 26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182" h="268790">
                  <a:moveTo>
                    <a:pt x="16" y="54204"/>
                  </a:moveTo>
                  <a:cubicBezTo>
                    <a:pt x="1603" y="50500"/>
                    <a:pt x="104791" y="55262"/>
                    <a:pt x="136541" y="70079"/>
                  </a:cubicBezTo>
                  <a:cubicBezTo>
                    <a:pt x="168291" y="84896"/>
                    <a:pt x="181520" y="130404"/>
                    <a:pt x="190516" y="143104"/>
                  </a:cubicBezTo>
                  <a:cubicBezTo>
                    <a:pt x="199512" y="155804"/>
                    <a:pt x="174112" y="125642"/>
                    <a:pt x="190516" y="146279"/>
                  </a:cubicBezTo>
                  <a:cubicBezTo>
                    <a:pt x="206920" y="166916"/>
                    <a:pt x="284708" y="255817"/>
                    <a:pt x="288941" y="266929"/>
                  </a:cubicBezTo>
                  <a:cubicBezTo>
                    <a:pt x="293174" y="278042"/>
                    <a:pt x="240787" y="236766"/>
                    <a:pt x="215916" y="212954"/>
                  </a:cubicBezTo>
                  <a:cubicBezTo>
                    <a:pt x="191045" y="189142"/>
                    <a:pt x="161412" y="159508"/>
                    <a:pt x="139716" y="124054"/>
                  </a:cubicBezTo>
                  <a:cubicBezTo>
                    <a:pt x="118020" y="88600"/>
                    <a:pt x="87858" y="5521"/>
                    <a:pt x="85741" y="229"/>
                  </a:cubicBezTo>
                  <a:cubicBezTo>
                    <a:pt x="83624" y="-5063"/>
                    <a:pt x="138658" y="82779"/>
                    <a:pt x="127016" y="92304"/>
                  </a:cubicBezTo>
                  <a:cubicBezTo>
                    <a:pt x="115374" y="101829"/>
                    <a:pt x="-1571" y="57908"/>
                    <a:pt x="16" y="5420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2" name="フリーフォーム 441">
              <a:extLst>
                <a:ext uri="{FF2B5EF4-FFF2-40B4-BE49-F238E27FC236}">
                  <a16:creationId xmlns:a16="http://schemas.microsoft.com/office/drawing/2014/main" id="{27F3A170-93F1-5AE6-D4AC-80DB5297A2CD}"/>
                </a:ext>
              </a:extLst>
            </p:cNvPr>
            <p:cNvSpPr/>
            <p:nvPr/>
          </p:nvSpPr>
          <p:spPr>
            <a:xfrm>
              <a:off x="6645497" y="6588099"/>
              <a:ext cx="159001" cy="238275"/>
            </a:xfrm>
            <a:custGeom>
              <a:avLst/>
              <a:gdLst>
                <a:gd name="connsiteX0" fmla="*/ 34703 w 159001"/>
                <a:gd name="connsiteY0" fmla="*/ 26 h 238275"/>
                <a:gd name="connsiteX1" fmla="*/ 37878 w 159001"/>
                <a:gd name="connsiteY1" fmla="*/ 98451 h 238275"/>
                <a:gd name="connsiteX2" fmla="*/ 85503 w 159001"/>
                <a:gd name="connsiteY2" fmla="*/ 184176 h 238275"/>
                <a:gd name="connsiteX3" fmla="*/ 158528 w 159001"/>
                <a:gd name="connsiteY3" fmla="*/ 225451 h 238275"/>
                <a:gd name="connsiteX4" fmla="*/ 47403 w 159001"/>
                <a:gd name="connsiteY4" fmla="*/ 234976 h 238275"/>
                <a:gd name="connsiteX5" fmla="*/ 41053 w 159001"/>
                <a:gd name="connsiteY5" fmla="*/ 174651 h 238275"/>
                <a:gd name="connsiteX6" fmla="*/ 2953 w 159001"/>
                <a:gd name="connsiteY6" fmla="*/ 92101 h 238275"/>
                <a:gd name="connsiteX7" fmla="*/ 6128 w 159001"/>
                <a:gd name="connsiteY7" fmla="*/ 107976 h 238275"/>
                <a:gd name="connsiteX8" fmla="*/ 34703 w 159001"/>
                <a:gd name="connsiteY8" fmla="*/ 26 h 23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001" h="238275">
                  <a:moveTo>
                    <a:pt x="34703" y="26"/>
                  </a:moveTo>
                  <a:cubicBezTo>
                    <a:pt x="39995" y="-1561"/>
                    <a:pt x="29411" y="67759"/>
                    <a:pt x="37878" y="98451"/>
                  </a:cubicBezTo>
                  <a:cubicBezTo>
                    <a:pt x="46345" y="129143"/>
                    <a:pt x="65395" y="163009"/>
                    <a:pt x="85503" y="184176"/>
                  </a:cubicBezTo>
                  <a:cubicBezTo>
                    <a:pt x="105611" y="205343"/>
                    <a:pt x="164878" y="216984"/>
                    <a:pt x="158528" y="225451"/>
                  </a:cubicBezTo>
                  <a:cubicBezTo>
                    <a:pt x="152178" y="233918"/>
                    <a:pt x="66982" y="243443"/>
                    <a:pt x="47403" y="234976"/>
                  </a:cubicBezTo>
                  <a:cubicBezTo>
                    <a:pt x="27824" y="226509"/>
                    <a:pt x="48461" y="198464"/>
                    <a:pt x="41053" y="174651"/>
                  </a:cubicBezTo>
                  <a:cubicBezTo>
                    <a:pt x="33645" y="150839"/>
                    <a:pt x="8774" y="103213"/>
                    <a:pt x="2953" y="92101"/>
                  </a:cubicBezTo>
                  <a:cubicBezTo>
                    <a:pt x="-2868" y="80989"/>
                    <a:pt x="836" y="129672"/>
                    <a:pt x="6128" y="107976"/>
                  </a:cubicBezTo>
                  <a:cubicBezTo>
                    <a:pt x="11420" y="86280"/>
                    <a:pt x="29411" y="1613"/>
                    <a:pt x="34703" y="2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3" name="フリーフォーム 442">
              <a:extLst>
                <a:ext uri="{FF2B5EF4-FFF2-40B4-BE49-F238E27FC236}">
                  <a16:creationId xmlns:a16="http://schemas.microsoft.com/office/drawing/2014/main" id="{06F78E68-4B00-E75C-510B-AFEF0B522BBB}"/>
                </a:ext>
              </a:extLst>
            </p:cNvPr>
            <p:cNvSpPr/>
            <p:nvPr/>
          </p:nvSpPr>
          <p:spPr>
            <a:xfrm>
              <a:off x="6845297" y="6606932"/>
              <a:ext cx="111138" cy="245309"/>
            </a:xfrm>
            <a:custGeom>
              <a:avLst/>
              <a:gdLst>
                <a:gd name="connsiteX0" fmla="*/ 3 w 111138"/>
                <a:gd name="connsiteY0" fmla="*/ 243 h 245309"/>
                <a:gd name="connsiteX1" fmla="*/ 73028 w 111138"/>
                <a:gd name="connsiteY1" fmla="*/ 171693 h 245309"/>
                <a:gd name="connsiteX2" fmla="*/ 111128 w 111138"/>
                <a:gd name="connsiteY2" fmla="*/ 244718 h 245309"/>
                <a:gd name="connsiteX3" fmla="*/ 69853 w 111138"/>
                <a:gd name="connsiteY3" fmla="*/ 136768 h 245309"/>
                <a:gd name="connsiteX4" fmla="*/ 3 w 111138"/>
                <a:gd name="connsiteY4" fmla="*/ 243 h 24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38" h="245309">
                  <a:moveTo>
                    <a:pt x="3" y="243"/>
                  </a:moveTo>
                  <a:cubicBezTo>
                    <a:pt x="532" y="6064"/>
                    <a:pt x="54507" y="130947"/>
                    <a:pt x="73028" y="171693"/>
                  </a:cubicBezTo>
                  <a:cubicBezTo>
                    <a:pt x="91549" y="212439"/>
                    <a:pt x="111657" y="250539"/>
                    <a:pt x="111128" y="244718"/>
                  </a:cubicBezTo>
                  <a:cubicBezTo>
                    <a:pt x="110599" y="238897"/>
                    <a:pt x="83611" y="179101"/>
                    <a:pt x="69853" y="136768"/>
                  </a:cubicBezTo>
                  <a:cubicBezTo>
                    <a:pt x="56095" y="94435"/>
                    <a:pt x="-526" y="-5578"/>
                    <a:pt x="3" y="24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4" name="フリーフォーム 443">
              <a:extLst>
                <a:ext uri="{FF2B5EF4-FFF2-40B4-BE49-F238E27FC236}">
                  <a16:creationId xmlns:a16="http://schemas.microsoft.com/office/drawing/2014/main" id="{7697D53F-A3D2-5035-DCA7-8B0C5583F8E0}"/>
                </a:ext>
              </a:extLst>
            </p:cNvPr>
            <p:cNvSpPr/>
            <p:nvPr/>
          </p:nvSpPr>
          <p:spPr>
            <a:xfrm>
              <a:off x="6764330" y="6504179"/>
              <a:ext cx="173264" cy="320959"/>
            </a:xfrm>
            <a:custGeom>
              <a:avLst/>
              <a:gdLst>
                <a:gd name="connsiteX0" fmla="*/ 33345 w 173264"/>
                <a:gd name="connsiteY0" fmla="*/ 4571 h 320959"/>
                <a:gd name="connsiteX1" fmla="*/ 150820 w 173264"/>
                <a:gd name="connsiteY1" fmla="*/ 163321 h 320959"/>
                <a:gd name="connsiteX2" fmla="*/ 163520 w 173264"/>
                <a:gd name="connsiteY2" fmla="*/ 271271 h 320959"/>
                <a:gd name="connsiteX3" fmla="*/ 173045 w 173264"/>
                <a:gd name="connsiteY3" fmla="*/ 318896 h 320959"/>
                <a:gd name="connsiteX4" fmla="*/ 153995 w 173264"/>
                <a:gd name="connsiteY4" fmla="*/ 207771 h 320959"/>
                <a:gd name="connsiteX5" fmla="*/ 138120 w 173264"/>
                <a:gd name="connsiteY5" fmla="*/ 144271 h 320959"/>
                <a:gd name="connsiteX6" fmla="*/ 4770 w 173264"/>
                <a:gd name="connsiteY6" fmla="*/ 49021 h 320959"/>
                <a:gd name="connsiteX7" fmla="*/ 33345 w 173264"/>
                <a:gd name="connsiteY7" fmla="*/ 4571 h 32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264" h="320959">
                  <a:moveTo>
                    <a:pt x="33345" y="4571"/>
                  </a:moveTo>
                  <a:cubicBezTo>
                    <a:pt x="57687" y="23621"/>
                    <a:pt x="129124" y="118871"/>
                    <a:pt x="150820" y="163321"/>
                  </a:cubicBezTo>
                  <a:cubicBezTo>
                    <a:pt x="172516" y="207771"/>
                    <a:pt x="159816" y="245342"/>
                    <a:pt x="163520" y="271271"/>
                  </a:cubicBezTo>
                  <a:cubicBezTo>
                    <a:pt x="167224" y="297200"/>
                    <a:pt x="174633" y="329479"/>
                    <a:pt x="173045" y="318896"/>
                  </a:cubicBezTo>
                  <a:cubicBezTo>
                    <a:pt x="171458" y="308313"/>
                    <a:pt x="159816" y="236875"/>
                    <a:pt x="153995" y="207771"/>
                  </a:cubicBezTo>
                  <a:cubicBezTo>
                    <a:pt x="148174" y="178667"/>
                    <a:pt x="162991" y="170729"/>
                    <a:pt x="138120" y="144271"/>
                  </a:cubicBezTo>
                  <a:cubicBezTo>
                    <a:pt x="113249" y="117813"/>
                    <a:pt x="18528" y="67013"/>
                    <a:pt x="4770" y="49021"/>
                  </a:cubicBezTo>
                  <a:cubicBezTo>
                    <a:pt x="-8988" y="31029"/>
                    <a:pt x="9003" y="-14479"/>
                    <a:pt x="33345" y="457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5" name="フリーフォーム 444">
              <a:extLst>
                <a:ext uri="{FF2B5EF4-FFF2-40B4-BE49-F238E27FC236}">
                  <a16:creationId xmlns:a16="http://schemas.microsoft.com/office/drawing/2014/main" id="{29118E3E-B88B-5DCE-7D96-99ACF8035823}"/>
                </a:ext>
              </a:extLst>
            </p:cNvPr>
            <p:cNvSpPr/>
            <p:nvPr/>
          </p:nvSpPr>
          <p:spPr>
            <a:xfrm>
              <a:off x="6740158" y="6588017"/>
              <a:ext cx="125725" cy="228732"/>
            </a:xfrm>
            <a:custGeom>
              <a:avLst/>
              <a:gdLst>
                <a:gd name="connsiteX0" fmla="*/ 6717 w 125725"/>
                <a:gd name="connsiteY0" fmla="*/ 108 h 228732"/>
                <a:gd name="connsiteX1" fmla="*/ 16242 w 125725"/>
                <a:gd name="connsiteY1" fmla="*/ 85833 h 228732"/>
                <a:gd name="connsiteX2" fmla="*/ 92442 w 125725"/>
                <a:gd name="connsiteY2" fmla="*/ 130283 h 228732"/>
                <a:gd name="connsiteX3" fmla="*/ 70217 w 125725"/>
                <a:gd name="connsiteY3" fmla="*/ 133458 h 228732"/>
                <a:gd name="connsiteX4" fmla="*/ 117842 w 125725"/>
                <a:gd name="connsiteY4" fmla="*/ 196958 h 228732"/>
                <a:gd name="connsiteX5" fmla="*/ 124192 w 125725"/>
                <a:gd name="connsiteY5" fmla="*/ 225533 h 228732"/>
                <a:gd name="connsiteX6" fmla="*/ 101967 w 125725"/>
                <a:gd name="connsiteY6" fmla="*/ 123933 h 228732"/>
                <a:gd name="connsiteX7" fmla="*/ 89267 w 125725"/>
                <a:gd name="connsiteY7" fmla="*/ 89008 h 228732"/>
                <a:gd name="connsiteX8" fmla="*/ 73392 w 125725"/>
                <a:gd name="connsiteY8" fmla="*/ 15983 h 228732"/>
                <a:gd name="connsiteX9" fmla="*/ 95617 w 125725"/>
                <a:gd name="connsiteY9" fmla="*/ 136633 h 228732"/>
                <a:gd name="connsiteX10" fmla="*/ 6717 w 125725"/>
                <a:gd name="connsiteY10" fmla="*/ 104883 h 228732"/>
                <a:gd name="connsiteX11" fmla="*/ 6717 w 125725"/>
                <a:gd name="connsiteY11" fmla="*/ 108 h 22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725" h="228732">
                  <a:moveTo>
                    <a:pt x="6717" y="108"/>
                  </a:moveTo>
                  <a:cubicBezTo>
                    <a:pt x="8304" y="-3067"/>
                    <a:pt x="1954" y="64137"/>
                    <a:pt x="16242" y="85833"/>
                  </a:cubicBezTo>
                  <a:cubicBezTo>
                    <a:pt x="30530" y="107529"/>
                    <a:pt x="83446" y="122346"/>
                    <a:pt x="92442" y="130283"/>
                  </a:cubicBezTo>
                  <a:cubicBezTo>
                    <a:pt x="101438" y="138221"/>
                    <a:pt x="65984" y="122346"/>
                    <a:pt x="70217" y="133458"/>
                  </a:cubicBezTo>
                  <a:cubicBezTo>
                    <a:pt x="74450" y="144571"/>
                    <a:pt x="108846" y="181612"/>
                    <a:pt x="117842" y="196958"/>
                  </a:cubicBezTo>
                  <a:cubicBezTo>
                    <a:pt x="126838" y="212304"/>
                    <a:pt x="126838" y="237704"/>
                    <a:pt x="124192" y="225533"/>
                  </a:cubicBezTo>
                  <a:cubicBezTo>
                    <a:pt x="121546" y="213362"/>
                    <a:pt x="107788" y="146687"/>
                    <a:pt x="101967" y="123933"/>
                  </a:cubicBezTo>
                  <a:cubicBezTo>
                    <a:pt x="96146" y="101179"/>
                    <a:pt x="94030" y="107000"/>
                    <a:pt x="89267" y="89008"/>
                  </a:cubicBezTo>
                  <a:cubicBezTo>
                    <a:pt x="84505" y="71016"/>
                    <a:pt x="72334" y="8046"/>
                    <a:pt x="73392" y="15983"/>
                  </a:cubicBezTo>
                  <a:cubicBezTo>
                    <a:pt x="74450" y="23920"/>
                    <a:pt x="106729" y="121817"/>
                    <a:pt x="95617" y="136633"/>
                  </a:cubicBezTo>
                  <a:cubicBezTo>
                    <a:pt x="84505" y="151449"/>
                    <a:pt x="21004" y="122345"/>
                    <a:pt x="6717" y="104883"/>
                  </a:cubicBezTo>
                  <a:cubicBezTo>
                    <a:pt x="-7570" y="87421"/>
                    <a:pt x="5130" y="3283"/>
                    <a:pt x="6717" y="10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6" name="フリーフォーム 445">
              <a:extLst>
                <a:ext uri="{FF2B5EF4-FFF2-40B4-BE49-F238E27FC236}">
                  <a16:creationId xmlns:a16="http://schemas.microsoft.com/office/drawing/2014/main" id="{2A57A1A3-4DE3-3EA1-92ED-CF999770CD49}"/>
                </a:ext>
              </a:extLst>
            </p:cNvPr>
            <p:cNvSpPr/>
            <p:nvPr/>
          </p:nvSpPr>
          <p:spPr>
            <a:xfrm>
              <a:off x="6524625" y="6445238"/>
              <a:ext cx="208230" cy="165295"/>
            </a:xfrm>
            <a:custGeom>
              <a:avLst/>
              <a:gdLst>
                <a:gd name="connsiteX0" fmla="*/ 0 w 208230"/>
                <a:gd name="connsiteY0" fmla="*/ 12 h 165295"/>
                <a:gd name="connsiteX1" fmla="*/ 130175 w 208230"/>
                <a:gd name="connsiteY1" fmla="*/ 76212 h 165295"/>
                <a:gd name="connsiteX2" fmla="*/ 158750 w 208230"/>
                <a:gd name="connsiteY2" fmla="*/ 44462 h 165295"/>
                <a:gd name="connsiteX3" fmla="*/ 206375 w 208230"/>
                <a:gd name="connsiteY3" fmla="*/ 95262 h 165295"/>
                <a:gd name="connsiteX4" fmla="*/ 196850 w 208230"/>
                <a:gd name="connsiteY4" fmla="*/ 165112 h 165295"/>
                <a:gd name="connsiteX5" fmla="*/ 180975 w 208230"/>
                <a:gd name="connsiteY5" fmla="*/ 73037 h 165295"/>
                <a:gd name="connsiteX6" fmla="*/ 139700 w 208230"/>
                <a:gd name="connsiteY6" fmla="*/ 38112 h 165295"/>
                <a:gd name="connsiteX7" fmla="*/ 130175 w 208230"/>
                <a:gd name="connsiteY7" fmla="*/ 69862 h 165295"/>
                <a:gd name="connsiteX8" fmla="*/ 0 w 208230"/>
                <a:gd name="connsiteY8" fmla="*/ 12 h 16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230" h="165295">
                  <a:moveTo>
                    <a:pt x="0" y="12"/>
                  </a:moveTo>
                  <a:cubicBezTo>
                    <a:pt x="0" y="1070"/>
                    <a:pt x="103717" y="68804"/>
                    <a:pt x="130175" y="76212"/>
                  </a:cubicBezTo>
                  <a:cubicBezTo>
                    <a:pt x="156633" y="83620"/>
                    <a:pt x="146050" y="41287"/>
                    <a:pt x="158750" y="44462"/>
                  </a:cubicBezTo>
                  <a:cubicBezTo>
                    <a:pt x="171450" y="47637"/>
                    <a:pt x="200025" y="75154"/>
                    <a:pt x="206375" y="95262"/>
                  </a:cubicBezTo>
                  <a:cubicBezTo>
                    <a:pt x="212725" y="115370"/>
                    <a:pt x="201083" y="168816"/>
                    <a:pt x="196850" y="165112"/>
                  </a:cubicBezTo>
                  <a:cubicBezTo>
                    <a:pt x="192617" y="161408"/>
                    <a:pt x="190500" y="94204"/>
                    <a:pt x="180975" y="73037"/>
                  </a:cubicBezTo>
                  <a:cubicBezTo>
                    <a:pt x="171450" y="51870"/>
                    <a:pt x="148167" y="38641"/>
                    <a:pt x="139700" y="38112"/>
                  </a:cubicBezTo>
                  <a:cubicBezTo>
                    <a:pt x="131233" y="37583"/>
                    <a:pt x="148167" y="72508"/>
                    <a:pt x="130175" y="69862"/>
                  </a:cubicBezTo>
                  <a:cubicBezTo>
                    <a:pt x="112183" y="67216"/>
                    <a:pt x="0" y="-1046"/>
                    <a:pt x="0" y="1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7" name="フリーフォーム 446">
              <a:extLst>
                <a:ext uri="{FF2B5EF4-FFF2-40B4-BE49-F238E27FC236}">
                  <a16:creationId xmlns:a16="http://schemas.microsoft.com/office/drawing/2014/main" id="{FD799D08-799B-2E65-5765-3EEF605307AD}"/>
                </a:ext>
              </a:extLst>
            </p:cNvPr>
            <p:cNvSpPr/>
            <p:nvPr/>
          </p:nvSpPr>
          <p:spPr>
            <a:xfrm>
              <a:off x="6442075" y="6873875"/>
              <a:ext cx="138058" cy="103888"/>
            </a:xfrm>
            <a:custGeom>
              <a:avLst/>
              <a:gdLst>
                <a:gd name="connsiteX0" fmla="*/ 0 w 138058"/>
                <a:gd name="connsiteY0" fmla="*/ 31750 h 103888"/>
                <a:gd name="connsiteX1" fmla="*/ 88900 w 138058"/>
                <a:gd name="connsiteY1" fmla="*/ 9525 h 103888"/>
                <a:gd name="connsiteX2" fmla="*/ 130175 w 138058"/>
                <a:gd name="connsiteY2" fmla="*/ 82550 h 103888"/>
                <a:gd name="connsiteX3" fmla="*/ 136525 w 138058"/>
                <a:gd name="connsiteY3" fmla="*/ 98425 h 103888"/>
                <a:gd name="connsiteX4" fmla="*/ 111125 w 138058"/>
                <a:gd name="connsiteY4" fmla="*/ 0 h 103888"/>
                <a:gd name="connsiteX5" fmla="*/ 111125 w 138058"/>
                <a:gd name="connsiteY5" fmla="*/ 0 h 103888"/>
                <a:gd name="connsiteX6" fmla="*/ 0 w 138058"/>
                <a:gd name="connsiteY6" fmla="*/ 31750 h 10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058" h="103888">
                  <a:moveTo>
                    <a:pt x="0" y="31750"/>
                  </a:moveTo>
                  <a:cubicBezTo>
                    <a:pt x="33602" y="16404"/>
                    <a:pt x="67204" y="1058"/>
                    <a:pt x="88900" y="9525"/>
                  </a:cubicBezTo>
                  <a:cubicBezTo>
                    <a:pt x="110596" y="17992"/>
                    <a:pt x="122238" y="67733"/>
                    <a:pt x="130175" y="82550"/>
                  </a:cubicBezTo>
                  <a:cubicBezTo>
                    <a:pt x="138113" y="97367"/>
                    <a:pt x="139700" y="112183"/>
                    <a:pt x="136525" y="98425"/>
                  </a:cubicBezTo>
                  <a:cubicBezTo>
                    <a:pt x="133350" y="84667"/>
                    <a:pt x="111125" y="0"/>
                    <a:pt x="111125" y="0"/>
                  </a:cubicBezTo>
                  <a:lnTo>
                    <a:pt x="111125" y="0"/>
                  </a:lnTo>
                  <a:lnTo>
                    <a:pt x="0" y="31750"/>
                  </a:ln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8" name="フリーフォーム 447">
              <a:extLst>
                <a:ext uri="{FF2B5EF4-FFF2-40B4-BE49-F238E27FC236}">
                  <a16:creationId xmlns:a16="http://schemas.microsoft.com/office/drawing/2014/main" id="{8BB88EE5-5877-7AD1-C405-998E074A4750}"/>
                </a:ext>
              </a:extLst>
            </p:cNvPr>
            <p:cNvSpPr/>
            <p:nvPr/>
          </p:nvSpPr>
          <p:spPr>
            <a:xfrm>
              <a:off x="6419722" y="6889720"/>
              <a:ext cx="165305" cy="81211"/>
            </a:xfrm>
            <a:custGeom>
              <a:avLst/>
              <a:gdLst>
                <a:gd name="connsiteX0" fmla="*/ 128 w 165305"/>
                <a:gd name="connsiteY0" fmla="*/ 30 h 81211"/>
                <a:gd name="connsiteX1" fmla="*/ 63628 w 165305"/>
                <a:gd name="connsiteY1" fmla="*/ 76230 h 81211"/>
                <a:gd name="connsiteX2" fmla="*/ 165228 w 165305"/>
                <a:gd name="connsiteY2" fmla="*/ 73055 h 81211"/>
                <a:gd name="connsiteX3" fmla="*/ 79503 w 165305"/>
                <a:gd name="connsiteY3" fmla="*/ 66705 h 81211"/>
                <a:gd name="connsiteX4" fmla="*/ 128 w 165305"/>
                <a:gd name="connsiteY4" fmla="*/ 30 h 8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05" h="81211">
                  <a:moveTo>
                    <a:pt x="128" y="30"/>
                  </a:moveTo>
                  <a:cubicBezTo>
                    <a:pt x="-2518" y="1618"/>
                    <a:pt x="36111" y="64059"/>
                    <a:pt x="63628" y="76230"/>
                  </a:cubicBezTo>
                  <a:cubicBezTo>
                    <a:pt x="91145" y="88401"/>
                    <a:pt x="162582" y="74643"/>
                    <a:pt x="165228" y="73055"/>
                  </a:cubicBezTo>
                  <a:cubicBezTo>
                    <a:pt x="167874" y="71468"/>
                    <a:pt x="102257" y="74113"/>
                    <a:pt x="79503" y="66705"/>
                  </a:cubicBezTo>
                  <a:cubicBezTo>
                    <a:pt x="56749" y="59297"/>
                    <a:pt x="2774" y="-1558"/>
                    <a:pt x="128" y="3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9" name="フリーフォーム 448">
              <a:extLst>
                <a:ext uri="{FF2B5EF4-FFF2-40B4-BE49-F238E27FC236}">
                  <a16:creationId xmlns:a16="http://schemas.microsoft.com/office/drawing/2014/main" id="{7974E93E-C532-0C1D-F2A2-06DE1AE694D6}"/>
                </a:ext>
              </a:extLst>
            </p:cNvPr>
            <p:cNvSpPr/>
            <p:nvPr/>
          </p:nvSpPr>
          <p:spPr>
            <a:xfrm>
              <a:off x="6431741" y="6883010"/>
              <a:ext cx="289982" cy="122437"/>
            </a:xfrm>
            <a:custGeom>
              <a:avLst/>
              <a:gdLst>
                <a:gd name="connsiteX0" fmla="*/ 809 w 289982"/>
                <a:gd name="connsiteY0" fmla="*/ 390 h 122437"/>
                <a:gd name="connsiteX1" fmla="*/ 16684 w 289982"/>
                <a:gd name="connsiteY1" fmla="*/ 73415 h 122437"/>
                <a:gd name="connsiteX2" fmla="*/ 77009 w 289982"/>
                <a:gd name="connsiteY2" fmla="*/ 108340 h 122437"/>
                <a:gd name="connsiteX3" fmla="*/ 197659 w 289982"/>
                <a:gd name="connsiteY3" fmla="*/ 105165 h 122437"/>
                <a:gd name="connsiteX4" fmla="*/ 140509 w 289982"/>
                <a:gd name="connsiteY4" fmla="*/ 121040 h 122437"/>
                <a:gd name="connsiteX5" fmla="*/ 289734 w 289982"/>
                <a:gd name="connsiteY5" fmla="*/ 63890 h 122437"/>
                <a:gd name="connsiteX6" fmla="*/ 172259 w 289982"/>
                <a:gd name="connsiteY6" fmla="*/ 101990 h 122437"/>
                <a:gd name="connsiteX7" fmla="*/ 35734 w 289982"/>
                <a:gd name="connsiteY7" fmla="*/ 108340 h 122437"/>
                <a:gd name="connsiteX8" fmla="*/ 809 w 289982"/>
                <a:gd name="connsiteY8" fmla="*/ 390 h 12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9982" h="122437">
                  <a:moveTo>
                    <a:pt x="809" y="390"/>
                  </a:moveTo>
                  <a:cubicBezTo>
                    <a:pt x="-2366" y="-5431"/>
                    <a:pt x="3984" y="55423"/>
                    <a:pt x="16684" y="73415"/>
                  </a:cubicBezTo>
                  <a:cubicBezTo>
                    <a:pt x="29384" y="91407"/>
                    <a:pt x="46847" y="103048"/>
                    <a:pt x="77009" y="108340"/>
                  </a:cubicBezTo>
                  <a:cubicBezTo>
                    <a:pt x="107171" y="113632"/>
                    <a:pt x="187076" y="103048"/>
                    <a:pt x="197659" y="105165"/>
                  </a:cubicBezTo>
                  <a:cubicBezTo>
                    <a:pt x="208242" y="107282"/>
                    <a:pt x="125163" y="127919"/>
                    <a:pt x="140509" y="121040"/>
                  </a:cubicBezTo>
                  <a:cubicBezTo>
                    <a:pt x="155855" y="114161"/>
                    <a:pt x="284442" y="67065"/>
                    <a:pt x="289734" y="63890"/>
                  </a:cubicBezTo>
                  <a:cubicBezTo>
                    <a:pt x="295026" y="60715"/>
                    <a:pt x="214592" y="94582"/>
                    <a:pt x="172259" y="101990"/>
                  </a:cubicBezTo>
                  <a:cubicBezTo>
                    <a:pt x="129926" y="109398"/>
                    <a:pt x="65896" y="121569"/>
                    <a:pt x="35734" y="108340"/>
                  </a:cubicBezTo>
                  <a:cubicBezTo>
                    <a:pt x="5572" y="95111"/>
                    <a:pt x="3984" y="6211"/>
                    <a:pt x="809" y="39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0" name="フリーフォーム 449">
              <a:extLst>
                <a:ext uri="{FF2B5EF4-FFF2-40B4-BE49-F238E27FC236}">
                  <a16:creationId xmlns:a16="http://schemas.microsoft.com/office/drawing/2014/main" id="{AD5EEC13-16A6-E78C-D4C1-2B09971A8ACE}"/>
                </a:ext>
              </a:extLst>
            </p:cNvPr>
            <p:cNvSpPr/>
            <p:nvPr/>
          </p:nvSpPr>
          <p:spPr>
            <a:xfrm>
              <a:off x="6543328" y="6826175"/>
              <a:ext cx="285788" cy="54050"/>
            </a:xfrm>
            <a:custGeom>
              <a:avLst/>
              <a:gdLst>
                <a:gd name="connsiteX0" fmla="*/ 347 w 285788"/>
                <a:gd name="connsiteY0" fmla="*/ 54050 h 54050"/>
                <a:gd name="connsiteX1" fmla="*/ 187672 w 285788"/>
                <a:gd name="connsiteY1" fmla="*/ 75 h 54050"/>
                <a:gd name="connsiteX2" fmla="*/ 282922 w 285788"/>
                <a:gd name="connsiteY2" fmla="*/ 41350 h 54050"/>
                <a:gd name="connsiteX3" fmla="*/ 238472 w 285788"/>
                <a:gd name="connsiteY3" fmla="*/ 75 h 54050"/>
                <a:gd name="connsiteX4" fmla="*/ 347 w 285788"/>
                <a:gd name="connsiteY4" fmla="*/ 54050 h 5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88" h="54050">
                  <a:moveTo>
                    <a:pt x="347" y="54050"/>
                  </a:moveTo>
                  <a:cubicBezTo>
                    <a:pt x="-8120" y="54050"/>
                    <a:pt x="140576" y="2192"/>
                    <a:pt x="187672" y="75"/>
                  </a:cubicBezTo>
                  <a:cubicBezTo>
                    <a:pt x="234768" y="-2042"/>
                    <a:pt x="274455" y="41350"/>
                    <a:pt x="282922" y="41350"/>
                  </a:cubicBezTo>
                  <a:cubicBezTo>
                    <a:pt x="291389" y="41350"/>
                    <a:pt x="282393" y="-2042"/>
                    <a:pt x="238472" y="75"/>
                  </a:cubicBezTo>
                  <a:cubicBezTo>
                    <a:pt x="194551" y="2192"/>
                    <a:pt x="8814" y="54050"/>
                    <a:pt x="347" y="5405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1" name="フリーフォーム 450">
              <a:extLst>
                <a:ext uri="{FF2B5EF4-FFF2-40B4-BE49-F238E27FC236}">
                  <a16:creationId xmlns:a16="http://schemas.microsoft.com/office/drawing/2014/main" id="{AF86290C-DFEB-538E-C20F-A7C89A1E1626}"/>
                </a:ext>
              </a:extLst>
            </p:cNvPr>
            <p:cNvSpPr/>
            <p:nvPr/>
          </p:nvSpPr>
          <p:spPr>
            <a:xfrm>
              <a:off x="6642038" y="6841556"/>
              <a:ext cx="197013" cy="88962"/>
            </a:xfrm>
            <a:custGeom>
              <a:avLst/>
              <a:gdLst>
                <a:gd name="connsiteX0" fmla="*/ 62 w 197013"/>
                <a:gd name="connsiteY0" fmla="*/ 29144 h 88962"/>
                <a:gd name="connsiteX1" fmla="*/ 142937 w 197013"/>
                <a:gd name="connsiteY1" fmla="*/ 569 h 88962"/>
                <a:gd name="connsiteX2" fmla="*/ 66737 w 197013"/>
                <a:gd name="connsiteY2" fmla="*/ 60894 h 88962"/>
                <a:gd name="connsiteX3" fmla="*/ 155637 w 197013"/>
                <a:gd name="connsiteY3" fmla="*/ 73594 h 88962"/>
                <a:gd name="connsiteX4" fmla="*/ 95312 w 197013"/>
                <a:gd name="connsiteY4" fmla="*/ 86294 h 88962"/>
                <a:gd name="connsiteX5" fmla="*/ 196912 w 197013"/>
                <a:gd name="connsiteY5" fmla="*/ 86294 h 88962"/>
                <a:gd name="connsiteX6" fmla="*/ 73087 w 197013"/>
                <a:gd name="connsiteY6" fmla="*/ 57719 h 88962"/>
                <a:gd name="connsiteX7" fmla="*/ 123887 w 197013"/>
                <a:gd name="connsiteY7" fmla="*/ 3744 h 88962"/>
                <a:gd name="connsiteX8" fmla="*/ 62 w 197013"/>
                <a:gd name="connsiteY8" fmla="*/ 29144 h 88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013" h="88962">
                  <a:moveTo>
                    <a:pt x="62" y="29144"/>
                  </a:moveTo>
                  <a:cubicBezTo>
                    <a:pt x="3237" y="28615"/>
                    <a:pt x="131825" y="-4723"/>
                    <a:pt x="142937" y="569"/>
                  </a:cubicBezTo>
                  <a:cubicBezTo>
                    <a:pt x="154050" y="5861"/>
                    <a:pt x="64620" y="48723"/>
                    <a:pt x="66737" y="60894"/>
                  </a:cubicBezTo>
                  <a:cubicBezTo>
                    <a:pt x="68854" y="73065"/>
                    <a:pt x="150875" y="69361"/>
                    <a:pt x="155637" y="73594"/>
                  </a:cubicBezTo>
                  <a:cubicBezTo>
                    <a:pt x="160399" y="77827"/>
                    <a:pt x="88433" y="84177"/>
                    <a:pt x="95312" y="86294"/>
                  </a:cubicBezTo>
                  <a:cubicBezTo>
                    <a:pt x="102191" y="88411"/>
                    <a:pt x="200616" y="91056"/>
                    <a:pt x="196912" y="86294"/>
                  </a:cubicBezTo>
                  <a:cubicBezTo>
                    <a:pt x="193208" y="81532"/>
                    <a:pt x="85258" y="71477"/>
                    <a:pt x="73087" y="57719"/>
                  </a:cubicBezTo>
                  <a:cubicBezTo>
                    <a:pt x="60916" y="43961"/>
                    <a:pt x="131824" y="9036"/>
                    <a:pt x="123887" y="3744"/>
                  </a:cubicBezTo>
                  <a:cubicBezTo>
                    <a:pt x="115950" y="-1548"/>
                    <a:pt x="-3113" y="29673"/>
                    <a:pt x="62" y="2914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2" name="フリーフォーム 451">
              <a:extLst>
                <a:ext uri="{FF2B5EF4-FFF2-40B4-BE49-F238E27FC236}">
                  <a16:creationId xmlns:a16="http://schemas.microsoft.com/office/drawing/2014/main" id="{A421DE01-CEDA-C77C-6111-6644CE8218B2}"/>
                </a:ext>
              </a:extLst>
            </p:cNvPr>
            <p:cNvSpPr/>
            <p:nvPr/>
          </p:nvSpPr>
          <p:spPr>
            <a:xfrm>
              <a:off x="6562719" y="6885632"/>
              <a:ext cx="317979" cy="77302"/>
            </a:xfrm>
            <a:custGeom>
              <a:avLst/>
              <a:gdLst>
                <a:gd name="connsiteX0" fmla="*/ 6 w 317979"/>
                <a:gd name="connsiteY0" fmla="*/ 77143 h 77302"/>
                <a:gd name="connsiteX1" fmla="*/ 184156 w 317979"/>
                <a:gd name="connsiteY1" fmla="*/ 58093 h 77302"/>
                <a:gd name="connsiteX2" fmla="*/ 257181 w 317979"/>
                <a:gd name="connsiteY2" fmla="*/ 67618 h 77302"/>
                <a:gd name="connsiteX3" fmla="*/ 317506 w 317979"/>
                <a:gd name="connsiteY3" fmla="*/ 943 h 77302"/>
                <a:gd name="connsiteX4" fmla="*/ 279406 w 317979"/>
                <a:gd name="connsiteY4" fmla="*/ 29518 h 77302"/>
                <a:gd name="connsiteX5" fmla="*/ 177806 w 317979"/>
                <a:gd name="connsiteY5" fmla="*/ 45393 h 77302"/>
                <a:gd name="connsiteX6" fmla="*/ 6 w 317979"/>
                <a:gd name="connsiteY6" fmla="*/ 77143 h 7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979" h="77302">
                  <a:moveTo>
                    <a:pt x="6" y="77143"/>
                  </a:moveTo>
                  <a:cubicBezTo>
                    <a:pt x="1064" y="79260"/>
                    <a:pt x="141294" y="59680"/>
                    <a:pt x="184156" y="58093"/>
                  </a:cubicBezTo>
                  <a:cubicBezTo>
                    <a:pt x="227018" y="56506"/>
                    <a:pt x="234956" y="77143"/>
                    <a:pt x="257181" y="67618"/>
                  </a:cubicBezTo>
                  <a:cubicBezTo>
                    <a:pt x="279406" y="58093"/>
                    <a:pt x="313802" y="7293"/>
                    <a:pt x="317506" y="943"/>
                  </a:cubicBezTo>
                  <a:cubicBezTo>
                    <a:pt x="321210" y="-5407"/>
                    <a:pt x="302689" y="22110"/>
                    <a:pt x="279406" y="29518"/>
                  </a:cubicBezTo>
                  <a:cubicBezTo>
                    <a:pt x="256123" y="36926"/>
                    <a:pt x="220668" y="37985"/>
                    <a:pt x="177806" y="45393"/>
                  </a:cubicBezTo>
                  <a:cubicBezTo>
                    <a:pt x="134944" y="52801"/>
                    <a:pt x="-1052" y="75026"/>
                    <a:pt x="6" y="7714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3" name="フリーフォーム 452">
              <a:extLst>
                <a:ext uri="{FF2B5EF4-FFF2-40B4-BE49-F238E27FC236}">
                  <a16:creationId xmlns:a16="http://schemas.microsoft.com/office/drawing/2014/main" id="{6B187B25-2D7F-9A89-9520-85A825556C43}"/>
                </a:ext>
              </a:extLst>
            </p:cNvPr>
            <p:cNvSpPr/>
            <p:nvPr/>
          </p:nvSpPr>
          <p:spPr>
            <a:xfrm>
              <a:off x="6577493" y="6981203"/>
              <a:ext cx="419182" cy="73815"/>
            </a:xfrm>
            <a:custGeom>
              <a:avLst/>
              <a:gdLst>
                <a:gd name="connsiteX0" fmla="*/ 1107 w 419182"/>
                <a:gd name="connsiteY0" fmla="*/ 13322 h 73815"/>
                <a:gd name="connsiteX1" fmla="*/ 251932 w 419182"/>
                <a:gd name="connsiteY1" fmla="*/ 622 h 73815"/>
                <a:gd name="connsiteX2" fmla="*/ 331307 w 419182"/>
                <a:gd name="connsiteY2" fmla="*/ 3797 h 73815"/>
                <a:gd name="connsiteX3" fmla="*/ 207482 w 419182"/>
                <a:gd name="connsiteY3" fmla="*/ 19672 h 73815"/>
                <a:gd name="connsiteX4" fmla="*/ 413857 w 419182"/>
                <a:gd name="connsiteY4" fmla="*/ 51422 h 73815"/>
                <a:gd name="connsiteX5" fmla="*/ 347182 w 419182"/>
                <a:gd name="connsiteY5" fmla="*/ 73647 h 73815"/>
                <a:gd name="connsiteX6" fmla="*/ 226532 w 419182"/>
                <a:gd name="connsiteY6" fmla="*/ 60947 h 73815"/>
                <a:gd name="connsiteX7" fmla="*/ 163032 w 419182"/>
                <a:gd name="connsiteY7" fmla="*/ 48247 h 73815"/>
                <a:gd name="connsiteX8" fmla="*/ 1107 w 419182"/>
                <a:gd name="connsiteY8" fmla="*/ 13322 h 73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9182" h="73815">
                  <a:moveTo>
                    <a:pt x="1107" y="13322"/>
                  </a:moveTo>
                  <a:cubicBezTo>
                    <a:pt x="15924" y="5384"/>
                    <a:pt x="196899" y="2209"/>
                    <a:pt x="251932" y="622"/>
                  </a:cubicBezTo>
                  <a:cubicBezTo>
                    <a:pt x="306965" y="-965"/>
                    <a:pt x="338715" y="622"/>
                    <a:pt x="331307" y="3797"/>
                  </a:cubicBezTo>
                  <a:cubicBezTo>
                    <a:pt x="323899" y="6972"/>
                    <a:pt x="193724" y="11734"/>
                    <a:pt x="207482" y="19672"/>
                  </a:cubicBezTo>
                  <a:cubicBezTo>
                    <a:pt x="221240" y="27610"/>
                    <a:pt x="390574" y="42426"/>
                    <a:pt x="413857" y="51422"/>
                  </a:cubicBezTo>
                  <a:cubicBezTo>
                    <a:pt x="437140" y="60418"/>
                    <a:pt x="378403" y="72060"/>
                    <a:pt x="347182" y="73647"/>
                  </a:cubicBezTo>
                  <a:cubicBezTo>
                    <a:pt x="315961" y="75234"/>
                    <a:pt x="257224" y="65180"/>
                    <a:pt x="226532" y="60947"/>
                  </a:cubicBezTo>
                  <a:cubicBezTo>
                    <a:pt x="195840" y="56714"/>
                    <a:pt x="201661" y="51951"/>
                    <a:pt x="163032" y="48247"/>
                  </a:cubicBezTo>
                  <a:cubicBezTo>
                    <a:pt x="124403" y="44543"/>
                    <a:pt x="-13710" y="21260"/>
                    <a:pt x="1107" y="1332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4" name="フリーフォーム 453">
              <a:extLst>
                <a:ext uri="{FF2B5EF4-FFF2-40B4-BE49-F238E27FC236}">
                  <a16:creationId xmlns:a16="http://schemas.microsoft.com/office/drawing/2014/main" id="{CC857D56-54EB-4AEB-DCCF-E83325071C7B}"/>
                </a:ext>
              </a:extLst>
            </p:cNvPr>
            <p:cNvSpPr/>
            <p:nvPr/>
          </p:nvSpPr>
          <p:spPr>
            <a:xfrm>
              <a:off x="6876525" y="6826208"/>
              <a:ext cx="118145" cy="184216"/>
            </a:xfrm>
            <a:custGeom>
              <a:avLst/>
              <a:gdLst>
                <a:gd name="connsiteX0" fmla="*/ 525 w 118145"/>
                <a:gd name="connsiteY0" fmla="*/ 42 h 184216"/>
                <a:gd name="connsiteX1" fmla="*/ 57675 w 118145"/>
                <a:gd name="connsiteY1" fmla="*/ 98467 h 184216"/>
                <a:gd name="connsiteX2" fmla="*/ 6875 w 118145"/>
                <a:gd name="connsiteY2" fmla="*/ 142917 h 184216"/>
                <a:gd name="connsiteX3" fmla="*/ 57675 w 118145"/>
                <a:gd name="connsiteY3" fmla="*/ 114342 h 184216"/>
                <a:gd name="connsiteX4" fmla="*/ 29100 w 118145"/>
                <a:gd name="connsiteY4" fmla="*/ 139742 h 184216"/>
                <a:gd name="connsiteX5" fmla="*/ 92600 w 118145"/>
                <a:gd name="connsiteY5" fmla="*/ 184192 h 184216"/>
                <a:gd name="connsiteX6" fmla="*/ 67200 w 118145"/>
                <a:gd name="connsiteY6" fmla="*/ 133392 h 184216"/>
                <a:gd name="connsiteX7" fmla="*/ 118000 w 118145"/>
                <a:gd name="connsiteY7" fmla="*/ 95292 h 184216"/>
                <a:gd name="connsiteX8" fmla="*/ 48150 w 118145"/>
                <a:gd name="connsiteY8" fmla="*/ 38142 h 184216"/>
                <a:gd name="connsiteX9" fmla="*/ 98950 w 118145"/>
                <a:gd name="connsiteY9" fmla="*/ 111167 h 184216"/>
                <a:gd name="connsiteX10" fmla="*/ 525 w 118145"/>
                <a:gd name="connsiteY10" fmla="*/ 42 h 18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145" h="184216">
                  <a:moveTo>
                    <a:pt x="525" y="42"/>
                  </a:moveTo>
                  <a:cubicBezTo>
                    <a:pt x="-6354" y="-2075"/>
                    <a:pt x="56617" y="74655"/>
                    <a:pt x="57675" y="98467"/>
                  </a:cubicBezTo>
                  <a:cubicBezTo>
                    <a:pt x="58733" y="122279"/>
                    <a:pt x="6875" y="140271"/>
                    <a:pt x="6875" y="142917"/>
                  </a:cubicBezTo>
                  <a:cubicBezTo>
                    <a:pt x="6875" y="145563"/>
                    <a:pt x="53971" y="114871"/>
                    <a:pt x="57675" y="114342"/>
                  </a:cubicBezTo>
                  <a:cubicBezTo>
                    <a:pt x="61379" y="113813"/>
                    <a:pt x="23279" y="128100"/>
                    <a:pt x="29100" y="139742"/>
                  </a:cubicBezTo>
                  <a:cubicBezTo>
                    <a:pt x="34921" y="151384"/>
                    <a:pt x="86250" y="185250"/>
                    <a:pt x="92600" y="184192"/>
                  </a:cubicBezTo>
                  <a:cubicBezTo>
                    <a:pt x="98950" y="183134"/>
                    <a:pt x="62967" y="148209"/>
                    <a:pt x="67200" y="133392"/>
                  </a:cubicBezTo>
                  <a:cubicBezTo>
                    <a:pt x="71433" y="118575"/>
                    <a:pt x="121175" y="111167"/>
                    <a:pt x="118000" y="95292"/>
                  </a:cubicBezTo>
                  <a:cubicBezTo>
                    <a:pt x="114825" y="79417"/>
                    <a:pt x="51325" y="35496"/>
                    <a:pt x="48150" y="38142"/>
                  </a:cubicBezTo>
                  <a:cubicBezTo>
                    <a:pt x="44975" y="40788"/>
                    <a:pt x="105829" y="111167"/>
                    <a:pt x="98950" y="111167"/>
                  </a:cubicBezTo>
                  <a:cubicBezTo>
                    <a:pt x="92071" y="111167"/>
                    <a:pt x="7404" y="2159"/>
                    <a:pt x="525" y="4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5" name="フリーフォーム 454">
              <a:extLst>
                <a:ext uri="{FF2B5EF4-FFF2-40B4-BE49-F238E27FC236}">
                  <a16:creationId xmlns:a16="http://schemas.microsoft.com/office/drawing/2014/main" id="{8F07E440-7F76-BE70-B919-284314C9FA01}"/>
                </a:ext>
              </a:extLst>
            </p:cNvPr>
            <p:cNvSpPr/>
            <p:nvPr/>
          </p:nvSpPr>
          <p:spPr>
            <a:xfrm>
              <a:off x="6883395" y="6788139"/>
              <a:ext cx="177819" cy="464232"/>
            </a:xfrm>
            <a:custGeom>
              <a:avLst/>
              <a:gdLst>
                <a:gd name="connsiteX0" fmla="*/ 5 w 177819"/>
                <a:gd name="connsiteY0" fmla="*/ 11 h 464232"/>
                <a:gd name="connsiteX1" fmla="*/ 168280 w 177819"/>
                <a:gd name="connsiteY1" fmla="*/ 190511 h 464232"/>
                <a:gd name="connsiteX2" fmla="*/ 149230 w 177819"/>
                <a:gd name="connsiteY2" fmla="*/ 139711 h 464232"/>
                <a:gd name="connsiteX3" fmla="*/ 123830 w 177819"/>
                <a:gd name="connsiteY3" fmla="*/ 304811 h 464232"/>
                <a:gd name="connsiteX4" fmla="*/ 66680 w 177819"/>
                <a:gd name="connsiteY4" fmla="*/ 463561 h 464232"/>
                <a:gd name="connsiteX5" fmla="*/ 114305 w 177819"/>
                <a:gd name="connsiteY5" fmla="*/ 355611 h 464232"/>
                <a:gd name="connsiteX6" fmla="*/ 177805 w 177819"/>
                <a:gd name="connsiteY6" fmla="*/ 206386 h 464232"/>
                <a:gd name="connsiteX7" fmla="*/ 120655 w 177819"/>
                <a:gd name="connsiteY7" fmla="*/ 88911 h 464232"/>
                <a:gd name="connsiteX8" fmla="*/ 161930 w 177819"/>
                <a:gd name="connsiteY8" fmla="*/ 180986 h 464232"/>
                <a:gd name="connsiteX9" fmla="*/ 5 w 177819"/>
                <a:gd name="connsiteY9" fmla="*/ 11 h 46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819" h="464232">
                  <a:moveTo>
                    <a:pt x="5" y="11"/>
                  </a:moveTo>
                  <a:cubicBezTo>
                    <a:pt x="1063" y="1599"/>
                    <a:pt x="143409" y="167228"/>
                    <a:pt x="168280" y="190511"/>
                  </a:cubicBezTo>
                  <a:cubicBezTo>
                    <a:pt x="193151" y="213794"/>
                    <a:pt x="156638" y="120661"/>
                    <a:pt x="149230" y="139711"/>
                  </a:cubicBezTo>
                  <a:cubicBezTo>
                    <a:pt x="141822" y="158761"/>
                    <a:pt x="137588" y="250836"/>
                    <a:pt x="123830" y="304811"/>
                  </a:cubicBezTo>
                  <a:cubicBezTo>
                    <a:pt x="110072" y="358786"/>
                    <a:pt x="68267" y="455094"/>
                    <a:pt x="66680" y="463561"/>
                  </a:cubicBezTo>
                  <a:cubicBezTo>
                    <a:pt x="65093" y="472028"/>
                    <a:pt x="95784" y="398474"/>
                    <a:pt x="114305" y="355611"/>
                  </a:cubicBezTo>
                  <a:cubicBezTo>
                    <a:pt x="132826" y="312749"/>
                    <a:pt x="176747" y="250836"/>
                    <a:pt x="177805" y="206386"/>
                  </a:cubicBezTo>
                  <a:cubicBezTo>
                    <a:pt x="178863" y="161936"/>
                    <a:pt x="123301" y="93144"/>
                    <a:pt x="120655" y="88911"/>
                  </a:cubicBezTo>
                  <a:cubicBezTo>
                    <a:pt x="118009" y="84678"/>
                    <a:pt x="178863" y="197919"/>
                    <a:pt x="161930" y="180986"/>
                  </a:cubicBezTo>
                  <a:cubicBezTo>
                    <a:pt x="144997" y="164053"/>
                    <a:pt x="-1053" y="-1577"/>
                    <a:pt x="5" y="1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6" name="フリーフォーム 455">
              <a:extLst>
                <a:ext uri="{FF2B5EF4-FFF2-40B4-BE49-F238E27FC236}">
                  <a16:creationId xmlns:a16="http://schemas.microsoft.com/office/drawing/2014/main" id="{4D95BAE8-9E73-D5B8-C818-9BE3905A0CF4}"/>
                </a:ext>
              </a:extLst>
            </p:cNvPr>
            <p:cNvSpPr/>
            <p:nvPr/>
          </p:nvSpPr>
          <p:spPr>
            <a:xfrm>
              <a:off x="6847276" y="7048376"/>
              <a:ext cx="188636" cy="64108"/>
            </a:xfrm>
            <a:custGeom>
              <a:avLst/>
              <a:gdLst>
                <a:gd name="connsiteX0" fmla="*/ 1199 w 188636"/>
                <a:gd name="connsiteY0" fmla="*/ 44574 h 64108"/>
                <a:gd name="connsiteX1" fmla="*/ 166299 w 188636"/>
                <a:gd name="connsiteY1" fmla="*/ 124 h 64108"/>
                <a:gd name="connsiteX2" fmla="*/ 105974 w 188636"/>
                <a:gd name="connsiteY2" fmla="*/ 31874 h 64108"/>
                <a:gd name="connsiteX3" fmla="*/ 77399 w 188636"/>
                <a:gd name="connsiteY3" fmla="*/ 50924 h 64108"/>
                <a:gd name="connsiteX4" fmla="*/ 188524 w 188636"/>
                <a:gd name="connsiteY4" fmla="*/ 60449 h 64108"/>
                <a:gd name="connsiteX5" fmla="*/ 96449 w 188636"/>
                <a:gd name="connsiteY5" fmla="*/ 63624 h 64108"/>
                <a:gd name="connsiteX6" fmla="*/ 1199 w 188636"/>
                <a:gd name="connsiteY6" fmla="*/ 44574 h 6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636" h="64108">
                  <a:moveTo>
                    <a:pt x="1199" y="44574"/>
                  </a:moveTo>
                  <a:cubicBezTo>
                    <a:pt x="12841" y="33991"/>
                    <a:pt x="148837" y="2241"/>
                    <a:pt x="166299" y="124"/>
                  </a:cubicBezTo>
                  <a:cubicBezTo>
                    <a:pt x="183761" y="-1993"/>
                    <a:pt x="120791" y="23407"/>
                    <a:pt x="105974" y="31874"/>
                  </a:cubicBezTo>
                  <a:cubicBezTo>
                    <a:pt x="91157" y="40341"/>
                    <a:pt x="63641" y="46162"/>
                    <a:pt x="77399" y="50924"/>
                  </a:cubicBezTo>
                  <a:cubicBezTo>
                    <a:pt x="91157" y="55686"/>
                    <a:pt x="185349" y="58332"/>
                    <a:pt x="188524" y="60449"/>
                  </a:cubicBezTo>
                  <a:cubicBezTo>
                    <a:pt x="191699" y="62566"/>
                    <a:pt x="127141" y="65212"/>
                    <a:pt x="96449" y="63624"/>
                  </a:cubicBezTo>
                  <a:cubicBezTo>
                    <a:pt x="65757" y="62037"/>
                    <a:pt x="-10443" y="55157"/>
                    <a:pt x="1199" y="4457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7" name="フリーフォーム 456">
              <a:extLst>
                <a:ext uri="{FF2B5EF4-FFF2-40B4-BE49-F238E27FC236}">
                  <a16:creationId xmlns:a16="http://schemas.microsoft.com/office/drawing/2014/main" id="{4A028AF4-B0F0-1548-FF36-58EFDA3BC64D}"/>
                </a:ext>
              </a:extLst>
            </p:cNvPr>
            <p:cNvSpPr/>
            <p:nvPr/>
          </p:nvSpPr>
          <p:spPr>
            <a:xfrm>
              <a:off x="5902214" y="6510528"/>
              <a:ext cx="89627" cy="172918"/>
            </a:xfrm>
            <a:custGeom>
              <a:avLst/>
              <a:gdLst>
                <a:gd name="connsiteX0" fmla="*/ 111 w 89627"/>
                <a:gd name="connsiteY0" fmla="*/ 1397 h 172918"/>
                <a:gd name="connsiteX1" fmla="*/ 89011 w 89627"/>
                <a:gd name="connsiteY1" fmla="*/ 134747 h 172918"/>
                <a:gd name="connsiteX2" fmla="*/ 41386 w 89627"/>
                <a:gd name="connsiteY2" fmla="*/ 172847 h 172918"/>
                <a:gd name="connsiteX3" fmla="*/ 79486 w 89627"/>
                <a:gd name="connsiteY3" fmla="*/ 128397 h 172918"/>
                <a:gd name="connsiteX4" fmla="*/ 69961 w 89627"/>
                <a:gd name="connsiteY4" fmla="*/ 68072 h 172918"/>
                <a:gd name="connsiteX5" fmla="*/ 111 w 89627"/>
                <a:gd name="connsiteY5" fmla="*/ 1397 h 172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27" h="172918">
                  <a:moveTo>
                    <a:pt x="111" y="1397"/>
                  </a:moveTo>
                  <a:cubicBezTo>
                    <a:pt x="3286" y="12510"/>
                    <a:pt x="82132" y="106172"/>
                    <a:pt x="89011" y="134747"/>
                  </a:cubicBezTo>
                  <a:cubicBezTo>
                    <a:pt x="95890" y="163322"/>
                    <a:pt x="42974" y="173905"/>
                    <a:pt x="41386" y="172847"/>
                  </a:cubicBezTo>
                  <a:cubicBezTo>
                    <a:pt x="39798" y="171789"/>
                    <a:pt x="74723" y="145860"/>
                    <a:pt x="79486" y="128397"/>
                  </a:cubicBezTo>
                  <a:cubicBezTo>
                    <a:pt x="84249" y="110934"/>
                    <a:pt x="77369" y="87651"/>
                    <a:pt x="69961" y="68072"/>
                  </a:cubicBezTo>
                  <a:cubicBezTo>
                    <a:pt x="62553" y="48493"/>
                    <a:pt x="-3064" y="-9716"/>
                    <a:pt x="111" y="139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8" name="フリーフォーム 457">
              <a:extLst>
                <a:ext uri="{FF2B5EF4-FFF2-40B4-BE49-F238E27FC236}">
                  <a16:creationId xmlns:a16="http://schemas.microsoft.com/office/drawing/2014/main" id="{220CC190-3A65-C5A2-3E55-FB42EF6048AE}"/>
                </a:ext>
              </a:extLst>
            </p:cNvPr>
            <p:cNvSpPr/>
            <p:nvPr/>
          </p:nvSpPr>
          <p:spPr>
            <a:xfrm>
              <a:off x="6200754" y="7000414"/>
              <a:ext cx="79909" cy="689707"/>
            </a:xfrm>
            <a:custGeom>
              <a:avLst/>
              <a:gdLst>
                <a:gd name="connsiteX0" fmla="*/ 22246 w 79909"/>
                <a:gd name="connsiteY0" fmla="*/ 461 h 689707"/>
                <a:gd name="connsiteX1" fmla="*/ 22246 w 79909"/>
                <a:gd name="connsiteY1" fmla="*/ 168736 h 689707"/>
                <a:gd name="connsiteX2" fmla="*/ 53996 w 79909"/>
                <a:gd name="connsiteY2" fmla="*/ 289386 h 689707"/>
                <a:gd name="connsiteX3" fmla="*/ 38121 w 79909"/>
                <a:gd name="connsiteY3" fmla="*/ 273511 h 689707"/>
                <a:gd name="connsiteX4" fmla="*/ 53996 w 79909"/>
                <a:gd name="connsiteY4" fmla="*/ 394161 h 689707"/>
                <a:gd name="connsiteX5" fmla="*/ 41296 w 79909"/>
                <a:gd name="connsiteY5" fmla="*/ 457661 h 689707"/>
                <a:gd name="connsiteX6" fmla="*/ 79396 w 79909"/>
                <a:gd name="connsiteY6" fmla="*/ 689436 h 689707"/>
                <a:gd name="connsiteX7" fmla="*/ 60346 w 79909"/>
                <a:gd name="connsiteY7" fmla="*/ 498936 h 689707"/>
                <a:gd name="connsiteX8" fmla="*/ 19071 w 79909"/>
                <a:gd name="connsiteY8" fmla="*/ 257636 h 689707"/>
                <a:gd name="connsiteX9" fmla="*/ 21 w 79909"/>
                <a:gd name="connsiteY9" fmla="*/ 314786 h 689707"/>
                <a:gd name="connsiteX10" fmla="*/ 22246 w 79909"/>
                <a:gd name="connsiteY10" fmla="*/ 124286 h 689707"/>
                <a:gd name="connsiteX11" fmla="*/ 22246 w 79909"/>
                <a:gd name="connsiteY11" fmla="*/ 461 h 68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909" h="689707">
                  <a:moveTo>
                    <a:pt x="22246" y="461"/>
                  </a:moveTo>
                  <a:cubicBezTo>
                    <a:pt x="22246" y="7869"/>
                    <a:pt x="16954" y="120582"/>
                    <a:pt x="22246" y="168736"/>
                  </a:cubicBezTo>
                  <a:cubicBezTo>
                    <a:pt x="27538" y="216890"/>
                    <a:pt x="51350" y="271923"/>
                    <a:pt x="53996" y="289386"/>
                  </a:cubicBezTo>
                  <a:cubicBezTo>
                    <a:pt x="56642" y="306849"/>
                    <a:pt x="38121" y="256049"/>
                    <a:pt x="38121" y="273511"/>
                  </a:cubicBezTo>
                  <a:cubicBezTo>
                    <a:pt x="38121" y="290973"/>
                    <a:pt x="53467" y="363469"/>
                    <a:pt x="53996" y="394161"/>
                  </a:cubicBezTo>
                  <a:cubicBezTo>
                    <a:pt x="54525" y="424853"/>
                    <a:pt x="37063" y="408449"/>
                    <a:pt x="41296" y="457661"/>
                  </a:cubicBezTo>
                  <a:cubicBezTo>
                    <a:pt x="45529" y="506874"/>
                    <a:pt x="76221" y="682557"/>
                    <a:pt x="79396" y="689436"/>
                  </a:cubicBezTo>
                  <a:cubicBezTo>
                    <a:pt x="82571" y="696315"/>
                    <a:pt x="70400" y="570903"/>
                    <a:pt x="60346" y="498936"/>
                  </a:cubicBezTo>
                  <a:cubicBezTo>
                    <a:pt x="50292" y="426969"/>
                    <a:pt x="29125" y="288328"/>
                    <a:pt x="19071" y="257636"/>
                  </a:cubicBezTo>
                  <a:cubicBezTo>
                    <a:pt x="9017" y="226944"/>
                    <a:pt x="-508" y="337011"/>
                    <a:pt x="21" y="314786"/>
                  </a:cubicBezTo>
                  <a:cubicBezTo>
                    <a:pt x="550" y="292561"/>
                    <a:pt x="20129" y="171911"/>
                    <a:pt x="22246" y="124286"/>
                  </a:cubicBezTo>
                  <a:cubicBezTo>
                    <a:pt x="24363" y="76661"/>
                    <a:pt x="22246" y="-6947"/>
                    <a:pt x="22246" y="46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9" name="フリーフォーム 458">
              <a:extLst>
                <a:ext uri="{FF2B5EF4-FFF2-40B4-BE49-F238E27FC236}">
                  <a16:creationId xmlns:a16="http://schemas.microsoft.com/office/drawing/2014/main" id="{0803AF67-C8E2-DDA6-D5D1-0AB27AD75437}"/>
                </a:ext>
              </a:extLst>
            </p:cNvPr>
            <p:cNvSpPr/>
            <p:nvPr/>
          </p:nvSpPr>
          <p:spPr>
            <a:xfrm>
              <a:off x="6033071" y="6915078"/>
              <a:ext cx="83124" cy="454179"/>
            </a:xfrm>
            <a:custGeom>
              <a:avLst/>
              <a:gdLst>
                <a:gd name="connsiteX0" fmla="*/ 5779 w 83124"/>
                <a:gd name="connsiteY0" fmla="*/ 72 h 454179"/>
                <a:gd name="connsiteX1" fmla="*/ 15304 w 83124"/>
                <a:gd name="connsiteY1" fmla="*/ 133422 h 454179"/>
                <a:gd name="connsiteX2" fmla="*/ 47054 w 83124"/>
                <a:gd name="connsiteY2" fmla="*/ 203272 h 454179"/>
                <a:gd name="connsiteX3" fmla="*/ 50229 w 83124"/>
                <a:gd name="connsiteY3" fmla="*/ 298522 h 454179"/>
                <a:gd name="connsiteX4" fmla="*/ 81979 w 83124"/>
                <a:gd name="connsiteY4" fmla="*/ 454097 h 454179"/>
                <a:gd name="connsiteX5" fmla="*/ 69279 w 83124"/>
                <a:gd name="connsiteY5" fmla="*/ 317572 h 454179"/>
                <a:gd name="connsiteX6" fmla="*/ 5779 w 83124"/>
                <a:gd name="connsiteY6" fmla="*/ 152472 h 454179"/>
                <a:gd name="connsiteX7" fmla="*/ 5779 w 83124"/>
                <a:gd name="connsiteY7" fmla="*/ 72 h 454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124" h="454179">
                  <a:moveTo>
                    <a:pt x="5779" y="72"/>
                  </a:moveTo>
                  <a:cubicBezTo>
                    <a:pt x="7366" y="-3103"/>
                    <a:pt x="8425" y="99555"/>
                    <a:pt x="15304" y="133422"/>
                  </a:cubicBezTo>
                  <a:cubicBezTo>
                    <a:pt x="22183" y="167289"/>
                    <a:pt x="41233" y="175755"/>
                    <a:pt x="47054" y="203272"/>
                  </a:cubicBezTo>
                  <a:cubicBezTo>
                    <a:pt x="52875" y="230789"/>
                    <a:pt x="44408" y="256718"/>
                    <a:pt x="50229" y="298522"/>
                  </a:cubicBezTo>
                  <a:cubicBezTo>
                    <a:pt x="56050" y="340326"/>
                    <a:pt x="78804" y="450922"/>
                    <a:pt x="81979" y="454097"/>
                  </a:cubicBezTo>
                  <a:cubicBezTo>
                    <a:pt x="85154" y="457272"/>
                    <a:pt x="81979" y="367843"/>
                    <a:pt x="69279" y="317572"/>
                  </a:cubicBezTo>
                  <a:cubicBezTo>
                    <a:pt x="56579" y="267301"/>
                    <a:pt x="17950" y="199039"/>
                    <a:pt x="5779" y="152472"/>
                  </a:cubicBezTo>
                  <a:cubicBezTo>
                    <a:pt x="-6392" y="105905"/>
                    <a:pt x="4192" y="3247"/>
                    <a:pt x="5779" y="7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0" name="フリーフォーム 459">
              <a:extLst>
                <a:ext uri="{FF2B5EF4-FFF2-40B4-BE49-F238E27FC236}">
                  <a16:creationId xmlns:a16="http://schemas.microsoft.com/office/drawing/2014/main" id="{437736D2-F467-4503-38EA-51549F912B05}"/>
                </a:ext>
              </a:extLst>
            </p:cNvPr>
            <p:cNvSpPr/>
            <p:nvPr/>
          </p:nvSpPr>
          <p:spPr>
            <a:xfrm>
              <a:off x="6464280" y="7464386"/>
              <a:ext cx="167290" cy="254045"/>
            </a:xfrm>
            <a:custGeom>
              <a:avLst/>
              <a:gdLst>
                <a:gd name="connsiteX0" fmla="*/ 50820 w 167290"/>
                <a:gd name="connsiteY0" fmla="*/ 39 h 254045"/>
                <a:gd name="connsiteX1" fmla="*/ 149245 w 167290"/>
                <a:gd name="connsiteY1" fmla="*/ 161964 h 254045"/>
                <a:gd name="connsiteX2" fmla="*/ 114320 w 167290"/>
                <a:gd name="connsiteY2" fmla="*/ 206414 h 254045"/>
                <a:gd name="connsiteX3" fmla="*/ 20 w 167290"/>
                <a:gd name="connsiteY3" fmla="*/ 254039 h 254045"/>
                <a:gd name="connsiteX4" fmla="*/ 123845 w 167290"/>
                <a:gd name="connsiteY4" fmla="*/ 209589 h 254045"/>
                <a:gd name="connsiteX5" fmla="*/ 165120 w 167290"/>
                <a:gd name="connsiteY5" fmla="*/ 177839 h 254045"/>
                <a:gd name="connsiteX6" fmla="*/ 50820 w 167290"/>
                <a:gd name="connsiteY6" fmla="*/ 39 h 254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290" h="254045">
                  <a:moveTo>
                    <a:pt x="50820" y="39"/>
                  </a:moveTo>
                  <a:cubicBezTo>
                    <a:pt x="48174" y="-2607"/>
                    <a:pt x="138662" y="127568"/>
                    <a:pt x="149245" y="161964"/>
                  </a:cubicBezTo>
                  <a:cubicBezTo>
                    <a:pt x="159828" y="196360"/>
                    <a:pt x="139191" y="191068"/>
                    <a:pt x="114320" y="206414"/>
                  </a:cubicBezTo>
                  <a:cubicBezTo>
                    <a:pt x="89449" y="221760"/>
                    <a:pt x="-1567" y="253510"/>
                    <a:pt x="20" y="254039"/>
                  </a:cubicBezTo>
                  <a:cubicBezTo>
                    <a:pt x="1607" y="254568"/>
                    <a:pt x="96328" y="222289"/>
                    <a:pt x="123845" y="209589"/>
                  </a:cubicBezTo>
                  <a:cubicBezTo>
                    <a:pt x="151362" y="196889"/>
                    <a:pt x="174645" y="209589"/>
                    <a:pt x="165120" y="177839"/>
                  </a:cubicBezTo>
                  <a:cubicBezTo>
                    <a:pt x="155595" y="146089"/>
                    <a:pt x="53466" y="2685"/>
                    <a:pt x="50820" y="3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1" name="フリーフォーム 460">
              <a:extLst>
                <a:ext uri="{FF2B5EF4-FFF2-40B4-BE49-F238E27FC236}">
                  <a16:creationId xmlns:a16="http://schemas.microsoft.com/office/drawing/2014/main" id="{F8123CBA-274B-0213-1A8C-F59CBB4A35E0}"/>
                </a:ext>
              </a:extLst>
            </p:cNvPr>
            <p:cNvSpPr/>
            <p:nvPr/>
          </p:nvSpPr>
          <p:spPr>
            <a:xfrm>
              <a:off x="6498914" y="6149964"/>
              <a:ext cx="60700" cy="171995"/>
            </a:xfrm>
            <a:custGeom>
              <a:avLst/>
              <a:gdLst>
                <a:gd name="connsiteX0" fmla="*/ 47936 w 60700"/>
                <a:gd name="connsiteY0" fmla="*/ 11 h 171995"/>
                <a:gd name="connsiteX1" fmla="*/ 32061 w 60700"/>
                <a:gd name="connsiteY1" fmla="*/ 98436 h 171995"/>
                <a:gd name="connsiteX2" fmla="*/ 60636 w 60700"/>
                <a:gd name="connsiteY2" fmla="*/ 171461 h 171995"/>
                <a:gd name="connsiteX3" fmla="*/ 22536 w 60700"/>
                <a:gd name="connsiteY3" fmla="*/ 130186 h 171995"/>
                <a:gd name="connsiteX4" fmla="*/ 311 w 60700"/>
                <a:gd name="connsiteY4" fmla="*/ 104786 h 171995"/>
                <a:gd name="connsiteX5" fmla="*/ 47936 w 60700"/>
                <a:gd name="connsiteY5" fmla="*/ 11 h 17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700" h="171995">
                  <a:moveTo>
                    <a:pt x="47936" y="11"/>
                  </a:moveTo>
                  <a:cubicBezTo>
                    <a:pt x="53227" y="-1047"/>
                    <a:pt x="29944" y="69861"/>
                    <a:pt x="32061" y="98436"/>
                  </a:cubicBezTo>
                  <a:cubicBezTo>
                    <a:pt x="34178" y="127011"/>
                    <a:pt x="62223" y="166169"/>
                    <a:pt x="60636" y="171461"/>
                  </a:cubicBezTo>
                  <a:cubicBezTo>
                    <a:pt x="59049" y="176753"/>
                    <a:pt x="32590" y="141298"/>
                    <a:pt x="22536" y="130186"/>
                  </a:cubicBezTo>
                  <a:cubicBezTo>
                    <a:pt x="12482" y="119074"/>
                    <a:pt x="-2335" y="120661"/>
                    <a:pt x="311" y="104786"/>
                  </a:cubicBezTo>
                  <a:cubicBezTo>
                    <a:pt x="2957" y="88911"/>
                    <a:pt x="42645" y="1069"/>
                    <a:pt x="47936" y="1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2" name="フリーフォーム 461">
              <a:extLst>
                <a:ext uri="{FF2B5EF4-FFF2-40B4-BE49-F238E27FC236}">
                  <a16:creationId xmlns:a16="http://schemas.microsoft.com/office/drawing/2014/main" id="{F5C78003-8165-E9E9-899A-6A61EFA3D502}"/>
                </a:ext>
              </a:extLst>
            </p:cNvPr>
            <p:cNvSpPr/>
            <p:nvPr/>
          </p:nvSpPr>
          <p:spPr>
            <a:xfrm>
              <a:off x="6553648" y="6320969"/>
              <a:ext cx="170419" cy="124285"/>
            </a:xfrm>
            <a:custGeom>
              <a:avLst/>
              <a:gdLst>
                <a:gd name="connsiteX0" fmla="*/ 2727 w 170419"/>
                <a:gd name="connsiteY0" fmla="*/ 456 h 124285"/>
                <a:gd name="connsiteX1" fmla="*/ 132902 w 170419"/>
                <a:gd name="connsiteY1" fmla="*/ 102056 h 124285"/>
                <a:gd name="connsiteX2" fmla="*/ 66227 w 170419"/>
                <a:gd name="connsiteY2" fmla="*/ 95706 h 124285"/>
                <a:gd name="connsiteX3" fmla="*/ 2727 w 170419"/>
                <a:gd name="connsiteY3" fmla="*/ 70306 h 124285"/>
                <a:gd name="connsiteX4" fmla="*/ 161477 w 170419"/>
                <a:gd name="connsiteY4" fmla="*/ 124281 h 124285"/>
                <a:gd name="connsiteX5" fmla="*/ 136077 w 170419"/>
                <a:gd name="connsiteY5" fmla="*/ 67131 h 124285"/>
                <a:gd name="connsiteX6" fmla="*/ 2727 w 170419"/>
                <a:gd name="connsiteY6" fmla="*/ 456 h 12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419" h="124285">
                  <a:moveTo>
                    <a:pt x="2727" y="456"/>
                  </a:moveTo>
                  <a:cubicBezTo>
                    <a:pt x="2198" y="6277"/>
                    <a:pt x="122319" y="86181"/>
                    <a:pt x="132902" y="102056"/>
                  </a:cubicBezTo>
                  <a:cubicBezTo>
                    <a:pt x="143485" y="117931"/>
                    <a:pt x="87923" y="100998"/>
                    <a:pt x="66227" y="95706"/>
                  </a:cubicBezTo>
                  <a:cubicBezTo>
                    <a:pt x="44531" y="90414"/>
                    <a:pt x="-13148" y="65544"/>
                    <a:pt x="2727" y="70306"/>
                  </a:cubicBezTo>
                  <a:cubicBezTo>
                    <a:pt x="18602" y="75068"/>
                    <a:pt x="139252" y="124810"/>
                    <a:pt x="161477" y="124281"/>
                  </a:cubicBezTo>
                  <a:cubicBezTo>
                    <a:pt x="183702" y="123752"/>
                    <a:pt x="160419" y="88298"/>
                    <a:pt x="136077" y="67131"/>
                  </a:cubicBezTo>
                  <a:cubicBezTo>
                    <a:pt x="111735" y="45964"/>
                    <a:pt x="3256" y="-5365"/>
                    <a:pt x="2727" y="45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3" name="フリーフォーム 462">
              <a:extLst>
                <a:ext uri="{FF2B5EF4-FFF2-40B4-BE49-F238E27FC236}">
                  <a16:creationId xmlns:a16="http://schemas.microsoft.com/office/drawing/2014/main" id="{3C60816F-E2C2-1654-B675-9F95079A01EB}"/>
                </a:ext>
              </a:extLst>
            </p:cNvPr>
            <p:cNvSpPr/>
            <p:nvPr/>
          </p:nvSpPr>
          <p:spPr>
            <a:xfrm>
              <a:off x="6479326" y="6435614"/>
              <a:ext cx="217071" cy="419574"/>
            </a:xfrm>
            <a:custGeom>
              <a:avLst/>
              <a:gdLst>
                <a:gd name="connsiteX0" fmla="*/ 849 w 217071"/>
                <a:gd name="connsiteY0" fmla="*/ 111 h 419574"/>
                <a:gd name="connsiteX1" fmla="*/ 102449 w 217071"/>
                <a:gd name="connsiteY1" fmla="*/ 136636 h 419574"/>
                <a:gd name="connsiteX2" fmla="*/ 165949 w 217071"/>
                <a:gd name="connsiteY2" fmla="*/ 184261 h 419574"/>
                <a:gd name="connsiteX3" fmla="*/ 178649 w 217071"/>
                <a:gd name="connsiteY3" fmla="*/ 222361 h 419574"/>
                <a:gd name="connsiteX4" fmla="*/ 181824 w 217071"/>
                <a:gd name="connsiteY4" fmla="*/ 285861 h 419574"/>
                <a:gd name="connsiteX5" fmla="*/ 216749 w 217071"/>
                <a:gd name="connsiteY5" fmla="*/ 419211 h 419574"/>
                <a:gd name="connsiteX6" fmla="*/ 197699 w 217071"/>
                <a:gd name="connsiteY6" fmla="*/ 241411 h 419574"/>
                <a:gd name="connsiteX7" fmla="*/ 172299 w 217071"/>
                <a:gd name="connsiteY7" fmla="*/ 190611 h 419574"/>
                <a:gd name="connsiteX8" fmla="*/ 57999 w 217071"/>
                <a:gd name="connsiteY8" fmla="*/ 114411 h 419574"/>
                <a:gd name="connsiteX9" fmla="*/ 849 w 217071"/>
                <a:gd name="connsiteY9" fmla="*/ 111 h 419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7071" h="419574">
                  <a:moveTo>
                    <a:pt x="849" y="111"/>
                  </a:moveTo>
                  <a:cubicBezTo>
                    <a:pt x="8257" y="3815"/>
                    <a:pt x="74932" y="105944"/>
                    <a:pt x="102449" y="136636"/>
                  </a:cubicBezTo>
                  <a:cubicBezTo>
                    <a:pt x="129966" y="167328"/>
                    <a:pt x="153249" y="169974"/>
                    <a:pt x="165949" y="184261"/>
                  </a:cubicBezTo>
                  <a:cubicBezTo>
                    <a:pt x="178649" y="198549"/>
                    <a:pt x="176003" y="205428"/>
                    <a:pt x="178649" y="222361"/>
                  </a:cubicBezTo>
                  <a:cubicBezTo>
                    <a:pt x="181295" y="239294"/>
                    <a:pt x="175474" y="253053"/>
                    <a:pt x="181824" y="285861"/>
                  </a:cubicBezTo>
                  <a:cubicBezTo>
                    <a:pt x="188174" y="318669"/>
                    <a:pt x="214103" y="426619"/>
                    <a:pt x="216749" y="419211"/>
                  </a:cubicBezTo>
                  <a:cubicBezTo>
                    <a:pt x="219395" y="411803"/>
                    <a:pt x="205107" y="279511"/>
                    <a:pt x="197699" y="241411"/>
                  </a:cubicBezTo>
                  <a:cubicBezTo>
                    <a:pt x="190291" y="203311"/>
                    <a:pt x="195582" y="211778"/>
                    <a:pt x="172299" y="190611"/>
                  </a:cubicBezTo>
                  <a:cubicBezTo>
                    <a:pt x="149016" y="169444"/>
                    <a:pt x="79695" y="142457"/>
                    <a:pt x="57999" y="114411"/>
                  </a:cubicBezTo>
                  <a:cubicBezTo>
                    <a:pt x="36303" y="86365"/>
                    <a:pt x="-6559" y="-3593"/>
                    <a:pt x="849" y="11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4" name="フリーフォーム 463">
              <a:extLst>
                <a:ext uri="{FF2B5EF4-FFF2-40B4-BE49-F238E27FC236}">
                  <a16:creationId xmlns:a16="http://schemas.microsoft.com/office/drawing/2014/main" id="{B6381890-D44D-6C86-55F5-7EAFF2F155B4}"/>
                </a:ext>
              </a:extLst>
            </p:cNvPr>
            <p:cNvSpPr/>
            <p:nvPr/>
          </p:nvSpPr>
          <p:spPr>
            <a:xfrm>
              <a:off x="6422644" y="6474799"/>
              <a:ext cx="179452" cy="94454"/>
            </a:xfrm>
            <a:custGeom>
              <a:avLst/>
              <a:gdLst>
                <a:gd name="connsiteX0" fmla="*/ 381 w 179452"/>
                <a:gd name="connsiteY0" fmla="*/ 91101 h 94454"/>
                <a:gd name="connsiteX1" fmla="*/ 175006 w 179452"/>
                <a:gd name="connsiteY1" fmla="*/ 2201 h 94454"/>
                <a:gd name="connsiteX2" fmla="*/ 127381 w 179452"/>
                <a:gd name="connsiteY2" fmla="*/ 30776 h 94454"/>
                <a:gd name="connsiteX3" fmla="*/ 127381 w 179452"/>
                <a:gd name="connsiteY3" fmla="*/ 72051 h 94454"/>
                <a:gd name="connsiteX4" fmla="*/ 381 w 179452"/>
                <a:gd name="connsiteY4" fmla="*/ 91101 h 9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452" h="94454">
                  <a:moveTo>
                    <a:pt x="381" y="91101"/>
                  </a:moveTo>
                  <a:cubicBezTo>
                    <a:pt x="8319" y="79459"/>
                    <a:pt x="153839" y="12255"/>
                    <a:pt x="175006" y="2201"/>
                  </a:cubicBezTo>
                  <a:cubicBezTo>
                    <a:pt x="196173" y="-7853"/>
                    <a:pt x="135319" y="19134"/>
                    <a:pt x="127381" y="30776"/>
                  </a:cubicBezTo>
                  <a:cubicBezTo>
                    <a:pt x="119444" y="42418"/>
                    <a:pt x="143785" y="63055"/>
                    <a:pt x="127381" y="72051"/>
                  </a:cubicBezTo>
                  <a:cubicBezTo>
                    <a:pt x="110977" y="81047"/>
                    <a:pt x="-7557" y="102743"/>
                    <a:pt x="381" y="9110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5" name="フリーフォーム 464">
              <a:extLst>
                <a:ext uri="{FF2B5EF4-FFF2-40B4-BE49-F238E27FC236}">
                  <a16:creationId xmlns:a16="http://schemas.microsoft.com/office/drawing/2014/main" id="{C1A105A7-8B25-391D-5245-3C2B3C1C22E0}"/>
                </a:ext>
              </a:extLst>
            </p:cNvPr>
            <p:cNvSpPr/>
            <p:nvPr/>
          </p:nvSpPr>
          <p:spPr>
            <a:xfrm>
              <a:off x="6120379" y="6817886"/>
              <a:ext cx="312349" cy="542015"/>
            </a:xfrm>
            <a:custGeom>
              <a:avLst/>
              <a:gdLst>
                <a:gd name="connsiteX0" fmla="*/ 1021 w 312349"/>
                <a:gd name="connsiteY0" fmla="*/ 49639 h 542015"/>
                <a:gd name="connsiteX1" fmla="*/ 204221 w 312349"/>
                <a:gd name="connsiteY1" fmla="*/ 230614 h 542015"/>
                <a:gd name="connsiteX2" fmla="*/ 261371 w 312349"/>
                <a:gd name="connsiteY2" fmla="*/ 360789 h 542015"/>
                <a:gd name="connsiteX3" fmla="*/ 312171 w 312349"/>
                <a:gd name="connsiteY3" fmla="*/ 541764 h 542015"/>
                <a:gd name="connsiteX4" fmla="*/ 277246 w 312349"/>
                <a:gd name="connsiteY4" fmla="*/ 319514 h 542015"/>
                <a:gd name="connsiteX5" fmla="*/ 251846 w 312349"/>
                <a:gd name="connsiteY5" fmla="*/ 262364 h 542015"/>
                <a:gd name="connsiteX6" fmla="*/ 54996 w 312349"/>
                <a:gd name="connsiteY6" fmla="*/ 2014 h 542015"/>
                <a:gd name="connsiteX7" fmla="*/ 121671 w 312349"/>
                <a:gd name="connsiteY7" fmla="*/ 138539 h 542015"/>
                <a:gd name="connsiteX8" fmla="*/ 1021 w 312349"/>
                <a:gd name="connsiteY8" fmla="*/ 49639 h 54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2349" h="542015">
                  <a:moveTo>
                    <a:pt x="1021" y="49639"/>
                  </a:moveTo>
                  <a:cubicBezTo>
                    <a:pt x="14779" y="64985"/>
                    <a:pt x="160829" y="178756"/>
                    <a:pt x="204221" y="230614"/>
                  </a:cubicBezTo>
                  <a:cubicBezTo>
                    <a:pt x="247613" y="282472"/>
                    <a:pt x="243379" y="308931"/>
                    <a:pt x="261371" y="360789"/>
                  </a:cubicBezTo>
                  <a:cubicBezTo>
                    <a:pt x="279363" y="412647"/>
                    <a:pt x="309525" y="548643"/>
                    <a:pt x="312171" y="541764"/>
                  </a:cubicBezTo>
                  <a:cubicBezTo>
                    <a:pt x="314817" y="534885"/>
                    <a:pt x="287300" y="366081"/>
                    <a:pt x="277246" y="319514"/>
                  </a:cubicBezTo>
                  <a:cubicBezTo>
                    <a:pt x="267192" y="272947"/>
                    <a:pt x="288888" y="315281"/>
                    <a:pt x="251846" y="262364"/>
                  </a:cubicBezTo>
                  <a:cubicBezTo>
                    <a:pt x="214804" y="209447"/>
                    <a:pt x="76692" y="22651"/>
                    <a:pt x="54996" y="2014"/>
                  </a:cubicBezTo>
                  <a:cubicBezTo>
                    <a:pt x="33300" y="-18624"/>
                    <a:pt x="126434" y="125839"/>
                    <a:pt x="121671" y="138539"/>
                  </a:cubicBezTo>
                  <a:cubicBezTo>
                    <a:pt x="116908" y="151239"/>
                    <a:pt x="-12737" y="34293"/>
                    <a:pt x="1021" y="4963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6" name="フリーフォーム 465">
              <a:extLst>
                <a:ext uri="{FF2B5EF4-FFF2-40B4-BE49-F238E27FC236}">
                  <a16:creationId xmlns:a16="http://schemas.microsoft.com/office/drawing/2014/main" id="{631D1C51-4643-FA93-BDCC-ADA65C7DAFEA}"/>
                </a:ext>
              </a:extLst>
            </p:cNvPr>
            <p:cNvSpPr/>
            <p:nvPr/>
          </p:nvSpPr>
          <p:spPr>
            <a:xfrm>
              <a:off x="6508707" y="8000324"/>
              <a:ext cx="343354" cy="581770"/>
            </a:xfrm>
            <a:custGeom>
              <a:avLst/>
              <a:gdLst>
                <a:gd name="connsiteX0" fmla="*/ 43 w 343354"/>
                <a:gd name="connsiteY0" fmla="*/ 54651 h 581770"/>
                <a:gd name="connsiteX1" fmla="*/ 149268 w 343354"/>
                <a:gd name="connsiteY1" fmla="*/ 41951 h 581770"/>
                <a:gd name="connsiteX2" fmla="*/ 200068 w 343354"/>
                <a:gd name="connsiteY2" fmla="*/ 3851 h 581770"/>
                <a:gd name="connsiteX3" fmla="*/ 200068 w 343354"/>
                <a:gd name="connsiteY3" fmla="*/ 57826 h 581770"/>
                <a:gd name="connsiteX4" fmla="*/ 339768 w 343354"/>
                <a:gd name="connsiteY4" fmla="*/ 676 h 581770"/>
                <a:gd name="connsiteX5" fmla="*/ 301668 w 343354"/>
                <a:gd name="connsiteY5" fmla="*/ 105451 h 581770"/>
                <a:gd name="connsiteX6" fmla="*/ 298493 w 343354"/>
                <a:gd name="connsiteY6" fmla="*/ 203876 h 581770"/>
                <a:gd name="connsiteX7" fmla="*/ 282618 w 343354"/>
                <a:gd name="connsiteY7" fmla="*/ 302301 h 581770"/>
                <a:gd name="connsiteX8" fmla="*/ 206418 w 343354"/>
                <a:gd name="connsiteY8" fmla="*/ 353101 h 581770"/>
                <a:gd name="connsiteX9" fmla="*/ 136568 w 343354"/>
                <a:gd name="connsiteY9" fmla="*/ 581701 h 581770"/>
                <a:gd name="connsiteX10" fmla="*/ 209593 w 343354"/>
                <a:gd name="connsiteY10" fmla="*/ 375326 h 581770"/>
                <a:gd name="connsiteX11" fmla="*/ 187368 w 343354"/>
                <a:gd name="connsiteY11" fmla="*/ 188001 h 581770"/>
                <a:gd name="connsiteX12" fmla="*/ 203243 w 343354"/>
                <a:gd name="connsiteY12" fmla="*/ 280076 h 581770"/>
                <a:gd name="connsiteX13" fmla="*/ 228643 w 343354"/>
                <a:gd name="connsiteY13" fmla="*/ 95926 h 581770"/>
                <a:gd name="connsiteX14" fmla="*/ 165143 w 343354"/>
                <a:gd name="connsiteY14" fmla="*/ 76876 h 581770"/>
                <a:gd name="connsiteX15" fmla="*/ 43 w 343354"/>
                <a:gd name="connsiteY15" fmla="*/ 54651 h 58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3354" h="581770">
                  <a:moveTo>
                    <a:pt x="43" y="54651"/>
                  </a:moveTo>
                  <a:cubicBezTo>
                    <a:pt x="-2603" y="48830"/>
                    <a:pt x="115931" y="50418"/>
                    <a:pt x="149268" y="41951"/>
                  </a:cubicBezTo>
                  <a:cubicBezTo>
                    <a:pt x="182605" y="33484"/>
                    <a:pt x="191601" y="1205"/>
                    <a:pt x="200068" y="3851"/>
                  </a:cubicBezTo>
                  <a:cubicBezTo>
                    <a:pt x="208535" y="6497"/>
                    <a:pt x="176785" y="58355"/>
                    <a:pt x="200068" y="57826"/>
                  </a:cubicBezTo>
                  <a:cubicBezTo>
                    <a:pt x="223351" y="57297"/>
                    <a:pt x="322835" y="-7261"/>
                    <a:pt x="339768" y="676"/>
                  </a:cubicBezTo>
                  <a:cubicBezTo>
                    <a:pt x="356701" y="8613"/>
                    <a:pt x="308547" y="71584"/>
                    <a:pt x="301668" y="105451"/>
                  </a:cubicBezTo>
                  <a:cubicBezTo>
                    <a:pt x="294789" y="139318"/>
                    <a:pt x="301668" y="171068"/>
                    <a:pt x="298493" y="203876"/>
                  </a:cubicBezTo>
                  <a:cubicBezTo>
                    <a:pt x="295318" y="236684"/>
                    <a:pt x="297964" y="277430"/>
                    <a:pt x="282618" y="302301"/>
                  </a:cubicBezTo>
                  <a:cubicBezTo>
                    <a:pt x="267272" y="327172"/>
                    <a:pt x="230760" y="306534"/>
                    <a:pt x="206418" y="353101"/>
                  </a:cubicBezTo>
                  <a:cubicBezTo>
                    <a:pt x="182076" y="399668"/>
                    <a:pt x="136039" y="577997"/>
                    <a:pt x="136568" y="581701"/>
                  </a:cubicBezTo>
                  <a:cubicBezTo>
                    <a:pt x="137097" y="585405"/>
                    <a:pt x="201126" y="440943"/>
                    <a:pt x="209593" y="375326"/>
                  </a:cubicBezTo>
                  <a:cubicBezTo>
                    <a:pt x="218060" y="309709"/>
                    <a:pt x="188426" y="203876"/>
                    <a:pt x="187368" y="188001"/>
                  </a:cubicBezTo>
                  <a:cubicBezTo>
                    <a:pt x="186310" y="172126"/>
                    <a:pt x="196364" y="295422"/>
                    <a:pt x="203243" y="280076"/>
                  </a:cubicBezTo>
                  <a:cubicBezTo>
                    <a:pt x="210122" y="264730"/>
                    <a:pt x="234993" y="129793"/>
                    <a:pt x="228643" y="95926"/>
                  </a:cubicBezTo>
                  <a:cubicBezTo>
                    <a:pt x="222293" y="62059"/>
                    <a:pt x="202714" y="82168"/>
                    <a:pt x="165143" y="76876"/>
                  </a:cubicBezTo>
                  <a:cubicBezTo>
                    <a:pt x="127572" y="71584"/>
                    <a:pt x="2689" y="60472"/>
                    <a:pt x="43" y="5465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7" name="フリーフォーム 466">
              <a:extLst>
                <a:ext uri="{FF2B5EF4-FFF2-40B4-BE49-F238E27FC236}">
                  <a16:creationId xmlns:a16="http://schemas.microsoft.com/office/drawing/2014/main" id="{998EDDC1-CAE2-0717-D98E-D1E417829C59}"/>
                </a:ext>
              </a:extLst>
            </p:cNvPr>
            <p:cNvSpPr/>
            <p:nvPr/>
          </p:nvSpPr>
          <p:spPr>
            <a:xfrm>
              <a:off x="6596411" y="8840036"/>
              <a:ext cx="581888" cy="789787"/>
            </a:xfrm>
            <a:custGeom>
              <a:avLst/>
              <a:gdLst>
                <a:gd name="connsiteX0" fmla="*/ 258414 w 581888"/>
                <a:gd name="connsiteY0" fmla="*/ 2339 h 789787"/>
                <a:gd name="connsiteX1" fmla="*/ 445739 w 581888"/>
                <a:gd name="connsiteY1" fmla="*/ 618289 h 789787"/>
                <a:gd name="connsiteX2" fmla="*/ 560039 w 581888"/>
                <a:gd name="connsiteY2" fmla="*/ 704014 h 789787"/>
                <a:gd name="connsiteX3" fmla="*/ 506064 w 581888"/>
                <a:gd name="connsiteY3" fmla="*/ 738939 h 789787"/>
                <a:gd name="connsiteX4" fmla="*/ 579089 w 581888"/>
                <a:gd name="connsiteY4" fmla="*/ 789739 h 789787"/>
                <a:gd name="connsiteX5" fmla="*/ 388589 w 581888"/>
                <a:gd name="connsiteY5" fmla="*/ 729414 h 789787"/>
                <a:gd name="connsiteX6" fmla="*/ 1239 w 581888"/>
                <a:gd name="connsiteY6" fmla="*/ 589714 h 789787"/>
                <a:gd name="connsiteX7" fmla="*/ 264764 w 581888"/>
                <a:gd name="connsiteY7" fmla="*/ 681789 h 789787"/>
                <a:gd name="connsiteX8" fmla="*/ 245714 w 581888"/>
                <a:gd name="connsiteY8" fmla="*/ 418264 h 789787"/>
                <a:gd name="connsiteX9" fmla="*/ 210789 w 581888"/>
                <a:gd name="connsiteY9" fmla="*/ 129339 h 789787"/>
                <a:gd name="connsiteX10" fmla="*/ 236189 w 581888"/>
                <a:gd name="connsiteY10" fmla="*/ 396039 h 789787"/>
                <a:gd name="connsiteX11" fmla="*/ 258414 w 581888"/>
                <a:gd name="connsiteY11" fmla="*/ 2339 h 789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1888" h="789787">
                  <a:moveTo>
                    <a:pt x="258414" y="2339"/>
                  </a:moveTo>
                  <a:cubicBezTo>
                    <a:pt x="293339" y="39381"/>
                    <a:pt x="395468" y="501343"/>
                    <a:pt x="445739" y="618289"/>
                  </a:cubicBezTo>
                  <a:cubicBezTo>
                    <a:pt x="496010" y="735235"/>
                    <a:pt x="549985" y="683906"/>
                    <a:pt x="560039" y="704014"/>
                  </a:cubicBezTo>
                  <a:cubicBezTo>
                    <a:pt x="570093" y="724122"/>
                    <a:pt x="502889" y="724652"/>
                    <a:pt x="506064" y="738939"/>
                  </a:cubicBezTo>
                  <a:cubicBezTo>
                    <a:pt x="509239" y="753226"/>
                    <a:pt x="598668" y="791326"/>
                    <a:pt x="579089" y="789739"/>
                  </a:cubicBezTo>
                  <a:cubicBezTo>
                    <a:pt x="559510" y="788152"/>
                    <a:pt x="484897" y="762752"/>
                    <a:pt x="388589" y="729414"/>
                  </a:cubicBezTo>
                  <a:cubicBezTo>
                    <a:pt x="292281" y="696076"/>
                    <a:pt x="21876" y="597652"/>
                    <a:pt x="1239" y="589714"/>
                  </a:cubicBezTo>
                  <a:cubicBezTo>
                    <a:pt x="-19399" y="581777"/>
                    <a:pt x="224018" y="710364"/>
                    <a:pt x="264764" y="681789"/>
                  </a:cubicBezTo>
                  <a:cubicBezTo>
                    <a:pt x="305510" y="653214"/>
                    <a:pt x="254710" y="510339"/>
                    <a:pt x="245714" y="418264"/>
                  </a:cubicBezTo>
                  <a:cubicBezTo>
                    <a:pt x="236718" y="326189"/>
                    <a:pt x="212376" y="133043"/>
                    <a:pt x="210789" y="129339"/>
                  </a:cubicBezTo>
                  <a:cubicBezTo>
                    <a:pt x="209202" y="125635"/>
                    <a:pt x="231956" y="411914"/>
                    <a:pt x="236189" y="396039"/>
                  </a:cubicBezTo>
                  <a:cubicBezTo>
                    <a:pt x="240422" y="380164"/>
                    <a:pt x="223489" y="-34703"/>
                    <a:pt x="258414" y="233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8" name="フリーフォーム 467">
              <a:extLst>
                <a:ext uri="{FF2B5EF4-FFF2-40B4-BE49-F238E27FC236}">
                  <a16:creationId xmlns:a16="http://schemas.microsoft.com/office/drawing/2014/main" id="{C4D7A55B-7940-A5FF-B36C-5460139A90C9}"/>
                </a:ext>
              </a:extLst>
            </p:cNvPr>
            <p:cNvSpPr/>
            <p:nvPr/>
          </p:nvSpPr>
          <p:spPr>
            <a:xfrm>
              <a:off x="6864292" y="8273859"/>
              <a:ext cx="316282" cy="1179249"/>
            </a:xfrm>
            <a:custGeom>
              <a:avLst/>
              <a:gdLst>
                <a:gd name="connsiteX0" fmla="*/ 79433 w 316282"/>
                <a:gd name="connsiteY0" fmla="*/ 66866 h 1179249"/>
                <a:gd name="connsiteX1" fmla="*/ 130233 w 316282"/>
                <a:gd name="connsiteY1" fmla="*/ 625666 h 1179249"/>
                <a:gd name="connsiteX2" fmla="*/ 215958 w 316282"/>
                <a:gd name="connsiteY2" fmla="*/ 962216 h 1179249"/>
                <a:gd name="connsiteX3" fmla="*/ 203258 w 316282"/>
                <a:gd name="connsiteY3" fmla="*/ 978091 h 1179249"/>
                <a:gd name="connsiteX4" fmla="*/ 314383 w 316282"/>
                <a:gd name="connsiteY4" fmla="*/ 1165416 h 1179249"/>
                <a:gd name="connsiteX5" fmla="*/ 263583 w 316282"/>
                <a:gd name="connsiteY5" fmla="*/ 1127316 h 1179249"/>
                <a:gd name="connsiteX6" fmla="*/ 139758 w 316282"/>
                <a:gd name="connsiteY6" fmla="*/ 825691 h 1179249"/>
                <a:gd name="connsiteX7" fmla="*/ 15933 w 316282"/>
                <a:gd name="connsiteY7" fmla="*/ 336741 h 1179249"/>
                <a:gd name="connsiteX8" fmla="*/ 12758 w 316282"/>
                <a:gd name="connsiteY8" fmla="*/ 489141 h 1179249"/>
                <a:gd name="connsiteX9" fmla="*/ 41333 w 316282"/>
                <a:gd name="connsiteY9" fmla="*/ 120841 h 1179249"/>
                <a:gd name="connsiteX10" fmla="*/ 58 w 316282"/>
                <a:gd name="connsiteY10" fmla="*/ 193866 h 1179249"/>
                <a:gd name="connsiteX11" fmla="*/ 31808 w 316282"/>
                <a:gd name="connsiteY11" fmla="*/ 191 h 1179249"/>
                <a:gd name="connsiteX12" fmla="*/ 12758 w 316282"/>
                <a:gd name="connsiteY12" fmla="*/ 235141 h 1179249"/>
                <a:gd name="connsiteX13" fmla="*/ 79433 w 316282"/>
                <a:gd name="connsiteY13" fmla="*/ 66866 h 1179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6282" h="1179249">
                  <a:moveTo>
                    <a:pt x="79433" y="66866"/>
                  </a:moveTo>
                  <a:cubicBezTo>
                    <a:pt x="99012" y="131953"/>
                    <a:pt x="107479" y="476441"/>
                    <a:pt x="130233" y="625666"/>
                  </a:cubicBezTo>
                  <a:cubicBezTo>
                    <a:pt x="152987" y="774891"/>
                    <a:pt x="203787" y="903479"/>
                    <a:pt x="215958" y="962216"/>
                  </a:cubicBezTo>
                  <a:cubicBezTo>
                    <a:pt x="228129" y="1020953"/>
                    <a:pt x="186854" y="944224"/>
                    <a:pt x="203258" y="978091"/>
                  </a:cubicBezTo>
                  <a:cubicBezTo>
                    <a:pt x="219662" y="1011958"/>
                    <a:pt x="304329" y="1140545"/>
                    <a:pt x="314383" y="1165416"/>
                  </a:cubicBezTo>
                  <a:cubicBezTo>
                    <a:pt x="324437" y="1190287"/>
                    <a:pt x="292687" y="1183937"/>
                    <a:pt x="263583" y="1127316"/>
                  </a:cubicBezTo>
                  <a:cubicBezTo>
                    <a:pt x="234479" y="1070695"/>
                    <a:pt x="181033" y="957454"/>
                    <a:pt x="139758" y="825691"/>
                  </a:cubicBezTo>
                  <a:cubicBezTo>
                    <a:pt x="98483" y="693929"/>
                    <a:pt x="37100" y="392833"/>
                    <a:pt x="15933" y="336741"/>
                  </a:cubicBezTo>
                  <a:cubicBezTo>
                    <a:pt x="-5234" y="280649"/>
                    <a:pt x="8525" y="525124"/>
                    <a:pt x="12758" y="489141"/>
                  </a:cubicBezTo>
                  <a:cubicBezTo>
                    <a:pt x="16991" y="453158"/>
                    <a:pt x="43450" y="170053"/>
                    <a:pt x="41333" y="120841"/>
                  </a:cubicBezTo>
                  <a:cubicBezTo>
                    <a:pt x="39216" y="71629"/>
                    <a:pt x="1645" y="213974"/>
                    <a:pt x="58" y="193866"/>
                  </a:cubicBezTo>
                  <a:cubicBezTo>
                    <a:pt x="-1530" y="173758"/>
                    <a:pt x="29691" y="-6688"/>
                    <a:pt x="31808" y="191"/>
                  </a:cubicBezTo>
                  <a:cubicBezTo>
                    <a:pt x="33925" y="7070"/>
                    <a:pt x="7466" y="217149"/>
                    <a:pt x="12758" y="235141"/>
                  </a:cubicBezTo>
                  <a:cubicBezTo>
                    <a:pt x="18050" y="253133"/>
                    <a:pt x="59854" y="1779"/>
                    <a:pt x="79433" y="6686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9" name="フリーフォーム 468">
              <a:extLst>
                <a:ext uri="{FF2B5EF4-FFF2-40B4-BE49-F238E27FC236}">
                  <a16:creationId xmlns:a16="http://schemas.microsoft.com/office/drawing/2014/main" id="{3B3E8DBA-2E81-6369-58B5-6345FA68B24B}"/>
                </a:ext>
              </a:extLst>
            </p:cNvPr>
            <p:cNvSpPr/>
            <p:nvPr/>
          </p:nvSpPr>
          <p:spPr>
            <a:xfrm>
              <a:off x="6483350" y="8438380"/>
              <a:ext cx="392207" cy="1075138"/>
            </a:xfrm>
            <a:custGeom>
              <a:avLst/>
              <a:gdLst>
                <a:gd name="connsiteX0" fmla="*/ 279400 w 392207"/>
                <a:gd name="connsiteY0" fmla="*/ 3945 h 1075138"/>
                <a:gd name="connsiteX1" fmla="*/ 231775 w 392207"/>
                <a:gd name="connsiteY1" fmla="*/ 556395 h 1075138"/>
                <a:gd name="connsiteX2" fmla="*/ 285750 w 392207"/>
                <a:gd name="connsiteY2" fmla="*/ 956445 h 1075138"/>
                <a:gd name="connsiteX3" fmla="*/ 165100 w 392207"/>
                <a:gd name="connsiteY3" fmla="*/ 956445 h 1075138"/>
                <a:gd name="connsiteX4" fmla="*/ 0 w 392207"/>
                <a:gd name="connsiteY4" fmla="*/ 883420 h 1075138"/>
                <a:gd name="connsiteX5" fmla="*/ 342900 w 392207"/>
                <a:gd name="connsiteY5" fmla="*/ 1032645 h 1075138"/>
                <a:gd name="connsiteX6" fmla="*/ 384175 w 392207"/>
                <a:gd name="connsiteY6" fmla="*/ 1067570 h 1075138"/>
                <a:gd name="connsiteX7" fmla="*/ 285750 w 392207"/>
                <a:gd name="connsiteY7" fmla="*/ 908820 h 1075138"/>
                <a:gd name="connsiteX8" fmla="*/ 76200 w 392207"/>
                <a:gd name="connsiteY8" fmla="*/ 350020 h 1075138"/>
                <a:gd name="connsiteX9" fmla="*/ 155575 w 392207"/>
                <a:gd name="connsiteY9" fmla="*/ 527820 h 1075138"/>
                <a:gd name="connsiteX10" fmla="*/ 190500 w 392207"/>
                <a:gd name="connsiteY10" fmla="*/ 203970 h 1075138"/>
                <a:gd name="connsiteX11" fmla="*/ 155575 w 392207"/>
                <a:gd name="connsiteY11" fmla="*/ 302395 h 1075138"/>
                <a:gd name="connsiteX12" fmla="*/ 279400 w 392207"/>
                <a:gd name="connsiteY12" fmla="*/ 3945 h 107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2207" h="1075138">
                  <a:moveTo>
                    <a:pt x="279400" y="3945"/>
                  </a:moveTo>
                  <a:cubicBezTo>
                    <a:pt x="292100" y="46278"/>
                    <a:pt x="230717" y="397645"/>
                    <a:pt x="231775" y="556395"/>
                  </a:cubicBezTo>
                  <a:cubicBezTo>
                    <a:pt x="232833" y="715145"/>
                    <a:pt x="296863" y="889770"/>
                    <a:pt x="285750" y="956445"/>
                  </a:cubicBezTo>
                  <a:cubicBezTo>
                    <a:pt x="274637" y="1023120"/>
                    <a:pt x="212725" y="968616"/>
                    <a:pt x="165100" y="956445"/>
                  </a:cubicBezTo>
                  <a:cubicBezTo>
                    <a:pt x="117475" y="944274"/>
                    <a:pt x="0" y="883420"/>
                    <a:pt x="0" y="883420"/>
                  </a:cubicBezTo>
                  <a:cubicBezTo>
                    <a:pt x="29633" y="896120"/>
                    <a:pt x="278871" y="1001953"/>
                    <a:pt x="342900" y="1032645"/>
                  </a:cubicBezTo>
                  <a:cubicBezTo>
                    <a:pt x="406929" y="1063337"/>
                    <a:pt x="393700" y="1088207"/>
                    <a:pt x="384175" y="1067570"/>
                  </a:cubicBezTo>
                  <a:cubicBezTo>
                    <a:pt x="374650" y="1046933"/>
                    <a:pt x="337079" y="1028412"/>
                    <a:pt x="285750" y="908820"/>
                  </a:cubicBezTo>
                  <a:cubicBezTo>
                    <a:pt x="234421" y="789228"/>
                    <a:pt x="97896" y="413520"/>
                    <a:pt x="76200" y="350020"/>
                  </a:cubicBezTo>
                  <a:cubicBezTo>
                    <a:pt x="54504" y="286520"/>
                    <a:pt x="136525" y="552162"/>
                    <a:pt x="155575" y="527820"/>
                  </a:cubicBezTo>
                  <a:cubicBezTo>
                    <a:pt x="174625" y="503478"/>
                    <a:pt x="190500" y="241541"/>
                    <a:pt x="190500" y="203970"/>
                  </a:cubicBezTo>
                  <a:cubicBezTo>
                    <a:pt x="190500" y="166399"/>
                    <a:pt x="141817" y="331499"/>
                    <a:pt x="155575" y="302395"/>
                  </a:cubicBezTo>
                  <a:cubicBezTo>
                    <a:pt x="169333" y="273291"/>
                    <a:pt x="266700" y="-38388"/>
                    <a:pt x="279400" y="394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0" name="フリーフォーム 469">
              <a:extLst>
                <a:ext uri="{FF2B5EF4-FFF2-40B4-BE49-F238E27FC236}">
                  <a16:creationId xmlns:a16="http://schemas.microsoft.com/office/drawing/2014/main" id="{F5FDE420-901D-470F-417E-C70AD53ADE87}"/>
                </a:ext>
              </a:extLst>
            </p:cNvPr>
            <p:cNvSpPr/>
            <p:nvPr/>
          </p:nvSpPr>
          <p:spPr>
            <a:xfrm>
              <a:off x="6933456" y="7857795"/>
              <a:ext cx="426445" cy="887130"/>
            </a:xfrm>
            <a:custGeom>
              <a:avLst/>
              <a:gdLst>
                <a:gd name="connsiteX0" fmla="*/ 3919 w 426445"/>
                <a:gd name="connsiteY0" fmla="*/ 41605 h 887130"/>
                <a:gd name="connsiteX1" fmla="*/ 48369 w 426445"/>
                <a:gd name="connsiteY1" fmla="*/ 124155 h 887130"/>
                <a:gd name="connsiteX2" fmla="*/ 286494 w 426445"/>
                <a:gd name="connsiteY2" fmla="*/ 768680 h 887130"/>
                <a:gd name="connsiteX3" fmla="*/ 343644 w 426445"/>
                <a:gd name="connsiteY3" fmla="*/ 778205 h 887130"/>
                <a:gd name="connsiteX4" fmla="*/ 426194 w 426445"/>
                <a:gd name="connsiteY4" fmla="*/ 882980 h 887130"/>
                <a:gd name="connsiteX5" fmla="*/ 315069 w 426445"/>
                <a:gd name="connsiteY5" fmla="*/ 616280 h 887130"/>
                <a:gd name="connsiteX6" fmla="*/ 327769 w 426445"/>
                <a:gd name="connsiteY6" fmla="*/ 784555 h 887130"/>
                <a:gd name="connsiteX7" fmla="*/ 121394 w 426445"/>
                <a:gd name="connsiteY7" fmla="*/ 355930 h 887130"/>
                <a:gd name="connsiteX8" fmla="*/ 108694 w 426445"/>
                <a:gd name="connsiteY8" fmla="*/ 609930 h 887130"/>
                <a:gd name="connsiteX9" fmla="*/ 3919 w 426445"/>
                <a:gd name="connsiteY9" fmla="*/ 41605 h 887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6445" h="887130">
                  <a:moveTo>
                    <a:pt x="3919" y="41605"/>
                  </a:moveTo>
                  <a:cubicBezTo>
                    <a:pt x="-6135" y="-39358"/>
                    <a:pt x="1273" y="2976"/>
                    <a:pt x="48369" y="124155"/>
                  </a:cubicBezTo>
                  <a:cubicBezTo>
                    <a:pt x="95465" y="245334"/>
                    <a:pt x="237281" y="659672"/>
                    <a:pt x="286494" y="768680"/>
                  </a:cubicBezTo>
                  <a:cubicBezTo>
                    <a:pt x="335707" y="877688"/>
                    <a:pt x="320361" y="759155"/>
                    <a:pt x="343644" y="778205"/>
                  </a:cubicBezTo>
                  <a:cubicBezTo>
                    <a:pt x="366927" y="797255"/>
                    <a:pt x="430956" y="909967"/>
                    <a:pt x="426194" y="882980"/>
                  </a:cubicBezTo>
                  <a:cubicBezTo>
                    <a:pt x="421432" y="855993"/>
                    <a:pt x="331473" y="632684"/>
                    <a:pt x="315069" y="616280"/>
                  </a:cubicBezTo>
                  <a:cubicBezTo>
                    <a:pt x="298665" y="599876"/>
                    <a:pt x="360048" y="827947"/>
                    <a:pt x="327769" y="784555"/>
                  </a:cubicBezTo>
                  <a:cubicBezTo>
                    <a:pt x="295490" y="741163"/>
                    <a:pt x="157906" y="385034"/>
                    <a:pt x="121394" y="355930"/>
                  </a:cubicBezTo>
                  <a:cubicBezTo>
                    <a:pt x="84882" y="326826"/>
                    <a:pt x="126156" y="662317"/>
                    <a:pt x="108694" y="609930"/>
                  </a:cubicBezTo>
                  <a:cubicBezTo>
                    <a:pt x="91232" y="557543"/>
                    <a:pt x="13973" y="122568"/>
                    <a:pt x="3919" y="4160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1" name="フリーフォーム 470">
              <a:extLst>
                <a:ext uri="{FF2B5EF4-FFF2-40B4-BE49-F238E27FC236}">
                  <a16:creationId xmlns:a16="http://schemas.microsoft.com/office/drawing/2014/main" id="{3ACDC691-4785-57E3-5A60-FCBBAA4708E5}"/>
                </a:ext>
              </a:extLst>
            </p:cNvPr>
            <p:cNvSpPr/>
            <p:nvPr/>
          </p:nvSpPr>
          <p:spPr>
            <a:xfrm>
              <a:off x="6530964" y="8099270"/>
              <a:ext cx="159027" cy="762143"/>
            </a:xfrm>
            <a:custGeom>
              <a:avLst/>
              <a:gdLst>
                <a:gd name="connsiteX0" fmla="*/ 117486 w 159027"/>
                <a:gd name="connsiteY0" fmla="*/ 155 h 762143"/>
                <a:gd name="connsiteX1" fmla="*/ 158761 w 159027"/>
                <a:gd name="connsiteY1" fmla="*/ 235105 h 762143"/>
                <a:gd name="connsiteX2" fmla="*/ 95261 w 159027"/>
                <a:gd name="connsiteY2" fmla="*/ 390680 h 762143"/>
                <a:gd name="connsiteX3" fmla="*/ 85736 w 159027"/>
                <a:gd name="connsiteY3" fmla="*/ 755805 h 762143"/>
                <a:gd name="connsiteX4" fmla="*/ 31761 w 159027"/>
                <a:gd name="connsiteY4" fmla="*/ 581180 h 762143"/>
                <a:gd name="connsiteX5" fmla="*/ 11 w 159027"/>
                <a:gd name="connsiteY5" fmla="*/ 70005 h 762143"/>
                <a:gd name="connsiteX6" fmla="*/ 34936 w 159027"/>
                <a:gd name="connsiteY6" fmla="*/ 651030 h 762143"/>
                <a:gd name="connsiteX7" fmla="*/ 104786 w 159027"/>
                <a:gd name="connsiteY7" fmla="*/ 206530 h 762143"/>
                <a:gd name="connsiteX8" fmla="*/ 117486 w 159027"/>
                <a:gd name="connsiteY8" fmla="*/ 155 h 76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027" h="762143">
                  <a:moveTo>
                    <a:pt x="117486" y="155"/>
                  </a:moveTo>
                  <a:cubicBezTo>
                    <a:pt x="126482" y="4917"/>
                    <a:pt x="162465" y="170018"/>
                    <a:pt x="158761" y="235105"/>
                  </a:cubicBezTo>
                  <a:cubicBezTo>
                    <a:pt x="155057" y="300192"/>
                    <a:pt x="107432" y="303897"/>
                    <a:pt x="95261" y="390680"/>
                  </a:cubicBezTo>
                  <a:cubicBezTo>
                    <a:pt x="83090" y="477463"/>
                    <a:pt x="96319" y="724055"/>
                    <a:pt x="85736" y="755805"/>
                  </a:cubicBezTo>
                  <a:cubicBezTo>
                    <a:pt x="75153" y="787555"/>
                    <a:pt x="46049" y="695480"/>
                    <a:pt x="31761" y="581180"/>
                  </a:cubicBezTo>
                  <a:cubicBezTo>
                    <a:pt x="17473" y="466880"/>
                    <a:pt x="-518" y="58363"/>
                    <a:pt x="11" y="70005"/>
                  </a:cubicBezTo>
                  <a:cubicBezTo>
                    <a:pt x="540" y="81647"/>
                    <a:pt x="17473" y="628276"/>
                    <a:pt x="34936" y="651030"/>
                  </a:cubicBezTo>
                  <a:cubicBezTo>
                    <a:pt x="52398" y="673784"/>
                    <a:pt x="89440" y="312363"/>
                    <a:pt x="104786" y="206530"/>
                  </a:cubicBezTo>
                  <a:cubicBezTo>
                    <a:pt x="120132" y="100697"/>
                    <a:pt x="108490" y="-4607"/>
                    <a:pt x="117486" y="15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2" name="フリーフォーム 471">
              <a:extLst>
                <a:ext uri="{FF2B5EF4-FFF2-40B4-BE49-F238E27FC236}">
                  <a16:creationId xmlns:a16="http://schemas.microsoft.com/office/drawing/2014/main" id="{AD9A42A2-52F9-451F-8C72-DF3448A5E0E6}"/>
                </a:ext>
              </a:extLst>
            </p:cNvPr>
            <p:cNvSpPr/>
            <p:nvPr/>
          </p:nvSpPr>
          <p:spPr>
            <a:xfrm>
              <a:off x="5907600" y="7099181"/>
              <a:ext cx="186195" cy="892704"/>
            </a:xfrm>
            <a:custGeom>
              <a:avLst/>
              <a:gdLst>
                <a:gd name="connsiteX0" fmla="*/ 153475 w 186195"/>
                <a:gd name="connsiteY0" fmla="*/ 119 h 892704"/>
                <a:gd name="connsiteX1" fmla="*/ 178875 w 186195"/>
                <a:gd name="connsiteY1" fmla="*/ 330319 h 892704"/>
                <a:gd name="connsiteX2" fmla="*/ 1075 w 186195"/>
                <a:gd name="connsiteY2" fmla="*/ 533519 h 892704"/>
                <a:gd name="connsiteX3" fmla="*/ 102675 w 186195"/>
                <a:gd name="connsiteY3" fmla="*/ 470019 h 892704"/>
                <a:gd name="connsiteX4" fmla="*/ 64575 w 186195"/>
                <a:gd name="connsiteY4" fmla="*/ 581144 h 892704"/>
                <a:gd name="connsiteX5" fmla="*/ 105850 w 186195"/>
                <a:gd name="connsiteY5" fmla="*/ 650994 h 892704"/>
                <a:gd name="connsiteX6" fmla="*/ 26475 w 186195"/>
                <a:gd name="connsiteY6" fmla="*/ 892294 h 892704"/>
                <a:gd name="connsiteX7" fmla="*/ 64575 w 186195"/>
                <a:gd name="connsiteY7" fmla="*/ 701794 h 892704"/>
                <a:gd name="connsiteX8" fmla="*/ 96325 w 186195"/>
                <a:gd name="connsiteY8" fmla="*/ 444619 h 892704"/>
                <a:gd name="connsiteX9" fmla="*/ 166175 w 186195"/>
                <a:gd name="connsiteY9" fmla="*/ 368419 h 892704"/>
                <a:gd name="connsiteX10" fmla="*/ 153475 w 186195"/>
                <a:gd name="connsiteY10" fmla="*/ 119 h 892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195" h="892704">
                  <a:moveTo>
                    <a:pt x="153475" y="119"/>
                  </a:moveTo>
                  <a:cubicBezTo>
                    <a:pt x="155592" y="-6231"/>
                    <a:pt x="204275" y="241419"/>
                    <a:pt x="178875" y="330319"/>
                  </a:cubicBezTo>
                  <a:cubicBezTo>
                    <a:pt x="153475" y="419219"/>
                    <a:pt x="13775" y="510236"/>
                    <a:pt x="1075" y="533519"/>
                  </a:cubicBezTo>
                  <a:cubicBezTo>
                    <a:pt x="-11625" y="556802"/>
                    <a:pt x="92092" y="462082"/>
                    <a:pt x="102675" y="470019"/>
                  </a:cubicBezTo>
                  <a:cubicBezTo>
                    <a:pt x="113258" y="477956"/>
                    <a:pt x="64046" y="550982"/>
                    <a:pt x="64575" y="581144"/>
                  </a:cubicBezTo>
                  <a:cubicBezTo>
                    <a:pt x="65104" y="611307"/>
                    <a:pt x="112200" y="599136"/>
                    <a:pt x="105850" y="650994"/>
                  </a:cubicBezTo>
                  <a:cubicBezTo>
                    <a:pt x="99500" y="702852"/>
                    <a:pt x="33354" y="883827"/>
                    <a:pt x="26475" y="892294"/>
                  </a:cubicBezTo>
                  <a:cubicBezTo>
                    <a:pt x="19596" y="900761"/>
                    <a:pt x="52933" y="776407"/>
                    <a:pt x="64575" y="701794"/>
                  </a:cubicBezTo>
                  <a:cubicBezTo>
                    <a:pt x="76217" y="627182"/>
                    <a:pt x="79392" y="500182"/>
                    <a:pt x="96325" y="444619"/>
                  </a:cubicBezTo>
                  <a:cubicBezTo>
                    <a:pt x="113258" y="389057"/>
                    <a:pt x="160354" y="439857"/>
                    <a:pt x="166175" y="368419"/>
                  </a:cubicBezTo>
                  <a:cubicBezTo>
                    <a:pt x="171996" y="296982"/>
                    <a:pt x="151358" y="6469"/>
                    <a:pt x="153475" y="11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3" name="フリーフォーム 472">
              <a:extLst>
                <a:ext uri="{FF2B5EF4-FFF2-40B4-BE49-F238E27FC236}">
                  <a16:creationId xmlns:a16="http://schemas.microsoft.com/office/drawing/2014/main" id="{C8373EF3-1755-923D-1840-34628DC2721C}"/>
                </a:ext>
              </a:extLst>
            </p:cNvPr>
            <p:cNvSpPr/>
            <p:nvPr/>
          </p:nvSpPr>
          <p:spPr>
            <a:xfrm>
              <a:off x="5840416" y="7470976"/>
              <a:ext cx="405862" cy="1441269"/>
            </a:xfrm>
            <a:custGeom>
              <a:avLst/>
              <a:gdLst>
                <a:gd name="connsiteX0" fmla="*/ 350834 w 405862"/>
                <a:gd name="connsiteY0" fmla="*/ 6149 h 1441269"/>
                <a:gd name="connsiteX1" fmla="*/ 109534 w 405862"/>
                <a:gd name="connsiteY1" fmla="*/ 577649 h 1441269"/>
                <a:gd name="connsiteX2" fmla="*/ 55559 w 405862"/>
                <a:gd name="connsiteY2" fmla="*/ 1076124 h 1441269"/>
                <a:gd name="connsiteX3" fmla="*/ 36509 w 405862"/>
                <a:gd name="connsiteY3" fmla="*/ 1101524 h 1441269"/>
                <a:gd name="connsiteX4" fmla="*/ 14284 w 405862"/>
                <a:gd name="connsiteY4" fmla="*/ 1304724 h 1441269"/>
                <a:gd name="connsiteX5" fmla="*/ 80959 w 405862"/>
                <a:gd name="connsiteY5" fmla="*/ 1441249 h 1441269"/>
                <a:gd name="connsiteX6" fmla="*/ 261934 w 405862"/>
                <a:gd name="connsiteY6" fmla="*/ 1314249 h 1441269"/>
                <a:gd name="connsiteX7" fmla="*/ 401634 w 405862"/>
                <a:gd name="connsiteY7" fmla="*/ 1225349 h 1441269"/>
                <a:gd name="connsiteX8" fmla="*/ 96834 w 405862"/>
                <a:gd name="connsiteY8" fmla="*/ 1399974 h 1441269"/>
                <a:gd name="connsiteX9" fmla="*/ 55559 w 405862"/>
                <a:gd name="connsiteY9" fmla="*/ 1355524 h 1441269"/>
                <a:gd name="connsiteX10" fmla="*/ 4759 w 405862"/>
                <a:gd name="connsiteY10" fmla="*/ 787199 h 1441269"/>
                <a:gd name="connsiteX11" fmla="*/ 26984 w 405862"/>
                <a:gd name="connsiteY11" fmla="*/ 822124 h 1441269"/>
                <a:gd name="connsiteX12" fmla="*/ 223834 w 405862"/>
                <a:gd name="connsiteY12" fmla="*/ 320474 h 1441269"/>
                <a:gd name="connsiteX13" fmla="*/ 188909 w 405862"/>
                <a:gd name="connsiteY13" fmla="*/ 155374 h 1441269"/>
                <a:gd name="connsiteX14" fmla="*/ 201609 w 405862"/>
                <a:gd name="connsiteY14" fmla="*/ 266499 h 1441269"/>
                <a:gd name="connsiteX15" fmla="*/ 350834 w 405862"/>
                <a:gd name="connsiteY15" fmla="*/ 6149 h 144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5862" h="1441269">
                  <a:moveTo>
                    <a:pt x="350834" y="6149"/>
                  </a:moveTo>
                  <a:cubicBezTo>
                    <a:pt x="335488" y="58007"/>
                    <a:pt x="158746" y="399320"/>
                    <a:pt x="109534" y="577649"/>
                  </a:cubicBezTo>
                  <a:cubicBezTo>
                    <a:pt x="60321" y="755978"/>
                    <a:pt x="67730" y="988812"/>
                    <a:pt x="55559" y="1076124"/>
                  </a:cubicBezTo>
                  <a:cubicBezTo>
                    <a:pt x="43388" y="1163436"/>
                    <a:pt x="43388" y="1063424"/>
                    <a:pt x="36509" y="1101524"/>
                  </a:cubicBezTo>
                  <a:cubicBezTo>
                    <a:pt x="29630" y="1139624"/>
                    <a:pt x="6876" y="1248103"/>
                    <a:pt x="14284" y="1304724"/>
                  </a:cubicBezTo>
                  <a:cubicBezTo>
                    <a:pt x="21692" y="1361345"/>
                    <a:pt x="39684" y="1439662"/>
                    <a:pt x="80959" y="1441249"/>
                  </a:cubicBezTo>
                  <a:cubicBezTo>
                    <a:pt x="122234" y="1442836"/>
                    <a:pt x="208488" y="1350232"/>
                    <a:pt x="261934" y="1314249"/>
                  </a:cubicBezTo>
                  <a:cubicBezTo>
                    <a:pt x="315380" y="1278266"/>
                    <a:pt x="429151" y="1211062"/>
                    <a:pt x="401634" y="1225349"/>
                  </a:cubicBezTo>
                  <a:cubicBezTo>
                    <a:pt x="374117" y="1239637"/>
                    <a:pt x="154513" y="1378278"/>
                    <a:pt x="96834" y="1399974"/>
                  </a:cubicBezTo>
                  <a:cubicBezTo>
                    <a:pt x="39155" y="1421670"/>
                    <a:pt x="70905" y="1457653"/>
                    <a:pt x="55559" y="1355524"/>
                  </a:cubicBezTo>
                  <a:cubicBezTo>
                    <a:pt x="40213" y="1253395"/>
                    <a:pt x="9521" y="876099"/>
                    <a:pt x="4759" y="787199"/>
                  </a:cubicBezTo>
                  <a:cubicBezTo>
                    <a:pt x="-4" y="698299"/>
                    <a:pt x="-9528" y="899911"/>
                    <a:pt x="26984" y="822124"/>
                  </a:cubicBezTo>
                  <a:cubicBezTo>
                    <a:pt x="63496" y="744337"/>
                    <a:pt x="196847" y="431599"/>
                    <a:pt x="223834" y="320474"/>
                  </a:cubicBezTo>
                  <a:cubicBezTo>
                    <a:pt x="250821" y="209349"/>
                    <a:pt x="192613" y="164370"/>
                    <a:pt x="188909" y="155374"/>
                  </a:cubicBezTo>
                  <a:cubicBezTo>
                    <a:pt x="185205" y="146378"/>
                    <a:pt x="179913" y="286078"/>
                    <a:pt x="201609" y="266499"/>
                  </a:cubicBezTo>
                  <a:cubicBezTo>
                    <a:pt x="223305" y="246920"/>
                    <a:pt x="366180" y="-45709"/>
                    <a:pt x="350834" y="614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4" name="フリーフォーム 473">
              <a:extLst>
                <a:ext uri="{FF2B5EF4-FFF2-40B4-BE49-F238E27FC236}">
                  <a16:creationId xmlns:a16="http://schemas.microsoft.com/office/drawing/2014/main" id="{714C048F-81EE-208A-4011-33C8336B9958}"/>
                </a:ext>
              </a:extLst>
            </p:cNvPr>
            <p:cNvSpPr/>
            <p:nvPr/>
          </p:nvSpPr>
          <p:spPr>
            <a:xfrm>
              <a:off x="6060827" y="8029457"/>
              <a:ext cx="403200" cy="771659"/>
            </a:xfrm>
            <a:custGeom>
              <a:avLst/>
              <a:gdLst>
                <a:gd name="connsiteX0" fmla="*/ 330448 w 403200"/>
                <a:gd name="connsiteY0" fmla="*/ 22343 h 771659"/>
                <a:gd name="connsiteX1" fmla="*/ 330448 w 403200"/>
                <a:gd name="connsiteY1" fmla="*/ 89018 h 771659"/>
                <a:gd name="connsiteX2" fmla="*/ 327273 w 403200"/>
                <a:gd name="connsiteY2" fmla="*/ 447793 h 771659"/>
                <a:gd name="connsiteX3" fmla="*/ 178048 w 403200"/>
                <a:gd name="connsiteY3" fmla="*/ 647818 h 771659"/>
                <a:gd name="connsiteX4" fmla="*/ 346323 w 403200"/>
                <a:gd name="connsiteY4" fmla="*/ 565268 h 771659"/>
                <a:gd name="connsiteX5" fmla="*/ 248 w 403200"/>
                <a:gd name="connsiteY5" fmla="*/ 771643 h 771659"/>
                <a:gd name="connsiteX6" fmla="*/ 292348 w 403200"/>
                <a:gd name="connsiteY6" fmla="*/ 574793 h 771659"/>
                <a:gd name="connsiteX7" fmla="*/ 381248 w 403200"/>
                <a:gd name="connsiteY7" fmla="*/ 260468 h 771659"/>
                <a:gd name="connsiteX8" fmla="*/ 400298 w 403200"/>
                <a:gd name="connsiteY8" fmla="*/ 406518 h 771659"/>
                <a:gd name="connsiteX9" fmla="*/ 330448 w 403200"/>
                <a:gd name="connsiteY9" fmla="*/ 22343 h 77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200" h="771659">
                  <a:moveTo>
                    <a:pt x="330448" y="22343"/>
                  </a:moveTo>
                  <a:cubicBezTo>
                    <a:pt x="318806" y="-30574"/>
                    <a:pt x="330977" y="18110"/>
                    <a:pt x="330448" y="89018"/>
                  </a:cubicBezTo>
                  <a:cubicBezTo>
                    <a:pt x="329919" y="159926"/>
                    <a:pt x="352673" y="354660"/>
                    <a:pt x="327273" y="447793"/>
                  </a:cubicBezTo>
                  <a:cubicBezTo>
                    <a:pt x="301873" y="540926"/>
                    <a:pt x="174873" y="628239"/>
                    <a:pt x="178048" y="647818"/>
                  </a:cubicBezTo>
                  <a:cubicBezTo>
                    <a:pt x="181223" y="667397"/>
                    <a:pt x="375956" y="544631"/>
                    <a:pt x="346323" y="565268"/>
                  </a:cubicBezTo>
                  <a:cubicBezTo>
                    <a:pt x="316690" y="585905"/>
                    <a:pt x="9244" y="770056"/>
                    <a:pt x="248" y="771643"/>
                  </a:cubicBezTo>
                  <a:cubicBezTo>
                    <a:pt x="-8748" y="773230"/>
                    <a:pt x="228848" y="659989"/>
                    <a:pt x="292348" y="574793"/>
                  </a:cubicBezTo>
                  <a:cubicBezTo>
                    <a:pt x="355848" y="489597"/>
                    <a:pt x="363256" y="288514"/>
                    <a:pt x="381248" y="260468"/>
                  </a:cubicBezTo>
                  <a:cubicBezTo>
                    <a:pt x="399240" y="232422"/>
                    <a:pt x="408235" y="441972"/>
                    <a:pt x="400298" y="406518"/>
                  </a:cubicBezTo>
                  <a:cubicBezTo>
                    <a:pt x="392361" y="371064"/>
                    <a:pt x="342090" y="75260"/>
                    <a:pt x="330448" y="2234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5" name="フリーフォーム 474">
              <a:extLst>
                <a:ext uri="{FF2B5EF4-FFF2-40B4-BE49-F238E27FC236}">
                  <a16:creationId xmlns:a16="http://schemas.microsoft.com/office/drawing/2014/main" id="{53901C17-C55F-C890-1D9E-2FFEA7EEA6C7}"/>
                </a:ext>
              </a:extLst>
            </p:cNvPr>
            <p:cNvSpPr/>
            <p:nvPr/>
          </p:nvSpPr>
          <p:spPr>
            <a:xfrm>
              <a:off x="2726828" y="6083166"/>
              <a:ext cx="1582451" cy="458329"/>
            </a:xfrm>
            <a:custGeom>
              <a:avLst/>
              <a:gdLst>
                <a:gd name="connsiteX0" fmla="*/ 32247 w 1582451"/>
                <a:gd name="connsiteY0" fmla="*/ 441459 h 458329"/>
                <a:gd name="connsiteX1" fmla="*/ 692647 w 1582451"/>
                <a:gd name="connsiteY1" fmla="*/ 54109 h 458329"/>
                <a:gd name="connsiteX2" fmla="*/ 508497 w 1582451"/>
                <a:gd name="connsiteY2" fmla="*/ 146184 h 458329"/>
                <a:gd name="connsiteX3" fmla="*/ 949822 w 1582451"/>
                <a:gd name="connsiteY3" fmla="*/ 54109 h 458329"/>
                <a:gd name="connsiteX4" fmla="*/ 1191122 w 1582451"/>
                <a:gd name="connsiteY4" fmla="*/ 44584 h 458329"/>
                <a:gd name="connsiteX5" fmla="*/ 1165722 w 1582451"/>
                <a:gd name="connsiteY5" fmla="*/ 22359 h 458329"/>
                <a:gd name="connsiteX6" fmla="*/ 1581647 w 1582451"/>
                <a:gd name="connsiteY6" fmla="*/ 273184 h 458329"/>
                <a:gd name="connsiteX7" fmla="*/ 1276847 w 1582451"/>
                <a:gd name="connsiteY7" fmla="*/ 134 h 458329"/>
                <a:gd name="connsiteX8" fmla="*/ 1486397 w 1582451"/>
                <a:gd name="connsiteY8" fmla="*/ 235084 h 458329"/>
                <a:gd name="connsiteX9" fmla="*/ 908547 w 1582451"/>
                <a:gd name="connsiteY9" fmla="*/ 127134 h 458329"/>
                <a:gd name="connsiteX10" fmla="*/ 327522 w 1582451"/>
                <a:gd name="connsiteY10" fmla="*/ 371609 h 458329"/>
                <a:gd name="connsiteX11" fmla="*/ 365622 w 1582451"/>
                <a:gd name="connsiteY11" fmla="*/ 317634 h 458329"/>
                <a:gd name="connsiteX12" fmla="*/ 168772 w 1582451"/>
                <a:gd name="connsiteY12" fmla="*/ 447809 h 458329"/>
                <a:gd name="connsiteX13" fmla="*/ 591047 w 1582451"/>
                <a:gd name="connsiteY13" fmla="*/ 79509 h 458329"/>
                <a:gd name="connsiteX14" fmla="*/ 149722 w 1582451"/>
                <a:gd name="connsiteY14" fmla="*/ 358909 h 458329"/>
                <a:gd name="connsiteX15" fmla="*/ 32247 w 1582451"/>
                <a:gd name="connsiteY15" fmla="*/ 441459 h 45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82451" h="458329">
                  <a:moveTo>
                    <a:pt x="32247" y="441459"/>
                  </a:moveTo>
                  <a:cubicBezTo>
                    <a:pt x="122734" y="390659"/>
                    <a:pt x="613272" y="103321"/>
                    <a:pt x="692647" y="54109"/>
                  </a:cubicBezTo>
                  <a:cubicBezTo>
                    <a:pt x="772022" y="4897"/>
                    <a:pt x="465635" y="146184"/>
                    <a:pt x="508497" y="146184"/>
                  </a:cubicBezTo>
                  <a:cubicBezTo>
                    <a:pt x="551359" y="146184"/>
                    <a:pt x="836051" y="71042"/>
                    <a:pt x="949822" y="54109"/>
                  </a:cubicBezTo>
                  <a:cubicBezTo>
                    <a:pt x="1063593" y="37176"/>
                    <a:pt x="1155139" y="49876"/>
                    <a:pt x="1191122" y="44584"/>
                  </a:cubicBezTo>
                  <a:cubicBezTo>
                    <a:pt x="1227105" y="39292"/>
                    <a:pt x="1100635" y="-15741"/>
                    <a:pt x="1165722" y="22359"/>
                  </a:cubicBezTo>
                  <a:cubicBezTo>
                    <a:pt x="1230809" y="60459"/>
                    <a:pt x="1563126" y="276888"/>
                    <a:pt x="1581647" y="273184"/>
                  </a:cubicBezTo>
                  <a:cubicBezTo>
                    <a:pt x="1600168" y="269480"/>
                    <a:pt x="1292722" y="6484"/>
                    <a:pt x="1276847" y="134"/>
                  </a:cubicBezTo>
                  <a:cubicBezTo>
                    <a:pt x="1260972" y="-6216"/>
                    <a:pt x="1547780" y="213917"/>
                    <a:pt x="1486397" y="235084"/>
                  </a:cubicBezTo>
                  <a:cubicBezTo>
                    <a:pt x="1425014" y="256251"/>
                    <a:pt x="1101693" y="104380"/>
                    <a:pt x="908547" y="127134"/>
                  </a:cubicBezTo>
                  <a:cubicBezTo>
                    <a:pt x="715401" y="149888"/>
                    <a:pt x="418009" y="339859"/>
                    <a:pt x="327522" y="371609"/>
                  </a:cubicBezTo>
                  <a:cubicBezTo>
                    <a:pt x="237035" y="403359"/>
                    <a:pt x="392080" y="304934"/>
                    <a:pt x="365622" y="317634"/>
                  </a:cubicBezTo>
                  <a:cubicBezTo>
                    <a:pt x="339164" y="330334"/>
                    <a:pt x="131201" y="487496"/>
                    <a:pt x="168772" y="447809"/>
                  </a:cubicBezTo>
                  <a:cubicBezTo>
                    <a:pt x="206343" y="408122"/>
                    <a:pt x="594222" y="94326"/>
                    <a:pt x="591047" y="79509"/>
                  </a:cubicBezTo>
                  <a:cubicBezTo>
                    <a:pt x="587872" y="64692"/>
                    <a:pt x="238093" y="300172"/>
                    <a:pt x="149722" y="358909"/>
                  </a:cubicBezTo>
                  <a:cubicBezTo>
                    <a:pt x="61351" y="417646"/>
                    <a:pt x="-58240" y="492259"/>
                    <a:pt x="32247" y="44145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6" name="フリーフォーム 475">
              <a:extLst>
                <a:ext uri="{FF2B5EF4-FFF2-40B4-BE49-F238E27FC236}">
                  <a16:creationId xmlns:a16="http://schemas.microsoft.com/office/drawing/2014/main" id="{DE7C881C-109F-5283-248B-B9C8E756A950}"/>
                </a:ext>
              </a:extLst>
            </p:cNvPr>
            <p:cNvSpPr/>
            <p:nvPr/>
          </p:nvSpPr>
          <p:spPr>
            <a:xfrm>
              <a:off x="4355696" y="6543585"/>
              <a:ext cx="127891" cy="327324"/>
            </a:xfrm>
            <a:custGeom>
              <a:avLst/>
              <a:gdLst>
                <a:gd name="connsiteX0" fmla="*/ 3579 w 127891"/>
                <a:gd name="connsiteY0" fmla="*/ 90 h 327324"/>
                <a:gd name="connsiteX1" fmla="*/ 32154 w 127891"/>
                <a:gd name="connsiteY1" fmla="*/ 44540 h 327324"/>
                <a:gd name="connsiteX2" fmla="*/ 111529 w 127891"/>
                <a:gd name="connsiteY2" fmla="*/ 158840 h 327324"/>
                <a:gd name="connsiteX3" fmla="*/ 124229 w 127891"/>
                <a:gd name="connsiteY3" fmla="*/ 327115 h 327324"/>
                <a:gd name="connsiteX4" fmla="*/ 63904 w 127891"/>
                <a:gd name="connsiteY4" fmla="*/ 190590 h 327324"/>
                <a:gd name="connsiteX5" fmla="*/ 6754 w 127891"/>
                <a:gd name="connsiteY5" fmla="*/ 54065 h 327324"/>
                <a:gd name="connsiteX6" fmla="*/ 3579 w 127891"/>
                <a:gd name="connsiteY6" fmla="*/ 90 h 327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891" h="327324">
                  <a:moveTo>
                    <a:pt x="3579" y="90"/>
                  </a:moveTo>
                  <a:cubicBezTo>
                    <a:pt x="7812" y="-1497"/>
                    <a:pt x="14162" y="18082"/>
                    <a:pt x="32154" y="44540"/>
                  </a:cubicBezTo>
                  <a:cubicBezTo>
                    <a:pt x="50146" y="70998"/>
                    <a:pt x="96183" y="111744"/>
                    <a:pt x="111529" y="158840"/>
                  </a:cubicBezTo>
                  <a:cubicBezTo>
                    <a:pt x="126875" y="205936"/>
                    <a:pt x="132166" y="321823"/>
                    <a:pt x="124229" y="327115"/>
                  </a:cubicBezTo>
                  <a:cubicBezTo>
                    <a:pt x="116292" y="332407"/>
                    <a:pt x="83483" y="236098"/>
                    <a:pt x="63904" y="190590"/>
                  </a:cubicBezTo>
                  <a:cubicBezTo>
                    <a:pt x="44325" y="145082"/>
                    <a:pt x="16279" y="86344"/>
                    <a:pt x="6754" y="54065"/>
                  </a:cubicBezTo>
                  <a:cubicBezTo>
                    <a:pt x="-2771" y="21786"/>
                    <a:pt x="-654" y="1677"/>
                    <a:pt x="3579" y="9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7" name="フリーフォーム 476">
              <a:extLst>
                <a:ext uri="{FF2B5EF4-FFF2-40B4-BE49-F238E27FC236}">
                  <a16:creationId xmlns:a16="http://schemas.microsoft.com/office/drawing/2014/main" id="{5EAFF6A1-DE1B-7EA8-E32F-98806F0BCCA3}"/>
                </a:ext>
              </a:extLst>
            </p:cNvPr>
            <p:cNvSpPr/>
            <p:nvPr/>
          </p:nvSpPr>
          <p:spPr>
            <a:xfrm>
              <a:off x="4537634" y="7022995"/>
              <a:ext cx="150276" cy="492381"/>
            </a:xfrm>
            <a:custGeom>
              <a:avLst/>
              <a:gdLst>
                <a:gd name="connsiteX0" fmla="*/ 5791 w 150276"/>
                <a:gd name="connsiteY0" fmla="*/ 105 h 492381"/>
                <a:gd name="connsiteX1" fmla="*/ 2616 w 150276"/>
                <a:gd name="connsiteY1" fmla="*/ 212830 h 492381"/>
                <a:gd name="connsiteX2" fmla="*/ 28016 w 150276"/>
                <a:gd name="connsiteY2" fmla="*/ 355705 h 492381"/>
                <a:gd name="connsiteX3" fmla="*/ 88341 w 150276"/>
                <a:gd name="connsiteY3" fmla="*/ 403330 h 492381"/>
                <a:gd name="connsiteX4" fmla="*/ 15316 w 150276"/>
                <a:gd name="connsiteY4" fmla="*/ 374755 h 492381"/>
                <a:gd name="connsiteX5" fmla="*/ 12141 w 150276"/>
                <a:gd name="connsiteY5" fmla="*/ 492230 h 492381"/>
                <a:gd name="connsiteX6" fmla="*/ 148666 w 150276"/>
                <a:gd name="connsiteY6" fmla="*/ 396980 h 492381"/>
                <a:gd name="connsiteX7" fmla="*/ 81991 w 150276"/>
                <a:gd name="connsiteY7" fmla="*/ 289030 h 492381"/>
                <a:gd name="connsiteX8" fmla="*/ 5791 w 150276"/>
                <a:gd name="connsiteY8" fmla="*/ 241405 h 492381"/>
                <a:gd name="connsiteX9" fmla="*/ 5791 w 150276"/>
                <a:gd name="connsiteY9" fmla="*/ 105 h 4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276" h="492381">
                  <a:moveTo>
                    <a:pt x="5791" y="105"/>
                  </a:moveTo>
                  <a:cubicBezTo>
                    <a:pt x="5262" y="-4658"/>
                    <a:pt x="-1088" y="153563"/>
                    <a:pt x="2616" y="212830"/>
                  </a:cubicBezTo>
                  <a:cubicBezTo>
                    <a:pt x="6320" y="272097"/>
                    <a:pt x="13729" y="323955"/>
                    <a:pt x="28016" y="355705"/>
                  </a:cubicBezTo>
                  <a:cubicBezTo>
                    <a:pt x="42304" y="387455"/>
                    <a:pt x="90458" y="400155"/>
                    <a:pt x="88341" y="403330"/>
                  </a:cubicBezTo>
                  <a:cubicBezTo>
                    <a:pt x="86224" y="406505"/>
                    <a:pt x="28016" y="359938"/>
                    <a:pt x="15316" y="374755"/>
                  </a:cubicBezTo>
                  <a:cubicBezTo>
                    <a:pt x="2616" y="389572"/>
                    <a:pt x="-10084" y="488526"/>
                    <a:pt x="12141" y="492230"/>
                  </a:cubicBezTo>
                  <a:cubicBezTo>
                    <a:pt x="34366" y="495934"/>
                    <a:pt x="137024" y="430847"/>
                    <a:pt x="148666" y="396980"/>
                  </a:cubicBezTo>
                  <a:cubicBezTo>
                    <a:pt x="160308" y="363113"/>
                    <a:pt x="105803" y="314959"/>
                    <a:pt x="81991" y="289030"/>
                  </a:cubicBezTo>
                  <a:cubicBezTo>
                    <a:pt x="58179" y="263101"/>
                    <a:pt x="16904" y="294322"/>
                    <a:pt x="5791" y="241405"/>
                  </a:cubicBezTo>
                  <a:cubicBezTo>
                    <a:pt x="-5322" y="188488"/>
                    <a:pt x="6320" y="4868"/>
                    <a:pt x="5791" y="10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8" name="フリーフォーム 477">
              <a:extLst>
                <a:ext uri="{FF2B5EF4-FFF2-40B4-BE49-F238E27FC236}">
                  <a16:creationId xmlns:a16="http://schemas.microsoft.com/office/drawing/2014/main" id="{018B0347-70C8-F78A-CA7D-8448107489E1}"/>
                </a:ext>
              </a:extLst>
            </p:cNvPr>
            <p:cNvSpPr/>
            <p:nvPr/>
          </p:nvSpPr>
          <p:spPr>
            <a:xfrm>
              <a:off x="3698659" y="7693634"/>
              <a:ext cx="667364" cy="377290"/>
            </a:xfrm>
            <a:custGeom>
              <a:avLst/>
              <a:gdLst>
                <a:gd name="connsiteX0" fmla="*/ 31966 w 667364"/>
                <a:gd name="connsiteY0" fmla="*/ 212116 h 377290"/>
                <a:gd name="connsiteX1" fmla="*/ 89116 w 667364"/>
                <a:gd name="connsiteY1" fmla="*/ 227991 h 377290"/>
                <a:gd name="connsiteX2" fmla="*/ 635216 w 667364"/>
                <a:gd name="connsiteY2" fmla="*/ 377216 h 377290"/>
                <a:gd name="connsiteX3" fmla="*/ 593941 w 667364"/>
                <a:gd name="connsiteY3" fmla="*/ 247041 h 377290"/>
                <a:gd name="connsiteX4" fmla="*/ 514566 w 667364"/>
                <a:gd name="connsiteY4" fmla="*/ 174016 h 377290"/>
                <a:gd name="connsiteX5" fmla="*/ 203416 w 667364"/>
                <a:gd name="connsiteY5" fmla="*/ 94641 h 377290"/>
                <a:gd name="connsiteX6" fmla="*/ 9741 w 667364"/>
                <a:gd name="connsiteY6" fmla="*/ 2566 h 377290"/>
                <a:gd name="connsiteX7" fmla="*/ 508216 w 667364"/>
                <a:gd name="connsiteY7" fmla="*/ 202591 h 377290"/>
                <a:gd name="connsiteX8" fmla="*/ 485991 w 667364"/>
                <a:gd name="connsiteY8" fmla="*/ 256566 h 377290"/>
                <a:gd name="connsiteX9" fmla="*/ 308191 w 667364"/>
                <a:gd name="connsiteY9" fmla="*/ 253391 h 377290"/>
                <a:gd name="connsiteX10" fmla="*/ 219291 w 667364"/>
                <a:gd name="connsiteY10" fmla="*/ 199416 h 377290"/>
                <a:gd name="connsiteX11" fmla="*/ 31966 w 667364"/>
                <a:gd name="connsiteY11" fmla="*/ 212116 h 377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7364" h="377290">
                  <a:moveTo>
                    <a:pt x="31966" y="212116"/>
                  </a:moveTo>
                  <a:cubicBezTo>
                    <a:pt x="10270" y="216878"/>
                    <a:pt x="89116" y="227991"/>
                    <a:pt x="89116" y="227991"/>
                  </a:cubicBezTo>
                  <a:cubicBezTo>
                    <a:pt x="189658" y="255508"/>
                    <a:pt x="551079" y="374041"/>
                    <a:pt x="635216" y="377216"/>
                  </a:cubicBezTo>
                  <a:cubicBezTo>
                    <a:pt x="719353" y="380391"/>
                    <a:pt x="614049" y="280908"/>
                    <a:pt x="593941" y="247041"/>
                  </a:cubicBezTo>
                  <a:cubicBezTo>
                    <a:pt x="573833" y="213174"/>
                    <a:pt x="579654" y="199416"/>
                    <a:pt x="514566" y="174016"/>
                  </a:cubicBezTo>
                  <a:cubicBezTo>
                    <a:pt x="449479" y="148616"/>
                    <a:pt x="287553" y="123216"/>
                    <a:pt x="203416" y="94641"/>
                  </a:cubicBezTo>
                  <a:cubicBezTo>
                    <a:pt x="119279" y="66066"/>
                    <a:pt x="-41059" y="-15426"/>
                    <a:pt x="9741" y="2566"/>
                  </a:cubicBezTo>
                  <a:cubicBezTo>
                    <a:pt x="60541" y="20558"/>
                    <a:pt x="428841" y="160258"/>
                    <a:pt x="508216" y="202591"/>
                  </a:cubicBezTo>
                  <a:cubicBezTo>
                    <a:pt x="587591" y="244924"/>
                    <a:pt x="519328" y="248099"/>
                    <a:pt x="485991" y="256566"/>
                  </a:cubicBezTo>
                  <a:cubicBezTo>
                    <a:pt x="452654" y="265033"/>
                    <a:pt x="352641" y="262916"/>
                    <a:pt x="308191" y="253391"/>
                  </a:cubicBezTo>
                  <a:cubicBezTo>
                    <a:pt x="263741" y="243866"/>
                    <a:pt x="266387" y="206824"/>
                    <a:pt x="219291" y="199416"/>
                  </a:cubicBezTo>
                  <a:cubicBezTo>
                    <a:pt x="172195" y="192008"/>
                    <a:pt x="53662" y="207354"/>
                    <a:pt x="31966" y="21211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9" name="フリーフォーム 478">
              <a:extLst>
                <a:ext uri="{FF2B5EF4-FFF2-40B4-BE49-F238E27FC236}">
                  <a16:creationId xmlns:a16="http://schemas.microsoft.com/office/drawing/2014/main" id="{4DC3A2C6-D093-A1A3-E8F4-889C273B3C9F}"/>
                </a:ext>
              </a:extLst>
            </p:cNvPr>
            <p:cNvSpPr/>
            <p:nvPr/>
          </p:nvSpPr>
          <p:spPr>
            <a:xfrm>
              <a:off x="3427445" y="7737436"/>
              <a:ext cx="424765" cy="177019"/>
            </a:xfrm>
            <a:custGeom>
              <a:avLst/>
              <a:gdLst>
                <a:gd name="connsiteX0" fmla="*/ 1555 w 424765"/>
                <a:gd name="connsiteY0" fmla="*/ 39 h 177019"/>
                <a:gd name="connsiteX1" fmla="*/ 414305 w 424765"/>
                <a:gd name="connsiteY1" fmla="*/ 165139 h 177019"/>
                <a:gd name="connsiteX2" fmla="*/ 277780 w 424765"/>
                <a:gd name="connsiteY2" fmla="*/ 149264 h 177019"/>
                <a:gd name="connsiteX3" fmla="*/ 1555 w 424765"/>
                <a:gd name="connsiteY3" fmla="*/ 39 h 17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4765" h="177019">
                  <a:moveTo>
                    <a:pt x="1555" y="39"/>
                  </a:moveTo>
                  <a:cubicBezTo>
                    <a:pt x="24309" y="2685"/>
                    <a:pt x="368268" y="140268"/>
                    <a:pt x="414305" y="165139"/>
                  </a:cubicBezTo>
                  <a:cubicBezTo>
                    <a:pt x="460342" y="190010"/>
                    <a:pt x="343397" y="171489"/>
                    <a:pt x="277780" y="149264"/>
                  </a:cubicBezTo>
                  <a:cubicBezTo>
                    <a:pt x="212163" y="127039"/>
                    <a:pt x="-21199" y="-2607"/>
                    <a:pt x="1555" y="3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0" name="フリーフォーム 479">
              <a:extLst>
                <a:ext uri="{FF2B5EF4-FFF2-40B4-BE49-F238E27FC236}">
                  <a16:creationId xmlns:a16="http://schemas.microsoft.com/office/drawing/2014/main" id="{35F69EC2-C5EB-FB94-1BF2-E887D3A98DD4}"/>
                </a:ext>
              </a:extLst>
            </p:cNvPr>
            <p:cNvSpPr/>
            <p:nvPr/>
          </p:nvSpPr>
          <p:spPr>
            <a:xfrm>
              <a:off x="4806347" y="8034501"/>
              <a:ext cx="391699" cy="129629"/>
            </a:xfrm>
            <a:custGeom>
              <a:avLst/>
              <a:gdLst>
                <a:gd name="connsiteX0" fmla="*/ 603 w 391699"/>
                <a:gd name="connsiteY0" fmla="*/ 103024 h 129629"/>
                <a:gd name="connsiteX1" fmla="*/ 187928 w 391699"/>
                <a:gd name="connsiteY1" fmla="*/ 4599 h 129629"/>
                <a:gd name="connsiteX2" fmla="*/ 391128 w 391699"/>
                <a:gd name="connsiteY2" fmla="*/ 20474 h 129629"/>
                <a:gd name="connsiteX3" fmla="*/ 245078 w 391699"/>
                <a:gd name="connsiteY3" fmla="*/ 58574 h 129629"/>
                <a:gd name="connsiteX4" fmla="*/ 130778 w 391699"/>
                <a:gd name="connsiteY4" fmla="*/ 128424 h 129629"/>
                <a:gd name="connsiteX5" fmla="*/ 603 w 391699"/>
                <a:gd name="connsiteY5" fmla="*/ 103024 h 129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1699" h="129629">
                  <a:moveTo>
                    <a:pt x="603" y="103024"/>
                  </a:moveTo>
                  <a:cubicBezTo>
                    <a:pt x="10128" y="82387"/>
                    <a:pt x="122841" y="18357"/>
                    <a:pt x="187928" y="4599"/>
                  </a:cubicBezTo>
                  <a:cubicBezTo>
                    <a:pt x="253016" y="-9159"/>
                    <a:pt x="381603" y="11478"/>
                    <a:pt x="391128" y="20474"/>
                  </a:cubicBezTo>
                  <a:cubicBezTo>
                    <a:pt x="400653" y="29470"/>
                    <a:pt x="288470" y="40582"/>
                    <a:pt x="245078" y="58574"/>
                  </a:cubicBezTo>
                  <a:cubicBezTo>
                    <a:pt x="201686" y="76566"/>
                    <a:pt x="164645" y="123662"/>
                    <a:pt x="130778" y="128424"/>
                  </a:cubicBezTo>
                  <a:cubicBezTo>
                    <a:pt x="96911" y="133186"/>
                    <a:pt x="-8922" y="123661"/>
                    <a:pt x="603" y="10302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1" name="フリーフォーム 480">
              <a:extLst>
                <a:ext uri="{FF2B5EF4-FFF2-40B4-BE49-F238E27FC236}">
                  <a16:creationId xmlns:a16="http://schemas.microsoft.com/office/drawing/2014/main" id="{41A6BA11-F64D-9436-DBAD-C76D30A77DA8}"/>
                </a:ext>
              </a:extLst>
            </p:cNvPr>
            <p:cNvSpPr/>
            <p:nvPr/>
          </p:nvSpPr>
          <p:spPr>
            <a:xfrm>
              <a:off x="4505323" y="8121190"/>
              <a:ext cx="113360" cy="398657"/>
            </a:xfrm>
            <a:custGeom>
              <a:avLst/>
              <a:gdLst>
                <a:gd name="connsiteX0" fmla="*/ 107952 w 113360"/>
                <a:gd name="connsiteY0" fmla="*/ 3635 h 398657"/>
                <a:gd name="connsiteX1" fmla="*/ 2 w 113360"/>
                <a:gd name="connsiteY1" fmla="*/ 397335 h 398657"/>
                <a:gd name="connsiteX2" fmla="*/ 111127 w 113360"/>
                <a:gd name="connsiteY2" fmla="*/ 133810 h 398657"/>
                <a:gd name="connsiteX3" fmla="*/ 76202 w 113360"/>
                <a:gd name="connsiteY3" fmla="*/ 197310 h 398657"/>
                <a:gd name="connsiteX4" fmla="*/ 107952 w 113360"/>
                <a:gd name="connsiteY4" fmla="*/ 3635 h 398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60" h="398657">
                  <a:moveTo>
                    <a:pt x="107952" y="3635"/>
                  </a:moveTo>
                  <a:cubicBezTo>
                    <a:pt x="95252" y="36973"/>
                    <a:pt x="-527" y="375639"/>
                    <a:pt x="2" y="397335"/>
                  </a:cubicBezTo>
                  <a:cubicBezTo>
                    <a:pt x="531" y="419031"/>
                    <a:pt x="98427" y="167148"/>
                    <a:pt x="111127" y="133810"/>
                  </a:cubicBezTo>
                  <a:cubicBezTo>
                    <a:pt x="123827" y="100473"/>
                    <a:pt x="78319" y="217947"/>
                    <a:pt x="76202" y="197310"/>
                  </a:cubicBezTo>
                  <a:cubicBezTo>
                    <a:pt x="74085" y="176673"/>
                    <a:pt x="120652" y="-29703"/>
                    <a:pt x="107952" y="363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2" name="フリーフォーム 481">
              <a:extLst>
                <a:ext uri="{FF2B5EF4-FFF2-40B4-BE49-F238E27FC236}">
                  <a16:creationId xmlns:a16="http://schemas.microsoft.com/office/drawing/2014/main" id="{568270B9-4B91-5134-73E1-9F584277B10E}"/>
                </a:ext>
              </a:extLst>
            </p:cNvPr>
            <p:cNvSpPr/>
            <p:nvPr/>
          </p:nvSpPr>
          <p:spPr>
            <a:xfrm>
              <a:off x="3994008" y="8174384"/>
              <a:ext cx="640200" cy="598245"/>
            </a:xfrm>
            <a:custGeom>
              <a:avLst/>
              <a:gdLst>
                <a:gd name="connsiteX0" fmla="*/ 142 w 640200"/>
                <a:gd name="connsiteY0" fmla="*/ 598141 h 598245"/>
                <a:gd name="connsiteX1" fmla="*/ 409717 w 640200"/>
                <a:gd name="connsiteY1" fmla="*/ 382241 h 598245"/>
                <a:gd name="connsiteX2" fmla="*/ 552592 w 640200"/>
                <a:gd name="connsiteY2" fmla="*/ 229841 h 598245"/>
                <a:gd name="connsiteX3" fmla="*/ 374792 w 640200"/>
                <a:gd name="connsiteY3" fmla="*/ 366366 h 598245"/>
                <a:gd name="connsiteX4" fmla="*/ 482742 w 640200"/>
                <a:gd name="connsiteY4" fmla="*/ 226666 h 598245"/>
                <a:gd name="connsiteX5" fmla="*/ 638317 w 640200"/>
                <a:gd name="connsiteY5" fmla="*/ 1241 h 598245"/>
                <a:gd name="connsiteX6" fmla="*/ 368442 w 640200"/>
                <a:gd name="connsiteY6" fmla="*/ 334616 h 598245"/>
                <a:gd name="connsiteX7" fmla="*/ 457342 w 640200"/>
                <a:gd name="connsiteY7" fmla="*/ 353666 h 598245"/>
                <a:gd name="connsiteX8" fmla="*/ 142 w 640200"/>
                <a:gd name="connsiteY8" fmla="*/ 598141 h 59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0200" h="598245">
                  <a:moveTo>
                    <a:pt x="142" y="598141"/>
                  </a:moveTo>
                  <a:cubicBezTo>
                    <a:pt x="-7796" y="602904"/>
                    <a:pt x="317642" y="443624"/>
                    <a:pt x="409717" y="382241"/>
                  </a:cubicBezTo>
                  <a:cubicBezTo>
                    <a:pt x="501792" y="320858"/>
                    <a:pt x="558413" y="232487"/>
                    <a:pt x="552592" y="229841"/>
                  </a:cubicBezTo>
                  <a:cubicBezTo>
                    <a:pt x="546771" y="227195"/>
                    <a:pt x="386434" y="366895"/>
                    <a:pt x="374792" y="366366"/>
                  </a:cubicBezTo>
                  <a:cubicBezTo>
                    <a:pt x="363150" y="365837"/>
                    <a:pt x="438821" y="287520"/>
                    <a:pt x="482742" y="226666"/>
                  </a:cubicBezTo>
                  <a:cubicBezTo>
                    <a:pt x="526663" y="165812"/>
                    <a:pt x="657367" y="-16751"/>
                    <a:pt x="638317" y="1241"/>
                  </a:cubicBezTo>
                  <a:cubicBezTo>
                    <a:pt x="619267" y="19233"/>
                    <a:pt x="398605" y="275878"/>
                    <a:pt x="368442" y="334616"/>
                  </a:cubicBezTo>
                  <a:cubicBezTo>
                    <a:pt x="338279" y="393354"/>
                    <a:pt x="513963" y="312920"/>
                    <a:pt x="457342" y="353666"/>
                  </a:cubicBezTo>
                  <a:cubicBezTo>
                    <a:pt x="400721" y="394412"/>
                    <a:pt x="8080" y="593378"/>
                    <a:pt x="142" y="59814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3" name="フリーフォーム 482">
              <a:extLst>
                <a:ext uri="{FF2B5EF4-FFF2-40B4-BE49-F238E27FC236}">
                  <a16:creationId xmlns:a16="http://schemas.microsoft.com/office/drawing/2014/main" id="{89745F66-2D15-136A-B486-F44FBB4EF07A}"/>
                </a:ext>
              </a:extLst>
            </p:cNvPr>
            <p:cNvSpPr/>
            <p:nvPr/>
          </p:nvSpPr>
          <p:spPr>
            <a:xfrm>
              <a:off x="3586442" y="8550193"/>
              <a:ext cx="919180" cy="682814"/>
            </a:xfrm>
            <a:custGeom>
              <a:avLst/>
              <a:gdLst>
                <a:gd name="connsiteX0" fmla="*/ 626783 w 919180"/>
                <a:gd name="connsiteY0" fmla="*/ 184232 h 682814"/>
                <a:gd name="connsiteX1" fmla="*/ 537883 w 919180"/>
                <a:gd name="connsiteY1" fmla="*/ 416007 h 682814"/>
                <a:gd name="connsiteX2" fmla="*/ 433108 w 919180"/>
                <a:gd name="connsiteY2" fmla="*/ 495382 h 682814"/>
                <a:gd name="connsiteX3" fmla="*/ 277533 w 919180"/>
                <a:gd name="connsiteY3" fmla="*/ 511257 h 682814"/>
                <a:gd name="connsiteX4" fmla="*/ 306108 w 919180"/>
                <a:gd name="connsiteY4" fmla="*/ 390607 h 682814"/>
                <a:gd name="connsiteX5" fmla="*/ 255308 w 919180"/>
                <a:gd name="connsiteY5" fmla="*/ 527132 h 682814"/>
                <a:gd name="connsiteX6" fmla="*/ 366433 w 919180"/>
                <a:gd name="connsiteY6" fmla="*/ 593807 h 682814"/>
                <a:gd name="connsiteX7" fmla="*/ 290233 w 919180"/>
                <a:gd name="connsiteY7" fmla="*/ 682707 h 682814"/>
                <a:gd name="connsiteX8" fmla="*/ 258483 w 919180"/>
                <a:gd name="connsiteY8" fmla="*/ 612857 h 682814"/>
                <a:gd name="connsiteX9" fmla="*/ 1308 w 919180"/>
                <a:gd name="connsiteY9" fmla="*/ 654132 h 682814"/>
                <a:gd name="connsiteX10" fmla="*/ 382308 w 919180"/>
                <a:gd name="connsiteY10" fmla="*/ 644607 h 682814"/>
                <a:gd name="connsiteX11" fmla="*/ 410883 w 919180"/>
                <a:gd name="connsiteY11" fmla="*/ 641432 h 682814"/>
                <a:gd name="connsiteX12" fmla="*/ 668058 w 919180"/>
                <a:gd name="connsiteY12" fmla="*/ 352507 h 682814"/>
                <a:gd name="connsiteX13" fmla="*/ 918883 w 919180"/>
                <a:gd name="connsiteY13" fmla="*/ 82 h 682814"/>
                <a:gd name="connsiteX14" fmla="*/ 617258 w 919180"/>
                <a:gd name="connsiteY14" fmla="*/ 384257 h 682814"/>
                <a:gd name="connsiteX15" fmla="*/ 626783 w 919180"/>
                <a:gd name="connsiteY15" fmla="*/ 184232 h 68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19180" h="682814">
                  <a:moveTo>
                    <a:pt x="626783" y="184232"/>
                  </a:moveTo>
                  <a:cubicBezTo>
                    <a:pt x="613554" y="189524"/>
                    <a:pt x="570162" y="364149"/>
                    <a:pt x="537883" y="416007"/>
                  </a:cubicBezTo>
                  <a:cubicBezTo>
                    <a:pt x="505604" y="467865"/>
                    <a:pt x="476500" y="479507"/>
                    <a:pt x="433108" y="495382"/>
                  </a:cubicBezTo>
                  <a:cubicBezTo>
                    <a:pt x="389716" y="511257"/>
                    <a:pt x="298700" y="528719"/>
                    <a:pt x="277533" y="511257"/>
                  </a:cubicBezTo>
                  <a:cubicBezTo>
                    <a:pt x="256366" y="493795"/>
                    <a:pt x="309812" y="387961"/>
                    <a:pt x="306108" y="390607"/>
                  </a:cubicBezTo>
                  <a:cubicBezTo>
                    <a:pt x="302404" y="393253"/>
                    <a:pt x="245254" y="493265"/>
                    <a:pt x="255308" y="527132"/>
                  </a:cubicBezTo>
                  <a:cubicBezTo>
                    <a:pt x="265362" y="560999"/>
                    <a:pt x="360612" y="567878"/>
                    <a:pt x="366433" y="593807"/>
                  </a:cubicBezTo>
                  <a:cubicBezTo>
                    <a:pt x="372254" y="619736"/>
                    <a:pt x="308225" y="679532"/>
                    <a:pt x="290233" y="682707"/>
                  </a:cubicBezTo>
                  <a:cubicBezTo>
                    <a:pt x="272241" y="685882"/>
                    <a:pt x="306637" y="617619"/>
                    <a:pt x="258483" y="612857"/>
                  </a:cubicBezTo>
                  <a:cubicBezTo>
                    <a:pt x="210329" y="608095"/>
                    <a:pt x="-19329" y="648840"/>
                    <a:pt x="1308" y="654132"/>
                  </a:cubicBezTo>
                  <a:cubicBezTo>
                    <a:pt x="21945" y="659424"/>
                    <a:pt x="314046" y="646724"/>
                    <a:pt x="382308" y="644607"/>
                  </a:cubicBezTo>
                  <a:cubicBezTo>
                    <a:pt x="450570" y="642490"/>
                    <a:pt x="363258" y="690115"/>
                    <a:pt x="410883" y="641432"/>
                  </a:cubicBezTo>
                  <a:cubicBezTo>
                    <a:pt x="458508" y="592749"/>
                    <a:pt x="583391" y="459399"/>
                    <a:pt x="668058" y="352507"/>
                  </a:cubicBezTo>
                  <a:cubicBezTo>
                    <a:pt x="752725" y="245615"/>
                    <a:pt x="927350" y="-5210"/>
                    <a:pt x="918883" y="82"/>
                  </a:cubicBezTo>
                  <a:cubicBezTo>
                    <a:pt x="910416" y="5374"/>
                    <a:pt x="667000" y="353036"/>
                    <a:pt x="617258" y="384257"/>
                  </a:cubicBezTo>
                  <a:cubicBezTo>
                    <a:pt x="567516" y="415478"/>
                    <a:pt x="640012" y="178940"/>
                    <a:pt x="626783" y="18423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4" name="フリーフォーム 483">
              <a:extLst>
                <a:ext uri="{FF2B5EF4-FFF2-40B4-BE49-F238E27FC236}">
                  <a16:creationId xmlns:a16="http://schemas.microsoft.com/office/drawing/2014/main" id="{23602DA7-D15D-9512-6DE9-C5DB093B5987}"/>
                </a:ext>
              </a:extLst>
            </p:cNvPr>
            <p:cNvSpPr/>
            <p:nvPr/>
          </p:nvSpPr>
          <p:spPr>
            <a:xfrm>
              <a:off x="3882936" y="8422797"/>
              <a:ext cx="473207" cy="514986"/>
            </a:xfrm>
            <a:custGeom>
              <a:avLst/>
              <a:gdLst>
                <a:gd name="connsiteX0" fmla="*/ 89 w 473207"/>
                <a:gd name="connsiteY0" fmla="*/ 464028 h 514986"/>
                <a:gd name="connsiteX1" fmla="*/ 203289 w 473207"/>
                <a:gd name="connsiteY1" fmla="*/ 464028 h 514986"/>
                <a:gd name="connsiteX2" fmla="*/ 362039 w 473207"/>
                <a:gd name="connsiteY2" fmla="*/ 514828 h 514986"/>
                <a:gd name="connsiteX3" fmla="*/ 247739 w 473207"/>
                <a:gd name="connsiteY3" fmla="*/ 444978 h 514986"/>
                <a:gd name="connsiteX4" fmla="*/ 146139 w 473207"/>
                <a:gd name="connsiteY4" fmla="*/ 429103 h 514986"/>
                <a:gd name="connsiteX5" fmla="*/ 209639 w 473207"/>
                <a:gd name="connsiteY5" fmla="*/ 343378 h 514986"/>
                <a:gd name="connsiteX6" fmla="*/ 473164 w 473207"/>
                <a:gd name="connsiteY6" fmla="*/ 478 h 514986"/>
                <a:gd name="connsiteX7" fmla="*/ 228689 w 473207"/>
                <a:gd name="connsiteY7" fmla="*/ 273528 h 514986"/>
                <a:gd name="connsiteX8" fmla="*/ 89 w 473207"/>
                <a:gd name="connsiteY8" fmla="*/ 464028 h 51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3207" h="514986">
                  <a:moveTo>
                    <a:pt x="89" y="464028"/>
                  </a:moveTo>
                  <a:cubicBezTo>
                    <a:pt x="-4144" y="495778"/>
                    <a:pt x="142964" y="455561"/>
                    <a:pt x="203289" y="464028"/>
                  </a:cubicBezTo>
                  <a:cubicBezTo>
                    <a:pt x="263614" y="472495"/>
                    <a:pt x="354631" y="518003"/>
                    <a:pt x="362039" y="514828"/>
                  </a:cubicBezTo>
                  <a:cubicBezTo>
                    <a:pt x="369447" y="511653"/>
                    <a:pt x="283722" y="459265"/>
                    <a:pt x="247739" y="444978"/>
                  </a:cubicBezTo>
                  <a:cubicBezTo>
                    <a:pt x="211756" y="430691"/>
                    <a:pt x="152489" y="446036"/>
                    <a:pt x="146139" y="429103"/>
                  </a:cubicBezTo>
                  <a:cubicBezTo>
                    <a:pt x="139789" y="412170"/>
                    <a:pt x="209639" y="343378"/>
                    <a:pt x="209639" y="343378"/>
                  </a:cubicBezTo>
                  <a:cubicBezTo>
                    <a:pt x="264143" y="271941"/>
                    <a:pt x="469989" y="12120"/>
                    <a:pt x="473164" y="478"/>
                  </a:cubicBezTo>
                  <a:cubicBezTo>
                    <a:pt x="476339" y="-11164"/>
                    <a:pt x="303831" y="192565"/>
                    <a:pt x="228689" y="273528"/>
                  </a:cubicBezTo>
                  <a:cubicBezTo>
                    <a:pt x="153547" y="354491"/>
                    <a:pt x="4322" y="432278"/>
                    <a:pt x="89" y="46402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5" name="フリーフォーム 484">
              <a:extLst>
                <a:ext uri="{FF2B5EF4-FFF2-40B4-BE49-F238E27FC236}">
                  <a16:creationId xmlns:a16="http://schemas.microsoft.com/office/drawing/2014/main" id="{20C3F32C-17B2-FA68-745E-D280F0ED8ADA}"/>
                </a:ext>
              </a:extLst>
            </p:cNvPr>
            <p:cNvSpPr/>
            <p:nvPr/>
          </p:nvSpPr>
          <p:spPr>
            <a:xfrm>
              <a:off x="3764296" y="8854995"/>
              <a:ext cx="356159" cy="377097"/>
            </a:xfrm>
            <a:custGeom>
              <a:avLst/>
              <a:gdLst>
                <a:gd name="connsiteX0" fmla="*/ 4429 w 356159"/>
                <a:gd name="connsiteY0" fmla="*/ 79455 h 377097"/>
                <a:gd name="connsiteX1" fmla="*/ 55229 w 356159"/>
                <a:gd name="connsiteY1" fmla="*/ 85805 h 377097"/>
                <a:gd name="connsiteX2" fmla="*/ 312404 w 356159"/>
                <a:gd name="connsiteY2" fmla="*/ 79455 h 377097"/>
                <a:gd name="connsiteX3" fmla="*/ 337804 w 356159"/>
                <a:gd name="connsiteY3" fmla="*/ 92155 h 377097"/>
                <a:gd name="connsiteX4" fmla="*/ 121904 w 356159"/>
                <a:gd name="connsiteY4" fmla="*/ 123905 h 377097"/>
                <a:gd name="connsiteX5" fmla="*/ 207629 w 356159"/>
                <a:gd name="connsiteY5" fmla="*/ 165180 h 377097"/>
                <a:gd name="connsiteX6" fmla="*/ 280654 w 356159"/>
                <a:gd name="connsiteY6" fmla="*/ 171530 h 377097"/>
                <a:gd name="connsiteX7" fmla="*/ 102854 w 356159"/>
                <a:gd name="connsiteY7" fmla="*/ 196930 h 377097"/>
                <a:gd name="connsiteX8" fmla="*/ 71104 w 356159"/>
                <a:gd name="connsiteY8" fmla="*/ 222330 h 377097"/>
                <a:gd name="connsiteX9" fmla="*/ 191754 w 356159"/>
                <a:gd name="connsiteY9" fmla="*/ 273130 h 377097"/>
                <a:gd name="connsiteX10" fmla="*/ 121904 w 356159"/>
                <a:gd name="connsiteY10" fmla="*/ 342980 h 377097"/>
                <a:gd name="connsiteX11" fmla="*/ 194929 w 356159"/>
                <a:gd name="connsiteY11" fmla="*/ 371555 h 377097"/>
                <a:gd name="connsiteX12" fmla="*/ 350504 w 356159"/>
                <a:gd name="connsiteY12" fmla="*/ 235030 h 377097"/>
                <a:gd name="connsiteX13" fmla="*/ 150479 w 356159"/>
                <a:gd name="connsiteY13" fmla="*/ 206455 h 377097"/>
                <a:gd name="connsiteX14" fmla="*/ 290179 w 356159"/>
                <a:gd name="connsiteY14" fmla="*/ 73105 h 377097"/>
                <a:gd name="connsiteX15" fmla="*/ 153654 w 356159"/>
                <a:gd name="connsiteY15" fmla="*/ 73105 h 377097"/>
                <a:gd name="connsiteX16" fmla="*/ 125079 w 356159"/>
                <a:gd name="connsiteY16" fmla="*/ 80 h 377097"/>
                <a:gd name="connsiteX17" fmla="*/ 128254 w 356159"/>
                <a:gd name="connsiteY17" fmla="*/ 88980 h 377097"/>
                <a:gd name="connsiteX18" fmla="*/ 4429 w 356159"/>
                <a:gd name="connsiteY18" fmla="*/ 79455 h 37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6159" h="377097">
                  <a:moveTo>
                    <a:pt x="4429" y="79455"/>
                  </a:moveTo>
                  <a:cubicBezTo>
                    <a:pt x="-7742" y="78926"/>
                    <a:pt x="3900" y="85805"/>
                    <a:pt x="55229" y="85805"/>
                  </a:cubicBezTo>
                  <a:cubicBezTo>
                    <a:pt x="106558" y="85805"/>
                    <a:pt x="265308" y="78397"/>
                    <a:pt x="312404" y="79455"/>
                  </a:cubicBezTo>
                  <a:cubicBezTo>
                    <a:pt x="359500" y="80513"/>
                    <a:pt x="369554" y="84747"/>
                    <a:pt x="337804" y="92155"/>
                  </a:cubicBezTo>
                  <a:cubicBezTo>
                    <a:pt x="306054" y="99563"/>
                    <a:pt x="143600" y="111734"/>
                    <a:pt x="121904" y="123905"/>
                  </a:cubicBezTo>
                  <a:cubicBezTo>
                    <a:pt x="100208" y="136076"/>
                    <a:pt x="181171" y="157242"/>
                    <a:pt x="207629" y="165180"/>
                  </a:cubicBezTo>
                  <a:cubicBezTo>
                    <a:pt x="234087" y="173118"/>
                    <a:pt x="298116" y="166238"/>
                    <a:pt x="280654" y="171530"/>
                  </a:cubicBezTo>
                  <a:cubicBezTo>
                    <a:pt x="263192" y="176822"/>
                    <a:pt x="137779" y="188463"/>
                    <a:pt x="102854" y="196930"/>
                  </a:cubicBezTo>
                  <a:cubicBezTo>
                    <a:pt x="67929" y="205397"/>
                    <a:pt x="56287" y="209630"/>
                    <a:pt x="71104" y="222330"/>
                  </a:cubicBezTo>
                  <a:cubicBezTo>
                    <a:pt x="85921" y="235030"/>
                    <a:pt x="183287" y="253022"/>
                    <a:pt x="191754" y="273130"/>
                  </a:cubicBezTo>
                  <a:cubicBezTo>
                    <a:pt x="200221" y="293238"/>
                    <a:pt x="121375" y="326576"/>
                    <a:pt x="121904" y="342980"/>
                  </a:cubicBezTo>
                  <a:cubicBezTo>
                    <a:pt x="122433" y="359384"/>
                    <a:pt x="156829" y="389547"/>
                    <a:pt x="194929" y="371555"/>
                  </a:cubicBezTo>
                  <a:cubicBezTo>
                    <a:pt x="233029" y="353563"/>
                    <a:pt x="357912" y="262547"/>
                    <a:pt x="350504" y="235030"/>
                  </a:cubicBezTo>
                  <a:cubicBezTo>
                    <a:pt x="343096" y="207513"/>
                    <a:pt x="160533" y="233443"/>
                    <a:pt x="150479" y="206455"/>
                  </a:cubicBezTo>
                  <a:cubicBezTo>
                    <a:pt x="140425" y="179468"/>
                    <a:pt x="289650" y="95330"/>
                    <a:pt x="290179" y="73105"/>
                  </a:cubicBezTo>
                  <a:cubicBezTo>
                    <a:pt x="290708" y="50880"/>
                    <a:pt x="181171" y="85276"/>
                    <a:pt x="153654" y="73105"/>
                  </a:cubicBezTo>
                  <a:cubicBezTo>
                    <a:pt x="126137" y="60934"/>
                    <a:pt x="129312" y="-2566"/>
                    <a:pt x="125079" y="80"/>
                  </a:cubicBezTo>
                  <a:cubicBezTo>
                    <a:pt x="120846" y="2726"/>
                    <a:pt x="146246" y="70988"/>
                    <a:pt x="128254" y="88980"/>
                  </a:cubicBezTo>
                  <a:cubicBezTo>
                    <a:pt x="110262" y="106972"/>
                    <a:pt x="16600" y="79984"/>
                    <a:pt x="4429" y="7945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6" name="フリーフォーム 485">
              <a:extLst>
                <a:ext uri="{FF2B5EF4-FFF2-40B4-BE49-F238E27FC236}">
                  <a16:creationId xmlns:a16="http://schemas.microsoft.com/office/drawing/2014/main" id="{B4C10155-86FC-A36E-8FB4-9A3898E859D0}"/>
                </a:ext>
              </a:extLst>
            </p:cNvPr>
            <p:cNvSpPr/>
            <p:nvPr/>
          </p:nvSpPr>
          <p:spPr>
            <a:xfrm>
              <a:off x="3943350" y="8206133"/>
              <a:ext cx="821941" cy="1109318"/>
            </a:xfrm>
            <a:custGeom>
              <a:avLst/>
              <a:gdLst>
                <a:gd name="connsiteX0" fmla="*/ 723900 w 821941"/>
                <a:gd name="connsiteY0" fmla="*/ 29817 h 1109318"/>
                <a:gd name="connsiteX1" fmla="*/ 717550 w 821941"/>
                <a:gd name="connsiteY1" fmla="*/ 115542 h 1109318"/>
                <a:gd name="connsiteX2" fmla="*/ 704850 w 821941"/>
                <a:gd name="connsiteY2" fmla="*/ 248892 h 1109318"/>
                <a:gd name="connsiteX3" fmla="*/ 596900 w 821941"/>
                <a:gd name="connsiteY3" fmla="*/ 372717 h 1109318"/>
                <a:gd name="connsiteX4" fmla="*/ 628650 w 821941"/>
                <a:gd name="connsiteY4" fmla="*/ 464792 h 1109318"/>
                <a:gd name="connsiteX5" fmla="*/ 565150 w 821941"/>
                <a:gd name="connsiteY5" fmla="*/ 601317 h 1109318"/>
                <a:gd name="connsiteX6" fmla="*/ 479425 w 821941"/>
                <a:gd name="connsiteY6" fmla="*/ 528292 h 1109318"/>
                <a:gd name="connsiteX7" fmla="*/ 647700 w 821941"/>
                <a:gd name="connsiteY7" fmla="*/ 661642 h 1109318"/>
                <a:gd name="connsiteX8" fmla="*/ 447675 w 821941"/>
                <a:gd name="connsiteY8" fmla="*/ 728317 h 1109318"/>
                <a:gd name="connsiteX9" fmla="*/ 482600 w 821941"/>
                <a:gd name="connsiteY9" fmla="*/ 893417 h 1109318"/>
                <a:gd name="connsiteX10" fmla="*/ 482600 w 821941"/>
                <a:gd name="connsiteY10" fmla="*/ 896592 h 1109318"/>
                <a:gd name="connsiteX11" fmla="*/ 292100 w 821941"/>
                <a:gd name="connsiteY11" fmla="*/ 906117 h 1109318"/>
                <a:gd name="connsiteX12" fmla="*/ 0 w 821941"/>
                <a:gd name="connsiteY12" fmla="*/ 1109317 h 1109318"/>
                <a:gd name="connsiteX13" fmla="*/ 295275 w 821941"/>
                <a:gd name="connsiteY13" fmla="*/ 902942 h 1109318"/>
                <a:gd name="connsiteX14" fmla="*/ 530225 w 821941"/>
                <a:gd name="connsiteY14" fmla="*/ 937867 h 1109318"/>
                <a:gd name="connsiteX15" fmla="*/ 457200 w 821941"/>
                <a:gd name="connsiteY15" fmla="*/ 829917 h 1109318"/>
                <a:gd name="connsiteX16" fmla="*/ 641350 w 821941"/>
                <a:gd name="connsiteY16" fmla="*/ 563217 h 1109318"/>
                <a:gd name="connsiteX17" fmla="*/ 682625 w 821941"/>
                <a:gd name="connsiteY17" fmla="*/ 356842 h 1109318"/>
                <a:gd name="connsiteX18" fmla="*/ 806450 w 821941"/>
                <a:gd name="connsiteY18" fmla="*/ 131417 h 1109318"/>
                <a:gd name="connsiteX19" fmla="*/ 812800 w 821941"/>
                <a:gd name="connsiteY19" fmla="*/ 4417 h 1109318"/>
                <a:gd name="connsiteX20" fmla="*/ 739775 w 821941"/>
                <a:gd name="connsiteY20" fmla="*/ 286992 h 1109318"/>
                <a:gd name="connsiteX21" fmla="*/ 723900 w 821941"/>
                <a:gd name="connsiteY21" fmla="*/ 29817 h 110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21941" h="1109318">
                  <a:moveTo>
                    <a:pt x="723900" y="29817"/>
                  </a:moveTo>
                  <a:cubicBezTo>
                    <a:pt x="720196" y="1242"/>
                    <a:pt x="720725" y="79030"/>
                    <a:pt x="717550" y="115542"/>
                  </a:cubicBezTo>
                  <a:cubicBezTo>
                    <a:pt x="714375" y="152054"/>
                    <a:pt x="724958" y="206030"/>
                    <a:pt x="704850" y="248892"/>
                  </a:cubicBezTo>
                  <a:cubicBezTo>
                    <a:pt x="684742" y="291754"/>
                    <a:pt x="609600" y="336734"/>
                    <a:pt x="596900" y="372717"/>
                  </a:cubicBezTo>
                  <a:cubicBezTo>
                    <a:pt x="584200" y="408700"/>
                    <a:pt x="633942" y="426692"/>
                    <a:pt x="628650" y="464792"/>
                  </a:cubicBezTo>
                  <a:cubicBezTo>
                    <a:pt x="623358" y="502892"/>
                    <a:pt x="590021" y="590734"/>
                    <a:pt x="565150" y="601317"/>
                  </a:cubicBezTo>
                  <a:cubicBezTo>
                    <a:pt x="540279" y="611900"/>
                    <a:pt x="465667" y="518238"/>
                    <a:pt x="479425" y="528292"/>
                  </a:cubicBezTo>
                  <a:cubicBezTo>
                    <a:pt x="493183" y="538346"/>
                    <a:pt x="652992" y="628305"/>
                    <a:pt x="647700" y="661642"/>
                  </a:cubicBezTo>
                  <a:cubicBezTo>
                    <a:pt x="642408" y="694979"/>
                    <a:pt x="475192" y="689688"/>
                    <a:pt x="447675" y="728317"/>
                  </a:cubicBezTo>
                  <a:cubicBezTo>
                    <a:pt x="420158" y="766946"/>
                    <a:pt x="476779" y="865371"/>
                    <a:pt x="482600" y="893417"/>
                  </a:cubicBezTo>
                  <a:cubicBezTo>
                    <a:pt x="488421" y="921463"/>
                    <a:pt x="514350" y="894475"/>
                    <a:pt x="482600" y="896592"/>
                  </a:cubicBezTo>
                  <a:cubicBezTo>
                    <a:pt x="450850" y="898709"/>
                    <a:pt x="372533" y="870663"/>
                    <a:pt x="292100" y="906117"/>
                  </a:cubicBezTo>
                  <a:cubicBezTo>
                    <a:pt x="211667" y="941571"/>
                    <a:pt x="-529" y="1109846"/>
                    <a:pt x="0" y="1109317"/>
                  </a:cubicBezTo>
                  <a:cubicBezTo>
                    <a:pt x="529" y="1108788"/>
                    <a:pt x="206904" y="931517"/>
                    <a:pt x="295275" y="902942"/>
                  </a:cubicBezTo>
                  <a:cubicBezTo>
                    <a:pt x="383646" y="874367"/>
                    <a:pt x="503237" y="950038"/>
                    <a:pt x="530225" y="937867"/>
                  </a:cubicBezTo>
                  <a:cubicBezTo>
                    <a:pt x="557212" y="925696"/>
                    <a:pt x="438679" y="892359"/>
                    <a:pt x="457200" y="829917"/>
                  </a:cubicBezTo>
                  <a:cubicBezTo>
                    <a:pt x="475721" y="767475"/>
                    <a:pt x="603779" y="642063"/>
                    <a:pt x="641350" y="563217"/>
                  </a:cubicBezTo>
                  <a:cubicBezTo>
                    <a:pt x="678921" y="484371"/>
                    <a:pt x="655108" y="428809"/>
                    <a:pt x="682625" y="356842"/>
                  </a:cubicBezTo>
                  <a:cubicBezTo>
                    <a:pt x="710142" y="284875"/>
                    <a:pt x="784754" y="190154"/>
                    <a:pt x="806450" y="131417"/>
                  </a:cubicBezTo>
                  <a:cubicBezTo>
                    <a:pt x="828146" y="72680"/>
                    <a:pt x="823913" y="-21512"/>
                    <a:pt x="812800" y="4417"/>
                  </a:cubicBezTo>
                  <a:cubicBezTo>
                    <a:pt x="801688" y="30346"/>
                    <a:pt x="754592" y="284346"/>
                    <a:pt x="739775" y="286992"/>
                  </a:cubicBezTo>
                  <a:cubicBezTo>
                    <a:pt x="724958" y="289638"/>
                    <a:pt x="727604" y="58392"/>
                    <a:pt x="723900" y="2981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7" name="フリーフォーム 486">
              <a:extLst>
                <a:ext uri="{FF2B5EF4-FFF2-40B4-BE49-F238E27FC236}">
                  <a16:creationId xmlns:a16="http://schemas.microsoft.com/office/drawing/2014/main" id="{DB29281D-60F7-00B7-F152-56B2432BE135}"/>
                </a:ext>
              </a:extLst>
            </p:cNvPr>
            <p:cNvSpPr/>
            <p:nvPr/>
          </p:nvSpPr>
          <p:spPr>
            <a:xfrm>
              <a:off x="5251450" y="7771909"/>
              <a:ext cx="169346" cy="276716"/>
            </a:xfrm>
            <a:custGeom>
              <a:avLst/>
              <a:gdLst>
                <a:gd name="connsiteX0" fmla="*/ 161925 w 169346"/>
                <a:gd name="connsiteY0" fmla="*/ 491 h 276716"/>
                <a:gd name="connsiteX1" fmla="*/ 161925 w 169346"/>
                <a:gd name="connsiteY1" fmla="*/ 89391 h 276716"/>
                <a:gd name="connsiteX2" fmla="*/ 66675 w 169346"/>
                <a:gd name="connsiteY2" fmla="*/ 232266 h 276716"/>
                <a:gd name="connsiteX3" fmla="*/ 0 w 169346"/>
                <a:gd name="connsiteY3" fmla="*/ 276716 h 276716"/>
                <a:gd name="connsiteX4" fmla="*/ 136525 w 169346"/>
                <a:gd name="connsiteY4" fmla="*/ 184641 h 276716"/>
                <a:gd name="connsiteX5" fmla="*/ 152400 w 169346"/>
                <a:gd name="connsiteY5" fmla="*/ 127491 h 276716"/>
                <a:gd name="connsiteX6" fmla="*/ 161925 w 169346"/>
                <a:gd name="connsiteY6" fmla="*/ 491 h 276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346" h="276716">
                  <a:moveTo>
                    <a:pt x="161925" y="491"/>
                  </a:moveTo>
                  <a:cubicBezTo>
                    <a:pt x="163513" y="-5859"/>
                    <a:pt x="177800" y="50762"/>
                    <a:pt x="161925" y="89391"/>
                  </a:cubicBezTo>
                  <a:cubicBezTo>
                    <a:pt x="146050" y="128020"/>
                    <a:pt x="93663" y="201045"/>
                    <a:pt x="66675" y="232266"/>
                  </a:cubicBezTo>
                  <a:cubicBezTo>
                    <a:pt x="39687" y="263487"/>
                    <a:pt x="0" y="276716"/>
                    <a:pt x="0" y="276716"/>
                  </a:cubicBezTo>
                  <a:cubicBezTo>
                    <a:pt x="11642" y="268779"/>
                    <a:pt x="111125" y="209512"/>
                    <a:pt x="136525" y="184641"/>
                  </a:cubicBezTo>
                  <a:cubicBezTo>
                    <a:pt x="161925" y="159770"/>
                    <a:pt x="149225" y="153420"/>
                    <a:pt x="152400" y="127491"/>
                  </a:cubicBezTo>
                  <a:cubicBezTo>
                    <a:pt x="155575" y="101562"/>
                    <a:pt x="160337" y="6841"/>
                    <a:pt x="161925" y="49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8" name="フリーフォーム 487">
              <a:extLst>
                <a:ext uri="{FF2B5EF4-FFF2-40B4-BE49-F238E27FC236}">
                  <a16:creationId xmlns:a16="http://schemas.microsoft.com/office/drawing/2014/main" id="{EF7922B1-ABD6-3B23-1CFC-3131BF7B87BC}"/>
                </a:ext>
              </a:extLst>
            </p:cNvPr>
            <p:cNvSpPr/>
            <p:nvPr/>
          </p:nvSpPr>
          <p:spPr>
            <a:xfrm>
              <a:off x="4732567" y="8510905"/>
              <a:ext cx="518922" cy="869371"/>
            </a:xfrm>
            <a:custGeom>
              <a:avLst/>
              <a:gdLst>
                <a:gd name="connsiteX0" fmla="*/ 4533 w 518922"/>
                <a:gd name="connsiteY0" fmla="*/ 417195 h 869371"/>
                <a:gd name="connsiteX1" fmla="*/ 39458 w 518922"/>
                <a:gd name="connsiteY1" fmla="*/ 461645 h 869371"/>
                <a:gd name="connsiteX2" fmla="*/ 306158 w 518922"/>
                <a:gd name="connsiteY2" fmla="*/ 864870 h 869371"/>
                <a:gd name="connsiteX3" fmla="*/ 182333 w 518922"/>
                <a:gd name="connsiteY3" fmla="*/ 664845 h 869371"/>
                <a:gd name="connsiteX4" fmla="*/ 141058 w 518922"/>
                <a:gd name="connsiteY4" fmla="*/ 458470 h 869371"/>
                <a:gd name="connsiteX5" fmla="*/ 347433 w 518922"/>
                <a:gd name="connsiteY5" fmla="*/ 299720 h 869371"/>
                <a:gd name="connsiteX6" fmla="*/ 518883 w 518922"/>
                <a:gd name="connsiteY6" fmla="*/ 210820 h 869371"/>
                <a:gd name="connsiteX7" fmla="*/ 363308 w 518922"/>
                <a:gd name="connsiteY7" fmla="*/ 264795 h 869371"/>
                <a:gd name="connsiteX8" fmla="*/ 356958 w 518922"/>
                <a:gd name="connsiteY8" fmla="*/ 175895 h 869371"/>
                <a:gd name="connsiteX9" fmla="*/ 395058 w 518922"/>
                <a:gd name="connsiteY9" fmla="*/ 1270 h 869371"/>
                <a:gd name="connsiteX10" fmla="*/ 290283 w 518922"/>
                <a:gd name="connsiteY10" fmla="*/ 274320 h 869371"/>
                <a:gd name="connsiteX11" fmla="*/ 153758 w 518922"/>
                <a:gd name="connsiteY11" fmla="*/ 420370 h 869371"/>
                <a:gd name="connsiteX12" fmla="*/ 71208 w 518922"/>
                <a:gd name="connsiteY12" fmla="*/ 502920 h 869371"/>
                <a:gd name="connsiteX13" fmla="*/ 4533 w 518922"/>
                <a:gd name="connsiteY13" fmla="*/ 417195 h 86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8922" h="869371">
                  <a:moveTo>
                    <a:pt x="4533" y="417195"/>
                  </a:moveTo>
                  <a:cubicBezTo>
                    <a:pt x="-759" y="410316"/>
                    <a:pt x="-10813" y="387033"/>
                    <a:pt x="39458" y="461645"/>
                  </a:cubicBezTo>
                  <a:cubicBezTo>
                    <a:pt x="89729" y="536257"/>
                    <a:pt x="282346" y="831003"/>
                    <a:pt x="306158" y="864870"/>
                  </a:cubicBezTo>
                  <a:cubicBezTo>
                    <a:pt x="329970" y="898737"/>
                    <a:pt x="209850" y="732578"/>
                    <a:pt x="182333" y="664845"/>
                  </a:cubicBezTo>
                  <a:cubicBezTo>
                    <a:pt x="154816" y="597112"/>
                    <a:pt x="113541" y="519324"/>
                    <a:pt x="141058" y="458470"/>
                  </a:cubicBezTo>
                  <a:cubicBezTo>
                    <a:pt x="168575" y="397616"/>
                    <a:pt x="284462" y="340995"/>
                    <a:pt x="347433" y="299720"/>
                  </a:cubicBezTo>
                  <a:cubicBezTo>
                    <a:pt x="410404" y="258445"/>
                    <a:pt x="516237" y="216641"/>
                    <a:pt x="518883" y="210820"/>
                  </a:cubicBezTo>
                  <a:cubicBezTo>
                    <a:pt x="521529" y="204999"/>
                    <a:pt x="390296" y="270616"/>
                    <a:pt x="363308" y="264795"/>
                  </a:cubicBezTo>
                  <a:cubicBezTo>
                    <a:pt x="336320" y="258974"/>
                    <a:pt x="351666" y="219816"/>
                    <a:pt x="356958" y="175895"/>
                  </a:cubicBezTo>
                  <a:cubicBezTo>
                    <a:pt x="362250" y="131974"/>
                    <a:pt x="406170" y="-15134"/>
                    <a:pt x="395058" y="1270"/>
                  </a:cubicBezTo>
                  <a:cubicBezTo>
                    <a:pt x="383946" y="17674"/>
                    <a:pt x="330500" y="204470"/>
                    <a:pt x="290283" y="274320"/>
                  </a:cubicBezTo>
                  <a:cubicBezTo>
                    <a:pt x="250066" y="344170"/>
                    <a:pt x="190270" y="382270"/>
                    <a:pt x="153758" y="420370"/>
                  </a:cubicBezTo>
                  <a:cubicBezTo>
                    <a:pt x="117246" y="458470"/>
                    <a:pt x="95021" y="510858"/>
                    <a:pt x="71208" y="502920"/>
                  </a:cubicBezTo>
                  <a:cubicBezTo>
                    <a:pt x="47396" y="494983"/>
                    <a:pt x="9825" y="424074"/>
                    <a:pt x="4533" y="41719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9" name="フリーフォーム 488">
              <a:extLst>
                <a:ext uri="{FF2B5EF4-FFF2-40B4-BE49-F238E27FC236}">
                  <a16:creationId xmlns:a16="http://schemas.microsoft.com/office/drawing/2014/main" id="{A2FB2BDD-B2CF-FB0C-930F-7F37A9CA369A}"/>
                </a:ext>
              </a:extLst>
            </p:cNvPr>
            <p:cNvSpPr/>
            <p:nvPr/>
          </p:nvSpPr>
          <p:spPr>
            <a:xfrm>
              <a:off x="3926719" y="9124611"/>
              <a:ext cx="737479" cy="216262"/>
            </a:xfrm>
            <a:custGeom>
              <a:avLst/>
              <a:gdLst>
                <a:gd name="connsiteX0" fmla="*/ 92831 w 737479"/>
                <a:gd name="connsiteY0" fmla="*/ 140039 h 216262"/>
                <a:gd name="connsiteX1" fmla="*/ 477006 w 737479"/>
                <a:gd name="connsiteY1" fmla="*/ 339 h 216262"/>
                <a:gd name="connsiteX2" fmla="*/ 613531 w 737479"/>
                <a:gd name="connsiteY2" fmla="*/ 98764 h 216262"/>
                <a:gd name="connsiteX3" fmla="*/ 594481 w 737479"/>
                <a:gd name="connsiteY3" fmla="*/ 32089 h 216262"/>
                <a:gd name="connsiteX4" fmla="*/ 737356 w 737479"/>
                <a:gd name="connsiteY4" fmla="*/ 216239 h 216262"/>
                <a:gd name="connsiteX5" fmla="*/ 616706 w 737479"/>
                <a:gd name="connsiteY5" fmla="*/ 44789 h 216262"/>
                <a:gd name="connsiteX6" fmla="*/ 473831 w 737479"/>
                <a:gd name="connsiteY6" fmla="*/ 9864 h 216262"/>
                <a:gd name="connsiteX7" fmla="*/ 245231 w 737479"/>
                <a:gd name="connsiteY7" fmla="*/ 133689 h 216262"/>
                <a:gd name="connsiteX8" fmla="*/ 378581 w 737479"/>
                <a:gd name="connsiteY8" fmla="*/ 44789 h 216262"/>
                <a:gd name="connsiteX9" fmla="*/ 16631 w 737479"/>
                <a:gd name="connsiteY9" fmla="*/ 152739 h 216262"/>
                <a:gd name="connsiteX10" fmla="*/ 92831 w 737479"/>
                <a:gd name="connsiteY10" fmla="*/ 140039 h 216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7479" h="216262">
                  <a:moveTo>
                    <a:pt x="92831" y="140039"/>
                  </a:moveTo>
                  <a:cubicBezTo>
                    <a:pt x="169560" y="114639"/>
                    <a:pt x="390223" y="7218"/>
                    <a:pt x="477006" y="339"/>
                  </a:cubicBezTo>
                  <a:cubicBezTo>
                    <a:pt x="563789" y="-6540"/>
                    <a:pt x="593952" y="93472"/>
                    <a:pt x="613531" y="98764"/>
                  </a:cubicBezTo>
                  <a:cubicBezTo>
                    <a:pt x="633110" y="104056"/>
                    <a:pt x="573844" y="12510"/>
                    <a:pt x="594481" y="32089"/>
                  </a:cubicBezTo>
                  <a:cubicBezTo>
                    <a:pt x="615118" y="51668"/>
                    <a:pt x="733652" y="214122"/>
                    <a:pt x="737356" y="216239"/>
                  </a:cubicBezTo>
                  <a:cubicBezTo>
                    <a:pt x="741060" y="218356"/>
                    <a:pt x="660627" y="79185"/>
                    <a:pt x="616706" y="44789"/>
                  </a:cubicBezTo>
                  <a:cubicBezTo>
                    <a:pt x="572785" y="10393"/>
                    <a:pt x="535743" y="-4953"/>
                    <a:pt x="473831" y="9864"/>
                  </a:cubicBezTo>
                  <a:cubicBezTo>
                    <a:pt x="411919" y="24681"/>
                    <a:pt x="261106" y="127868"/>
                    <a:pt x="245231" y="133689"/>
                  </a:cubicBezTo>
                  <a:cubicBezTo>
                    <a:pt x="229356" y="139510"/>
                    <a:pt x="416681" y="41614"/>
                    <a:pt x="378581" y="44789"/>
                  </a:cubicBezTo>
                  <a:cubicBezTo>
                    <a:pt x="340481" y="47964"/>
                    <a:pt x="58435" y="134747"/>
                    <a:pt x="16631" y="152739"/>
                  </a:cubicBezTo>
                  <a:cubicBezTo>
                    <a:pt x="-25173" y="170731"/>
                    <a:pt x="16102" y="165439"/>
                    <a:pt x="92831" y="14003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0" name="フリーフォーム 489">
              <a:extLst>
                <a:ext uri="{FF2B5EF4-FFF2-40B4-BE49-F238E27FC236}">
                  <a16:creationId xmlns:a16="http://schemas.microsoft.com/office/drawing/2014/main" id="{716A9786-23F7-5A7F-10C4-88A6B27E90D7}"/>
                </a:ext>
              </a:extLst>
            </p:cNvPr>
            <p:cNvSpPr/>
            <p:nvPr/>
          </p:nvSpPr>
          <p:spPr>
            <a:xfrm>
              <a:off x="5493765" y="7635870"/>
              <a:ext cx="176796" cy="751490"/>
            </a:xfrm>
            <a:custGeom>
              <a:avLst/>
              <a:gdLst>
                <a:gd name="connsiteX0" fmla="*/ 176785 w 176796"/>
                <a:gd name="connsiteY0" fmla="*/ 5 h 751490"/>
                <a:gd name="connsiteX1" fmla="*/ 81535 w 176796"/>
                <a:gd name="connsiteY1" fmla="*/ 180980 h 751490"/>
                <a:gd name="connsiteX2" fmla="*/ 14860 w 176796"/>
                <a:gd name="connsiteY2" fmla="*/ 504830 h 751490"/>
                <a:gd name="connsiteX3" fmla="*/ 46610 w 176796"/>
                <a:gd name="connsiteY3" fmla="*/ 749305 h 751490"/>
                <a:gd name="connsiteX4" fmla="*/ 27560 w 176796"/>
                <a:gd name="connsiteY4" fmla="*/ 606430 h 751490"/>
                <a:gd name="connsiteX5" fmla="*/ 2160 w 176796"/>
                <a:gd name="connsiteY5" fmla="*/ 298455 h 751490"/>
                <a:gd name="connsiteX6" fmla="*/ 5335 w 176796"/>
                <a:gd name="connsiteY6" fmla="*/ 355605 h 751490"/>
                <a:gd name="connsiteX7" fmla="*/ 37085 w 176796"/>
                <a:gd name="connsiteY7" fmla="*/ 101605 h 751490"/>
                <a:gd name="connsiteX8" fmla="*/ 75185 w 176796"/>
                <a:gd name="connsiteY8" fmla="*/ 174630 h 751490"/>
                <a:gd name="connsiteX9" fmla="*/ 176785 w 176796"/>
                <a:gd name="connsiteY9" fmla="*/ 5 h 75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796" h="751490">
                  <a:moveTo>
                    <a:pt x="176785" y="5"/>
                  </a:moveTo>
                  <a:cubicBezTo>
                    <a:pt x="177843" y="1063"/>
                    <a:pt x="108522" y="96843"/>
                    <a:pt x="81535" y="180980"/>
                  </a:cubicBezTo>
                  <a:cubicBezTo>
                    <a:pt x="54548" y="265117"/>
                    <a:pt x="20681" y="410109"/>
                    <a:pt x="14860" y="504830"/>
                  </a:cubicBezTo>
                  <a:cubicBezTo>
                    <a:pt x="9039" y="599551"/>
                    <a:pt x="44493" y="732372"/>
                    <a:pt x="46610" y="749305"/>
                  </a:cubicBezTo>
                  <a:cubicBezTo>
                    <a:pt x="48727" y="766238"/>
                    <a:pt x="34968" y="681572"/>
                    <a:pt x="27560" y="606430"/>
                  </a:cubicBezTo>
                  <a:cubicBezTo>
                    <a:pt x="20152" y="531288"/>
                    <a:pt x="5864" y="340259"/>
                    <a:pt x="2160" y="298455"/>
                  </a:cubicBezTo>
                  <a:cubicBezTo>
                    <a:pt x="-1544" y="256651"/>
                    <a:pt x="-486" y="388413"/>
                    <a:pt x="5335" y="355605"/>
                  </a:cubicBezTo>
                  <a:cubicBezTo>
                    <a:pt x="11156" y="322797"/>
                    <a:pt x="25443" y="131767"/>
                    <a:pt x="37085" y="101605"/>
                  </a:cubicBezTo>
                  <a:cubicBezTo>
                    <a:pt x="48727" y="71443"/>
                    <a:pt x="54018" y="192622"/>
                    <a:pt x="75185" y="174630"/>
                  </a:cubicBezTo>
                  <a:cubicBezTo>
                    <a:pt x="96352" y="156638"/>
                    <a:pt x="175727" y="-1053"/>
                    <a:pt x="176785" y="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1" name="フリーフォーム 490">
              <a:extLst>
                <a:ext uri="{FF2B5EF4-FFF2-40B4-BE49-F238E27FC236}">
                  <a16:creationId xmlns:a16="http://schemas.microsoft.com/office/drawing/2014/main" id="{EE8A17DF-F4CC-C670-463A-EF0AF796D39F}"/>
                </a:ext>
              </a:extLst>
            </p:cNvPr>
            <p:cNvSpPr/>
            <p:nvPr/>
          </p:nvSpPr>
          <p:spPr>
            <a:xfrm>
              <a:off x="4675793" y="6991201"/>
              <a:ext cx="290273" cy="550347"/>
            </a:xfrm>
            <a:custGeom>
              <a:avLst/>
              <a:gdLst>
                <a:gd name="connsiteX0" fmla="*/ 80357 w 290273"/>
                <a:gd name="connsiteY0" fmla="*/ 149 h 550347"/>
                <a:gd name="connsiteX1" fmla="*/ 42257 w 290273"/>
                <a:gd name="connsiteY1" fmla="*/ 225574 h 550347"/>
                <a:gd name="connsiteX2" fmla="*/ 42257 w 290273"/>
                <a:gd name="connsiteY2" fmla="*/ 390674 h 550347"/>
                <a:gd name="connsiteX3" fmla="*/ 20032 w 290273"/>
                <a:gd name="connsiteY3" fmla="*/ 374799 h 550347"/>
                <a:gd name="connsiteX4" fmla="*/ 286732 w 290273"/>
                <a:gd name="connsiteY4" fmla="*/ 549424 h 550347"/>
                <a:gd name="connsiteX5" fmla="*/ 169257 w 290273"/>
                <a:gd name="connsiteY5" fmla="*/ 438299 h 550347"/>
                <a:gd name="connsiteX6" fmla="*/ 112107 w 290273"/>
                <a:gd name="connsiteY6" fmla="*/ 317649 h 550347"/>
                <a:gd name="connsiteX7" fmla="*/ 115282 w 290273"/>
                <a:gd name="connsiteY7" fmla="*/ 149374 h 550347"/>
                <a:gd name="connsiteX8" fmla="*/ 108932 w 290273"/>
                <a:gd name="connsiteY8" fmla="*/ 339874 h 550347"/>
                <a:gd name="connsiteX9" fmla="*/ 42257 w 290273"/>
                <a:gd name="connsiteY9" fmla="*/ 381149 h 550347"/>
                <a:gd name="connsiteX10" fmla="*/ 7332 w 290273"/>
                <a:gd name="connsiteY10" fmla="*/ 73174 h 550347"/>
                <a:gd name="connsiteX11" fmla="*/ 4157 w 290273"/>
                <a:gd name="connsiteY11" fmla="*/ 260499 h 550347"/>
                <a:gd name="connsiteX12" fmla="*/ 80357 w 290273"/>
                <a:gd name="connsiteY12" fmla="*/ 149 h 550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273" h="550347">
                  <a:moveTo>
                    <a:pt x="80357" y="149"/>
                  </a:moveTo>
                  <a:cubicBezTo>
                    <a:pt x="86707" y="-5672"/>
                    <a:pt x="48607" y="160487"/>
                    <a:pt x="42257" y="225574"/>
                  </a:cubicBezTo>
                  <a:cubicBezTo>
                    <a:pt x="35907" y="290661"/>
                    <a:pt x="45961" y="365803"/>
                    <a:pt x="42257" y="390674"/>
                  </a:cubicBezTo>
                  <a:cubicBezTo>
                    <a:pt x="38553" y="415545"/>
                    <a:pt x="20032" y="374799"/>
                    <a:pt x="20032" y="374799"/>
                  </a:cubicBezTo>
                  <a:cubicBezTo>
                    <a:pt x="60778" y="401257"/>
                    <a:pt x="261861" y="538841"/>
                    <a:pt x="286732" y="549424"/>
                  </a:cubicBezTo>
                  <a:cubicBezTo>
                    <a:pt x="311603" y="560007"/>
                    <a:pt x="198361" y="476928"/>
                    <a:pt x="169257" y="438299"/>
                  </a:cubicBezTo>
                  <a:cubicBezTo>
                    <a:pt x="140153" y="399670"/>
                    <a:pt x="121103" y="365803"/>
                    <a:pt x="112107" y="317649"/>
                  </a:cubicBezTo>
                  <a:cubicBezTo>
                    <a:pt x="103111" y="269495"/>
                    <a:pt x="115811" y="145670"/>
                    <a:pt x="115282" y="149374"/>
                  </a:cubicBezTo>
                  <a:cubicBezTo>
                    <a:pt x="114753" y="153078"/>
                    <a:pt x="121103" y="301245"/>
                    <a:pt x="108932" y="339874"/>
                  </a:cubicBezTo>
                  <a:cubicBezTo>
                    <a:pt x="96761" y="378503"/>
                    <a:pt x="59190" y="425599"/>
                    <a:pt x="42257" y="381149"/>
                  </a:cubicBezTo>
                  <a:cubicBezTo>
                    <a:pt x="25324" y="336699"/>
                    <a:pt x="13682" y="93282"/>
                    <a:pt x="7332" y="73174"/>
                  </a:cubicBezTo>
                  <a:cubicBezTo>
                    <a:pt x="982" y="53066"/>
                    <a:pt x="-3780" y="276374"/>
                    <a:pt x="4157" y="260499"/>
                  </a:cubicBezTo>
                  <a:cubicBezTo>
                    <a:pt x="12094" y="244624"/>
                    <a:pt x="74007" y="5970"/>
                    <a:pt x="80357" y="14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2" name="フリーフォーム 491">
              <a:extLst>
                <a:ext uri="{FF2B5EF4-FFF2-40B4-BE49-F238E27FC236}">
                  <a16:creationId xmlns:a16="http://schemas.microsoft.com/office/drawing/2014/main" id="{77D676E7-141F-0477-EE38-F6989488CDCD}"/>
                </a:ext>
              </a:extLst>
            </p:cNvPr>
            <p:cNvSpPr/>
            <p:nvPr/>
          </p:nvSpPr>
          <p:spPr>
            <a:xfrm>
              <a:off x="5473930" y="7279341"/>
              <a:ext cx="427822" cy="414063"/>
            </a:xfrm>
            <a:custGeom>
              <a:avLst/>
              <a:gdLst>
                <a:gd name="connsiteX0" fmla="*/ 25170 w 427822"/>
                <a:gd name="connsiteY0" fmla="*/ 934 h 414063"/>
                <a:gd name="connsiteX1" fmla="*/ 75970 w 427822"/>
                <a:gd name="connsiteY1" fmla="*/ 13634 h 414063"/>
                <a:gd name="connsiteX2" fmla="*/ 418870 w 427822"/>
                <a:gd name="connsiteY2" fmla="*/ 51734 h 414063"/>
                <a:gd name="connsiteX3" fmla="*/ 314095 w 427822"/>
                <a:gd name="connsiteY3" fmla="*/ 115234 h 414063"/>
                <a:gd name="connsiteX4" fmla="*/ 168045 w 427822"/>
                <a:gd name="connsiteY4" fmla="*/ 404159 h 414063"/>
                <a:gd name="connsiteX5" fmla="*/ 307745 w 427822"/>
                <a:gd name="connsiteY5" fmla="*/ 264459 h 414063"/>
                <a:gd name="connsiteX6" fmla="*/ 406170 w 427822"/>
                <a:gd name="connsiteY6" fmla="*/ 232709 h 414063"/>
                <a:gd name="connsiteX7" fmla="*/ 183920 w 427822"/>
                <a:gd name="connsiteY7" fmla="*/ 407334 h 414063"/>
                <a:gd name="connsiteX8" fmla="*/ 174395 w 427822"/>
                <a:gd name="connsiteY8" fmla="*/ 353359 h 414063"/>
                <a:gd name="connsiteX9" fmla="*/ 301395 w 427822"/>
                <a:gd name="connsiteY9" fmla="*/ 124759 h 414063"/>
                <a:gd name="connsiteX10" fmla="*/ 396645 w 427822"/>
                <a:gd name="connsiteY10" fmla="*/ 35859 h 414063"/>
                <a:gd name="connsiteX11" fmla="*/ 25170 w 427822"/>
                <a:gd name="connsiteY11" fmla="*/ 934 h 41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822" h="414063">
                  <a:moveTo>
                    <a:pt x="25170" y="934"/>
                  </a:moveTo>
                  <a:cubicBezTo>
                    <a:pt x="-28276" y="-2770"/>
                    <a:pt x="10353" y="5167"/>
                    <a:pt x="75970" y="13634"/>
                  </a:cubicBezTo>
                  <a:cubicBezTo>
                    <a:pt x="141587" y="22101"/>
                    <a:pt x="379183" y="34801"/>
                    <a:pt x="418870" y="51734"/>
                  </a:cubicBezTo>
                  <a:cubicBezTo>
                    <a:pt x="458557" y="68667"/>
                    <a:pt x="355899" y="56497"/>
                    <a:pt x="314095" y="115234"/>
                  </a:cubicBezTo>
                  <a:cubicBezTo>
                    <a:pt x="272291" y="173971"/>
                    <a:pt x="169103" y="379288"/>
                    <a:pt x="168045" y="404159"/>
                  </a:cubicBezTo>
                  <a:cubicBezTo>
                    <a:pt x="166987" y="429030"/>
                    <a:pt x="268058" y="293034"/>
                    <a:pt x="307745" y="264459"/>
                  </a:cubicBezTo>
                  <a:cubicBezTo>
                    <a:pt x="347433" y="235884"/>
                    <a:pt x="426807" y="208897"/>
                    <a:pt x="406170" y="232709"/>
                  </a:cubicBezTo>
                  <a:cubicBezTo>
                    <a:pt x="385533" y="256521"/>
                    <a:pt x="222549" y="387226"/>
                    <a:pt x="183920" y="407334"/>
                  </a:cubicBezTo>
                  <a:cubicBezTo>
                    <a:pt x="145291" y="427442"/>
                    <a:pt x="154816" y="400455"/>
                    <a:pt x="174395" y="353359"/>
                  </a:cubicBezTo>
                  <a:cubicBezTo>
                    <a:pt x="193974" y="306263"/>
                    <a:pt x="264353" y="177676"/>
                    <a:pt x="301395" y="124759"/>
                  </a:cubicBezTo>
                  <a:cubicBezTo>
                    <a:pt x="338437" y="71842"/>
                    <a:pt x="445858" y="54380"/>
                    <a:pt x="396645" y="35859"/>
                  </a:cubicBezTo>
                  <a:cubicBezTo>
                    <a:pt x="347432" y="17338"/>
                    <a:pt x="78616" y="4638"/>
                    <a:pt x="25170" y="93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3" name="フリーフォーム 492">
              <a:extLst>
                <a:ext uri="{FF2B5EF4-FFF2-40B4-BE49-F238E27FC236}">
                  <a16:creationId xmlns:a16="http://schemas.microsoft.com/office/drawing/2014/main" id="{444FCEBE-2CCC-E2F5-EB6B-993F0789221F}"/>
                </a:ext>
              </a:extLst>
            </p:cNvPr>
            <p:cNvSpPr/>
            <p:nvPr/>
          </p:nvSpPr>
          <p:spPr>
            <a:xfrm>
              <a:off x="5028980" y="7206983"/>
              <a:ext cx="267162" cy="537260"/>
            </a:xfrm>
            <a:custGeom>
              <a:avLst/>
              <a:gdLst>
                <a:gd name="connsiteX0" fmla="*/ 220 w 267162"/>
                <a:gd name="connsiteY0" fmla="*/ 25667 h 537260"/>
                <a:gd name="connsiteX1" fmla="*/ 70070 w 267162"/>
                <a:gd name="connsiteY1" fmla="*/ 85992 h 537260"/>
                <a:gd name="connsiteX2" fmla="*/ 184370 w 267162"/>
                <a:gd name="connsiteY2" fmla="*/ 279667 h 537260"/>
                <a:gd name="connsiteX3" fmla="*/ 206595 w 267162"/>
                <a:gd name="connsiteY3" fmla="*/ 536842 h 537260"/>
                <a:gd name="connsiteX4" fmla="*/ 184370 w 267162"/>
                <a:gd name="connsiteY4" fmla="*/ 336817 h 537260"/>
                <a:gd name="connsiteX5" fmla="*/ 171670 w 267162"/>
                <a:gd name="connsiteY5" fmla="*/ 212992 h 537260"/>
                <a:gd name="connsiteX6" fmla="*/ 266920 w 267162"/>
                <a:gd name="connsiteY6" fmla="*/ 267 h 537260"/>
                <a:gd name="connsiteX7" fmla="*/ 197070 w 267162"/>
                <a:gd name="connsiteY7" fmla="*/ 168542 h 537260"/>
                <a:gd name="connsiteX8" fmla="*/ 136745 w 267162"/>
                <a:gd name="connsiteY8" fmla="*/ 162192 h 537260"/>
                <a:gd name="connsiteX9" fmla="*/ 51020 w 267162"/>
                <a:gd name="connsiteY9" fmla="*/ 41542 h 537260"/>
                <a:gd name="connsiteX10" fmla="*/ 220 w 267162"/>
                <a:gd name="connsiteY10" fmla="*/ 25667 h 53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7162" h="537260">
                  <a:moveTo>
                    <a:pt x="220" y="25667"/>
                  </a:moveTo>
                  <a:cubicBezTo>
                    <a:pt x="3395" y="33075"/>
                    <a:pt x="39378" y="43659"/>
                    <a:pt x="70070" y="85992"/>
                  </a:cubicBezTo>
                  <a:cubicBezTo>
                    <a:pt x="100762" y="128325"/>
                    <a:pt x="161616" y="204525"/>
                    <a:pt x="184370" y="279667"/>
                  </a:cubicBezTo>
                  <a:cubicBezTo>
                    <a:pt x="207124" y="354809"/>
                    <a:pt x="206595" y="527317"/>
                    <a:pt x="206595" y="536842"/>
                  </a:cubicBezTo>
                  <a:cubicBezTo>
                    <a:pt x="206595" y="546367"/>
                    <a:pt x="190191" y="390792"/>
                    <a:pt x="184370" y="336817"/>
                  </a:cubicBezTo>
                  <a:cubicBezTo>
                    <a:pt x="178549" y="282842"/>
                    <a:pt x="157912" y="269084"/>
                    <a:pt x="171670" y="212992"/>
                  </a:cubicBezTo>
                  <a:cubicBezTo>
                    <a:pt x="185428" y="156900"/>
                    <a:pt x="262687" y="7675"/>
                    <a:pt x="266920" y="267"/>
                  </a:cubicBezTo>
                  <a:cubicBezTo>
                    <a:pt x="271153" y="-7141"/>
                    <a:pt x="218766" y="141555"/>
                    <a:pt x="197070" y="168542"/>
                  </a:cubicBezTo>
                  <a:cubicBezTo>
                    <a:pt x="175374" y="195529"/>
                    <a:pt x="161087" y="183359"/>
                    <a:pt x="136745" y="162192"/>
                  </a:cubicBezTo>
                  <a:cubicBezTo>
                    <a:pt x="112403" y="141025"/>
                    <a:pt x="73245" y="63238"/>
                    <a:pt x="51020" y="41542"/>
                  </a:cubicBezTo>
                  <a:cubicBezTo>
                    <a:pt x="28795" y="19846"/>
                    <a:pt x="-2955" y="18259"/>
                    <a:pt x="220" y="2566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4" name="フリーフォーム 493">
              <a:extLst>
                <a:ext uri="{FF2B5EF4-FFF2-40B4-BE49-F238E27FC236}">
                  <a16:creationId xmlns:a16="http://schemas.microsoft.com/office/drawing/2014/main" id="{AE7729F6-F178-1DE5-D53F-1627C7325224}"/>
                </a:ext>
              </a:extLst>
            </p:cNvPr>
            <p:cNvSpPr/>
            <p:nvPr/>
          </p:nvSpPr>
          <p:spPr>
            <a:xfrm>
              <a:off x="5205669" y="7209154"/>
              <a:ext cx="233406" cy="625887"/>
            </a:xfrm>
            <a:custGeom>
              <a:avLst/>
              <a:gdLst>
                <a:gd name="connsiteX0" fmla="*/ 7681 w 233406"/>
                <a:gd name="connsiteY0" fmla="*/ 52071 h 625887"/>
                <a:gd name="connsiteX1" fmla="*/ 226756 w 233406"/>
                <a:gd name="connsiteY1" fmla="*/ 614046 h 625887"/>
                <a:gd name="connsiteX2" fmla="*/ 169606 w 233406"/>
                <a:gd name="connsiteY2" fmla="*/ 410846 h 625887"/>
                <a:gd name="connsiteX3" fmla="*/ 96581 w 233406"/>
                <a:gd name="connsiteY3" fmla="*/ 128271 h 625887"/>
                <a:gd name="connsiteX4" fmla="*/ 134681 w 233406"/>
                <a:gd name="connsiteY4" fmla="*/ 1271 h 625887"/>
                <a:gd name="connsiteX5" fmla="*/ 58481 w 233406"/>
                <a:gd name="connsiteY5" fmla="*/ 198121 h 625887"/>
                <a:gd name="connsiteX6" fmla="*/ 7681 w 233406"/>
                <a:gd name="connsiteY6" fmla="*/ 52071 h 62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406" h="625887">
                  <a:moveTo>
                    <a:pt x="7681" y="52071"/>
                  </a:moveTo>
                  <a:cubicBezTo>
                    <a:pt x="35727" y="121392"/>
                    <a:pt x="199769" y="554250"/>
                    <a:pt x="226756" y="614046"/>
                  </a:cubicBezTo>
                  <a:cubicBezTo>
                    <a:pt x="253743" y="673842"/>
                    <a:pt x="191302" y="491808"/>
                    <a:pt x="169606" y="410846"/>
                  </a:cubicBezTo>
                  <a:cubicBezTo>
                    <a:pt x="147910" y="329884"/>
                    <a:pt x="102402" y="196533"/>
                    <a:pt x="96581" y="128271"/>
                  </a:cubicBezTo>
                  <a:cubicBezTo>
                    <a:pt x="90760" y="60009"/>
                    <a:pt x="141031" y="-10371"/>
                    <a:pt x="134681" y="1271"/>
                  </a:cubicBezTo>
                  <a:cubicBezTo>
                    <a:pt x="128331" y="12913"/>
                    <a:pt x="81235" y="188067"/>
                    <a:pt x="58481" y="198121"/>
                  </a:cubicBezTo>
                  <a:cubicBezTo>
                    <a:pt x="35727" y="208175"/>
                    <a:pt x="-20365" y="-17250"/>
                    <a:pt x="7681" y="5207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5" name="フリーフォーム 494">
              <a:extLst>
                <a:ext uri="{FF2B5EF4-FFF2-40B4-BE49-F238E27FC236}">
                  <a16:creationId xmlns:a16="http://schemas.microsoft.com/office/drawing/2014/main" id="{74D01D5A-5C6F-67DE-F412-F8A08CA4F758}"/>
                </a:ext>
              </a:extLst>
            </p:cNvPr>
            <p:cNvSpPr/>
            <p:nvPr/>
          </p:nvSpPr>
          <p:spPr>
            <a:xfrm>
              <a:off x="3862628" y="9225191"/>
              <a:ext cx="1272741" cy="580861"/>
            </a:xfrm>
            <a:custGeom>
              <a:avLst/>
              <a:gdLst>
                <a:gd name="connsiteX0" fmla="*/ 1347 w 1272741"/>
                <a:gd name="connsiteY0" fmla="*/ 1359 h 580861"/>
                <a:gd name="connsiteX1" fmla="*/ 918922 w 1272741"/>
                <a:gd name="connsiteY1" fmla="*/ 347434 h 580861"/>
                <a:gd name="connsiteX2" fmla="*/ 877647 w 1272741"/>
                <a:gd name="connsiteY2" fmla="*/ 334734 h 580861"/>
                <a:gd name="connsiteX3" fmla="*/ 1236422 w 1272741"/>
                <a:gd name="connsiteY3" fmla="*/ 449034 h 580861"/>
                <a:gd name="connsiteX4" fmla="*/ 1191972 w 1272741"/>
                <a:gd name="connsiteY4" fmla="*/ 525234 h 580861"/>
                <a:gd name="connsiteX5" fmla="*/ 1179272 w 1272741"/>
                <a:gd name="connsiteY5" fmla="*/ 579209 h 580861"/>
                <a:gd name="connsiteX6" fmla="*/ 1255472 w 1272741"/>
                <a:gd name="connsiteY6" fmla="*/ 461734 h 580861"/>
                <a:gd name="connsiteX7" fmla="*/ 1201497 w 1272741"/>
                <a:gd name="connsiteY7" fmla="*/ 417284 h 580861"/>
                <a:gd name="connsiteX8" fmla="*/ 569672 w 1272741"/>
                <a:gd name="connsiteY8" fmla="*/ 204559 h 580861"/>
                <a:gd name="connsiteX9" fmla="*/ 709372 w 1272741"/>
                <a:gd name="connsiteY9" fmla="*/ 226784 h 580861"/>
                <a:gd name="connsiteX10" fmla="*/ 1347 w 1272741"/>
                <a:gd name="connsiteY10" fmla="*/ 1359 h 580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2741" h="580861">
                  <a:moveTo>
                    <a:pt x="1347" y="1359"/>
                  </a:moveTo>
                  <a:cubicBezTo>
                    <a:pt x="36272" y="21467"/>
                    <a:pt x="772872" y="291872"/>
                    <a:pt x="918922" y="347434"/>
                  </a:cubicBezTo>
                  <a:cubicBezTo>
                    <a:pt x="1064972" y="402996"/>
                    <a:pt x="877647" y="334734"/>
                    <a:pt x="877647" y="334734"/>
                  </a:cubicBezTo>
                  <a:cubicBezTo>
                    <a:pt x="930564" y="351667"/>
                    <a:pt x="1184035" y="417284"/>
                    <a:pt x="1236422" y="449034"/>
                  </a:cubicBezTo>
                  <a:cubicBezTo>
                    <a:pt x="1288809" y="480784"/>
                    <a:pt x="1201497" y="503538"/>
                    <a:pt x="1191972" y="525234"/>
                  </a:cubicBezTo>
                  <a:cubicBezTo>
                    <a:pt x="1182447" y="546930"/>
                    <a:pt x="1168689" y="589792"/>
                    <a:pt x="1179272" y="579209"/>
                  </a:cubicBezTo>
                  <a:cubicBezTo>
                    <a:pt x="1189855" y="568626"/>
                    <a:pt x="1251768" y="488721"/>
                    <a:pt x="1255472" y="461734"/>
                  </a:cubicBezTo>
                  <a:cubicBezTo>
                    <a:pt x="1259176" y="434747"/>
                    <a:pt x="1315797" y="460147"/>
                    <a:pt x="1201497" y="417284"/>
                  </a:cubicBezTo>
                  <a:cubicBezTo>
                    <a:pt x="1087197" y="374422"/>
                    <a:pt x="651693" y="236309"/>
                    <a:pt x="569672" y="204559"/>
                  </a:cubicBezTo>
                  <a:cubicBezTo>
                    <a:pt x="487651" y="172809"/>
                    <a:pt x="797743" y="263297"/>
                    <a:pt x="709372" y="226784"/>
                  </a:cubicBezTo>
                  <a:cubicBezTo>
                    <a:pt x="621001" y="190272"/>
                    <a:pt x="-33578" y="-18749"/>
                    <a:pt x="1347" y="135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6" name="フリーフォーム 495">
              <a:extLst>
                <a:ext uri="{FF2B5EF4-FFF2-40B4-BE49-F238E27FC236}">
                  <a16:creationId xmlns:a16="http://schemas.microsoft.com/office/drawing/2014/main" id="{A3A44633-49AF-6D26-E018-AC4EEDCF47F2}"/>
                </a:ext>
              </a:extLst>
            </p:cNvPr>
            <p:cNvSpPr/>
            <p:nvPr/>
          </p:nvSpPr>
          <p:spPr>
            <a:xfrm>
              <a:off x="3949700" y="9312275"/>
              <a:ext cx="1155147" cy="420822"/>
            </a:xfrm>
            <a:custGeom>
              <a:avLst/>
              <a:gdLst>
                <a:gd name="connsiteX0" fmla="*/ 0 w 1155147"/>
                <a:gd name="connsiteY0" fmla="*/ 0 h 420822"/>
                <a:gd name="connsiteX1" fmla="*/ 88900 w 1155147"/>
                <a:gd name="connsiteY1" fmla="*/ 34925 h 420822"/>
                <a:gd name="connsiteX2" fmla="*/ 1120775 w 1155147"/>
                <a:gd name="connsiteY2" fmla="*/ 409575 h 420822"/>
                <a:gd name="connsiteX3" fmla="*/ 892175 w 1155147"/>
                <a:gd name="connsiteY3" fmla="*/ 314325 h 420822"/>
                <a:gd name="connsiteX4" fmla="*/ 720725 w 1155147"/>
                <a:gd name="connsiteY4" fmla="*/ 225425 h 420822"/>
                <a:gd name="connsiteX5" fmla="*/ 0 w 1155147"/>
                <a:gd name="connsiteY5" fmla="*/ 0 h 42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5147" h="420822">
                  <a:moveTo>
                    <a:pt x="0" y="0"/>
                  </a:moveTo>
                  <a:lnTo>
                    <a:pt x="88900" y="34925"/>
                  </a:lnTo>
                  <a:lnTo>
                    <a:pt x="1120775" y="409575"/>
                  </a:lnTo>
                  <a:cubicBezTo>
                    <a:pt x="1254654" y="456142"/>
                    <a:pt x="958850" y="345017"/>
                    <a:pt x="892175" y="314325"/>
                  </a:cubicBezTo>
                  <a:cubicBezTo>
                    <a:pt x="825500" y="283633"/>
                    <a:pt x="874183" y="280458"/>
                    <a:pt x="720725" y="225425"/>
                  </a:cubicBezTo>
                  <a:cubicBezTo>
                    <a:pt x="567267" y="170392"/>
                    <a:pt x="269346" y="77258"/>
                    <a:pt x="0" y="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7" name="フリーフォーム 496">
              <a:extLst>
                <a:ext uri="{FF2B5EF4-FFF2-40B4-BE49-F238E27FC236}">
                  <a16:creationId xmlns:a16="http://schemas.microsoft.com/office/drawing/2014/main" id="{01473B4B-50A7-57A0-671E-D8C413532DF4}"/>
                </a:ext>
              </a:extLst>
            </p:cNvPr>
            <p:cNvSpPr/>
            <p:nvPr/>
          </p:nvSpPr>
          <p:spPr>
            <a:xfrm>
              <a:off x="5642999" y="8450196"/>
              <a:ext cx="211826" cy="693732"/>
            </a:xfrm>
            <a:custGeom>
              <a:avLst/>
              <a:gdLst>
                <a:gd name="connsiteX0" fmla="*/ 211701 w 211826"/>
                <a:gd name="connsiteY0" fmla="*/ 1654 h 693732"/>
                <a:gd name="connsiteX1" fmla="*/ 97401 w 211826"/>
                <a:gd name="connsiteY1" fmla="*/ 284229 h 693732"/>
                <a:gd name="connsiteX2" fmla="*/ 125976 w 211826"/>
                <a:gd name="connsiteY2" fmla="*/ 433454 h 693732"/>
                <a:gd name="connsiteX3" fmla="*/ 141851 w 211826"/>
                <a:gd name="connsiteY3" fmla="*/ 423929 h 693732"/>
                <a:gd name="connsiteX4" fmla="*/ 211701 w 211826"/>
                <a:gd name="connsiteY4" fmla="*/ 687454 h 693732"/>
                <a:gd name="connsiteX5" fmla="*/ 151376 w 211826"/>
                <a:gd name="connsiteY5" fmla="*/ 611254 h 693732"/>
                <a:gd name="connsiteX6" fmla="*/ 2151 w 211826"/>
                <a:gd name="connsiteY6" fmla="*/ 611254 h 693732"/>
                <a:gd name="connsiteX7" fmla="*/ 72001 w 211826"/>
                <a:gd name="connsiteY7" fmla="*/ 188979 h 693732"/>
                <a:gd name="connsiteX8" fmla="*/ 211701 w 211826"/>
                <a:gd name="connsiteY8" fmla="*/ 1654 h 69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826" h="693732">
                  <a:moveTo>
                    <a:pt x="211701" y="1654"/>
                  </a:moveTo>
                  <a:cubicBezTo>
                    <a:pt x="215934" y="17529"/>
                    <a:pt x="111688" y="212262"/>
                    <a:pt x="97401" y="284229"/>
                  </a:cubicBezTo>
                  <a:cubicBezTo>
                    <a:pt x="83114" y="356196"/>
                    <a:pt x="118568" y="410171"/>
                    <a:pt x="125976" y="433454"/>
                  </a:cubicBezTo>
                  <a:cubicBezTo>
                    <a:pt x="133384" y="456737"/>
                    <a:pt x="127564" y="381596"/>
                    <a:pt x="141851" y="423929"/>
                  </a:cubicBezTo>
                  <a:cubicBezTo>
                    <a:pt x="156138" y="466262"/>
                    <a:pt x="210114" y="656233"/>
                    <a:pt x="211701" y="687454"/>
                  </a:cubicBezTo>
                  <a:cubicBezTo>
                    <a:pt x="213288" y="718675"/>
                    <a:pt x="186301" y="623954"/>
                    <a:pt x="151376" y="611254"/>
                  </a:cubicBezTo>
                  <a:cubicBezTo>
                    <a:pt x="116451" y="598554"/>
                    <a:pt x="15380" y="681633"/>
                    <a:pt x="2151" y="611254"/>
                  </a:cubicBezTo>
                  <a:cubicBezTo>
                    <a:pt x="-11078" y="540875"/>
                    <a:pt x="39722" y="291108"/>
                    <a:pt x="72001" y="188979"/>
                  </a:cubicBezTo>
                  <a:cubicBezTo>
                    <a:pt x="104280" y="86850"/>
                    <a:pt x="207468" y="-14221"/>
                    <a:pt x="211701" y="165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8" name="フリーフォーム 497">
              <a:extLst>
                <a:ext uri="{FF2B5EF4-FFF2-40B4-BE49-F238E27FC236}">
                  <a16:creationId xmlns:a16="http://schemas.microsoft.com/office/drawing/2014/main" id="{246BB869-F884-5406-6993-CA89C7CEB90D}"/>
                </a:ext>
              </a:extLst>
            </p:cNvPr>
            <p:cNvSpPr/>
            <p:nvPr/>
          </p:nvSpPr>
          <p:spPr>
            <a:xfrm>
              <a:off x="5486400" y="8384645"/>
              <a:ext cx="387350" cy="68735"/>
            </a:xfrm>
            <a:custGeom>
              <a:avLst/>
              <a:gdLst>
                <a:gd name="connsiteX0" fmla="*/ 387350 w 387350"/>
                <a:gd name="connsiteY0" fmla="*/ 60855 h 68735"/>
                <a:gd name="connsiteX1" fmla="*/ 200025 w 387350"/>
                <a:gd name="connsiteY1" fmla="*/ 64030 h 68735"/>
                <a:gd name="connsiteX2" fmla="*/ 0 w 387350"/>
                <a:gd name="connsiteY2" fmla="*/ 530 h 68735"/>
                <a:gd name="connsiteX3" fmla="*/ 200025 w 387350"/>
                <a:gd name="connsiteY3" fmla="*/ 35455 h 68735"/>
                <a:gd name="connsiteX4" fmla="*/ 387350 w 387350"/>
                <a:gd name="connsiteY4" fmla="*/ 60855 h 6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350" h="68735">
                  <a:moveTo>
                    <a:pt x="387350" y="60855"/>
                  </a:moveTo>
                  <a:cubicBezTo>
                    <a:pt x="387350" y="65617"/>
                    <a:pt x="264583" y="74084"/>
                    <a:pt x="200025" y="64030"/>
                  </a:cubicBezTo>
                  <a:cubicBezTo>
                    <a:pt x="135467" y="53976"/>
                    <a:pt x="0" y="5292"/>
                    <a:pt x="0" y="530"/>
                  </a:cubicBezTo>
                  <a:cubicBezTo>
                    <a:pt x="0" y="-4232"/>
                    <a:pt x="130704" y="24343"/>
                    <a:pt x="200025" y="35455"/>
                  </a:cubicBezTo>
                  <a:cubicBezTo>
                    <a:pt x="269346" y="46567"/>
                    <a:pt x="387350" y="56093"/>
                    <a:pt x="387350" y="6085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9" name="フリーフォーム 498">
              <a:extLst>
                <a:ext uri="{FF2B5EF4-FFF2-40B4-BE49-F238E27FC236}">
                  <a16:creationId xmlns:a16="http://schemas.microsoft.com/office/drawing/2014/main" id="{DC1E01A8-FF39-65C2-83E0-34D002E7B028}"/>
                </a:ext>
              </a:extLst>
            </p:cNvPr>
            <p:cNvSpPr/>
            <p:nvPr/>
          </p:nvSpPr>
          <p:spPr>
            <a:xfrm>
              <a:off x="5358374" y="8306608"/>
              <a:ext cx="232233" cy="649469"/>
            </a:xfrm>
            <a:custGeom>
              <a:avLst/>
              <a:gdLst>
                <a:gd name="connsiteX0" fmla="*/ 226451 w 232233"/>
                <a:gd name="connsiteY0" fmla="*/ 24592 h 649469"/>
                <a:gd name="connsiteX1" fmla="*/ 4201 w 232233"/>
                <a:gd name="connsiteY1" fmla="*/ 640542 h 649469"/>
                <a:gd name="connsiteX2" fmla="*/ 86751 w 232233"/>
                <a:gd name="connsiteY2" fmla="*/ 373842 h 649469"/>
                <a:gd name="connsiteX3" fmla="*/ 159776 w 232233"/>
                <a:gd name="connsiteY3" fmla="*/ 145242 h 649469"/>
                <a:gd name="connsiteX4" fmla="*/ 226451 w 232233"/>
                <a:gd name="connsiteY4" fmla="*/ 24592 h 64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233" h="649469">
                  <a:moveTo>
                    <a:pt x="226451" y="24592"/>
                  </a:moveTo>
                  <a:cubicBezTo>
                    <a:pt x="200522" y="107142"/>
                    <a:pt x="27484" y="582334"/>
                    <a:pt x="4201" y="640542"/>
                  </a:cubicBezTo>
                  <a:cubicBezTo>
                    <a:pt x="-19082" y="698750"/>
                    <a:pt x="60822" y="456392"/>
                    <a:pt x="86751" y="373842"/>
                  </a:cubicBezTo>
                  <a:cubicBezTo>
                    <a:pt x="112680" y="291292"/>
                    <a:pt x="135434" y="201334"/>
                    <a:pt x="159776" y="145242"/>
                  </a:cubicBezTo>
                  <a:cubicBezTo>
                    <a:pt x="184118" y="89150"/>
                    <a:pt x="252380" y="-57958"/>
                    <a:pt x="226451" y="2459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0" name="フリーフォーム 499">
              <a:extLst>
                <a:ext uri="{FF2B5EF4-FFF2-40B4-BE49-F238E27FC236}">
                  <a16:creationId xmlns:a16="http://schemas.microsoft.com/office/drawing/2014/main" id="{A831A9F6-A252-8BA4-8693-D0C9AB7C0534}"/>
                </a:ext>
              </a:extLst>
            </p:cNvPr>
            <p:cNvSpPr/>
            <p:nvPr/>
          </p:nvSpPr>
          <p:spPr>
            <a:xfrm>
              <a:off x="5435324" y="8478426"/>
              <a:ext cx="410477" cy="424140"/>
            </a:xfrm>
            <a:custGeom>
              <a:avLst/>
              <a:gdLst>
                <a:gd name="connsiteX0" fmla="*/ 406676 w 410477"/>
                <a:gd name="connsiteY0" fmla="*/ 40099 h 424140"/>
                <a:gd name="connsiteX1" fmla="*/ 105051 w 410477"/>
                <a:gd name="connsiteY1" fmla="*/ 14699 h 424140"/>
                <a:gd name="connsiteX2" fmla="*/ 86001 w 410477"/>
                <a:gd name="connsiteY2" fmla="*/ 109949 h 424140"/>
                <a:gd name="connsiteX3" fmla="*/ 22501 w 410477"/>
                <a:gd name="connsiteY3" fmla="*/ 348074 h 424140"/>
                <a:gd name="connsiteX4" fmla="*/ 3451 w 410477"/>
                <a:gd name="connsiteY4" fmla="*/ 414749 h 424140"/>
                <a:gd name="connsiteX5" fmla="*/ 86001 w 410477"/>
                <a:gd name="connsiteY5" fmla="*/ 170274 h 424140"/>
                <a:gd name="connsiteX6" fmla="*/ 108226 w 410477"/>
                <a:gd name="connsiteY6" fmla="*/ 11524 h 424140"/>
                <a:gd name="connsiteX7" fmla="*/ 263801 w 410477"/>
                <a:gd name="connsiteY7" fmla="*/ 14699 h 424140"/>
                <a:gd name="connsiteX8" fmla="*/ 406676 w 410477"/>
                <a:gd name="connsiteY8" fmla="*/ 40099 h 42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0477" h="424140">
                  <a:moveTo>
                    <a:pt x="406676" y="40099"/>
                  </a:moveTo>
                  <a:cubicBezTo>
                    <a:pt x="380218" y="40099"/>
                    <a:pt x="158497" y="3057"/>
                    <a:pt x="105051" y="14699"/>
                  </a:cubicBezTo>
                  <a:cubicBezTo>
                    <a:pt x="51605" y="26341"/>
                    <a:pt x="99759" y="54387"/>
                    <a:pt x="86001" y="109949"/>
                  </a:cubicBezTo>
                  <a:cubicBezTo>
                    <a:pt x="72243" y="165512"/>
                    <a:pt x="36259" y="297274"/>
                    <a:pt x="22501" y="348074"/>
                  </a:cubicBezTo>
                  <a:cubicBezTo>
                    <a:pt x="8743" y="398874"/>
                    <a:pt x="-7132" y="444382"/>
                    <a:pt x="3451" y="414749"/>
                  </a:cubicBezTo>
                  <a:cubicBezTo>
                    <a:pt x="14034" y="385116"/>
                    <a:pt x="68538" y="237478"/>
                    <a:pt x="86001" y="170274"/>
                  </a:cubicBezTo>
                  <a:cubicBezTo>
                    <a:pt x="103463" y="103070"/>
                    <a:pt x="78593" y="37453"/>
                    <a:pt x="108226" y="11524"/>
                  </a:cubicBezTo>
                  <a:cubicBezTo>
                    <a:pt x="137859" y="-14405"/>
                    <a:pt x="213001" y="10995"/>
                    <a:pt x="263801" y="14699"/>
                  </a:cubicBezTo>
                  <a:cubicBezTo>
                    <a:pt x="314601" y="18403"/>
                    <a:pt x="433134" y="40099"/>
                    <a:pt x="406676" y="4009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1" name="フリーフォーム 500">
              <a:extLst>
                <a:ext uri="{FF2B5EF4-FFF2-40B4-BE49-F238E27FC236}">
                  <a16:creationId xmlns:a16="http://schemas.microsoft.com/office/drawing/2014/main" id="{80F06E22-F180-EB39-0DF6-DAF4FF6C37A4}"/>
                </a:ext>
              </a:extLst>
            </p:cNvPr>
            <p:cNvSpPr/>
            <p:nvPr/>
          </p:nvSpPr>
          <p:spPr>
            <a:xfrm>
              <a:off x="5311709" y="8955587"/>
              <a:ext cx="331450" cy="62084"/>
            </a:xfrm>
            <a:custGeom>
              <a:avLst/>
              <a:gdLst>
                <a:gd name="connsiteX0" fmla="*/ 66 w 331450"/>
                <a:gd name="connsiteY0" fmla="*/ 23313 h 62084"/>
                <a:gd name="connsiteX1" fmla="*/ 250891 w 331450"/>
                <a:gd name="connsiteY1" fmla="*/ 1088 h 62084"/>
                <a:gd name="connsiteX2" fmla="*/ 330266 w 331450"/>
                <a:gd name="connsiteY2" fmla="*/ 61413 h 62084"/>
                <a:gd name="connsiteX3" fmla="*/ 276291 w 331450"/>
                <a:gd name="connsiteY3" fmla="*/ 32838 h 62084"/>
                <a:gd name="connsiteX4" fmla="*/ 66 w 331450"/>
                <a:gd name="connsiteY4" fmla="*/ 23313 h 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450" h="62084">
                  <a:moveTo>
                    <a:pt x="66" y="23313"/>
                  </a:moveTo>
                  <a:cubicBezTo>
                    <a:pt x="-4167" y="18021"/>
                    <a:pt x="195858" y="-5262"/>
                    <a:pt x="250891" y="1088"/>
                  </a:cubicBezTo>
                  <a:cubicBezTo>
                    <a:pt x="305924" y="7438"/>
                    <a:pt x="326033" y="56121"/>
                    <a:pt x="330266" y="61413"/>
                  </a:cubicBezTo>
                  <a:cubicBezTo>
                    <a:pt x="334499" y="66705"/>
                    <a:pt x="329737" y="39188"/>
                    <a:pt x="276291" y="32838"/>
                  </a:cubicBezTo>
                  <a:cubicBezTo>
                    <a:pt x="222845" y="26488"/>
                    <a:pt x="4299" y="28605"/>
                    <a:pt x="66" y="2331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2" name="フリーフォーム 501">
              <a:extLst>
                <a:ext uri="{FF2B5EF4-FFF2-40B4-BE49-F238E27FC236}">
                  <a16:creationId xmlns:a16="http://schemas.microsoft.com/office/drawing/2014/main" id="{B7220FD9-98FA-8048-2431-C321539E64C8}"/>
                </a:ext>
              </a:extLst>
            </p:cNvPr>
            <p:cNvSpPr/>
            <p:nvPr/>
          </p:nvSpPr>
          <p:spPr>
            <a:xfrm>
              <a:off x="5402998" y="8898829"/>
              <a:ext cx="311340" cy="29378"/>
            </a:xfrm>
            <a:custGeom>
              <a:avLst/>
              <a:gdLst>
                <a:gd name="connsiteX0" fmla="*/ 852 w 311340"/>
                <a:gd name="connsiteY0" fmla="*/ 696 h 29378"/>
                <a:gd name="connsiteX1" fmla="*/ 302477 w 311340"/>
                <a:gd name="connsiteY1" fmla="*/ 29271 h 29378"/>
                <a:gd name="connsiteX2" fmla="*/ 213577 w 311340"/>
                <a:gd name="connsiteY2" fmla="*/ 10221 h 29378"/>
                <a:gd name="connsiteX3" fmla="*/ 852 w 311340"/>
                <a:gd name="connsiteY3" fmla="*/ 696 h 2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340" h="29378">
                  <a:moveTo>
                    <a:pt x="852" y="696"/>
                  </a:moveTo>
                  <a:cubicBezTo>
                    <a:pt x="15669" y="3871"/>
                    <a:pt x="267023" y="27684"/>
                    <a:pt x="302477" y="29271"/>
                  </a:cubicBezTo>
                  <a:cubicBezTo>
                    <a:pt x="337931" y="30858"/>
                    <a:pt x="258556" y="14454"/>
                    <a:pt x="213577" y="10221"/>
                  </a:cubicBezTo>
                  <a:cubicBezTo>
                    <a:pt x="168598" y="5988"/>
                    <a:pt x="-13965" y="-2479"/>
                    <a:pt x="852" y="69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3" name="フリーフォーム 502">
              <a:extLst>
                <a:ext uri="{FF2B5EF4-FFF2-40B4-BE49-F238E27FC236}">
                  <a16:creationId xmlns:a16="http://schemas.microsoft.com/office/drawing/2014/main" id="{06D33508-4E98-D1E2-2CF4-81F5518C083F}"/>
                </a:ext>
              </a:extLst>
            </p:cNvPr>
            <p:cNvSpPr/>
            <p:nvPr/>
          </p:nvSpPr>
          <p:spPr>
            <a:xfrm>
              <a:off x="2294632" y="7654309"/>
              <a:ext cx="170347" cy="728488"/>
            </a:xfrm>
            <a:custGeom>
              <a:avLst/>
              <a:gdLst>
                <a:gd name="connsiteX0" fmla="*/ 131068 w 170347"/>
                <a:gd name="connsiteY0" fmla="*/ 16491 h 728488"/>
                <a:gd name="connsiteX1" fmla="*/ 112018 w 170347"/>
                <a:gd name="connsiteY1" fmla="*/ 67291 h 728488"/>
                <a:gd name="connsiteX2" fmla="*/ 29468 w 170347"/>
                <a:gd name="connsiteY2" fmla="*/ 397491 h 728488"/>
                <a:gd name="connsiteX3" fmla="*/ 169168 w 170347"/>
                <a:gd name="connsiteY3" fmla="*/ 727691 h 728488"/>
                <a:gd name="connsiteX4" fmla="*/ 92968 w 170347"/>
                <a:gd name="connsiteY4" fmla="*/ 486391 h 728488"/>
                <a:gd name="connsiteX5" fmla="*/ 29468 w 170347"/>
                <a:gd name="connsiteY5" fmla="*/ 365741 h 728488"/>
                <a:gd name="connsiteX6" fmla="*/ 4068 w 170347"/>
                <a:gd name="connsiteY6" fmla="*/ 276841 h 728488"/>
                <a:gd name="connsiteX7" fmla="*/ 131068 w 170347"/>
                <a:gd name="connsiteY7" fmla="*/ 16491 h 72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347" h="728488">
                  <a:moveTo>
                    <a:pt x="131068" y="16491"/>
                  </a:moveTo>
                  <a:cubicBezTo>
                    <a:pt x="149060" y="-18434"/>
                    <a:pt x="128951" y="3791"/>
                    <a:pt x="112018" y="67291"/>
                  </a:cubicBezTo>
                  <a:cubicBezTo>
                    <a:pt x="95085" y="130791"/>
                    <a:pt x="19943" y="287424"/>
                    <a:pt x="29468" y="397491"/>
                  </a:cubicBezTo>
                  <a:cubicBezTo>
                    <a:pt x="38993" y="507558"/>
                    <a:pt x="158585" y="712874"/>
                    <a:pt x="169168" y="727691"/>
                  </a:cubicBezTo>
                  <a:cubicBezTo>
                    <a:pt x="179751" y="742508"/>
                    <a:pt x="116251" y="546716"/>
                    <a:pt x="92968" y="486391"/>
                  </a:cubicBezTo>
                  <a:cubicBezTo>
                    <a:pt x="69685" y="426066"/>
                    <a:pt x="44285" y="400666"/>
                    <a:pt x="29468" y="365741"/>
                  </a:cubicBezTo>
                  <a:cubicBezTo>
                    <a:pt x="14651" y="330816"/>
                    <a:pt x="-9690" y="332933"/>
                    <a:pt x="4068" y="276841"/>
                  </a:cubicBezTo>
                  <a:cubicBezTo>
                    <a:pt x="17826" y="220749"/>
                    <a:pt x="113076" y="51416"/>
                    <a:pt x="131068" y="1649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4" name="フリーフォーム 503">
              <a:extLst>
                <a:ext uri="{FF2B5EF4-FFF2-40B4-BE49-F238E27FC236}">
                  <a16:creationId xmlns:a16="http://schemas.microsoft.com/office/drawing/2014/main" id="{B47E9DB7-0542-A025-566E-7D13932E2B07}"/>
                </a:ext>
              </a:extLst>
            </p:cNvPr>
            <p:cNvSpPr/>
            <p:nvPr/>
          </p:nvSpPr>
          <p:spPr>
            <a:xfrm>
              <a:off x="1553493" y="7787017"/>
              <a:ext cx="814552" cy="1288268"/>
            </a:xfrm>
            <a:custGeom>
              <a:avLst/>
              <a:gdLst>
                <a:gd name="connsiteX0" fmla="*/ 776957 w 814552"/>
                <a:gd name="connsiteY0" fmla="*/ 55233 h 1288268"/>
                <a:gd name="connsiteX1" fmla="*/ 688057 w 814552"/>
                <a:gd name="connsiteY1" fmla="*/ 633083 h 1288268"/>
                <a:gd name="connsiteX2" fmla="*/ 738857 w 814552"/>
                <a:gd name="connsiteY2" fmla="*/ 1045833 h 1288268"/>
                <a:gd name="connsiteX3" fmla="*/ 542007 w 814552"/>
                <a:gd name="connsiteY3" fmla="*/ 1096633 h 1288268"/>
                <a:gd name="connsiteX4" fmla="*/ 2257 w 814552"/>
                <a:gd name="connsiteY4" fmla="*/ 1287133 h 1288268"/>
                <a:gd name="connsiteX5" fmla="*/ 770607 w 814552"/>
                <a:gd name="connsiteY5" fmla="*/ 1172833 h 1288268"/>
                <a:gd name="connsiteX6" fmla="*/ 688057 w 814552"/>
                <a:gd name="connsiteY6" fmla="*/ 1109333 h 1288268"/>
                <a:gd name="connsiteX7" fmla="*/ 472157 w 814552"/>
                <a:gd name="connsiteY7" fmla="*/ 982333 h 1288268"/>
                <a:gd name="connsiteX8" fmla="*/ 700757 w 814552"/>
                <a:gd name="connsiteY8" fmla="*/ 1052183 h 1288268"/>
                <a:gd name="connsiteX9" fmla="*/ 624557 w 814552"/>
                <a:gd name="connsiteY9" fmla="*/ 779133 h 1288268"/>
                <a:gd name="connsiteX10" fmla="*/ 802357 w 814552"/>
                <a:gd name="connsiteY10" fmla="*/ 106033 h 1288268"/>
                <a:gd name="connsiteX11" fmla="*/ 776957 w 814552"/>
                <a:gd name="connsiteY11" fmla="*/ 55233 h 128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4552" h="1288268">
                  <a:moveTo>
                    <a:pt x="776957" y="55233"/>
                  </a:moveTo>
                  <a:cubicBezTo>
                    <a:pt x="757907" y="143075"/>
                    <a:pt x="694407" y="467983"/>
                    <a:pt x="688057" y="633083"/>
                  </a:cubicBezTo>
                  <a:cubicBezTo>
                    <a:pt x="681707" y="798183"/>
                    <a:pt x="763199" y="968575"/>
                    <a:pt x="738857" y="1045833"/>
                  </a:cubicBezTo>
                  <a:cubicBezTo>
                    <a:pt x="714515" y="1123091"/>
                    <a:pt x="664774" y="1056416"/>
                    <a:pt x="542007" y="1096633"/>
                  </a:cubicBezTo>
                  <a:cubicBezTo>
                    <a:pt x="419240" y="1136850"/>
                    <a:pt x="-35843" y="1274433"/>
                    <a:pt x="2257" y="1287133"/>
                  </a:cubicBezTo>
                  <a:cubicBezTo>
                    <a:pt x="40357" y="1299833"/>
                    <a:pt x="656307" y="1202466"/>
                    <a:pt x="770607" y="1172833"/>
                  </a:cubicBezTo>
                  <a:cubicBezTo>
                    <a:pt x="884907" y="1143200"/>
                    <a:pt x="737799" y="1141083"/>
                    <a:pt x="688057" y="1109333"/>
                  </a:cubicBezTo>
                  <a:cubicBezTo>
                    <a:pt x="638315" y="1077583"/>
                    <a:pt x="470040" y="991858"/>
                    <a:pt x="472157" y="982333"/>
                  </a:cubicBezTo>
                  <a:cubicBezTo>
                    <a:pt x="474274" y="972808"/>
                    <a:pt x="675357" y="1086050"/>
                    <a:pt x="700757" y="1052183"/>
                  </a:cubicBezTo>
                  <a:cubicBezTo>
                    <a:pt x="726157" y="1018316"/>
                    <a:pt x="607624" y="936825"/>
                    <a:pt x="624557" y="779133"/>
                  </a:cubicBezTo>
                  <a:cubicBezTo>
                    <a:pt x="641490" y="621441"/>
                    <a:pt x="770607" y="227741"/>
                    <a:pt x="802357" y="106033"/>
                  </a:cubicBezTo>
                  <a:cubicBezTo>
                    <a:pt x="834107" y="-15675"/>
                    <a:pt x="796007" y="-32609"/>
                    <a:pt x="776957" y="5523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5" name="フリーフォーム 504">
              <a:extLst>
                <a:ext uri="{FF2B5EF4-FFF2-40B4-BE49-F238E27FC236}">
                  <a16:creationId xmlns:a16="http://schemas.microsoft.com/office/drawing/2014/main" id="{EDF1C6C1-CBDA-FEA6-D183-AB11C97665FE}"/>
                </a:ext>
              </a:extLst>
            </p:cNvPr>
            <p:cNvSpPr/>
            <p:nvPr/>
          </p:nvSpPr>
          <p:spPr>
            <a:xfrm>
              <a:off x="2046232" y="7679652"/>
              <a:ext cx="369112" cy="795160"/>
            </a:xfrm>
            <a:custGeom>
              <a:avLst/>
              <a:gdLst>
                <a:gd name="connsiteX0" fmla="*/ 335018 w 369112"/>
                <a:gd name="connsiteY0" fmla="*/ 48298 h 795160"/>
                <a:gd name="connsiteX1" fmla="*/ 4818 w 369112"/>
                <a:gd name="connsiteY1" fmla="*/ 765848 h 795160"/>
                <a:gd name="connsiteX2" fmla="*/ 131818 w 369112"/>
                <a:gd name="connsiteY2" fmla="*/ 657898 h 795160"/>
                <a:gd name="connsiteX3" fmla="*/ 36568 w 369112"/>
                <a:gd name="connsiteY3" fmla="*/ 791248 h 795160"/>
                <a:gd name="connsiteX4" fmla="*/ 201668 w 369112"/>
                <a:gd name="connsiteY4" fmla="*/ 473748 h 795160"/>
                <a:gd name="connsiteX5" fmla="*/ 341368 w 369112"/>
                <a:gd name="connsiteY5" fmla="*/ 111798 h 795160"/>
                <a:gd name="connsiteX6" fmla="*/ 335018 w 369112"/>
                <a:gd name="connsiteY6" fmla="*/ 48298 h 79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112" h="795160">
                  <a:moveTo>
                    <a:pt x="335018" y="48298"/>
                  </a:moveTo>
                  <a:cubicBezTo>
                    <a:pt x="278926" y="157306"/>
                    <a:pt x="38685" y="664248"/>
                    <a:pt x="4818" y="765848"/>
                  </a:cubicBezTo>
                  <a:cubicBezTo>
                    <a:pt x="-29049" y="867448"/>
                    <a:pt x="126526" y="653665"/>
                    <a:pt x="131818" y="657898"/>
                  </a:cubicBezTo>
                  <a:cubicBezTo>
                    <a:pt x="137110" y="662131"/>
                    <a:pt x="24926" y="821940"/>
                    <a:pt x="36568" y="791248"/>
                  </a:cubicBezTo>
                  <a:cubicBezTo>
                    <a:pt x="48210" y="760556"/>
                    <a:pt x="150868" y="586990"/>
                    <a:pt x="201668" y="473748"/>
                  </a:cubicBezTo>
                  <a:cubicBezTo>
                    <a:pt x="252468" y="360506"/>
                    <a:pt x="315968" y="184823"/>
                    <a:pt x="341368" y="111798"/>
                  </a:cubicBezTo>
                  <a:cubicBezTo>
                    <a:pt x="366768" y="38773"/>
                    <a:pt x="391110" y="-60710"/>
                    <a:pt x="335018" y="4829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6" name="フリーフォーム 505">
              <a:extLst>
                <a:ext uri="{FF2B5EF4-FFF2-40B4-BE49-F238E27FC236}">
                  <a16:creationId xmlns:a16="http://schemas.microsoft.com/office/drawing/2014/main" id="{B50248A0-00DE-5F5B-8051-19D90E9A197F}"/>
                </a:ext>
              </a:extLst>
            </p:cNvPr>
            <p:cNvSpPr/>
            <p:nvPr/>
          </p:nvSpPr>
          <p:spPr>
            <a:xfrm>
              <a:off x="3651073" y="6337238"/>
              <a:ext cx="625784" cy="287703"/>
            </a:xfrm>
            <a:custGeom>
              <a:avLst/>
              <a:gdLst>
                <a:gd name="connsiteX0" fmla="*/ 177 w 625784"/>
                <a:gd name="connsiteY0" fmla="*/ 62 h 287703"/>
                <a:gd name="connsiteX1" fmla="*/ 171627 w 625784"/>
                <a:gd name="connsiteY1" fmla="*/ 60387 h 287703"/>
                <a:gd name="connsiteX2" fmla="*/ 374827 w 625784"/>
                <a:gd name="connsiteY2" fmla="*/ 123887 h 287703"/>
                <a:gd name="connsiteX3" fmla="*/ 330377 w 625784"/>
                <a:gd name="connsiteY3" fmla="*/ 82612 h 287703"/>
                <a:gd name="connsiteX4" fmla="*/ 416102 w 625784"/>
                <a:gd name="connsiteY4" fmla="*/ 57212 h 287703"/>
                <a:gd name="connsiteX5" fmla="*/ 463727 w 625784"/>
                <a:gd name="connsiteY5" fmla="*/ 142937 h 287703"/>
                <a:gd name="connsiteX6" fmla="*/ 622477 w 625784"/>
                <a:gd name="connsiteY6" fmla="*/ 285812 h 287703"/>
                <a:gd name="connsiteX7" fmla="*/ 555802 w 625784"/>
                <a:gd name="connsiteY7" fmla="*/ 219137 h 287703"/>
                <a:gd name="connsiteX8" fmla="*/ 374827 w 625784"/>
                <a:gd name="connsiteY8" fmla="*/ 136587 h 287703"/>
                <a:gd name="connsiteX9" fmla="*/ 203377 w 625784"/>
                <a:gd name="connsiteY9" fmla="*/ 50862 h 287703"/>
                <a:gd name="connsiteX10" fmla="*/ 177 w 625784"/>
                <a:gd name="connsiteY10" fmla="*/ 62 h 287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5784" h="287703">
                  <a:moveTo>
                    <a:pt x="177" y="62"/>
                  </a:moveTo>
                  <a:cubicBezTo>
                    <a:pt x="-5115" y="1649"/>
                    <a:pt x="109185" y="39749"/>
                    <a:pt x="171627" y="60387"/>
                  </a:cubicBezTo>
                  <a:cubicBezTo>
                    <a:pt x="234069" y="81025"/>
                    <a:pt x="348369" y="120183"/>
                    <a:pt x="374827" y="123887"/>
                  </a:cubicBezTo>
                  <a:cubicBezTo>
                    <a:pt x="401285" y="127591"/>
                    <a:pt x="323498" y="93724"/>
                    <a:pt x="330377" y="82612"/>
                  </a:cubicBezTo>
                  <a:cubicBezTo>
                    <a:pt x="337256" y="71500"/>
                    <a:pt x="393877" y="47158"/>
                    <a:pt x="416102" y="57212"/>
                  </a:cubicBezTo>
                  <a:cubicBezTo>
                    <a:pt x="438327" y="67266"/>
                    <a:pt x="429331" y="104837"/>
                    <a:pt x="463727" y="142937"/>
                  </a:cubicBezTo>
                  <a:cubicBezTo>
                    <a:pt x="498123" y="181037"/>
                    <a:pt x="607131" y="273112"/>
                    <a:pt x="622477" y="285812"/>
                  </a:cubicBezTo>
                  <a:cubicBezTo>
                    <a:pt x="637823" y="298512"/>
                    <a:pt x="597077" y="244008"/>
                    <a:pt x="555802" y="219137"/>
                  </a:cubicBezTo>
                  <a:cubicBezTo>
                    <a:pt x="514527" y="194266"/>
                    <a:pt x="433565" y="164633"/>
                    <a:pt x="374827" y="136587"/>
                  </a:cubicBezTo>
                  <a:cubicBezTo>
                    <a:pt x="316090" y="108541"/>
                    <a:pt x="263702" y="74145"/>
                    <a:pt x="203377" y="50862"/>
                  </a:cubicBezTo>
                  <a:cubicBezTo>
                    <a:pt x="143052" y="27579"/>
                    <a:pt x="5469" y="-1525"/>
                    <a:pt x="177" y="6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7" name="フリーフォーム 506">
              <a:extLst>
                <a:ext uri="{FF2B5EF4-FFF2-40B4-BE49-F238E27FC236}">
                  <a16:creationId xmlns:a16="http://schemas.microsoft.com/office/drawing/2014/main" id="{EBD37F75-A8F7-182E-B347-03E596497072}"/>
                </a:ext>
              </a:extLst>
            </p:cNvPr>
            <p:cNvSpPr/>
            <p:nvPr/>
          </p:nvSpPr>
          <p:spPr>
            <a:xfrm>
              <a:off x="3241674" y="6441681"/>
              <a:ext cx="596909" cy="242406"/>
            </a:xfrm>
            <a:custGeom>
              <a:avLst/>
              <a:gdLst>
                <a:gd name="connsiteX0" fmla="*/ 1 w 596909"/>
                <a:gd name="connsiteY0" fmla="*/ 181369 h 242406"/>
                <a:gd name="connsiteX1" fmla="*/ 250826 w 596909"/>
                <a:gd name="connsiteY1" fmla="*/ 394 h 242406"/>
                <a:gd name="connsiteX2" fmla="*/ 206376 w 596909"/>
                <a:gd name="connsiteY2" fmla="*/ 130569 h 242406"/>
                <a:gd name="connsiteX3" fmla="*/ 488951 w 596909"/>
                <a:gd name="connsiteY3" fmla="*/ 48019 h 242406"/>
                <a:gd name="connsiteX4" fmla="*/ 438151 w 596909"/>
                <a:gd name="connsiteY4" fmla="*/ 184544 h 242406"/>
                <a:gd name="connsiteX5" fmla="*/ 476251 w 596909"/>
                <a:gd name="connsiteY5" fmla="*/ 235344 h 242406"/>
                <a:gd name="connsiteX6" fmla="*/ 596901 w 596909"/>
                <a:gd name="connsiteY6" fmla="*/ 38494 h 242406"/>
                <a:gd name="connsiteX7" fmla="*/ 469901 w 596909"/>
                <a:gd name="connsiteY7" fmla="*/ 114694 h 242406"/>
                <a:gd name="connsiteX8" fmla="*/ 247651 w 596909"/>
                <a:gd name="connsiteY8" fmla="*/ 70244 h 242406"/>
                <a:gd name="connsiteX9" fmla="*/ 1 w 596909"/>
                <a:gd name="connsiteY9" fmla="*/ 181369 h 24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6909" h="242406">
                  <a:moveTo>
                    <a:pt x="1" y="181369"/>
                  </a:moveTo>
                  <a:cubicBezTo>
                    <a:pt x="530" y="169727"/>
                    <a:pt x="216430" y="8861"/>
                    <a:pt x="250826" y="394"/>
                  </a:cubicBezTo>
                  <a:cubicBezTo>
                    <a:pt x="285222" y="-8073"/>
                    <a:pt x="166689" y="122632"/>
                    <a:pt x="206376" y="130569"/>
                  </a:cubicBezTo>
                  <a:cubicBezTo>
                    <a:pt x="246063" y="138506"/>
                    <a:pt x="450322" y="39023"/>
                    <a:pt x="488951" y="48019"/>
                  </a:cubicBezTo>
                  <a:cubicBezTo>
                    <a:pt x="527580" y="57015"/>
                    <a:pt x="440268" y="153323"/>
                    <a:pt x="438151" y="184544"/>
                  </a:cubicBezTo>
                  <a:cubicBezTo>
                    <a:pt x="436034" y="215765"/>
                    <a:pt x="449793" y="259686"/>
                    <a:pt x="476251" y="235344"/>
                  </a:cubicBezTo>
                  <a:cubicBezTo>
                    <a:pt x="502709" y="211002"/>
                    <a:pt x="597959" y="58602"/>
                    <a:pt x="596901" y="38494"/>
                  </a:cubicBezTo>
                  <a:cubicBezTo>
                    <a:pt x="595843" y="18386"/>
                    <a:pt x="528109" y="109402"/>
                    <a:pt x="469901" y="114694"/>
                  </a:cubicBezTo>
                  <a:cubicBezTo>
                    <a:pt x="411693" y="119986"/>
                    <a:pt x="321734" y="65481"/>
                    <a:pt x="247651" y="70244"/>
                  </a:cubicBezTo>
                  <a:cubicBezTo>
                    <a:pt x="173568" y="75006"/>
                    <a:pt x="-528" y="193011"/>
                    <a:pt x="1" y="18136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8" name="フリーフォーム 507">
              <a:extLst>
                <a:ext uri="{FF2B5EF4-FFF2-40B4-BE49-F238E27FC236}">
                  <a16:creationId xmlns:a16="http://schemas.microsoft.com/office/drawing/2014/main" id="{251F710E-FBBF-02F8-1876-EA2535347ED0}"/>
                </a:ext>
              </a:extLst>
            </p:cNvPr>
            <p:cNvSpPr/>
            <p:nvPr/>
          </p:nvSpPr>
          <p:spPr>
            <a:xfrm>
              <a:off x="2958635" y="6781561"/>
              <a:ext cx="408012" cy="273311"/>
            </a:xfrm>
            <a:custGeom>
              <a:avLst/>
              <a:gdLst>
                <a:gd name="connsiteX0" fmla="*/ 406865 w 408012"/>
                <a:gd name="connsiteY0" fmla="*/ 66914 h 273311"/>
                <a:gd name="connsiteX1" fmla="*/ 270340 w 408012"/>
                <a:gd name="connsiteY1" fmla="*/ 22464 h 273311"/>
                <a:gd name="connsiteX2" fmla="*/ 86190 w 408012"/>
                <a:gd name="connsiteY2" fmla="*/ 82789 h 273311"/>
                <a:gd name="connsiteX3" fmla="*/ 244940 w 408012"/>
                <a:gd name="connsiteY3" fmla="*/ 51039 h 273311"/>
                <a:gd name="connsiteX4" fmla="*/ 76665 w 408012"/>
                <a:gd name="connsiteY4" fmla="*/ 92314 h 273311"/>
                <a:gd name="connsiteX5" fmla="*/ 465 w 408012"/>
                <a:gd name="connsiteY5" fmla="*/ 273289 h 273311"/>
                <a:gd name="connsiteX6" fmla="*/ 108415 w 408012"/>
                <a:gd name="connsiteY6" fmla="*/ 79614 h 273311"/>
                <a:gd name="connsiteX7" fmla="*/ 194140 w 408012"/>
                <a:gd name="connsiteY7" fmla="*/ 239 h 273311"/>
                <a:gd name="connsiteX8" fmla="*/ 406865 w 408012"/>
                <a:gd name="connsiteY8" fmla="*/ 66914 h 273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012" h="273311">
                  <a:moveTo>
                    <a:pt x="406865" y="66914"/>
                  </a:moveTo>
                  <a:cubicBezTo>
                    <a:pt x="419565" y="70618"/>
                    <a:pt x="323786" y="19818"/>
                    <a:pt x="270340" y="22464"/>
                  </a:cubicBezTo>
                  <a:cubicBezTo>
                    <a:pt x="216894" y="25110"/>
                    <a:pt x="90423" y="78027"/>
                    <a:pt x="86190" y="82789"/>
                  </a:cubicBezTo>
                  <a:cubicBezTo>
                    <a:pt x="81957" y="87551"/>
                    <a:pt x="246527" y="49452"/>
                    <a:pt x="244940" y="51039"/>
                  </a:cubicBezTo>
                  <a:cubicBezTo>
                    <a:pt x="243353" y="52626"/>
                    <a:pt x="117411" y="55272"/>
                    <a:pt x="76665" y="92314"/>
                  </a:cubicBezTo>
                  <a:cubicBezTo>
                    <a:pt x="35919" y="129356"/>
                    <a:pt x="-4827" y="275406"/>
                    <a:pt x="465" y="273289"/>
                  </a:cubicBezTo>
                  <a:cubicBezTo>
                    <a:pt x="5757" y="271172"/>
                    <a:pt x="76136" y="125122"/>
                    <a:pt x="108415" y="79614"/>
                  </a:cubicBezTo>
                  <a:cubicBezTo>
                    <a:pt x="140694" y="34106"/>
                    <a:pt x="145457" y="5001"/>
                    <a:pt x="194140" y="239"/>
                  </a:cubicBezTo>
                  <a:cubicBezTo>
                    <a:pt x="242823" y="-4524"/>
                    <a:pt x="394165" y="63210"/>
                    <a:pt x="406865" y="6691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9" name="フリーフォーム 508">
              <a:extLst>
                <a:ext uri="{FF2B5EF4-FFF2-40B4-BE49-F238E27FC236}">
                  <a16:creationId xmlns:a16="http://schemas.microsoft.com/office/drawing/2014/main" id="{512E9F88-791B-654F-5A6D-87F32569A4D1}"/>
                </a:ext>
              </a:extLst>
            </p:cNvPr>
            <p:cNvSpPr/>
            <p:nvPr/>
          </p:nvSpPr>
          <p:spPr>
            <a:xfrm>
              <a:off x="4062397" y="6499159"/>
              <a:ext cx="150828" cy="250738"/>
            </a:xfrm>
            <a:custGeom>
              <a:avLst/>
              <a:gdLst>
                <a:gd name="connsiteX0" fmla="*/ 1603 w 150828"/>
                <a:gd name="connsiteY0" fmla="*/ 3241 h 250738"/>
                <a:gd name="connsiteX1" fmla="*/ 17478 w 150828"/>
                <a:gd name="connsiteY1" fmla="*/ 54041 h 250738"/>
                <a:gd name="connsiteX2" fmla="*/ 65103 w 150828"/>
                <a:gd name="connsiteY2" fmla="*/ 142941 h 250738"/>
                <a:gd name="connsiteX3" fmla="*/ 150828 w 150828"/>
                <a:gd name="connsiteY3" fmla="*/ 165166 h 250738"/>
                <a:gd name="connsiteX4" fmla="*/ 150828 w 150828"/>
                <a:gd name="connsiteY4" fmla="*/ 165166 h 250738"/>
                <a:gd name="connsiteX5" fmla="*/ 115903 w 150828"/>
                <a:gd name="connsiteY5" fmla="*/ 228666 h 250738"/>
                <a:gd name="connsiteX6" fmla="*/ 61928 w 150828"/>
                <a:gd name="connsiteY6" fmla="*/ 247716 h 250738"/>
                <a:gd name="connsiteX7" fmla="*/ 125428 w 150828"/>
                <a:gd name="connsiteY7" fmla="*/ 171516 h 250738"/>
                <a:gd name="connsiteX8" fmla="*/ 52403 w 150828"/>
                <a:gd name="connsiteY8" fmla="*/ 146116 h 250738"/>
                <a:gd name="connsiteX9" fmla="*/ 1603 w 150828"/>
                <a:gd name="connsiteY9" fmla="*/ 3241 h 250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828" h="250738">
                  <a:moveTo>
                    <a:pt x="1603" y="3241"/>
                  </a:moveTo>
                  <a:cubicBezTo>
                    <a:pt x="-4218" y="-12105"/>
                    <a:pt x="6895" y="30758"/>
                    <a:pt x="17478" y="54041"/>
                  </a:cubicBezTo>
                  <a:cubicBezTo>
                    <a:pt x="28061" y="77324"/>
                    <a:pt x="42878" y="124420"/>
                    <a:pt x="65103" y="142941"/>
                  </a:cubicBezTo>
                  <a:cubicBezTo>
                    <a:pt x="87328" y="161462"/>
                    <a:pt x="150828" y="165166"/>
                    <a:pt x="150828" y="165166"/>
                  </a:cubicBezTo>
                  <a:lnTo>
                    <a:pt x="150828" y="165166"/>
                  </a:lnTo>
                  <a:cubicBezTo>
                    <a:pt x="145007" y="175749"/>
                    <a:pt x="130720" y="214908"/>
                    <a:pt x="115903" y="228666"/>
                  </a:cubicBezTo>
                  <a:cubicBezTo>
                    <a:pt x="101086" y="242424"/>
                    <a:pt x="60341" y="257241"/>
                    <a:pt x="61928" y="247716"/>
                  </a:cubicBezTo>
                  <a:cubicBezTo>
                    <a:pt x="63516" y="238191"/>
                    <a:pt x="127016" y="188449"/>
                    <a:pt x="125428" y="171516"/>
                  </a:cubicBezTo>
                  <a:cubicBezTo>
                    <a:pt x="123841" y="154583"/>
                    <a:pt x="70395" y="174691"/>
                    <a:pt x="52403" y="146116"/>
                  </a:cubicBezTo>
                  <a:cubicBezTo>
                    <a:pt x="34411" y="117541"/>
                    <a:pt x="7424" y="18587"/>
                    <a:pt x="1603" y="324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0" name="フリーフォーム 509">
              <a:extLst>
                <a:ext uri="{FF2B5EF4-FFF2-40B4-BE49-F238E27FC236}">
                  <a16:creationId xmlns:a16="http://schemas.microsoft.com/office/drawing/2014/main" id="{14B23D65-AE83-BA68-5AD1-CCAF4C834C2D}"/>
                </a:ext>
              </a:extLst>
            </p:cNvPr>
            <p:cNvSpPr/>
            <p:nvPr/>
          </p:nvSpPr>
          <p:spPr>
            <a:xfrm>
              <a:off x="3746471" y="6631592"/>
              <a:ext cx="238619" cy="493038"/>
            </a:xfrm>
            <a:custGeom>
              <a:avLst/>
              <a:gdLst>
                <a:gd name="connsiteX0" fmla="*/ 6379 w 238619"/>
                <a:gd name="connsiteY0" fmla="*/ 7333 h 493038"/>
                <a:gd name="connsiteX1" fmla="*/ 60354 w 238619"/>
                <a:gd name="connsiteY1" fmla="*/ 26383 h 493038"/>
                <a:gd name="connsiteX2" fmla="*/ 209579 w 238619"/>
                <a:gd name="connsiteY2" fmla="*/ 178783 h 493038"/>
                <a:gd name="connsiteX3" fmla="*/ 225454 w 238619"/>
                <a:gd name="connsiteY3" fmla="*/ 223233 h 493038"/>
                <a:gd name="connsiteX4" fmla="*/ 60354 w 238619"/>
                <a:gd name="connsiteY4" fmla="*/ 324833 h 493038"/>
                <a:gd name="connsiteX5" fmla="*/ 228629 w 238619"/>
                <a:gd name="connsiteY5" fmla="*/ 302608 h 493038"/>
                <a:gd name="connsiteX6" fmla="*/ 209579 w 238619"/>
                <a:gd name="connsiteY6" fmla="*/ 404208 h 493038"/>
                <a:gd name="connsiteX7" fmla="*/ 215929 w 238619"/>
                <a:gd name="connsiteY7" fmla="*/ 489933 h 493038"/>
                <a:gd name="connsiteX8" fmla="*/ 206404 w 238619"/>
                <a:gd name="connsiteY8" fmla="*/ 289908 h 493038"/>
                <a:gd name="connsiteX9" fmla="*/ 88929 w 238619"/>
                <a:gd name="connsiteY9" fmla="*/ 248633 h 493038"/>
                <a:gd name="connsiteX10" fmla="*/ 196879 w 238619"/>
                <a:gd name="connsiteY10" fmla="*/ 105758 h 493038"/>
                <a:gd name="connsiteX11" fmla="*/ 6379 w 238619"/>
                <a:gd name="connsiteY11" fmla="*/ 7333 h 49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8619" h="493038">
                  <a:moveTo>
                    <a:pt x="6379" y="7333"/>
                  </a:moveTo>
                  <a:cubicBezTo>
                    <a:pt x="-16375" y="-5896"/>
                    <a:pt x="26487" y="-2192"/>
                    <a:pt x="60354" y="26383"/>
                  </a:cubicBezTo>
                  <a:cubicBezTo>
                    <a:pt x="94221" y="54958"/>
                    <a:pt x="182062" y="145975"/>
                    <a:pt x="209579" y="178783"/>
                  </a:cubicBezTo>
                  <a:cubicBezTo>
                    <a:pt x="237096" y="211591"/>
                    <a:pt x="250325" y="198891"/>
                    <a:pt x="225454" y="223233"/>
                  </a:cubicBezTo>
                  <a:cubicBezTo>
                    <a:pt x="200583" y="247575"/>
                    <a:pt x="59825" y="311604"/>
                    <a:pt x="60354" y="324833"/>
                  </a:cubicBezTo>
                  <a:cubicBezTo>
                    <a:pt x="60883" y="338062"/>
                    <a:pt x="203758" y="289379"/>
                    <a:pt x="228629" y="302608"/>
                  </a:cubicBezTo>
                  <a:cubicBezTo>
                    <a:pt x="253500" y="315837"/>
                    <a:pt x="211696" y="372987"/>
                    <a:pt x="209579" y="404208"/>
                  </a:cubicBezTo>
                  <a:cubicBezTo>
                    <a:pt x="207462" y="435429"/>
                    <a:pt x="216458" y="508983"/>
                    <a:pt x="215929" y="489933"/>
                  </a:cubicBezTo>
                  <a:cubicBezTo>
                    <a:pt x="215400" y="470883"/>
                    <a:pt x="227571" y="330125"/>
                    <a:pt x="206404" y="289908"/>
                  </a:cubicBezTo>
                  <a:cubicBezTo>
                    <a:pt x="185237" y="249691"/>
                    <a:pt x="90517" y="279325"/>
                    <a:pt x="88929" y="248633"/>
                  </a:cubicBezTo>
                  <a:cubicBezTo>
                    <a:pt x="87342" y="217941"/>
                    <a:pt x="207992" y="146504"/>
                    <a:pt x="196879" y="105758"/>
                  </a:cubicBezTo>
                  <a:cubicBezTo>
                    <a:pt x="185767" y="65012"/>
                    <a:pt x="29133" y="20562"/>
                    <a:pt x="6379" y="733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1" name="フリーフォーム 510">
              <a:extLst>
                <a:ext uri="{FF2B5EF4-FFF2-40B4-BE49-F238E27FC236}">
                  <a16:creationId xmlns:a16="http://schemas.microsoft.com/office/drawing/2014/main" id="{190ED675-3083-D53F-2943-39F474334EA3}"/>
                </a:ext>
              </a:extLst>
            </p:cNvPr>
            <p:cNvSpPr/>
            <p:nvPr/>
          </p:nvSpPr>
          <p:spPr>
            <a:xfrm>
              <a:off x="3384073" y="6664139"/>
              <a:ext cx="436293" cy="228987"/>
            </a:xfrm>
            <a:custGeom>
              <a:avLst/>
              <a:gdLst>
                <a:gd name="connsiteX0" fmla="*/ 477 w 436293"/>
                <a:gd name="connsiteY0" fmla="*/ 9711 h 228987"/>
                <a:gd name="connsiteX1" fmla="*/ 51277 w 436293"/>
                <a:gd name="connsiteY1" fmla="*/ 31936 h 228987"/>
                <a:gd name="connsiteX2" fmla="*/ 251302 w 436293"/>
                <a:gd name="connsiteY2" fmla="*/ 57336 h 228987"/>
                <a:gd name="connsiteX3" fmla="*/ 298927 w 436293"/>
                <a:gd name="connsiteY3" fmla="*/ 124011 h 228987"/>
                <a:gd name="connsiteX4" fmla="*/ 273527 w 436293"/>
                <a:gd name="connsiteY4" fmla="*/ 228786 h 228987"/>
                <a:gd name="connsiteX5" fmla="*/ 349727 w 436293"/>
                <a:gd name="connsiteY5" fmla="*/ 149411 h 228987"/>
                <a:gd name="connsiteX6" fmla="*/ 346552 w 436293"/>
                <a:gd name="connsiteY6" fmla="*/ 108136 h 228987"/>
                <a:gd name="connsiteX7" fmla="*/ 435452 w 436293"/>
                <a:gd name="connsiteY7" fmla="*/ 186 h 228987"/>
                <a:gd name="connsiteX8" fmla="*/ 387827 w 436293"/>
                <a:gd name="connsiteY8" fmla="*/ 136711 h 228987"/>
                <a:gd name="connsiteX9" fmla="*/ 330677 w 436293"/>
                <a:gd name="connsiteY9" fmla="*/ 143061 h 228987"/>
                <a:gd name="connsiteX10" fmla="*/ 314802 w 436293"/>
                <a:gd name="connsiteY10" fmla="*/ 66861 h 228987"/>
                <a:gd name="connsiteX11" fmla="*/ 70327 w 436293"/>
                <a:gd name="connsiteY11" fmla="*/ 38286 h 228987"/>
                <a:gd name="connsiteX12" fmla="*/ 477 w 436293"/>
                <a:gd name="connsiteY12" fmla="*/ 9711 h 22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6293" h="228987">
                  <a:moveTo>
                    <a:pt x="477" y="9711"/>
                  </a:moveTo>
                  <a:cubicBezTo>
                    <a:pt x="-2698" y="8653"/>
                    <a:pt x="9473" y="23999"/>
                    <a:pt x="51277" y="31936"/>
                  </a:cubicBezTo>
                  <a:cubicBezTo>
                    <a:pt x="93081" y="39873"/>
                    <a:pt x="210027" y="41990"/>
                    <a:pt x="251302" y="57336"/>
                  </a:cubicBezTo>
                  <a:cubicBezTo>
                    <a:pt x="292577" y="72682"/>
                    <a:pt x="295223" y="95436"/>
                    <a:pt x="298927" y="124011"/>
                  </a:cubicBezTo>
                  <a:cubicBezTo>
                    <a:pt x="302631" y="152586"/>
                    <a:pt x="265060" y="224553"/>
                    <a:pt x="273527" y="228786"/>
                  </a:cubicBezTo>
                  <a:cubicBezTo>
                    <a:pt x="281994" y="233019"/>
                    <a:pt x="337556" y="169519"/>
                    <a:pt x="349727" y="149411"/>
                  </a:cubicBezTo>
                  <a:cubicBezTo>
                    <a:pt x="361898" y="129303"/>
                    <a:pt x="332265" y="133007"/>
                    <a:pt x="346552" y="108136"/>
                  </a:cubicBezTo>
                  <a:cubicBezTo>
                    <a:pt x="360840" y="83265"/>
                    <a:pt x="428573" y="-4576"/>
                    <a:pt x="435452" y="186"/>
                  </a:cubicBezTo>
                  <a:cubicBezTo>
                    <a:pt x="442331" y="4948"/>
                    <a:pt x="405289" y="112899"/>
                    <a:pt x="387827" y="136711"/>
                  </a:cubicBezTo>
                  <a:cubicBezTo>
                    <a:pt x="370365" y="160523"/>
                    <a:pt x="342848" y="154703"/>
                    <a:pt x="330677" y="143061"/>
                  </a:cubicBezTo>
                  <a:cubicBezTo>
                    <a:pt x="318506" y="131419"/>
                    <a:pt x="358194" y="84323"/>
                    <a:pt x="314802" y="66861"/>
                  </a:cubicBezTo>
                  <a:cubicBezTo>
                    <a:pt x="271410" y="49399"/>
                    <a:pt x="119539" y="45694"/>
                    <a:pt x="70327" y="38286"/>
                  </a:cubicBezTo>
                  <a:cubicBezTo>
                    <a:pt x="21115" y="30878"/>
                    <a:pt x="3652" y="10769"/>
                    <a:pt x="477" y="971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2" name="フリーフォーム 511">
              <a:extLst>
                <a:ext uri="{FF2B5EF4-FFF2-40B4-BE49-F238E27FC236}">
                  <a16:creationId xmlns:a16="http://schemas.microsoft.com/office/drawing/2014/main" id="{888E7A8A-FA47-4B6C-C6E8-7F336173D385}"/>
                </a:ext>
              </a:extLst>
            </p:cNvPr>
            <p:cNvSpPr/>
            <p:nvPr/>
          </p:nvSpPr>
          <p:spPr>
            <a:xfrm>
              <a:off x="3288978" y="6660542"/>
              <a:ext cx="274092" cy="332991"/>
            </a:xfrm>
            <a:custGeom>
              <a:avLst/>
              <a:gdLst>
                <a:gd name="connsiteX0" fmla="*/ 273372 w 274092"/>
                <a:gd name="connsiteY0" fmla="*/ 608 h 332991"/>
                <a:gd name="connsiteX1" fmla="*/ 127322 w 274092"/>
                <a:gd name="connsiteY1" fmla="*/ 130783 h 332991"/>
                <a:gd name="connsiteX2" fmla="*/ 159072 w 274092"/>
                <a:gd name="connsiteY2" fmla="*/ 165708 h 332991"/>
                <a:gd name="connsiteX3" fmla="*/ 238447 w 274092"/>
                <a:gd name="connsiteY3" fmla="*/ 159358 h 332991"/>
                <a:gd name="connsiteX4" fmla="*/ 257497 w 274092"/>
                <a:gd name="connsiteY4" fmla="*/ 178408 h 332991"/>
                <a:gd name="connsiteX5" fmla="*/ 133672 w 274092"/>
                <a:gd name="connsiteY5" fmla="*/ 222858 h 332991"/>
                <a:gd name="connsiteX6" fmla="*/ 66997 w 274092"/>
                <a:gd name="connsiteY6" fmla="*/ 321283 h 332991"/>
                <a:gd name="connsiteX7" fmla="*/ 322 w 274092"/>
                <a:gd name="connsiteY7" fmla="*/ 324458 h 332991"/>
                <a:gd name="connsiteX8" fmla="*/ 95572 w 274092"/>
                <a:gd name="connsiteY8" fmla="*/ 260958 h 332991"/>
                <a:gd name="connsiteX9" fmla="*/ 162247 w 274092"/>
                <a:gd name="connsiteY9" fmla="*/ 184758 h 332991"/>
                <a:gd name="connsiteX10" fmla="*/ 124147 w 274092"/>
                <a:gd name="connsiteY10" fmla="*/ 130783 h 332991"/>
                <a:gd name="connsiteX11" fmla="*/ 181297 w 274092"/>
                <a:gd name="connsiteY11" fmla="*/ 83158 h 332991"/>
                <a:gd name="connsiteX12" fmla="*/ 273372 w 274092"/>
                <a:gd name="connsiteY12" fmla="*/ 608 h 332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4092" h="332991">
                  <a:moveTo>
                    <a:pt x="273372" y="608"/>
                  </a:moveTo>
                  <a:cubicBezTo>
                    <a:pt x="264376" y="8546"/>
                    <a:pt x="146372" y="103266"/>
                    <a:pt x="127322" y="130783"/>
                  </a:cubicBezTo>
                  <a:cubicBezTo>
                    <a:pt x="108272" y="158300"/>
                    <a:pt x="140551" y="160945"/>
                    <a:pt x="159072" y="165708"/>
                  </a:cubicBezTo>
                  <a:cubicBezTo>
                    <a:pt x="177593" y="170471"/>
                    <a:pt x="222043" y="157241"/>
                    <a:pt x="238447" y="159358"/>
                  </a:cubicBezTo>
                  <a:cubicBezTo>
                    <a:pt x="254851" y="161475"/>
                    <a:pt x="274960" y="167825"/>
                    <a:pt x="257497" y="178408"/>
                  </a:cubicBezTo>
                  <a:cubicBezTo>
                    <a:pt x="240034" y="188991"/>
                    <a:pt x="165422" y="199046"/>
                    <a:pt x="133672" y="222858"/>
                  </a:cubicBezTo>
                  <a:cubicBezTo>
                    <a:pt x="101922" y="246670"/>
                    <a:pt x="89222" y="304350"/>
                    <a:pt x="66997" y="321283"/>
                  </a:cubicBezTo>
                  <a:cubicBezTo>
                    <a:pt x="44772" y="338216"/>
                    <a:pt x="-4441" y="334512"/>
                    <a:pt x="322" y="324458"/>
                  </a:cubicBezTo>
                  <a:cubicBezTo>
                    <a:pt x="5084" y="314404"/>
                    <a:pt x="68584" y="284241"/>
                    <a:pt x="95572" y="260958"/>
                  </a:cubicBezTo>
                  <a:cubicBezTo>
                    <a:pt x="122559" y="237675"/>
                    <a:pt x="157485" y="206454"/>
                    <a:pt x="162247" y="184758"/>
                  </a:cubicBezTo>
                  <a:cubicBezTo>
                    <a:pt x="167009" y="163062"/>
                    <a:pt x="120972" y="147716"/>
                    <a:pt x="124147" y="130783"/>
                  </a:cubicBezTo>
                  <a:cubicBezTo>
                    <a:pt x="127322" y="113850"/>
                    <a:pt x="158014" y="101679"/>
                    <a:pt x="181297" y="83158"/>
                  </a:cubicBezTo>
                  <a:cubicBezTo>
                    <a:pt x="204580" y="64637"/>
                    <a:pt x="282368" y="-7330"/>
                    <a:pt x="273372" y="60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3" name="フリーフォーム 512">
              <a:extLst>
                <a:ext uri="{FF2B5EF4-FFF2-40B4-BE49-F238E27FC236}">
                  <a16:creationId xmlns:a16="http://schemas.microsoft.com/office/drawing/2014/main" id="{42597D43-CEED-B81B-6068-AECED90C673E}"/>
                </a:ext>
              </a:extLst>
            </p:cNvPr>
            <p:cNvSpPr/>
            <p:nvPr/>
          </p:nvSpPr>
          <p:spPr>
            <a:xfrm>
              <a:off x="3165004" y="6946418"/>
              <a:ext cx="181169" cy="453369"/>
            </a:xfrm>
            <a:custGeom>
              <a:avLst/>
              <a:gdLst>
                <a:gd name="connsiteX0" fmla="*/ 117946 w 181169"/>
                <a:gd name="connsiteY0" fmla="*/ 482 h 453369"/>
                <a:gd name="connsiteX1" fmla="*/ 111596 w 181169"/>
                <a:gd name="connsiteY1" fmla="*/ 260832 h 453369"/>
                <a:gd name="connsiteX2" fmla="*/ 29046 w 181169"/>
                <a:gd name="connsiteY2" fmla="*/ 394182 h 453369"/>
                <a:gd name="connsiteX3" fmla="*/ 471 w 181169"/>
                <a:gd name="connsiteY3" fmla="*/ 451332 h 453369"/>
                <a:gd name="connsiteX4" fmla="*/ 48096 w 181169"/>
                <a:gd name="connsiteY4" fmla="*/ 327507 h 453369"/>
                <a:gd name="connsiteX5" fmla="*/ 178271 w 181169"/>
                <a:gd name="connsiteY5" fmla="*/ 200507 h 453369"/>
                <a:gd name="connsiteX6" fmla="*/ 117946 w 181169"/>
                <a:gd name="connsiteY6" fmla="*/ 482 h 45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169" h="453369">
                  <a:moveTo>
                    <a:pt x="117946" y="482"/>
                  </a:moveTo>
                  <a:cubicBezTo>
                    <a:pt x="106834" y="10536"/>
                    <a:pt x="126413" y="195215"/>
                    <a:pt x="111596" y="260832"/>
                  </a:cubicBezTo>
                  <a:cubicBezTo>
                    <a:pt x="96779" y="326449"/>
                    <a:pt x="47567" y="362432"/>
                    <a:pt x="29046" y="394182"/>
                  </a:cubicBezTo>
                  <a:cubicBezTo>
                    <a:pt x="10525" y="425932"/>
                    <a:pt x="-2704" y="462445"/>
                    <a:pt x="471" y="451332"/>
                  </a:cubicBezTo>
                  <a:cubicBezTo>
                    <a:pt x="3646" y="440219"/>
                    <a:pt x="18463" y="369311"/>
                    <a:pt x="48096" y="327507"/>
                  </a:cubicBezTo>
                  <a:cubicBezTo>
                    <a:pt x="77729" y="285703"/>
                    <a:pt x="160809" y="260832"/>
                    <a:pt x="178271" y="200507"/>
                  </a:cubicBezTo>
                  <a:cubicBezTo>
                    <a:pt x="195733" y="140182"/>
                    <a:pt x="129058" y="-9572"/>
                    <a:pt x="117946" y="48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4" name="フリーフォーム 513">
              <a:extLst>
                <a:ext uri="{FF2B5EF4-FFF2-40B4-BE49-F238E27FC236}">
                  <a16:creationId xmlns:a16="http://schemas.microsoft.com/office/drawing/2014/main" id="{8CC96D2D-2A45-9138-D5D4-CA4186325D32}"/>
                </a:ext>
              </a:extLst>
            </p:cNvPr>
            <p:cNvSpPr/>
            <p:nvPr/>
          </p:nvSpPr>
          <p:spPr>
            <a:xfrm>
              <a:off x="2851136" y="6794388"/>
              <a:ext cx="584738" cy="272964"/>
            </a:xfrm>
            <a:custGeom>
              <a:avLst/>
              <a:gdLst>
                <a:gd name="connsiteX0" fmla="*/ 584214 w 584738"/>
                <a:gd name="connsiteY0" fmla="*/ 112 h 272964"/>
                <a:gd name="connsiteX1" fmla="*/ 422289 w 584738"/>
                <a:gd name="connsiteY1" fmla="*/ 155687 h 272964"/>
                <a:gd name="connsiteX2" fmla="*/ 292114 w 584738"/>
                <a:gd name="connsiteY2" fmla="*/ 260462 h 272964"/>
                <a:gd name="connsiteX3" fmla="*/ 206389 w 584738"/>
                <a:gd name="connsiteY3" fmla="*/ 263637 h 272964"/>
                <a:gd name="connsiteX4" fmla="*/ 14 w 584738"/>
                <a:gd name="connsiteY4" fmla="*/ 193787 h 272964"/>
                <a:gd name="connsiteX5" fmla="*/ 196864 w 584738"/>
                <a:gd name="connsiteY5" fmla="*/ 269987 h 272964"/>
                <a:gd name="connsiteX6" fmla="*/ 412764 w 584738"/>
                <a:gd name="connsiteY6" fmla="*/ 168387 h 272964"/>
                <a:gd name="connsiteX7" fmla="*/ 365139 w 584738"/>
                <a:gd name="connsiteY7" fmla="*/ 181087 h 272964"/>
                <a:gd name="connsiteX8" fmla="*/ 584214 w 584738"/>
                <a:gd name="connsiteY8" fmla="*/ 112 h 27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4738" h="272964">
                  <a:moveTo>
                    <a:pt x="584214" y="112"/>
                  </a:moveTo>
                  <a:cubicBezTo>
                    <a:pt x="593739" y="-4121"/>
                    <a:pt x="470972" y="112295"/>
                    <a:pt x="422289" y="155687"/>
                  </a:cubicBezTo>
                  <a:cubicBezTo>
                    <a:pt x="373606" y="199079"/>
                    <a:pt x="328097" y="242470"/>
                    <a:pt x="292114" y="260462"/>
                  </a:cubicBezTo>
                  <a:cubicBezTo>
                    <a:pt x="256131" y="278454"/>
                    <a:pt x="255072" y="274749"/>
                    <a:pt x="206389" y="263637"/>
                  </a:cubicBezTo>
                  <a:cubicBezTo>
                    <a:pt x="157706" y="252525"/>
                    <a:pt x="1602" y="192729"/>
                    <a:pt x="14" y="193787"/>
                  </a:cubicBezTo>
                  <a:cubicBezTo>
                    <a:pt x="-1574" y="194845"/>
                    <a:pt x="128072" y="274220"/>
                    <a:pt x="196864" y="269987"/>
                  </a:cubicBezTo>
                  <a:cubicBezTo>
                    <a:pt x="265656" y="265754"/>
                    <a:pt x="384718" y="183204"/>
                    <a:pt x="412764" y="168387"/>
                  </a:cubicBezTo>
                  <a:cubicBezTo>
                    <a:pt x="440810" y="153570"/>
                    <a:pt x="336564" y="203841"/>
                    <a:pt x="365139" y="181087"/>
                  </a:cubicBezTo>
                  <a:cubicBezTo>
                    <a:pt x="393714" y="158333"/>
                    <a:pt x="574689" y="4345"/>
                    <a:pt x="584214" y="11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5" name="フリーフォーム 514">
              <a:extLst>
                <a:ext uri="{FF2B5EF4-FFF2-40B4-BE49-F238E27FC236}">
                  <a16:creationId xmlns:a16="http://schemas.microsoft.com/office/drawing/2014/main" id="{37A330FA-A120-27CD-70E9-12D99B077D52}"/>
                </a:ext>
              </a:extLst>
            </p:cNvPr>
            <p:cNvSpPr/>
            <p:nvPr/>
          </p:nvSpPr>
          <p:spPr>
            <a:xfrm>
              <a:off x="2942094" y="6829402"/>
              <a:ext cx="432253" cy="190999"/>
            </a:xfrm>
            <a:custGeom>
              <a:avLst/>
              <a:gdLst>
                <a:gd name="connsiteX0" fmla="*/ 1131 w 432253"/>
                <a:gd name="connsiteY0" fmla="*/ 190523 h 190999"/>
                <a:gd name="connsiteX1" fmla="*/ 286881 w 432253"/>
                <a:gd name="connsiteY1" fmla="*/ 19073 h 190999"/>
                <a:gd name="connsiteX2" fmla="*/ 236081 w 432253"/>
                <a:gd name="connsiteY2" fmla="*/ 47648 h 190999"/>
                <a:gd name="connsiteX3" fmla="*/ 429756 w 432253"/>
                <a:gd name="connsiteY3" fmla="*/ 23 h 190999"/>
                <a:gd name="connsiteX4" fmla="*/ 340856 w 432253"/>
                <a:gd name="connsiteY4" fmla="*/ 41298 h 190999"/>
                <a:gd name="connsiteX5" fmla="*/ 264656 w 432253"/>
                <a:gd name="connsiteY5" fmla="*/ 47648 h 190999"/>
                <a:gd name="connsiteX6" fmla="*/ 182106 w 432253"/>
                <a:gd name="connsiteY6" fmla="*/ 38123 h 190999"/>
                <a:gd name="connsiteX7" fmla="*/ 185281 w 432253"/>
                <a:gd name="connsiteY7" fmla="*/ 69873 h 190999"/>
                <a:gd name="connsiteX8" fmla="*/ 1131 w 432253"/>
                <a:gd name="connsiteY8" fmla="*/ 190523 h 19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253" h="190999">
                  <a:moveTo>
                    <a:pt x="1131" y="190523"/>
                  </a:moveTo>
                  <a:cubicBezTo>
                    <a:pt x="18064" y="182056"/>
                    <a:pt x="247723" y="42885"/>
                    <a:pt x="286881" y="19073"/>
                  </a:cubicBezTo>
                  <a:cubicBezTo>
                    <a:pt x="326039" y="-4740"/>
                    <a:pt x="212269" y="50823"/>
                    <a:pt x="236081" y="47648"/>
                  </a:cubicBezTo>
                  <a:cubicBezTo>
                    <a:pt x="259894" y="44473"/>
                    <a:pt x="412294" y="1081"/>
                    <a:pt x="429756" y="23"/>
                  </a:cubicBezTo>
                  <a:cubicBezTo>
                    <a:pt x="447218" y="-1035"/>
                    <a:pt x="368372" y="33361"/>
                    <a:pt x="340856" y="41298"/>
                  </a:cubicBezTo>
                  <a:cubicBezTo>
                    <a:pt x="313340" y="49235"/>
                    <a:pt x="291114" y="48177"/>
                    <a:pt x="264656" y="47648"/>
                  </a:cubicBezTo>
                  <a:cubicBezTo>
                    <a:pt x="238198" y="47119"/>
                    <a:pt x="195335" y="34419"/>
                    <a:pt x="182106" y="38123"/>
                  </a:cubicBezTo>
                  <a:cubicBezTo>
                    <a:pt x="168877" y="41827"/>
                    <a:pt x="208035" y="47648"/>
                    <a:pt x="185281" y="69873"/>
                  </a:cubicBezTo>
                  <a:cubicBezTo>
                    <a:pt x="162527" y="92098"/>
                    <a:pt x="-15802" y="198990"/>
                    <a:pt x="1131" y="19052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6" name="フリーフォーム 515">
              <a:extLst>
                <a:ext uri="{FF2B5EF4-FFF2-40B4-BE49-F238E27FC236}">
                  <a16:creationId xmlns:a16="http://schemas.microsoft.com/office/drawing/2014/main" id="{5341279A-2E98-8ACF-66FB-F95948157B84}"/>
                </a:ext>
              </a:extLst>
            </p:cNvPr>
            <p:cNvSpPr/>
            <p:nvPr/>
          </p:nvSpPr>
          <p:spPr>
            <a:xfrm>
              <a:off x="3409909" y="6972114"/>
              <a:ext cx="327769" cy="299764"/>
            </a:xfrm>
            <a:custGeom>
              <a:avLst/>
              <a:gdLst>
                <a:gd name="connsiteX0" fmla="*/ 41 w 327769"/>
                <a:gd name="connsiteY0" fmla="*/ 168461 h 299764"/>
                <a:gd name="connsiteX1" fmla="*/ 149266 w 327769"/>
                <a:gd name="connsiteY1" fmla="*/ 38286 h 299764"/>
                <a:gd name="connsiteX2" fmla="*/ 168316 w 327769"/>
                <a:gd name="connsiteY2" fmla="*/ 92261 h 299764"/>
                <a:gd name="connsiteX3" fmla="*/ 95291 w 327769"/>
                <a:gd name="connsiteY3" fmla="*/ 117661 h 299764"/>
                <a:gd name="connsiteX4" fmla="*/ 146091 w 327769"/>
                <a:gd name="connsiteY4" fmla="*/ 165286 h 299764"/>
                <a:gd name="connsiteX5" fmla="*/ 295316 w 327769"/>
                <a:gd name="connsiteY5" fmla="*/ 257361 h 299764"/>
                <a:gd name="connsiteX6" fmla="*/ 304841 w 327769"/>
                <a:gd name="connsiteY6" fmla="*/ 298636 h 299764"/>
                <a:gd name="connsiteX7" fmla="*/ 320716 w 327769"/>
                <a:gd name="connsiteY7" fmla="*/ 216086 h 299764"/>
                <a:gd name="connsiteX8" fmla="*/ 177841 w 327769"/>
                <a:gd name="connsiteY8" fmla="*/ 184336 h 299764"/>
                <a:gd name="connsiteX9" fmla="*/ 152441 w 327769"/>
                <a:gd name="connsiteY9" fmla="*/ 79561 h 299764"/>
                <a:gd name="connsiteX10" fmla="*/ 196891 w 327769"/>
                <a:gd name="connsiteY10" fmla="*/ 186 h 299764"/>
                <a:gd name="connsiteX11" fmla="*/ 66716 w 327769"/>
                <a:gd name="connsiteY11" fmla="*/ 101786 h 299764"/>
                <a:gd name="connsiteX12" fmla="*/ 133391 w 327769"/>
                <a:gd name="connsiteY12" fmla="*/ 16061 h 299764"/>
                <a:gd name="connsiteX13" fmla="*/ 41 w 327769"/>
                <a:gd name="connsiteY13" fmla="*/ 168461 h 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7769" h="299764">
                  <a:moveTo>
                    <a:pt x="41" y="168461"/>
                  </a:moveTo>
                  <a:cubicBezTo>
                    <a:pt x="2687" y="172165"/>
                    <a:pt x="121220" y="50986"/>
                    <a:pt x="149266" y="38286"/>
                  </a:cubicBezTo>
                  <a:cubicBezTo>
                    <a:pt x="177312" y="25586"/>
                    <a:pt x="177312" y="79032"/>
                    <a:pt x="168316" y="92261"/>
                  </a:cubicBezTo>
                  <a:cubicBezTo>
                    <a:pt x="159320" y="105490"/>
                    <a:pt x="98995" y="105490"/>
                    <a:pt x="95291" y="117661"/>
                  </a:cubicBezTo>
                  <a:cubicBezTo>
                    <a:pt x="91587" y="129832"/>
                    <a:pt x="112754" y="142003"/>
                    <a:pt x="146091" y="165286"/>
                  </a:cubicBezTo>
                  <a:cubicBezTo>
                    <a:pt x="179428" y="188569"/>
                    <a:pt x="268858" y="235136"/>
                    <a:pt x="295316" y="257361"/>
                  </a:cubicBezTo>
                  <a:cubicBezTo>
                    <a:pt x="321774" y="279586"/>
                    <a:pt x="300608" y="305515"/>
                    <a:pt x="304841" y="298636"/>
                  </a:cubicBezTo>
                  <a:cubicBezTo>
                    <a:pt x="309074" y="291757"/>
                    <a:pt x="341882" y="235136"/>
                    <a:pt x="320716" y="216086"/>
                  </a:cubicBezTo>
                  <a:cubicBezTo>
                    <a:pt x="299550" y="197036"/>
                    <a:pt x="205887" y="207090"/>
                    <a:pt x="177841" y="184336"/>
                  </a:cubicBezTo>
                  <a:cubicBezTo>
                    <a:pt x="149795" y="161582"/>
                    <a:pt x="149266" y="110253"/>
                    <a:pt x="152441" y="79561"/>
                  </a:cubicBezTo>
                  <a:cubicBezTo>
                    <a:pt x="155616" y="48869"/>
                    <a:pt x="211178" y="-3518"/>
                    <a:pt x="196891" y="186"/>
                  </a:cubicBezTo>
                  <a:cubicBezTo>
                    <a:pt x="182604" y="3890"/>
                    <a:pt x="77299" y="99140"/>
                    <a:pt x="66716" y="101786"/>
                  </a:cubicBezTo>
                  <a:cubicBezTo>
                    <a:pt x="56133" y="104432"/>
                    <a:pt x="145033" y="4419"/>
                    <a:pt x="133391" y="16061"/>
                  </a:cubicBezTo>
                  <a:cubicBezTo>
                    <a:pt x="121749" y="27703"/>
                    <a:pt x="-2605" y="164757"/>
                    <a:pt x="41" y="16846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7" name="フリーフォーム 516">
              <a:extLst>
                <a:ext uri="{FF2B5EF4-FFF2-40B4-BE49-F238E27FC236}">
                  <a16:creationId xmlns:a16="http://schemas.microsoft.com/office/drawing/2014/main" id="{25C22683-9F04-F4EE-D56B-9B78A4604241}"/>
                </a:ext>
              </a:extLst>
            </p:cNvPr>
            <p:cNvSpPr/>
            <p:nvPr/>
          </p:nvSpPr>
          <p:spPr>
            <a:xfrm>
              <a:off x="3685844" y="6953243"/>
              <a:ext cx="174956" cy="469921"/>
            </a:xfrm>
            <a:custGeom>
              <a:avLst/>
              <a:gdLst>
                <a:gd name="connsiteX0" fmla="*/ 331 w 174956"/>
                <a:gd name="connsiteY0" fmla="*/ 7 h 469921"/>
                <a:gd name="connsiteX1" fmla="*/ 86056 w 174956"/>
                <a:gd name="connsiteY1" fmla="*/ 158757 h 469921"/>
                <a:gd name="connsiteX2" fmla="*/ 32081 w 174956"/>
                <a:gd name="connsiteY2" fmla="*/ 317507 h 469921"/>
                <a:gd name="connsiteX3" fmla="*/ 73356 w 174956"/>
                <a:gd name="connsiteY3" fmla="*/ 292107 h 469921"/>
                <a:gd name="connsiteX4" fmla="*/ 67006 w 174956"/>
                <a:gd name="connsiteY4" fmla="*/ 342907 h 469921"/>
                <a:gd name="connsiteX5" fmla="*/ 117806 w 174956"/>
                <a:gd name="connsiteY5" fmla="*/ 320682 h 469921"/>
                <a:gd name="connsiteX6" fmla="*/ 44781 w 174956"/>
                <a:gd name="connsiteY6" fmla="*/ 469907 h 469921"/>
                <a:gd name="connsiteX7" fmla="*/ 73356 w 174956"/>
                <a:gd name="connsiteY7" fmla="*/ 311157 h 469921"/>
                <a:gd name="connsiteX8" fmla="*/ 124156 w 174956"/>
                <a:gd name="connsiteY8" fmla="*/ 190507 h 469921"/>
                <a:gd name="connsiteX9" fmla="*/ 174956 w 174956"/>
                <a:gd name="connsiteY9" fmla="*/ 222257 h 469921"/>
                <a:gd name="connsiteX10" fmla="*/ 124156 w 174956"/>
                <a:gd name="connsiteY10" fmla="*/ 152407 h 469921"/>
                <a:gd name="connsiteX11" fmla="*/ 331 w 174956"/>
                <a:gd name="connsiteY11" fmla="*/ 7 h 46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4956" h="469921">
                  <a:moveTo>
                    <a:pt x="331" y="7"/>
                  </a:moveTo>
                  <a:cubicBezTo>
                    <a:pt x="-6019" y="1065"/>
                    <a:pt x="80764" y="105840"/>
                    <a:pt x="86056" y="158757"/>
                  </a:cubicBezTo>
                  <a:cubicBezTo>
                    <a:pt x="91348" y="211674"/>
                    <a:pt x="34198" y="295282"/>
                    <a:pt x="32081" y="317507"/>
                  </a:cubicBezTo>
                  <a:cubicBezTo>
                    <a:pt x="29964" y="339732"/>
                    <a:pt x="67535" y="287874"/>
                    <a:pt x="73356" y="292107"/>
                  </a:cubicBezTo>
                  <a:cubicBezTo>
                    <a:pt x="79177" y="296340"/>
                    <a:pt x="59598" y="338145"/>
                    <a:pt x="67006" y="342907"/>
                  </a:cubicBezTo>
                  <a:cubicBezTo>
                    <a:pt x="74414" y="347670"/>
                    <a:pt x="121510" y="299515"/>
                    <a:pt x="117806" y="320682"/>
                  </a:cubicBezTo>
                  <a:cubicBezTo>
                    <a:pt x="114102" y="341849"/>
                    <a:pt x="52189" y="471494"/>
                    <a:pt x="44781" y="469907"/>
                  </a:cubicBezTo>
                  <a:cubicBezTo>
                    <a:pt x="37373" y="468320"/>
                    <a:pt x="60127" y="357724"/>
                    <a:pt x="73356" y="311157"/>
                  </a:cubicBezTo>
                  <a:cubicBezTo>
                    <a:pt x="86585" y="264590"/>
                    <a:pt x="107223" y="205324"/>
                    <a:pt x="124156" y="190507"/>
                  </a:cubicBezTo>
                  <a:cubicBezTo>
                    <a:pt x="141089" y="175690"/>
                    <a:pt x="174956" y="228607"/>
                    <a:pt x="174956" y="222257"/>
                  </a:cubicBezTo>
                  <a:cubicBezTo>
                    <a:pt x="174956" y="215907"/>
                    <a:pt x="153260" y="191036"/>
                    <a:pt x="124156" y="152407"/>
                  </a:cubicBezTo>
                  <a:cubicBezTo>
                    <a:pt x="95052" y="113778"/>
                    <a:pt x="6681" y="-1051"/>
                    <a:pt x="331" y="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8" name="フリーフォーム 517">
              <a:extLst>
                <a:ext uri="{FF2B5EF4-FFF2-40B4-BE49-F238E27FC236}">
                  <a16:creationId xmlns:a16="http://schemas.microsoft.com/office/drawing/2014/main" id="{13132659-9E09-A3E4-C464-8041CCA1859E}"/>
                </a:ext>
              </a:extLst>
            </p:cNvPr>
            <p:cNvSpPr/>
            <p:nvPr/>
          </p:nvSpPr>
          <p:spPr>
            <a:xfrm>
              <a:off x="3806823" y="7015580"/>
              <a:ext cx="169563" cy="179632"/>
            </a:xfrm>
            <a:custGeom>
              <a:avLst/>
              <a:gdLst>
                <a:gd name="connsiteX0" fmla="*/ 107952 w 169563"/>
                <a:gd name="connsiteY0" fmla="*/ 1170 h 179632"/>
                <a:gd name="connsiteX1" fmla="*/ 117477 w 169563"/>
                <a:gd name="connsiteY1" fmla="*/ 166270 h 179632"/>
                <a:gd name="connsiteX2" fmla="*/ 2 w 169563"/>
                <a:gd name="connsiteY2" fmla="*/ 90070 h 179632"/>
                <a:gd name="connsiteX3" fmla="*/ 120652 w 169563"/>
                <a:gd name="connsiteY3" fmla="*/ 178970 h 179632"/>
                <a:gd name="connsiteX4" fmla="*/ 168277 w 169563"/>
                <a:gd name="connsiteY4" fmla="*/ 32920 h 179632"/>
                <a:gd name="connsiteX5" fmla="*/ 152402 w 169563"/>
                <a:gd name="connsiteY5" fmla="*/ 90070 h 179632"/>
                <a:gd name="connsiteX6" fmla="*/ 107952 w 169563"/>
                <a:gd name="connsiteY6" fmla="*/ 1170 h 179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563" h="179632">
                  <a:moveTo>
                    <a:pt x="107952" y="1170"/>
                  </a:moveTo>
                  <a:cubicBezTo>
                    <a:pt x="102131" y="13870"/>
                    <a:pt x="135469" y="151453"/>
                    <a:pt x="117477" y="166270"/>
                  </a:cubicBezTo>
                  <a:cubicBezTo>
                    <a:pt x="99485" y="181087"/>
                    <a:pt x="-527" y="87953"/>
                    <a:pt x="2" y="90070"/>
                  </a:cubicBezTo>
                  <a:cubicBezTo>
                    <a:pt x="531" y="92187"/>
                    <a:pt x="92606" y="188495"/>
                    <a:pt x="120652" y="178970"/>
                  </a:cubicBezTo>
                  <a:cubicBezTo>
                    <a:pt x="148698" y="169445"/>
                    <a:pt x="162985" y="47737"/>
                    <a:pt x="168277" y="32920"/>
                  </a:cubicBezTo>
                  <a:cubicBezTo>
                    <a:pt x="173569" y="18103"/>
                    <a:pt x="161398" y="96949"/>
                    <a:pt x="152402" y="90070"/>
                  </a:cubicBezTo>
                  <a:cubicBezTo>
                    <a:pt x="143406" y="83191"/>
                    <a:pt x="113773" y="-11530"/>
                    <a:pt x="107952" y="117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9" name="フリーフォーム 518">
              <a:extLst>
                <a:ext uri="{FF2B5EF4-FFF2-40B4-BE49-F238E27FC236}">
                  <a16:creationId xmlns:a16="http://schemas.microsoft.com/office/drawing/2014/main" id="{E3B16F14-0992-BBB4-BAFE-364BD170BBD3}"/>
                </a:ext>
              </a:extLst>
            </p:cNvPr>
            <p:cNvSpPr/>
            <p:nvPr/>
          </p:nvSpPr>
          <p:spPr>
            <a:xfrm>
              <a:off x="3085812" y="6883098"/>
              <a:ext cx="226136" cy="508655"/>
            </a:xfrm>
            <a:custGeom>
              <a:avLst/>
              <a:gdLst>
                <a:gd name="connsiteX0" fmla="*/ 225713 w 226136"/>
                <a:gd name="connsiteY0" fmla="*/ 302 h 508655"/>
                <a:gd name="connsiteX1" fmla="*/ 51088 w 226136"/>
                <a:gd name="connsiteY1" fmla="*/ 241602 h 508655"/>
                <a:gd name="connsiteX2" fmla="*/ 54263 w 226136"/>
                <a:gd name="connsiteY2" fmla="*/ 349552 h 508655"/>
                <a:gd name="connsiteX3" fmla="*/ 63788 w 226136"/>
                <a:gd name="connsiteY3" fmla="*/ 343202 h 508655"/>
                <a:gd name="connsiteX4" fmla="*/ 111413 w 226136"/>
                <a:gd name="connsiteY4" fmla="*/ 508302 h 508655"/>
                <a:gd name="connsiteX5" fmla="*/ 54263 w 226136"/>
                <a:gd name="connsiteY5" fmla="*/ 384477 h 508655"/>
                <a:gd name="connsiteX6" fmla="*/ 288 w 226136"/>
                <a:gd name="connsiteY6" fmla="*/ 295577 h 508655"/>
                <a:gd name="connsiteX7" fmla="*/ 35213 w 226136"/>
                <a:gd name="connsiteY7" fmla="*/ 324152 h 508655"/>
                <a:gd name="connsiteX8" fmla="*/ 86013 w 226136"/>
                <a:gd name="connsiteY8" fmla="*/ 146352 h 508655"/>
                <a:gd name="connsiteX9" fmla="*/ 98713 w 226136"/>
                <a:gd name="connsiteY9" fmla="*/ 190802 h 508655"/>
                <a:gd name="connsiteX10" fmla="*/ 225713 w 226136"/>
                <a:gd name="connsiteY10" fmla="*/ 302 h 50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136" h="508655">
                  <a:moveTo>
                    <a:pt x="225713" y="302"/>
                  </a:moveTo>
                  <a:cubicBezTo>
                    <a:pt x="217775" y="8769"/>
                    <a:pt x="79663" y="183394"/>
                    <a:pt x="51088" y="241602"/>
                  </a:cubicBezTo>
                  <a:cubicBezTo>
                    <a:pt x="22513" y="299810"/>
                    <a:pt x="52146" y="332619"/>
                    <a:pt x="54263" y="349552"/>
                  </a:cubicBezTo>
                  <a:cubicBezTo>
                    <a:pt x="56380" y="366485"/>
                    <a:pt x="54263" y="316744"/>
                    <a:pt x="63788" y="343202"/>
                  </a:cubicBezTo>
                  <a:cubicBezTo>
                    <a:pt x="73313" y="369660"/>
                    <a:pt x="113000" y="501423"/>
                    <a:pt x="111413" y="508302"/>
                  </a:cubicBezTo>
                  <a:cubicBezTo>
                    <a:pt x="109826" y="515181"/>
                    <a:pt x="72784" y="419931"/>
                    <a:pt x="54263" y="384477"/>
                  </a:cubicBezTo>
                  <a:cubicBezTo>
                    <a:pt x="35742" y="349023"/>
                    <a:pt x="3463" y="305631"/>
                    <a:pt x="288" y="295577"/>
                  </a:cubicBezTo>
                  <a:cubicBezTo>
                    <a:pt x="-2887" y="285523"/>
                    <a:pt x="20925" y="349023"/>
                    <a:pt x="35213" y="324152"/>
                  </a:cubicBezTo>
                  <a:cubicBezTo>
                    <a:pt x="49500" y="299281"/>
                    <a:pt x="75430" y="168577"/>
                    <a:pt x="86013" y="146352"/>
                  </a:cubicBezTo>
                  <a:cubicBezTo>
                    <a:pt x="96596" y="124127"/>
                    <a:pt x="69609" y="217790"/>
                    <a:pt x="98713" y="190802"/>
                  </a:cubicBezTo>
                  <a:cubicBezTo>
                    <a:pt x="127817" y="163815"/>
                    <a:pt x="233651" y="-8165"/>
                    <a:pt x="225713" y="30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0" name="フリーフォーム 519">
              <a:extLst>
                <a:ext uri="{FF2B5EF4-FFF2-40B4-BE49-F238E27FC236}">
                  <a16:creationId xmlns:a16="http://schemas.microsoft.com/office/drawing/2014/main" id="{BFDA0481-B231-9E2E-7E2F-64862D90F5EA}"/>
                </a:ext>
              </a:extLst>
            </p:cNvPr>
            <p:cNvSpPr/>
            <p:nvPr/>
          </p:nvSpPr>
          <p:spPr>
            <a:xfrm>
              <a:off x="2470075" y="7163142"/>
              <a:ext cx="395411" cy="925592"/>
            </a:xfrm>
            <a:custGeom>
              <a:avLst/>
              <a:gdLst>
                <a:gd name="connsiteX0" fmla="*/ 75 w 395411"/>
                <a:gd name="connsiteY0" fmla="*/ 485433 h 925592"/>
                <a:gd name="connsiteX1" fmla="*/ 47700 w 395411"/>
                <a:gd name="connsiteY1" fmla="*/ 418758 h 925592"/>
                <a:gd name="connsiteX2" fmla="*/ 152475 w 395411"/>
                <a:gd name="connsiteY2" fmla="*/ 209208 h 925592"/>
                <a:gd name="connsiteX3" fmla="*/ 374725 w 395411"/>
                <a:gd name="connsiteY3" fmla="*/ 79033 h 925592"/>
                <a:gd name="connsiteX4" fmla="*/ 381075 w 395411"/>
                <a:gd name="connsiteY4" fmla="*/ 9183 h 925592"/>
                <a:gd name="connsiteX5" fmla="*/ 333450 w 395411"/>
                <a:gd name="connsiteY5" fmla="*/ 285408 h 925592"/>
                <a:gd name="connsiteX6" fmla="*/ 301700 w 395411"/>
                <a:gd name="connsiteY6" fmla="*/ 485433 h 925592"/>
                <a:gd name="connsiteX7" fmla="*/ 171525 w 395411"/>
                <a:gd name="connsiteY7" fmla="*/ 666408 h 925592"/>
                <a:gd name="connsiteX8" fmla="*/ 44525 w 395411"/>
                <a:gd name="connsiteY8" fmla="*/ 856908 h 925592"/>
                <a:gd name="connsiteX9" fmla="*/ 15950 w 395411"/>
                <a:gd name="connsiteY9" fmla="*/ 910883 h 925592"/>
                <a:gd name="connsiteX10" fmla="*/ 206450 w 395411"/>
                <a:gd name="connsiteY10" fmla="*/ 609258 h 925592"/>
                <a:gd name="connsiteX11" fmla="*/ 390600 w 395411"/>
                <a:gd name="connsiteY11" fmla="*/ 25058 h 925592"/>
                <a:gd name="connsiteX12" fmla="*/ 301700 w 395411"/>
                <a:gd name="connsiteY12" fmla="*/ 120308 h 925592"/>
                <a:gd name="connsiteX13" fmla="*/ 165175 w 395411"/>
                <a:gd name="connsiteY13" fmla="*/ 193333 h 925592"/>
                <a:gd name="connsiteX14" fmla="*/ 57225 w 395411"/>
                <a:gd name="connsiteY14" fmla="*/ 339383 h 925592"/>
                <a:gd name="connsiteX15" fmla="*/ 75 w 395411"/>
                <a:gd name="connsiteY15" fmla="*/ 485433 h 92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5411" h="925592">
                  <a:moveTo>
                    <a:pt x="75" y="485433"/>
                  </a:moveTo>
                  <a:cubicBezTo>
                    <a:pt x="-1512" y="498662"/>
                    <a:pt x="22300" y="464795"/>
                    <a:pt x="47700" y="418758"/>
                  </a:cubicBezTo>
                  <a:cubicBezTo>
                    <a:pt x="73100" y="372721"/>
                    <a:pt x="97971" y="265829"/>
                    <a:pt x="152475" y="209208"/>
                  </a:cubicBezTo>
                  <a:cubicBezTo>
                    <a:pt x="206979" y="152587"/>
                    <a:pt x="336625" y="112370"/>
                    <a:pt x="374725" y="79033"/>
                  </a:cubicBezTo>
                  <a:cubicBezTo>
                    <a:pt x="412825" y="45696"/>
                    <a:pt x="387954" y="-25213"/>
                    <a:pt x="381075" y="9183"/>
                  </a:cubicBezTo>
                  <a:cubicBezTo>
                    <a:pt x="374196" y="43579"/>
                    <a:pt x="346679" y="206033"/>
                    <a:pt x="333450" y="285408"/>
                  </a:cubicBezTo>
                  <a:cubicBezTo>
                    <a:pt x="320221" y="364783"/>
                    <a:pt x="328687" y="421933"/>
                    <a:pt x="301700" y="485433"/>
                  </a:cubicBezTo>
                  <a:cubicBezTo>
                    <a:pt x="274713" y="548933"/>
                    <a:pt x="214388" y="604496"/>
                    <a:pt x="171525" y="666408"/>
                  </a:cubicBezTo>
                  <a:cubicBezTo>
                    <a:pt x="128663" y="728321"/>
                    <a:pt x="70454" y="816162"/>
                    <a:pt x="44525" y="856908"/>
                  </a:cubicBezTo>
                  <a:cubicBezTo>
                    <a:pt x="18596" y="897654"/>
                    <a:pt x="-11037" y="952158"/>
                    <a:pt x="15950" y="910883"/>
                  </a:cubicBezTo>
                  <a:cubicBezTo>
                    <a:pt x="42937" y="869608"/>
                    <a:pt x="144008" y="756895"/>
                    <a:pt x="206450" y="609258"/>
                  </a:cubicBezTo>
                  <a:cubicBezTo>
                    <a:pt x="268892" y="461621"/>
                    <a:pt x="374725" y="106550"/>
                    <a:pt x="390600" y="25058"/>
                  </a:cubicBezTo>
                  <a:cubicBezTo>
                    <a:pt x="406475" y="-56434"/>
                    <a:pt x="339271" y="92262"/>
                    <a:pt x="301700" y="120308"/>
                  </a:cubicBezTo>
                  <a:cubicBezTo>
                    <a:pt x="264129" y="148354"/>
                    <a:pt x="205921" y="156821"/>
                    <a:pt x="165175" y="193333"/>
                  </a:cubicBezTo>
                  <a:cubicBezTo>
                    <a:pt x="124429" y="229845"/>
                    <a:pt x="83154" y="294404"/>
                    <a:pt x="57225" y="339383"/>
                  </a:cubicBezTo>
                  <a:cubicBezTo>
                    <a:pt x="31296" y="384362"/>
                    <a:pt x="1662" y="472204"/>
                    <a:pt x="75" y="48543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1" name="フリーフォーム 520">
              <a:extLst>
                <a:ext uri="{FF2B5EF4-FFF2-40B4-BE49-F238E27FC236}">
                  <a16:creationId xmlns:a16="http://schemas.microsoft.com/office/drawing/2014/main" id="{BBDC25DA-89CB-4CC7-2BEE-92953070C868}"/>
                </a:ext>
              </a:extLst>
            </p:cNvPr>
            <p:cNvSpPr/>
            <p:nvPr/>
          </p:nvSpPr>
          <p:spPr>
            <a:xfrm>
              <a:off x="2447872" y="7346323"/>
              <a:ext cx="358979" cy="481515"/>
            </a:xfrm>
            <a:custGeom>
              <a:avLst/>
              <a:gdLst>
                <a:gd name="connsiteX0" fmla="*/ 358828 w 358979"/>
                <a:gd name="connsiteY0" fmla="*/ 627 h 481515"/>
                <a:gd name="connsiteX1" fmla="*/ 146103 w 358979"/>
                <a:gd name="connsiteY1" fmla="*/ 229227 h 481515"/>
                <a:gd name="connsiteX2" fmla="*/ 38153 w 358979"/>
                <a:gd name="connsiteY2" fmla="*/ 349877 h 481515"/>
                <a:gd name="connsiteX3" fmla="*/ 53 w 358979"/>
                <a:gd name="connsiteY3" fmla="*/ 480052 h 481515"/>
                <a:gd name="connsiteX4" fmla="*/ 44503 w 358979"/>
                <a:gd name="connsiteY4" fmla="*/ 403852 h 481515"/>
                <a:gd name="connsiteX5" fmla="*/ 177853 w 358979"/>
                <a:gd name="connsiteY5" fmla="*/ 168902 h 481515"/>
                <a:gd name="connsiteX6" fmla="*/ 358828 w 358979"/>
                <a:gd name="connsiteY6" fmla="*/ 627 h 48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979" h="481515">
                  <a:moveTo>
                    <a:pt x="358828" y="627"/>
                  </a:moveTo>
                  <a:cubicBezTo>
                    <a:pt x="353536" y="10681"/>
                    <a:pt x="199549" y="171019"/>
                    <a:pt x="146103" y="229227"/>
                  </a:cubicBezTo>
                  <a:cubicBezTo>
                    <a:pt x="92657" y="287435"/>
                    <a:pt x="62495" y="308073"/>
                    <a:pt x="38153" y="349877"/>
                  </a:cubicBezTo>
                  <a:cubicBezTo>
                    <a:pt x="13811" y="391681"/>
                    <a:pt x="-1005" y="471056"/>
                    <a:pt x="53" y="480052"/>
                  </a:cubicBezTo>
                  <a:cubicBezTo>
                    <a:pt x="1111" y="489048"/>
                    <a:pt x="14870" y="455710"/>
                    <a:pt x="44503" y="403852"/>
                  </a:cubicBezTo>
                  <a:cubicBezTo>
                    <a:pt x="74136" y="351994"/>
                    <a:pt x="125995" y="233990"/>
                    <a:pt x="177853" y="168902"/>
                  </a:cubicBezTo>
                  <a:cubicBezTo>
                    <a:pt x="229711" y="103814"/>
                    <a:pt x="364120" y="-9427"/>
                    <a:pt x="358828" y="62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2" name="フリーフォーム 521">
              <a:extLst>
                <a:ext uri="{FF2B5EF4-FFF2-40B4-BE49-F238E27FC236}">
                  <a16:creationId xmlns:a16="http://schemas.microsoft.com/office/drawing/2014/main" id="{6FCA4A4B-9DE3-6C6A-0EF0-DCDE76564EBE}"/>
                </a:ext>
              </a:extLst>
            </p:cNvPr>
            <p:cNvSpPr/>
            <p:nvPr/>
          </p:nvSpPr>
          <p:spPr>
            <a:xfrm>
              <a:off x="2471187" y="7458538"/>
              <a:ext cx="288940" cy="387768"/>
            </a:xfrm>
            <a:custGeom>
              <a:avLst/>
              <a:gdLst>
                <a:gd name="connsiteX0" fmla="*/ 287888 w 288940"/>
                <a:gd name="connsiteY0" fmla="*/ 2712 h 387768"/>
                <a:gd name="connsiteX1" fmla="*/ 33888 w 288940"/>
                <a:gd name="connsiteY1" fmla="*/ 348787 h 387768"/>
                <a:gd name="connsiteX2" fmla="*/ 18013 w 288940"/>
                <a:gd name="connsiteY2" fmla="*/ 355137 h 387768"/>
                <a:gd name="connsiteX3" fmla="*/ 176763 w 288940"/>
                <a:gd name="connsiteY3" fmla="*/ 129712 h 387768"/>
                <a:gd name="connsiteX4" fmla="*/ 125963 w 288940"/>
                <a:gd name="connsiteY4" fmla="*/ 186862 h 387768"/>
                <a:gd name="connsiteX5" fmla="*/ 287888 w 288940"/>
                <a:gd name="connsiteY5" fmla="*/ 2712 h 3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940" h="387768">
                  <a:moveTo>
                    <a:pt x="287888" y="2712"/>
                  </a:moveTo>
                  <a:cubicBezTo>
                    <a:pt x="272542" y="29699"/>
                    <a:pt x="78867" y="290050"/>
                    <a:pt x="33888" y="348787"/>
                  </a:cubicBezTo>
                  <a:cubicBezTo>
                    <a:pt x="-11091" y="407524"/>
                    <a:pt x="-5799" y="391649"/>
                    <a:pt x="18013" y="355137"/>
                  </a:cubicBezTo>
                  <a:cubicBezTo>
                    <a:pt x="41825" y="318625"/>
                    <a:pt x="158771" y="157758"/>
                    <a:pt x="176763" y="129712"/>
                  </a:cubicBezTo>
                  <a:cubicBezTo>
                    <a:pt x="194755" y="101666"/>
                    <a:pt x="105855" y="215437"/>
                    <a:pt x="125963" y="186862"/>
                  </a:cubicBezTo>
                  <a:cubicBezTo>
                    <a:pt x="146071" y="158287"/>
                    <a:pt x="303234" y="-24275"/>
                    <a:pt x="287888" y="271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3" name="フリーフォーム 522">
              <a:extLst>
                <a:ext uri="{FF2B5EF4-FFF2-40B4-BE49-F238E27FC236}">
                  <a16:creationId xmlns:a16="http://schemas.microsoft.com/office/drawing/2014/main" id="{89307071-93C0-2775-78A2-B15ABCAA5C96}"/>
                </a:ext>
              </a:extLst>
            </p:cNvPr>
            <p:cNvSpPr/>
            <p:nvPr/>
          </p:nvSpPr>
          <p:spPr>
            <a:xfrm>
              <a:off x="2443688" y="7971507"/>
              <a:ext cx="132337" cy="658148"/>
            </a:xfrm>
            <a:custGeom>
              <a:avLst/>
              <a:gdLst>
                <a:gd name="connsiteX0" fmla="*/ 131237 w 132337"/>
                <a:gd name="connsiteY0" fmla="*/ 4093 h 658148"/>
                <a:gd name="connsiteX1" fmla="*/ 70912 w 132337"/>
                <a:gd name="connsiteY1" fmla="*/ 150143 h 658148"/>
                <a:gd name="connsiteX2" fmla="*/ 42337 w 132337"/>
                <a:gd name="connsiteY2" fmla="*/ 651793 h 658148"/>
                <a:gd name="connsiteX3" fmla="*/ 23287 w 132337"/>
                <a:gd name="connsiteY3" fmla="*/ 423193 h 658148"/>
                <a:gd name="connsiteX4" fmla="*/ 1062 w 132337"/>
                <a:gd name="connsiteY4" fmla="*/ 277143 h 658148"/>
                <a:gd name="connsiteX5" fmla="*/ 13762 w 132337"/>
                <a:gd name="connsiteY5" fmla="*/ 273968 h 658148"/>
                <a:gd name="connsiteX6" fmla="*/ 131237 w 132337"/>
                <a:gd name="connsiteY6" fmla="*/ 4093 h 65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337" h="658148">
                  <a:moveTo>
                    <a:pt x="131237" y="4093"/>
                  </a:moveTo>
                  <a:cubicBezTo>
                    <a:pt x="140762" y="-16544"/>
                    <a:pt x="85729" y="42193"/>
                    <a:pt x="70912" y="150143"/>
                  </a:cubicBezTo>
                  <a:cubicBezTo>
                    <a:pt x="56095" y="258093"/>
                    <a:pt x="50274" y="606285"/>
                    <a:pt x="42337" y="651793"/>
                  </a:cubicBezTo>
                  <a:cubicBezTo>
                    <a:pt x="34400" y="697301"/>
                    <a:pt x="30166" y="485635"/>
                    <a:pt x="23287" y="423193"/>
                  </a:cubicBezTo>
                  <a:cubicBezTo>
                    <a:pt x="16408" y="360751"/>
                    <a:pt x="2649" y="302014"/>
                    <a:pt x="1062" y="277143"/>
                  </a:cubicBezTo>
                  <a:cubicBezTo>
                    <a:pt x="-526" y="252272"/>
                    <a:pt x="-2642" y="319476"/>
                    <a:pt x="13762" y="273968"/>
                  </a:cubicBezTo>
                  <a:cubicBezTo>
                    <a:pt x="30166" y="228460"/>
                    <a:pt x="121712" y="24730"/>
                    <a:pt x="131237" y="409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4" name="フリーフォーム 523">
              <a:extLst>
                <a:ext uri="{FF2B5EF4-FFF2-40B4-BE49-F238E27FC236}">
                  <a16:creationId xmlns:a16="http://schemas.microsoft.com/office/drawing/2014/main" id="{92287621-09A6-D368-5507-658532C6AD44}"/>
                </a:ext>
              </a:extLst>
            </p:cNvPr>
            <p:cNvSpPr/>
            <p:nvPr/>
          </p:nvSpPr>
          <p:spPr>
            <a:xfrm>
              <a:off x="2575449" y="7886576"/>
              <a:ext cx="343792" cy="157602"/>
            </a:xfrm>
            <a:custGeom>
              <a:avLst/>
              <a:gdLst>
                <a:gd name="connsiteX0" fmla="*/ 9001 w 343792"/>
                <a:gd name="connsiteY0" fmla="*/ 124 h 157602"/>
                <a:gd name="connsiteX1" fmla="*/ 12176 w 343792"/>
                <a:gd name="connsiteY1" fmla="*/ 117599 h 157602"/>
                <a:gd name="connsiteX2" fmla="*/ 151876 w 343792"/>
                <a:gd name="connsiteY2" fmla="*/ 76324 h 157602"/>
                <a:gd name="connsiteX3" fmla="*/ 148701 w 343792"/>
                <a:gd name="connsiteY3" fmla="*/ 101724 h 157602"/>
                <a:gd name="connsiteX4" fmla="*/ 243951 w 343792"/>
                <a:gd name="connsiteY4" fmla="*/ 25524 h 157602"/>
                <a:gd name="connsiteX5" fmla="*/ 342376 w 343792"/>
                <a:gd name="connsiteY5" fmla="*/ 25524 h 157602"/>
                <a:gd name="connsiteX6" fmla="*/ 294751 w 343792"/>
                <a:gd name="connsiteY6" fmla="*/ 95374 h 157602"/>
                <a:gd name="connsiteX7" fmla="*/ 193151 w 343792"/>
                <a:gd name="connsiteY7" fmla="*/ 142999 h 157602"/>
                <a:gd name="connsiteX8" fmla="*/ 94726 w 343792"/>
                <a:gd name="connsiteY8" fmla="*/ 155699 h 157602"/>
                <a:gd name="connsiteX9" fmla="*/ 332851 w 343792"/>
                <a:gd name="connsiteY9" fmla="*/ 108074 h 157602"/>
                <a:gd name="connsiteX10" fmla="*/ 266176 w 343792"/>
                <a:gd name="connsiteY10" fmla="*/ 44574 h 157602"/>
                <a:gd name="connsiteX11" fmla="*/ 53451 w 343792"/>
                <a:gd name="connsiteY11" fmla="*/ 120774 h 157602"/>
                <a:gd name="connsiteX12" fmla="*/ 28051 w 343792"/>
                <a:gd name="connsiteY12" fmla="*/ 95374 h 157602"/>
                <a:gd name="connsiteX13" fmla="*/ 9001 w 343792"/>
                <a:gd name="connsiteY13" fmla="*/ 124 h 157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3792" h="157602">
                  <a:moveTo>
                    <a:pt x="9001" y="124"/>
                  </a:moveTo>
                  <a:cubicBezTo>
                    <a:pt x="6355" y="3828"/>
                    <a:pt x="-11637" y="104899"/>
                    <a:pt x="12176" y="117599"/>
                  </a:cubicBezTo>
                  <a:cubicBezTo>
                    <a:pt x="35989" y="130299"/>
                    <a:pt x="129122" y="78970"/>
                    <a:pt x="151876" y="76324"/>
                  </a:cubicBezTo>
                  <a:cubicBezTo>
                    <a:pt x="174630" y="73678"/>
                    <a:pt x="133355" y="110191"/>
                    <a:pt x="148701" y="101724"/>
                  </a:cubicBezTo>
                  <a:cubicBezTo>
                    <a:pt x="164047" y="93257"/>
                    <a:pt x="211672" y="38224"/>
                    <a:pt x="243951" y="25524"/>
                  </a:cubicBezTo>
                  <a:cubicBezTo>
                    <a:pt x="276230" y="12824"/>
                    <a:pt x="333909" y="13882"/>
                    <a:pt x="342376" y="25524"/>
                  </a:cubicBezTo>
                  <a:cubicBezTo>
                    <a:pt x="350843" y="37166"/>
                    <a:pt x="319622" y="75795"/>
                    <a:pt x="294751" y="95374"/>
                  </a:cubicBezTo>
                  <a:cubicBezTo>
                    <a:pt x="269880" y="114953"/>
                    <a:pt x="226489" y="132945"/>
                    <a:pt x="193151" y="142999"/>
                  </a:cubicBezTo>
                  <a:cubicBezTo>
                    <a:pt x="159813" y="153053"/>
                    <a:pt x="71443" y="161520"/>
                    <a:pt x="94726" y="155699"/>
                  </a:cubicBezTo>
                  <a:cubicBezTo>
                    <a:pt x="118009" y="149878"/>
                    <a:pt x="304276" y="126595"/>
                    <a:pt x="332851" y="108074"/>
                  </a:cubicBezTo>
                  <a:cubicBezTo>
                    <a:pt x="361426" y="89553"/>
                    <a:pt x="312743" y="42457"/>
                    <a:pt x="266176" y="44574"/>
                  </a:cubicBezTo>
                  <a:cubicBezTo>
                    <a:pt x="219609" y="46691"/>
                    <a:pt x="93139" y="112307"/>
                    <a:pt x="53451" y="120774"/>
                  </a:cubicBezTo>
                  <a:cubicBezTo>
                    <a:pt x="13764" y="129241"/>
                    <a:pt x="36518" y="114424"/>
                    <a:pt x="28051" y="95374"/>
                  </a:cubicBezTo>
                  <a:cubicBezTo>
                    <a:pt x="19584" y="76324"/>
                    <a:pt x="11647" y="-3580"/>
                    <a:pt x="9001" y="12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5" name="フリーフォーム 524">
              <a:extLst>
                <a:ext uri="{FF2B5EF4-FFF2-40B4-BE49-F238E27FC236}">
                  <a16:creationId xmlns:a16="http://schemas.microsoft.com/office/drawing/2014/main" id="{13CB6EC2-767B-8C91-45D6-DA12699D9CF8}"/>
                </a:ext>
              </a:extLst>
            </p:cNvPr>
            <p:cNvSpPr/>
            <p:nvPr/>
          </p:nvSpPr>
          <p:spPr>
            <a:xfrm>
              <a:off x="2570656" y="8039100"/>
              <a:ext cx="405694" cy="104517"/>
            </a:xfrm>
            <a:custGeom>
              <a:avLst/>
              <a:gdLst>
                <a:gd name="connsiteX0" fmla="*/ 10619 w 405694"/>
                <a:gd name="connsiteY0" fmla="*/ 0 h 104517"/>
                <a:gd name="connsiteX1" fmla="*/ 274144 w 405694"/>
                <a:gd name="connsiteY1" fmla="*/ 9525 h 104517"/>
                <a:gd name="connsiteX2" fmla="*/ 401144 w 405694"/>
                <a:gd name="connsiteY2" fmla="*/ 101600 h 104517"/>
                <a:gd name="connsiteX3" fmla="*/ 366219 w 405694"/>
                <a:gd name="connsiteY3" fmla="*/ 76200 h 104517"/>
                <a:gd name="connsiteX4" fmla="*/ 258269 w 405694"/>
                <a:gd name="connsiteY4" fmla="*/ 22225 h 104517"/>
                <a:gd name="connsiteX5" fmla="*/ 70944 w 405694"/>
                <a:gd name="connsiteY5" fmla="*/ 15875 h 104517"/>
                <a:gd name="connsiteX6" fmla="*/ 10619 w 405694"/>
                <a:gd name="connsiteY6" fmla="*/ 0 h 10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5694" h="104517">
                  <a:moveTo>
                    <a:pt x="10619" y="0"/>
                  </a:moveTo>
                  <a:lnTo>
                    <a:pt x="274144" y="9525"/>
                  </a:lnTo>
                  <a:cubicBezTo>
                    <a:pt x="339231" y="26458"/>
                    <a:pt x="401144" y="101600"/>
                    <a:pt x="401144" y="101600"/>
                  </a:cubicBezTo>
                  <a:cubicBezTo>
                    <a:pt x="416490" y="112712"/>
                    <a:pt x="390031" y="89429"/>
                    <a:pt x="366219" y="76200"/>
                  </a:cubicBezTo>
                  <a:cubicBezTo>
                    <a:pt x="342407" y="62971"/>
                    <a:pt x="307482" y="32279"/>
                    <a:pt x="258269" y="22225"/>
                  </a:cubicBezTo>
                  <a:cubicBezTo>
                    <a:pt x="209057" y="12171"/>
                    <a:pt x="110631" y="17462"/>
                    <a:pt x="70944" y="15875"/>
                  </a:cubicBezTo>
                  <a:cubicBezTo>
                    <a:pt x="31257" y="14288"/>
                    <a:pt x="-23248" y="1058"/>
                    <a:pt x="10619" y="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6" name="フリーフォーム 525">
              <a:extLst>
                <a:ext uri="{FF2B5EF4-FFF2-40B4-BE49-F238E27FC236}">
                  <a16:creationId xmlns:a16="http://schemas.microsoft.com/office/drawing/2014/main" id="{B35A2F2C-4A12-BCEA-026A-AE579AE018B3}"/>
                </a:ext>
              </a:extLst>
            </p:cNvPr>
            <p:cNvSpPr/>
            <p:nvPr/>
          </p:nvSpPr>
          <p:spPr>
            <a:xfrm>
              <a:off x="2536784" y="8142291"/>
              <a:ext cx="51557" cy="372389"/>
            </a:xfrm>
            <a:custGeom>
              <a:avLst/>
              <a:gdLst>
                <a:gd name="connsiteX0" fmla="*/ 19091 w 51557"/>
                <a:gd name="connsiteY0" fmla="*/ 1584 h 372389"/>
                <a:gd name="connsiteX1" fmla="*/ 3216 w 51557"/>
                <a:gd name="connsiteY1" fmla="*/ 185734 h 372389"/>
                <a:gd name="connsiteX2" fmla="*/ 19091 w 51557"/>
                <a:gd name="connsiteY2" fmla="*/ 223834 h 372389"/>
                <a:gd name="connsiteX3" fmla="*/ 50841 w 51557"/>
                <a:gd name="connsiteY3" fmla="*/ 369884 h 372389"/>
                <a:gd name="connsiteX4" fmla="*/ 38141 w 51557"/>
                <a:gd name="connsiteY4" fmla="*/ 312734 h 372389"/>
                <a:gd name="connsiteX5" fmla="*/ 3216 w 51557"/>
                <a:gd name="connsiteY5" fmla="*/ 268284 h 372389"/>
                <a:gd name="connsiteX6" fmla="*/ 19091 w 51557"/>
                <a:gd name="connsiteY6" fmla="*/ 236534 h 372389"/>
                <a:gd name="connsiteX7" fmla="*/ 41 w 51557"/>
                <a:gd name="connsiteY7" fmla="*/ 103184 h 372389"/>
                <a:gd name="connsiteX8" fmla="*/ 19091 w 51557"/>
                <a:gd name="connsiteY8" fmla="*/ 1584 h 37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57" h="372389">
                  <a:moveTo>
                    <a:pt x="19091" y="1584"/>
                  </a:moveTo>
                  <a:cubicBezTo>
                    <a:pt x="19620" y="15342"/>
                    <a:pt x="3216" y="148692"/>
                    <a:pt x="3216" y="185734"/>
                  </a:cubicBezTo>
                  <a:cubicBezTo>
                    <a:pt x="3216" y="222776"/>
                    <a:pt x="11154" y="193142"/>
                    <a:pt x="19091" y="223834"/>
                  </a:cubicBezTo>
                  <a:cubicBezTo>
                    <a:pt x="27028" y="254526"/>
                    <a:pt x="47666" y="355067"/>
                    <a:pt x="50841" y="369884"/>
                  </a:cubicBezTo>
                  <a:cubicBezTo>
                    <a:pt x="54016" y="384701"/>
                    <a:pt x="46078" y="329667"/>
                    <a:pt x="38141" y="312734"/>
                  </a:cubicBezTo>
                  <a:cubicBezTo>
                    <a:pt x="30204" y="295801"/>
                    <a:pt x="6391" y="280984"/>
                    <a:pt x="3216" y="268284"/>
                  </a:cubicBezTo>
                  <a:cubicBezTo>
                    <a:pt x="41" y="255584"/>
                    <a:pt x="19620" y="264051"/>
                    <a:pt x="19091" y="236534"/>
                  </a:cubicBezTo>
                  <a:cubicBezTo>
                    <a:pt x="18562" y="209017"/>
                    <a:pt x="-1017" y="139167"/>
                    <a:pt x="41" y="103184"/>
                  </a:cubicBezTo>
                  <a:cubicBezTo>
                    <a:pt x="1099" y="67201"/>
                    <a:pt x="18562" y="-12174"/>
                    <a:pt x="19091" y="158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7" name="フリーフォーム 526">
              <a:extLst>
                <a:ext uri="{FF2B5EF4-FFF2-40B4-BE49-F238E27FC236}">
                  <a16:creationId xmlns:a16="http://schemas.microsoft.com/office/drawing/2014/main" id="{EB0BF9AD-755E-E3D2-84FE-0C937B7FB4AD}"/>
                </a:ext>
              </a:extLst>
            </p:cNvPr>
            <p:cNvSpPr/>
            <p:nvPr/>
          </p:nvSpPr>
          <p:spPr>
            <a:xfrm>
              <a:off x="2494625" y="8070454"/>
              <a:ext cx="466262" cy="153158"/>
            </a:xfrm>
            <a:custGeom>
              <a:avLst/>
              <a:gdLst>
                <a:gd name="connsiteX0" fmla="*/ 64425 w 466262"/>
                <a:gd name="connsiteY0" fmla="*/ 3571 h 153158"/>
                <a:gd name="connsiteX1" fmla="*/ 112050 w 466262"/>
                <a:gd name="connsiteY1" fmla="*/ 32146 h 153158"/>
                <a:gd name="connsiteX2" fmla="*/ 454950 w 466262"/>
                <a:gd name="connsiteY2" fmla="*/ 146446 h 153158"/>
                <a:gd name="connsiteX3" fmla="*/ 372400 w 466262"/>
                <a:gd name="connsiteY3" fmla="*/ 130571 h 153158"/>
                <a:gd name="connsiteX4" fmla="*/ 258100 w 466262"/>
                <a:gd name="connsiteY4" fmla="*/ 54371 h 153158"/>
                <a:gd name="connsiteX5" fmla="*/ 7275 w 466262"/>
                <a:gd name="connsiteY5" fmla="*/ 3571 h 153158"/>
                <a:gd name="connsiteX6" fmla="*/ 64425 w 466262"/>
                <a:gd name="connsiteY6" fmla="*/ 3571 h 15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6262" h="153158">
                  <a:moveTo>
                    <a:pt x="64425" y="3571"/>
                  </a:moveTo>
                  <a:cubicBezTo>
                    <a:pt x="81888" y="8334"/>
                    <a:pt x="46963" y="8334"/>
                    <a:pt x="112050" y="32146"/>
                  </a:cubicBezTo>
                  <a:cubicBezTo>
                    <a:pt x="177137" y="55958"/>
                    <a:pt x="411558" y="130042"/>
                    <a:pt x="454950" y="146446"/>
                  </a:cubicBezTo>
                  <a:cubicBezTo>
                    <a:pt x="498342" y="162850"/>
                    <a:pt x="405208" y="145917"/>
                    <a:pt x="372400" y="130571"/>
                  </a:cubicBezTo>
                  <a:cubicBezTo>
                    <a:pt x="339592" y="115225"/>
                    <a:pt x="318954" y="75538"/>
                    <a:pt x="258100" y="54371"/>
                  </a:cubicBezTo>
                  <a:cubicBezTo>
                    <a:pt x="197246" y="33204"/>
                    <a:pt x="36908" y="8333"/>
                    <a:pt x="7275" y="3571"/>
                  </a:cubicBezTo>
                  <a:cubicBezTo>
                    <a:pt x="-22358" y="-1191"/>
                    <a:pt x="46962" y="-1192"/>
                    <a:pt x="64425" y="357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8" name="フリーフォーム 527">
              <a:extLst>
                <a:ext uri="{FF2B5EF4-FFF2-40B4-BE49-F238E27FC236}">
                  <a16:creationId xmlns:a16="http://schemas.microsoft.com/office/drawing/2014/main" id="{D71B2CB1-03EF-A932-EC75-12F90DCA41E9}"/>
                </a:ext>
              </a:extLst>
            </p:cNvPr>
            <p:cNvSpPr/>
            <p:nvPr/>
          </p:nvSpPr>
          <p:spPr>
            <a:xfrm>
              <a:off x="2565211" y="8105740"/>
              <a:ext cx="190630" cy="213470"/>
            </a:xfrm>
            <a:custGeom>
              <a:avLst/>
              <a:gdLst>
                <a:gd name="connsiteX0" fmla="*/ 189 w 190630"/>
                <a:gd name="connsiteY0" fmla="*/ 73060 h 213470"/>
                <a:gd name="connsiteX1" fmla="*/ 120839 w 190630"/>
                <a:gd name="connsiteY1" fmla="*/ 209585 h 213470"/>
                <a:gd name="connsiteX2" fmla="*/ 114489 w 190630"/>
                <a:gd name="connsiteY2" fmla="*/ 174660 h 213470"/>
                <a:gd name="connsiteX3" fmla="*/ 120839 w 190630"/>
                <a:gd name="connsiteY3" fmla="*/ 158785 h 213470"/>
                <a:gd name="connsiteX4" fmla="*/ 130364 w 190630"/>
                <a:gd name="connsiteY4" fmla="*/ 76235 h 213470"/>
                <a:gd name="connsiteX5" fmla="*/ 41464 w 190630"/>
                <a:gd name="connsiteY5" fmla="*/ 35 h 213470"/>
                <a:gd name="connsiteX6" fmla="*/ 184339 w 190630"/>
                <a:gd name="connsiteY6" fmla="*/ 85760 h 213470"/>
                <a:gd name="connsiteX7" fmla="*/ 152589 w 190630"/>
                <a:gd name="connsiteY7" fmla="*/ 184185 h 213470"/>
                <a:gd name="connsiteX8" fmla="*/ 189 w 190630"/>
                <a:gd name="connsiteY8" fmla="*/ 73060 h 21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630" h="213470">
                  <a:moveTo>
                    <a:pt x="189" y="73060"/>
                  </a:moveTo>
                  <a:cubicBezTo>
                    <a:pt x="-5103" y="77293"/>
                    <a:pt x="101789" y="192652"/>
                    <a:pt x="120839" y="209585"/>
                  </a:cubicBezTo>
                  <a:cubicBezTo>
                    <a:pt x="139889" y="226518"/>
                    <a:pt x="114489" y="183127"/>
                    <a:pt x="114489" y="174660"/>
                  </a:cubicBezTo>
                  <a:cubicBezTo>
                    <a:pt x="114489" y="166193"/>
                    <a:pt x="118193" y="175189"/>
                    <a:pt x="120839" y="158785"/>
                  </a:cubicBezTo>
                  <a:cubicBezTo>
                    <a:pt x="123485" y="142381"/>
                    <a:pt x="143593" y="102693"/>
                    <a:pt x="130364" y="76235"/>
                  </a:cubicBezTo>
                  <a:cubicBezTo>
                    <a:pt x="117135" y="49777"/>
                    <a:pt x="32468" y="-1552"/>
                    <a:pt x="41464" y="35"/>
                  </a:cubicBezTo>
                  <a:cubicBezTo>
                    <a:pt x="50460" y="1622"/>
                    <a:pt x="165818" y="55069"/>
                    <a:pt x="184339" y="85760"/>
                  </a:cubicBezTo>
                  <a:cubicBezTo>
                    <a:pt x="202860" y="116451"/>
                    <a:pt x="176931" y="184185"/>
                    <a:pt x="152589" y="184185"/>
                  </a:cubicBezTo>
                  <a:cubicBezTo>
                    <a:pt x="128247" y="184185"/>
                    <a:pt x="5481" y="68827"/>
                    <a:pt x="189" y="7306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9" name="フリーフォーム 528">
              <a:extLst>
                <a:ext uri="{FF2B5EF4-FFF2-40B4-BE49-F238E27FC236}">
                  <a16:creationId xmlns:a16="http://schemas.microsoft.com/office/drawing/2014/main" id="{D5C5583C-2259-8728-7525-A47BB1DA6181}"/>
                </a:ext>
              </a:extLst>
            </p:cNvPr>
            <p:cNvSpPr/>
            <p:nvPr/>
          </p:nvSpPr>
          <p:spPr>
            <a:xfrm>
              <a:off x="3264946" y="7628974"/>
              <a:ext cx="116490" cy="367437"/>
            </a:xfrm>
            <a:custGeom>
              <a:avLst/>
              <a:gdLst>
                <a:gd name="connsiteX0" fmla="*/ 116429 w 116490"/>
                <a:gd name="connsiteY0" fmla="*/ 551 h 367437"/>
                <a:gd name="connsiteX1" fmla="*/ 2129 w 116490"/>
                <a:gd name="connsiteY1" fmla="*/ 210101 h 367437"/>
                <a:gd name="connsiteX2" fmla="*/ 40229 w 116490"/>
                <a:gd name="connsiteY2" fmla="*/ 365676 h 367437"/>
                <a:gd name="connsiteX3" fmla="*/ 18004 w 116490"/>
                <a:gd name="connsiteY3" fmla="*/ 276776 h 367437"/>
                <a:gd name="connsiteX4" fmla="*/ 116429 w 116490"/>
                <a:gd name="connsiteY4" fmla="*/ 551 h 36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490" h="367437">
                  <a:moveTo>
                    <a:pt x="116429" y="551"/>
                  </a:moveTo>
                  <a:cubicBezTo>
                    <a:pt x="113783" y="-10562"/>
                    <a:pt x="14829" y="149247"/>
                    <a:pt x="2129" y="210101"/>
                  </a:cubicBezTo>
                  <a:cubicBezTo>
                    <a:pt x="-10571" y="270955"/>
                    <a:pt x="37583" y="354563"/>
                    <a:pt x="40229" y="365676"/>
                  </a:cubicBezTo>
                  <a:cubicBezTo>
                    <a:pt x="42875" y="376789"/>
                    <a:pt x="1071" y="333926"/>
                    <a:pt x="18004" y="276776"/>
                  </a:cubicBezTo>
                  <a:cubicBezTo>
                    <a:pt x="34937" y="219626"/>
                    <a:pt x="119075" y="11664"/>
                    <a:pt x="116429" y="55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0" name="フリーフォーム 529">
              <a:extLst>
                <a:ext uri="{FF2B5EF4-FFF2-40B4-BE49-F238E27FC236}">
                  <a16:creationId xmlns:a16="http://schemas.microsoft.com/office/drawing/2014/main" id="{C32629FE-C3D3-5E4E-0A83-0DC01A900E32}"/>
                </a:ext>
              </a:extLst>
            </p:cNvPr>
            <p:cNvSpPr/>
            <p:nvPr/>
          </p:nvSpPr>
          <p:spPr>
            <a:xfrm>
              <a:off x="2597115" y="7936468"/>
              <a:ext cx="629811" cy="567416"/>
            </a:xfrm>
            <a:custGeom>
              <a:avLst/>
              <a:gdLst>
                <a:gd name="connsiteX0" fmla="*/ 35 w 629811"/>
                <a:gd name="connsiteY0" fmla="*/ 566182 h 567416"/>
                <a:gd name="connsiteX1" fmla="*/ 111160 w 629811"/>
                <a:gd name="connsiteY1" fmla="*/ 343932 h 567416"/>
                <a:gd name="connsiteX2" fmla="*/ 254035 w 629811"/>
                <a:gd name="connsiteY2" fmla="*/ 353457 h 567416"/>
                <a:gd name="connsiteX3" fmla="*/ 358810 w 629811"/>
                <a:gd name="connsiteY3" fmla="*/ 280432 h 567416"/>
                <a:gd name="connsiteX4" fmla="*/ 584235 w 629811"/>
                <a:gd name="connsiteY4" fmla="*/ 191532 h 567416"/>
                <a:gd name="connsiteX5" fmla="*/ 454060 w 629811"/>
                <a:gd name="connsiteY5" fmla="*/ 312182 h 567416"/>
                <a:gd name="connsiteX6" fmla="*/ 628685 w 629811"/>
                <a:gd name="connsiteY6" fmla="*/ 242332 h 567416"/>
                <a:gd name="connsiteX7" fmla="*/ 527085 w 629811"/>
                <a:gd name="connsiteY7" fmla="*/ 1032 h 567416"/>
                <a:gd name="connsiteX8" fmla="*/ 485810 w 629811"/>
                <a:gd name="connsiteY8" fmla="*/ 159782 h 567416"/>
                <a:gd name="connsiteX9" fmla="*/ 301660 w 629811"/>
                <a:gd name="connsiteY9" fmla="*/ 270907 h 567416"/>
                <a:gd name="connsiteX10" fmla="*/ 101635 w 629811"/>
                <a:gd name="connsiteY10" fmla="*/ 426482 h 567416"/>
                <a:gd name="connsiteX11" fmla="*/ 35 w 629811"/>
                <a:gd name="connsiteY11" fmla="*/ 566182 h 56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9811" h="567416">
                  <a:moveTo>
                    <a:pt x="35" y="566182"/>
                  </a:moveTo>
                  <a:cubicBezTo>
                    <a:pt x="1622" y="552424"/>
                    <a:pt x="68827" y="379386"/>
                    <a:pt x="111160" y="343932"/>
                  </a:cubicBezTo>
                  <a:cubicBezTo>
                    <a:pt x="153493" y="308478"/>
                    <a:pt x="212760" y="364040"/>
                    <a:pt x="254035" y="353457"/>
                  </a:cubicBezTo>
                  <a:cubicBezTo>
                    <a:pt x="295310" y="342874"/>
                    <a:pt x="303777" y="307419"/>
                    <a:pt x="358810" y="280432"/>
                  </a:cubicBezTo>
                  <a:cubicBezTo>
                    <a:pt x="413843" y="253445"/>
                    <a:pt x="568360" y="186240"/>
                    <a:pt x="584235" y="191532"/>
                  </a:cubicBezTo>
                  <a:cubicBezTo>
                    <a:pt x="600110" y="196824"/>
                    <a:pt x="446652" y="303715"/>
                    <a:pt x="454060" y="312182"/>
                  </a:cubicBezTo>
                  <a:cubicBezTo>
                    <a:pt x="461468" y="320649"/>
                    <a:pt x="616514" y="294190"/>
                    <a:pt x="628685" y="242332"/>
                  </a:cubicBezTo>
                  <a:cubicBezTo>
                    <a:pt x="640856" y="190474"/>
                    <a:pt x="550897" y="14790"/>
                    <a:pt x="527085" y="1032"/>
                  </a:cubicBezTo>
                  <a:cubicBezTo>
                    <a:pt x="503273" y="-12726"/>
                    <a:pt x="523381" y="114803"/>
                    <a:pt x="485810" y="159782"/>
                  </a:cubicBezTo>
                  <a:cubicBezTo>
                    <a:pt x="448239" y="204761"/>
                    <a:pt x="365689" y="226457"/>
                    <a:pt x="301660" y="270907"/>
                  </a:cubicBezTo>
                  <a:cubicBezTo>
                    <a:pt x="237631" y="315357"/>
                    <a:pt x="152964" y="377799"/>
                    <a:pt x="101635" y="426482"/>
                  </a:cubicBezTo>
                  <a:cubicBezTo>
                    <a:pt x="50306" y="475165"/>
                    <a:pt x="-1552" y="579940"/>
                    <a:pt x="35" y="56618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1" name="フリーフォーム 530">
              <a:extLst>
                <a:ext uri="{FF2B5EF4-FFF2-40B4-BE49-F238E27FC236}">
                  <a16:creationId xmlns:a16="http://schemas.microsoft.com/office/drawing/2014/main" id="{727414D9-5B64-88C4-0AED-5B8B0E951084}"/>
                </a:ext>
              </a:extLst>
            </p:cNvPr>
            <p:cNvSpPr/>
            <p:nvPr/>
          </p:nvSpPr>
          <p:spPr>
            <a:xfrm>
              <a:off x="2997611" y="7869892"/>
              <a:ext cx="536787" cy="196249"/>
            </a:xfrm>
            <a:custGeom>
              <a:avLst/>
              <a:gdLst>
                <a:gd name="connsiteX0" fmla="*/ 536164 w 536787"/>
                <a:gd name="connsiteY0" fmla="*/ 933 h 196249"/>
                <a:gd name="connsiteX1" fmla="*/ 291689 w 536787"/>
                <a:gd name="connsiteY1" fmla="*/ 159683 h 196249"/>
                <a:gd name="connsiteX2" fmla="*/ 94839 w 536787"/>
                <a:gd name="connsiteY2" fmla="*/ 185083 h 196249"/>
                <a:gd name="connsiteX3" fmla="*/ 5939 w 536787"/>
                <a:gd name="connsiteY3" fmla="*/ 191433 h 196249"/>
                <a:gd name="connsiteX4" fmla="*/ 253589 w 536787"/>
                <a:gd name="connsiteY4" fmla="*/ 185083 h 196249"/>
                <a:gd name="connsiteX5" fmla="*/ 437739 w 536787"/>
                <a:gd name="connsiteY5" fmla="*/ 67608 h 196249"/>
                <a:gd name="connsiteX6" fmla="*/ 364714 w 536787"/>
                <a:gd name="connsiteY6" fmla="*/ 93008 h 196249"/>
                <a:gd name="connsiteX7" fmla="*/ 536164 w 536787"/>
                <a:gd name="connsiteY7" fmla="*/ 933 h 19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787" h="196249">
                  <a:moveTo>
                    <a:pt x="536164" y="933"/>
                  </a:moveTo>
                  <a:cubicBezTo>
                    <a:pt x="523993" y="12046"/>
                    <a:pt x="365243" y="128991"/>
                    <a:pt x="291689" y="159683"/>
                  </a:cubicBezTo>
                  <a:cubicBezTo>
                    <a:pt x="218135" y="190375"/>
                    <a:pt x="142464" y="179791"/>
                    <a:pt x="94839" y="185083"/>
                  </a:cubicBezTo>
                  <a:cubicBezTo>
                    <a:pt x="47214" y="190375"/>
                    <a:pt x="-20519" y="191433"/>
                    <a:pt x="5939" y="191433"/>
                  </a:cubicBezTo>
                  <a:cubicBezTo>
                    <a:pt x="32397" y="191433"/>
                    <a:pt x="181622" y="205720"/>
                    <a:pt x="253589" y="185083"/>
                  </a:cubicBezTo>
                  <a:cubicBezTo>
                    <a:pt x="325556" y="164446"/>
                    <a:pt x="419218" y="82954"/>
                    <a:pt x="437739" y="67608"/>
                  </a:cubicBezTo>
                  <a:cubicBezTo>
                    <a:pt x="456260" y="52262"/>
                    <a:pt x="350956" y="104650"/>
                    <a:pt x="364714" y="93008"/>
                  </a:cubicBezTo>
                  <a:cubicBezTo>
                    <a:pt x="378472" y="81366"/>
                    <a:pt x="548335" y="-10180"/>
                    <a:pt x="536164" y="93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2" name="フリーフォーム 531">
              <a:extLst>
                <a:ext uri="{FF2B5EF4-FFF2-40B4-BE49-F238E27FC236}">
                  <a16:creationId xmlns:a16="http://schemas.microsoft.com/office/drawing/2014/main" id="{70594D4A-E64C-F7F9-8BC1-C5B6EA697935}"/>
                </a:ext>
              </a:extLst>
            </p:cNvPr>
            <p:cNvSpPr/>
            <p:nvPr/>
          </p:nvSpPr>
          <p:spPr>
            <a:xfrm>
              <a:off x="3155928" y="7846509"/>
              <a:ext cx="454262" cy="259284"/>
            </a:xfrm>
            <a:custGeom>
              <a:avLst/>
              <a:gdLst>
                <a:gd name="connsiteX0" fmla="*/ 22 w 454262"/>
                <a:gd name="connsiteY0" fmla="*/ 5266 h 259284"/>
                <a:gd name="connsiteX1" fmla="*/ 66697 w 454262"/>
                <a:gd name="connsiteY1" fmla="*/ 195766 h 259284"/>
                <a:gd name="connsiteX2" fmla="*/ 184172 w 454262"/>
                <a:gd name="connsiteY2" fmla="*/ 205291 h 259284"/>
                <a:gd name="connsiteX3" fmla="*/ 279422 w 454262"/>
                <a:gd name="connsiteY3" fmla="*/ 259266 h 259284"/>
                <a:gd name="connsiteX4" fmla="*/ 301647 w 454262"/>
                <a:gd name="connsiteY4" fmla="*/ 198941 h 259284"/>
                <a:gd name="connsiteX5" fmla="*/ 450872 w 454262"/>
                <a:gd name="connsiteY5" fmla="*/ 237041 h 259284"/>
                <a:gd name="connsiteX6" fmla="*/ 136547 w 454262"/>
                <a:gd name="connsiteY6" fmla="*/ 198941 h 259284"/>
                <a:gd name="connsiteX7" fmla="*/ 69872 w 454262"/>
                <a:gd name="connsiteY7" fmla="*/ 157666 h 259284"/>
                <a:gd name="connsiteX8" fmla="*/ 73047 w 454262"/>
                <a:gd name="connsiteY8" fmla="*/ 59241 h 259284"/>
                <a:gd name="connsiteX9" fmla="*/ 22 w 454262"/>
                <a:gd name="connsiteY9" fmla="*/ 5266 h 25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4262" h="259284">
                  <a:moveTo>
                    <a:pt x="22" y="5266"/>
                  </a:moveTo>
                  <a:cubicBezTo>
                    <a:pt x="-1036" y="28020"/>
                    <a:pt x="36005" y="162429"/>
                    <a:pt x="66697" y="195766"/>
                  </a:cubicBezTo>
                  <a:cubicBezTo>
                    <a:pt x="97389" y="229103"/>
                    <a:pt x="148718" y="194708"/>
                    <a:pt x="184172" y="205291"/>
                  </a:cubicBezTo>
                  <a:cubicBezTo>
                    <a:pt x="219626" y="215874"/>
                    <a:pt x="259843" y="260324"/>
                    <a:pt x="279422" y="259266"/>
                  </a:cubicBezTo>
                  <a:cubicBezTo>
                    <a:pt x="299001" y="258208"/>
                    <a:pt x="273072" y="202645"/>
                    <a:pt x="301647" y="198941"/>
                  </a:cubicBezTo>
                  <a:cubicBezTo>
                    <a:pt x="330222" y="195237"/>
                    <a:pt x="478389" y="237041"/>
                    <a:pt x="450872" y="237041"/>
                  </a:cubicBezTo>
                  <a:cubicBezTo>
                    <a:pt x="423355" y="237041"/>
                    <a:pt x="200047" y="212170"/>
                    <a:pt x="136547" y="198941"/>
                  </a:cubicBezTo>
                  <a:cubicBezTo>
                    <a:pt x="73047" y="185712"/>
                    <a:pt x="80455" y="180949"/>
                    <a:pt x="69872" y="157666"/>
                  </a:cubicBezTo>
                  <a:cubicBezTo>
                    <a:pt x="59289" y="134383"/>
                    <a:pt x="84159" y="78820"/>
                    <a:pt x="73047" y="59241"/>
                  </a:cubicBezTo>
                  <a:cubicBezTo>
                    <a:pt x="61935" y="39662"/>
                    <a:pt x="1080" y="-17488"/>
                    <a:pt x="22" y="526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3" name="フリーフォーム 532">
              <a:extLst>
                <a:ext uri="{FF2B5EF4-FFF2-40B4-BE49-F238E27FC236}">
                  <a16:creationId xmlns:a16="http://schemas.microsoft.com/office/drawing/2014/main" id="{CE33E5C0-65BD-204F-2EB3-F466FF82FC99}"/>
                </a:ext>
              </a:extLst>
            </p:cNvPr>
            <p:cNvSpPr/>
            <p:nvPr/>
          </p:nvSpPr>
          <p:spPr>
            <a:xfrm>
              <a:off x="6047928" y="7508425"/>
              <a:ext cx="217065" cy="448281"/>
            </a:xfrm>
            <a:custGeom>
              <a:avLst/>
              <a:gdLst>
                <a:gd name="connsiteX0" fmla="*/ 178247 w 217065"/>
                <a:gd name="connsiteY0" fmla="*/ 450 h 448281"/>
                <a:gd name="connsiteX1" fmla="*/ 76647 w 217065"/>
                <a:gd name="connsiteY1" fmla="*/ 283025 h 448281"/>
                <a:gd name="connsiteX2" fmla="*/ 447 w 217065"/>
                <a:gd name="connsiteY2" fmla="*/ 448125 h 448281"/>
                <a:gd name="connsiteX3" fmla="*/ 111572 w 217065"/>
                <a:gd name="connsiteY3" fmla="*/ 311600 h 448281"/>
                <a:gd name="connsiteX4" fmla="*/ 216347 w 217065"/>
                <a:gd name="connsiteY4" fmla="*/ 232225 h 448281"/>
                <a:gd name="connsiteX5" fmla="*/ 57597 w 217065"/>
                <a:gd name="connsiteY5" fmla="*/ 346525 h 448281"/>
                <a:gd name="connsiteX6" fmla="*/ 73472 w 217065"/>
                <a:gd name="connsiteY6" fmla="*/ 219525 h 448281"/>
                <a:gd name="connsiteX7" fmla="*/ 178247 w 217065"/>
                <a:gd name="connsiteY7" fmla="*/ 450 h 448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065" h="448281">
                  <a:moveTo>
                    <a:pt x="178247" y="450"/>
                  </a:moveTo>
                  <a:cubicBezTo>
                    <a:pt x="178776" y="11033"/>
                    <a:pt x="106280" y="208413"/>
                    <a:pt x="76647" y="283025"/>
                  </a:cubicBezTo>
                  <a:cubicBezTo>
                    <a:pt x="47014" y="357637"/>
                    <a:pt x="-5374" y="443363"/>
                    <a:pt x="447" y="448125"/>
                  </a:cubicBezTo>
                  <a:cubicBezTo>
                    <a:pt x="6268" y="452887"/>
                    <a:pt x="75589" y="347583"/>
                    <a:pt x="111572" y="311600"/>
                  </a:cubicBezTo>
                  <a:cubicBezTo>
                    <a:pt x="147555" y="275617"/>
                    <a:pt x="225343" y="226404"/>
                    <a:pt x="216347" y="232225"/>
                  </a:cubicBezTo>
                  <a:cubicBezTo>
                    <a:pt x="207351" y="238046"/>
                    <a:pt x="81410" y="348642"/>
                    <a:pt x="57597" y="346525"/>
                  </a:cubicBezTo>
                  <a:cubicBezTo>
                    <a:pt x="33784" y="344408"/>
                    <a:pt x="55480" y="270325"/>
                    <a:pt x="73472" y="219525"/>
                  </a:cubicBezTo>
                  <a:cubicBezTo>
                    <a:pt x="91464" y="168725"/>
                    <a:pt x="177718" y="-10133"/>
                    <a:pt x="178247" y="45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4" name="フリーフォーム 533">
              <a:extLst>
                <a:ext uri="{FF2B5EF4-FFF2-40B4-BE49-F238E27FC236}">
                  <a16:creationId xmlns:a16="http://schemas.microsoft.com/office/drawing/2014/main" id="{667AAED6-AA8F-87CD-2C4B-BC5F3BB1DE46}"/>
                </a:ext>
              </a:extLst>
            </p:cNvPr>
            <p:cNvSpPr/>
            <p:nvPr/>
          </p:nvSpPr>
          <p:spPr>
            <a:xfrm>
              <a:off x="5983874" y="7935351"/>
              <a:ext cx="314732" cy="636779"/>
            </a:xfrm>
            <a:custGeom>
              <a:avLst/>
              <a:gdLst>
                <a:gd name="connsiteX0" fmla="*/ 93076 w 314732"/>
                <a:gd name="connsiteY0" fmla="*/ 5324 h 636779"/>
                <a:gd name="connsiteX1" fmla="*/ 10526 w 314732"/>
                <a:gd name="connsiteY1" fmla="*/ 332349 h 636779"/>
                <a:gd name="connsiteX2" fmla="*/ 105776 w 314732"/>
                <a:gd name="connsiteY2" fmla="*/ 586349 h 636779"/>
                <a:gd name="connsiteX3" fmla="*/ 99426 w 314732"/>
                <a:gd name="connsiteY3" fmla="*/ 541899 h 636779"/>
                <a:gd name="connsiteX4" fmla="*/ 153401 w 314732"/>
                <a:gd name="connsiteY4" fmla="*/ 633974 h 636779"/>
                <a:gd name="connsiteX5" fmla="*/ 277226 w 314732"/>
                <a:gd name="connsiteY5" fmla="*/ 414899 h 636779"/>
                <a:gd name="connsiteX6" fmla="*/ 312151 w 314732"/>
                <a:gd name="connsiteY6" fmla="*/ 262499 h 636779"/>
                <a:gd name="connsiteX7" fmla="*/ 220076 w 314732"/>
                <a:gd name="connsiteY7" fmla="*/ 24374 h 636779"/>
                <a:gd name="connsiteX8" fmla="*/ 299451 w 314732"/>
                <a:gd name="connsiteY8" fmla="*/ 281549 h 636779"/>
                <a:gd name="connsiteX9" fmla="*/ 175626 w 314732"/>
                <a:gd name="connsiteY9" fmla="*/ 599049 h 636779"/>
                <a:gd name="connsiteX10" fmla="*/ 7351 w 314732"/>
                <a:gd name="connsiteY10" fmla="*/ 329174 h 636779"/>
                <a:gd name="connsiteX11" fmla="*/ 35926 w 314732"/>
                <a:gd name="connsiteY11" fmla="*/ 160899 h 636779"/>
                <a:gd name="connsiteX12" fmla="*/ 1001 w 314732"/>
                <a:gd name="connsiteY12" fmla="*/ 287899 h 636779"/>
                <a:gd name="connsiteX13" fmla="*/ 83551 w 314732"/>
                <a:gd name="connsiteY13" fmla="*/ 141849 h 636779"/>
                <a:gd name="connsiteX14" fmla="*/ 93076 w 314732"/>
                <a:gd name="connsiteY14" fmla="*/ 5324 h 6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4732" h="636779">
                  <a:moveTo>
                    <a:pt x="93076" y="5324"/>
                  </a:moveTo>
                  <a:cubicBezTo>
                    <a:pt x="80905" y="37074"/>
                    <a:pt x="8409" y="235512"/>
                    <a:pt x="10526" y="332349"/>
                  </a:cubicBezTo>
                  <a:cubicBezTo>
                    <a:pt x="12643" y="429187"/>
                    <a:pt x="90959" y="551424"/>
                    <a:pt x="105776" y="586349"/>
                  </a:cubicBezTo>
                  <a:cubicBezTo>
                    <a:pt x="120593" y="621274"/>
                    <a:pt x="91489" y="533962"/>
                    <a:pt x="99426" y="541899"/>
                  </a:cubicBezTo>
                  <a:cubicBezTo>
                    <a:pt x="107363" y="549836"/>
                    <a:pt x="123768" y="655141"/>
                    <a:pt x="153401" y="633974"/>
                  </a:cubicBezTo>
                  <a:cubicBezTo>
                    <a:pt x="183034" y="612807"/>
                    <a:pt x="250768" y="476811"/>
                    <a:pt x="277226" y="414899"/>
                  </a:cubicBezTo>
                  <a:cubicBezTo>
                    <a:pt x="303684" y="352987"/>
                    <a:pt x="321676" y="327586"/>
                    <a:pt x="312151" y="262499"/>
                  </a:cubicBezTo>
                  <a:cubicBezTo>
                    <a:pt x="302626" y="197412"/>
                    <a:pt x="222193" y="21199"/>
                    <a:pt x="220076" y="24374"/>
                  </a:cubicBezTo>
                  <a:cubicBezTo>
                    <a:pt x="217959" y="27549"/>
                    <a:pt x="306859" y="185770"/>
                    <a:pt x="299451" y="281549"/>
                  </a:cubicBezTo>
                  <a:cubicBezTo>
                    <a:pt x="292043" y="377328"/>
                    <a:pt x="224309" y="591112"/>
                    <a:pt x="175626" y="599049"/>
                  </a:cubicBezTo>
                  <a:cubicBezTo>
                    <a:pt x="126943" y="606986"/>
                    <a:pt x="30634" y="402199"/>
                    <a:pt x="7351" y="329174"/>
                  </a:cubicBezTo>
                  <a:cubicBezTo>
                    <a:pt x="-15932" y="256149"/>
                    <a:pt x="36984" y="167778"/>
                    <a:pt x="35926" y="160899"/>
                  </a:cubicBezTo>
                  <a:cubicBezTo>
                    <a:pt x="34868" y="154020"/>
                    <a:pt x="-6937" y="291074"/>
                    <a:pt x="1001" y="287899"/>
                  </a:cubicBezTo>
                  <a:cubicBezTo>
                    <a:pt x="8939" y="284724"/>
                    <a:pt x="68734" y="191591"/>
                    <a:pt x="83551" y="141849"/>
                  </a:cubicBezTo>
                  <a:cubicBezTo>
                    <a:pt x="98368" y="92107"/>
                    <a:pt x="105247" y="-26426"/>
                    <a:pt x="93076" y="532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5" name="フリーフォーム 534">
              <a:extLst>
                <a:ext uri="{FF2B5EF4-FFF2-40B4-BE49-F238E27FC236}">
                  <a16:creationId xmlns:a16="http://schemas.microsoft.com/office/drawing/2014/main" id="{AE40583E-7B13-DD37-C658-F77854E62F0B}"/>
                </a:ext>
              </a:extLst>
            </p:cNvPr>
            <p:cNvSpPr/>
            <p:nvPr/>
          </p:nvSpPr>
          <p:spPr>
            <a:xfrm>
              <a:off x="6206997" y="7902509"/>
              <a:ext cx="200916" cy="199804"/>
            </a:xfrm>
            <a:custGeom>
              <a:avLst/>
              <a:gdLst>
                <a:gd name="connsiteX0" fmla="*/ 128 w 200916"/>
                <a:gd name="connsiteY0" fmla="*/ 66 h 199804"/>
                <a:gd name="connsiteX1" fmla="*/ 114428 w 200916"/>
                <a:gd name="connsiteY1" fmla="*/ 139766 h 199804"/>
                <a:gd name="connsiteX2" fmla="*/ 101728 w 200916"/>
                <a:gd name="connsiteY2" fmla="*/ 196916 h 199804"/>
                <a:gd name="connsiteX3" fmla="*/ 200153 w 200916"/>
                <a:gd name="connsiteY3" fmla="*/ 57216 h 199804"/>
                <a:gd name="connsiteX4" fmla="*/ 139828 w 200916"/>
                <a:gd name="connsiteY4" fmla="*/ 120716 h 199804"/>
                <a:gd name="connsiteX5" fmla="*/ 128 w 200916"/>
                <a:gd name="connsiteY5" fmla="*/ 66 h 19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916" h="199804">
                  <a:moveTo>
                    <a:pt x="128" y="66"/>
                  </a:moveTo>
                  <a:cubicBezTo>
                    <a:pt x="-4105" y="3241"/>
                    <a:pt x="97495" y="106958"/>
                    <a:pt x="114428" y="139766"/>
                  </a:cubicBezTo>
                  <a:cubicBezTo>
                    <a:pt x="131361" y="172574"/>
                    <a:pt x="87440" y="210674"/>
                    <a:pt x="101728" y="196916"/>
                  </a:cubicBezTo>
                  <a:cubicBezTo>
                    <a:pt x="116016" y="183158"/>
                    <a:pt x="193803" y="69916"/>
                    <a:pt x="200153" y="57216"/>
                  </a:cubicBezTo>
                  <a:cubicBezTo>
                    <a:pt x="206503" y="44516"/>
                    <a:pt x="172107" y="133416"/>
                    <a:pt x="139828" y="120716"/>
                  </a:cubicBezTo>
                  <a:cubicBezTo>
                    <a:pt x="107549" y="108016"/>
                    <a:pt x="4361" y="-3109"/>
                    <a:pt x="128" y="6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6" name="フリーフォーム 535">
              <a:extLst>
                <a:ext uri="{FF2B5EF4-FFF2-40B4-BE49-F238E27FC236}">
                  <a16:creationId xmlns:a16="http://schemas.microsoft.com/office/drawing/2014/main" id="{99B0A682-138E-3554-662D-FC986B395314}"/>
                </a:ext>
              </a:extLst>
            </p:cNvPr>
            <p:cNvSpPr/>
            <p:nvPr/>
          </p:nvSpPr>
          <p:spPr>
            <a:xfrm>
              <a:off x="1549332" y="8328213"/>
              <a:ext cx="734068" cy="741049"/>
            </a:xfrm>
            <a:custGeom>
              <a:avLst/>
              <a:gdLst>
                <a:gd name="connsiteX0" fmla="*/ 720793 w 734068"/>
                <a:gd name="connsiteY0" fmla="*/ 22037 h 741049"/>
                <a:gd name="connsiteX1" fmla="*/ 460443 w 734068"/>
                <a:gd name="connsiteY1" fmla="*/ 6162 h 741049"/>
                <a:gd name="connsiteX2" fmla="*/ 238193 w 734068"/>
                <a:gd name="connsiteY2" fmla="*/ 133162 h 741049"/>
                <a:gd name="connsiteX3" fmla="*/ 419168 w 734068"/>
                <a:gd name="connsiteY3" fmla="*/ 66487 h 741049"/>
                <a:gd name="connsiteX4" fmla="*/ 349318 w 734068"/>
                <a:gd name="connsiteY4" fmla="*/ 164912 h 741049"/>
                <a:gd name="connsiteX5" fmla="*/ 415993 w 734068"/>
                <a:gd name="connsiteY5" fmla="*/ 244287 h 741049"/>
                <a:gd name="connsiteX6" fmla="*/ 260418 w 734068"/>
                <a:gd name="connsiteY6" fmla="*/ 304612 h 741049"/>
                <a:gd name="connsiteX7" fmla="*/ 276293 w 734068"/>
                <a:gd name="connsiteY7" fmla="*/ 460187 h 741049"/>
                <a:gd name="connsiteX8" fmla="*/ 263593 w 734068"/>
                <a:gd name="connsiteY8" fmla="*/ 571312 h 741049"/>
                <a:gd name="connsiteX9" fmla="*/ 247718 w 734068"/>
                <a:gd name="connsiteY9" fmla="*/ 568137 h 741049"/>
                <a:gd name="connsiteX10" fmla="*/ 114368 w 734068"/>
                <a:gd name="connsiteY10" fmla="*/ 463362 h 741049"/>
                <a:gd name="connsiteX11" fmla="*/ 68 w 734068"/>
                <a:gd name="connsiteY11" fmla="*/ 463362 h 741049"/>
                <a:gd name="connsiteX12" fmla="*/ 98493 w 734068"/>
                <a:gd name="connsiteY12" fmla="*/ 650687 h 741049"/>
                <a:gd name="connsiteX13" fmla="*/ 155643 w 734068"/>
                <a:gd name="connsiteY13" fmla="*/ 736412 h 741049"/>
                <a:gd name="connsiteX14" fmla="*/ 282643 w 734068"/>
                <a:gd name="connsiteY14" fmla="*/ 517337 h 741049"/>
                <a:gd name="connsiteX15" fmla="*/ 387418 w 734068"/>
                <a:gd name="connsiteY15" fmla="*/ 199837 h 741049"/>
                <a:gd name="connsiteX16" fmla="*/ 435043 w 734068"/>
                <a:gd name="connsiteY16" fmla="*/ 63312 h 741049"/>
                <a:gd name="connsiteX17" fmla="*/ 444568 w 734068"/>
                <a:gd name="connsiteY17" fmla="*/ 25212 h 741049"/>
                <a:gd name="connsiteX18" fmla="*/ 673168 w 734068"/>
                <a:gd name="connsiteY18" fmla="*/ 41087 h 741049"/>
                <a:gd name="connsiteX19" fmla="*/ 720793 w 734068"/>
                <a:gd name="connsiteY19" fmla="*/ 22037 h 741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34068" h="741049">
                  <a:moveTo>
                    <a:pt x="720793" y="22037"/>
                  </a:moveTo>
                  <a:cubicBezTo>
                    <a:pt x="685339" y="16216"/>
                    <a:pt x="540876" y="-12359"/>
                    <a:pt x="460443" y="6162"/>
                  </a:cubicBezTo>
                  <a:cubicBezTo>
                    <a:pt x="380010" y="24683"/>
                    <a:pt x="245072" y="123108"/>
                    <a:pt x="238193" y="133162"/>
                  </a:cubicBezTo>
                  <a:cubicBezTo>
                    <a:pt x="231314" y="143216"/>
                    <a:pt x="400647" y="61195"/>
                    <a:pt x="419168" y="66487"/>
                  </a:cubicBezTo>
                  <a:cubicBezTo>
                    <a:pt x="437689" y="71779"/>
                    <a:pt x="349847" y="135279"/>
                    <a:pt x="349318" y="164912"/>
                  </a:cubicBezTo>
                  <a:cubicBezTo>
                    <a:pt x="348789" y="194545"/>
                    <a:pt x="430810" y="221004"/>
                    <a:pt x="415993" y="244287"/>
                  </a:cubicBezTo>
                  <a:cubicBezTo>
                    <a:pt x="401176" y="267570"/>
                    <a:pt x="283701" y="268629"/>
                    <a:pt x="260418" y="304612"/>
                  </a:cubicBezTo>
                  <a:cubicBezTo>
                    <a:pt x="237135" y="340595"/>
                    <a:pt x="275764" y="415737"/>
                    <a:pt x="276293" y="460187"/>
                  </a:cubicBezTo>
                  <a:cubicBezTo>
                    <a:pt x="276822" y="504637"/>
                    <a:pt x="268355" y="553320"/>
                    <a:pt x="263593" y="571312"/>
                  </a:cubicBezTo>
                  <a:cubicBezTo>
                    <a:pt x="258830" y="589304"/>
                    <a:pt x="272589" y="586129"/>
                    <a:pt x="247718" y="568137"/>
                  </a:cubicBezTo>
                  <a:cubicBezTo>
                    <a:pt x="222847" y="550145"/>
                    <a:pt x="155643" y="480825"/>
                    <a:pt x="114368" y="463362"/>
                  </a:cubicBezTo>
                  <a:cubicBezTo>
                    <a:pt x="73093" y="445900"/>
                    <a:pt x="2714" y="432141"/>
                    <a:pt x="68" y="463362"/>
                  </a:cubicBezTo>
                  <a:cubicBezTo>
                    <a:pt x="-2578" y="494583"/>
                    <a:pt x="72564" y="605179"/>
                    <a:pt x="98493" y="650687"/>
                  </a:cubicBezTo>
                  <a:cubicBezTo>
                    <a:pt x="124422" y="696195"/>
                    <a:pt x="124951" y="758637"/>
                    <a:pt x="155643" y="736412"/>
                  </a:cubicBezTo>
                  <a:cubicBezTo>
                    <a:pt x="186335" y="714187"/>
                    <a:pt x="244014" y="606766"/>
                    <a:pt x="282643" y="517337"/>
                  </a:cubicBezTo>
                  <a:cubicBezTo>
                    <a:pt x="321272" y="427908"/>
                    <a:pt x="362018" y="275508"/>
                    <a:pt x="387418" y="199837"/>
                  </a:cubicBezTo>
                  <a:cubicBezTo>
                    <a:pt x="412818" y="124166"/>
                    <a:pt x="425518" y="92416"/>
                    <a:pt x="435043" y="63312"/>
                  </a:cubicBezTo>
                  <a:cubicBezTo>
                    <a:pt x="444568" y="34208"/>
                    <a:pt x="404881" y="28916"/>
                    <a:pt x="444568" y="25212"/>
                  </a:cubicBezTo>
                  <a:cubicBezTo>
                    <a:pt x="484255" y="21508"/>
                    <a:pt x="632422" y="38970"/>
                    <a:pt x="673168" y="41087"/>
                  </a:cubicBezTo>
                  <a:cubicBezTo>
                    <a:pt x="713914" y="43204"/>
                    <a:pt x="756247" y="27858"/>
                    <a:pt x="720793" y="2203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7" name="フリーフォーム 536">
              <a:extLst>
                <a:ext uri="{FF2B5EF4-FFF2-40B4-BE49-F238E27FC236}">
                  <a16:creationId xmlns:a16="http://schemas.microsoft.com/office/drawing/2014/main" id="{C31B8BF5-1BC3-2777-8DF2-6D4CF72FDE32}"/>
                </a:ext>
              </a:extLst>
            </p:cNvPr>
            <p:cNvSpPr/>
            <p:nvPr/>
          </p:nvSpPr>
          <p:spPr>
            <a:xfrm>
              <a:off x="1889118" y="7718621"/>
              <a:ext cx="479482" cy="737092"/>
            </a:xfrm>
            <a:custGeom>
              <a:avLst/>
              <a:gdLst>
                <a:gd name="connsiteX0" fmla="*/ 479432 w 479482"/>
                <a:gd name="connsiteY0" fmla="*/ 2979 h 737092"/>
                <a:gd name="connsiteX1" fmla="*/ 139707 w 479482"/>
                <a:gd name="connsiteY1" fmla="*/ 174429 h 737092"/>
                <a:gd name="connsiteX2" fmla="*/ 7 w 479482"/>
                <a:gd name="connsiteY2" fmla="*/ 736404 h 737092"/>
                <a:gd name="connsiteX3" fmla="*/ 133357 w 479482"/>
                <a:gd name="connsiteY3" fmla="*/ 285554 h 737092"/>
                <a:gd name="connsiteX4" fmla="*/ 165107 w 479482"/>
                <a:gd name="connsiteY4" fmla="*/ 82354 h 737092"/>
                <a:gd name="connsiteX5" fmla="*/ 479432 w 479482"/>
                <a:gd name="connsiteY5" fmla="*/ 2979 h 73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482" h="737092">
                  <a:moveTo>
                    <a:pt x="479432" y="2979"/>
                  </a:moveTo>
                  <a:cubicBezTo>
                    <a:pt x="475199" y="18325"/>
                    <a:pt x="219611" y="52192"/>
                    <a:pt x="139707" y="174429"/>
                  </a:cubicBezTo>
                  <a:cubicBezTo>
                    <a:pt x="59803" y="296666"/>
                    <a:pt x="1065" y="717883"/>
                    <a:pt x="7" y="736404"/>
                  </a:cubicBezTo>
                  <a:cubicBezTo>
                    <a:pt x="-1051" y="754925"/>
                    <a:pt x="105840" y="394562"/>
                    <a:pt x="133357" y="285554"/>
                  </a:cubicBezTo>
                  <a:cubicBezTo>
                    <a:pt x="160874" y="176546"/>
                    <a:pt x="111661" y="130508"/>
                    <a:pt x="165107" y="82354"/>
                  </a:cubicBezTo>
                  <a:cubicBezTo>
                    <a:pt x="218553" y="34200"/>
                    <a:pt x="483665" y="-12367"/>
                    <a:pt x="479432" y="297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8" name="フリーフォーム 537">
              <a:extLst>
                <a:ext uri="{FF2B5EF4-FFF2-40B4-BE49-F238E27FC236}">
                  <a16:creationId xmlns:a16="http://schemas.microsoft.com/office/drawing/2014/main" id="{70884370-AAFA-ED2C-E2A0-DC853738F6D8}"/>
                </a:ext>
              </a:extLst>
            </p:cNvPr>
            <p:cNvSpPr/>
            <p:nvPr/>
          </p:nvSpPr>
          <p:spPr>
            <a:xfrm>
              <a:off x="4469261" y="6203465"/>
              <a:ext cx="575725" cy="885236"/>
            </a:xfrm>
            <a:custGeom>
              <a:avLst/>
              <a:gdLst>
                <a:gd name="connsiteX0" fmla="*/ 1139 w 575725"/>
                <a:gd name="connsiteY0" fmla="*/ 485 h 885236"/>
                <a:gd name="connsiteX1" fmla="*/ 201164 w 575725"/>
                <a:gd name="connsiteY1" fmla="*/ 473560 h 885236"/>
                <a:gd name="connsiteX2" fmla="*/ 242439 w 575725"/>
                <a:gd name="connsiteY2" fmla="*/ 514835 h 885236"/>
                <a:gd name="connsiteX3" fmla="*/ 302764 w 575725"/>
                <a:gd name="connsiteY3" fmla="*/ 664060 h 885236"/>
                <a:gd name="connsiteX4" fmla="*/ 321814 w 575725"/>
                <a:gd name="connsiteY4" fmla="*/ 806935 h 885236"/>
                <a:gd name="connsiteX5" fmla="*/ 324989 w 575725"/>
                <a:gd name="connsiteY5" fmla="*/ 829160 h 885236"/>
                <a:gd name="connsiteX6" fmla="*/ 372614 w 575725"/>
                <a:gd name="connsiteY6" fmla="*/ 610085 h 885236"/>
                <a:gd name="connsiteX7" fmla="*/ 515489 w 575725"/>
                <a:gd name="connsiteY7" fmla="*/ 759310 h 885236"/>
                <a:gd name="connsiteX8" fmla="*/ 572639 w 575725"/>
                <a:gd name="connsiteY8" fmla="*/ 883135 h 885236"/>
                <a:gd name="connsiteX9" fmla="*/ 429764 w 575725"/>
                <a:gd name="connsiteY9" fmla="*/ 654535 h 885236"/>
                <a:gd name="connsiteX10" fmla="*/ 302764 w 575725"/>
                <a:gd name="connsiteY10" fmla="*/ 571985 h 885236"/>
                <a:gd name="connsiteX11" fmla="*/ 1139 w 575725"/>
                <a:gd name="connsiteY11" fmla="*/ 485 h 88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5725" h="885236">
                  <a:moveTo>
                    <a:pt x="1139" y="485"/>
                  </a:moveTo>
                  <a:cubicBezTo>
                    <a:pt x="-15794" y="-15919"/>
                    <a:pt x="160947" y="387835"/>
                    <a:pt x="201164" y="473560"/>
                  </a:cubicBezTo>
                  <a:cubicBezTo>
                    <a:pt x="241381" y="559285"/>
                    <a:pt x="225506" y="483085"/>
                    <a:pt x="242439" y="514835"/>
                  </a:cubicBezTo>
                  <a:cubicBezTo>
                    <a:pt x="259372" y="546585"/>
                    <a:pt x="289535" y="615377"/>
                    <a:pt x="302764" y="664060"/>
                  </a:cubicBezTo>
                  <a:cubicBezTo>
                    <a:pt x="315993" y="712743"/>
                    <a:pt x="318110" y="779418"/>
                    <a:pt x="321814" y="806935"/>
                  </a:cubicBezTo>
                  <a:cubicBezTo>
                    <a:pt x="325518" y="834452"/>
                    <a:pt x="316522" y="861968"/>
                    <a:pt x="324989" y="829160"/>
                  </a:cubicBezTo>
                  <a:cubicBezTo>
                    <a:pt x="333456" y="796352"/>
                    <a:pt x="340864" y="621727"/>
                    <a:pt x="372614" y="610085"/>
                  </a:cubicBezTo>
                  <a:cubicBezTo>
                    <a:pt x="404364" y="598443"/>
                    <a:pt x="482152" y="713802"/>
                    <a:pt x="515489" y="759310"/>
                  </a:cubicBezTo>
                  <a:cubicBezTo>
                    <a:pt x="548826" y="804818"/>
                    <a:pt x="586926" y="900597"/>
                    <a:pt x="572639" y="883135"/>
                  </a:cubicBezTo>
                  <a:cubicBezTo>
                    <a:pt x="558352" y="865673"/>
                    <a:pt x="474743" y="706393"/>
                    <a:pt x="429764" y="654535"/>
                  </a:cubicBezTo>
                  <a:cubicBezTo>
                    <a:pt x="384785" y="602677"/>
                    <a:pt x="369968" y="680464"/>
                    <a:pt x="302764" y="571985"/>
                  </a:cubicBezTo>
                  <a:cubicBezTo>
                    <a:pt x="235560" y="463506"/>
                    <a:pt x="18072" y="16889"/>
                    <a:pt x="1139" y="48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9" name="フリーフォーム 538">
              <a:extLst>
                <a:ext uri="{FF2B5EF4-FFF2-40B4-BE49-F238E27FC236}">
                  <a16:creationId xmlns:a16="http://schemas.microsoft.com/office/drawing/2014/main" id="{32A59654-1AAF-32BA-3B5E-26A0FB660D16}"/>
                </a:ext>
              </a:extLst>
            </p:cNvPr>
            <p:cNvSpPr/>
            <p:nvPr/>
          </p:nvSpPr>
          <p:spPr>
            <a:xfrm>
              <a:off x="4502035" y="7002263"/>
              <a:ext cx="97731" cy="490716"/>
            </a:xfrm>
            <a:custGeom>
              <a:avLst/>
              <a:gdLst>
                <a:gd name="connsiteX0" fmla="*/ 115 w 97731"/>
                <a:gd name="connsiteY0" fmla="*/ 1787 h 490716"/>
                <a:gd name="connsiteX1" fmla="*/ 85840 w 97731"/>
                <a:gd name="connsiteY1" fmla="*/ 144662 h 490716"/>
                <a:gd name="connsiteX2" fmla="*/ 95365 w 97731"/>
                <a:gd name="connsiteY2" fmla="*/ 284362 h 490716"/>
                <a:gd name="connsiteX3" fmla="*/ 69965 w 97731"/>
                <a:gd name="connsiteY3" fmla="*/ 271662 h 490716"/>
                <a:gd name="connsiteX4" fmla="*/ 41390 w 97731"/>
                <a:gd name="connsiteY4" fmla="*/ 398662 h 490716"/>
                <a:gd name="connsiteX5" fmla="*/ 15990 w 97731"/>
                <a:gd name="connsiteY5" fmla="*/ 487562 h 490716"/>
                <a:gd name="connsiteX6" fmla="*/ 12815 w 97731"/>
                <a:gd name="connsiteY6" fmla="*/ 284362 h 490716"/>
                <a:gd name="connsiteX7" fmla="*/ 28690 w 97731"/>
                <a:gd name="connsiteY7" fmla="*/ 154187 h 490716"/>
                <a:gd name="connsiteX8" fmla="*/ 54090 w 97731"/>
                <a:gd name="connsiteY8" fmla="*/ 236737 h 490716"/>
                <a:gd name="connsiteX9" fmla="*/ 66790 w 97731"/>
                <a:gd name="connsiteY9" fmla="*/ 74812 h 490716"/>
                <a:gd name="connsiteX10" fmla="*/ 115 w 97731"/>
                <a:gd name="connsiteY10" fmla="*/ 1787 h 49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731" h="490716">
                  <a:moveTo>
                    <a:pt x="115" y="1787"/>
                  </a:moveTo>
                  <a:cubicBezTo>
                    <a:pt x="3290" y="13429"/>
                    <a:pt x="69965" y="97566"/>
                    <a:pt x="85840" y="144662"/>
                  </a:cubicBezTo>
                  <a:cubicBezTo>
                    <a:pt x="101715" y="191758"/>
                    <a:pt x="98011" y="263195"/>
                    <a:pt x="95365" y="284362"/>
                  </a:cubicBezTo>
                  <a:cubicBezTo>
                    <a:pt x="92719" y="305529"/>
                    <a:pt x="78961" y="252612"/>
                    <a:pt x="69965" y="271662"/>
                  </a:cubicBezTo>
                  <a:cubicBezTo>
                    <a:pt x="60969" y="290712"/>
                    <a:pt x="50386" y="362679"/>
                    <a:pt x="41390" y="398662"/>
                  </a:cubicBezTo>
                  <a:cubicBezTo>
                    <a:pt x="32394" y="434645"/>
                    <a:pt x="20752" y="506612"/>
                    <a:pt x="15990" y="487562"/>
                  </a:cubicBezTo>
                  <a:cubicBezTo>
                    <a:pt x="11228" y="468512"/>
                    <a:pt x="10698" y="339924"/>
                    <a:pt x="12815" y="284362"/>
                  </a:cubicBezTo>
                  <a:cubicBezTo>
                    <a:pt x="14932" y="228800"/>
                    <a:pt x="21811" y="162125"/>
                    <a:pt x="28690" y="154187"/>
                  </a:cubicBezTo>
                  <a:cubicBezTo>
                    <a:pt x="35569" y="146249"/>
                    <a:pt x="47740" y="249966"/>
                    <a:pt x="54090" y="236737"/>
                  </a:cubicBezTo>
                  <a:cubicBezTo>
                    <a:pt x="60440" y="223508"/>
                    <a:pt x="73140" y="111854"/>
                    <a:pt x="66790" y="74812"/>
                  </a:cubicBezTo>
                  <a:cubicBezTo>
                    <a:pt x="60440" y="37770"/>
                    <a:pt x="-3060" y="-9855"/>
                    <a:pt x="115" y="178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0" name="フリーフォーム 539">
              <a:extLst>
                <a:ext uri="{FF2B5EF4-FFF2-40B4-BE49-F238E27FC236}">
                  <a16:creationId xmlns:a16="http://schemas.microsoft.com/office/drawing/2014/main" id="{0BD38BFF-2565-EDC6-EA2E-2AE6DE2726F1}"/>
                </a:ext>
              </a:extLst>
            </p:cNvPr>
            <p:cNvSpPr/>
            <p:nvPr/>
          </p:nvSpPr>
          <p:spPr>
            <a:xfrm>
              <a:off x="4960207" y="6013196"/>
              <a:ext cx="598632" cy="203457"/>
            </a:xfrm>
            <a:custGeom>
              <a:avLst/>
              <a:gdLst>
                <a:gd name="connsiteX0" fmla="*/ 5493 w 598632"/>
                <a:gd name="connsiteY0" fmla="*/ 254 h 203457"/>
                <a:gd name="connsiteX1" fmla="*/ 380143 w 598632"/>
                <a:gd name="connsiteY1" fmla="*/ 57404 h 203457"/>
                <a:gd name="connsiteX2" fmla="*/ 332518 w 598632"/>
                <a:gd name="connsiteY2" fmla="*/ 70104 h 203457"/>
                <a:gd name="connsiteX3" fmla="*/ 580168 w 598632"/>
                <a:gd name="connsiteY3" fmla="*/ 22479 h 203457"/>
                <a:gd name="connsiteX4" fmla="*/ 576993 w 598632"/>
                <a:gd name="connsiteY4" fmla="*/ 76454 h 203457"/>
                <a:gd name="connsiteX5" fmla="*/ 548418 w 598632"/>
                <a:gd name="connsiteY5" fmla="*/ 133604 h 203457"/>
                <a:gd name="connsiteX6" fmla="*/ 364268 w 598632"/>
                <a:gd name="connsiteY6" fmla="*/ 200279 h 203457"/>
                <a:gd name="connsiteX7" fmla="*/ 373793 w 598632"/>
                <a:gd name="connsiteY7" fmla="*/ 184404 h 203457"/>
                <a:gd name="connsiteX8" fmla="*/ 81693 w 598632"/>
                <a:gd name="connsiteY8" fmla="*/ 111379 h 203457"/>
                <a:gd name="connsiteX9" fmla="*/ 262668 w 598632"/>
                <a:gd name="connsiteY9" fmla="*/ 165354 h 203457"/>
                <a:gd name="connsiteX10" fmla="*/ 199168 w 598632"/>
                <a:gd name="connsiteY10" fmla="*/ 120904 h 203457"/>
                <a:gd name="connsiteX11" fmla="*/ 157893 w 598632"/>
                <a:gd name="connsiteY11" fmla="*/ 82804 h 203457"/>
                <a:gd name="connsiteX12" fmla="*/ 5493 w 598632"/>
                <a:gd name="connsiteY12" fmla="*/ 254 h 20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632" h="203457">
                  <a:moveTo>
                    <a:pt x="5493" y="254"/>
                  </a:moveTo>
                  <a:cubicBezTo>
                    <a:pt x="42535" y="-3979"/>
                    <a:pt x="325639" y="45762"/>
                    <a:pt x="380143" y="57404"/>
                  </a:cubicBezTo>
                  <a:cubicBezTo>
                    <a:pt x="434647" y="69046"/>
                    <a:pt x="299181" y="75925"/>
                    <a:pt x="332518" y="70104"/>
                  </a:cubicBezTo>
                  <a:cubicBezTo>
                    <a:pt x="365855" y="64283"/>
                    <a:pt x="539422" y="21421"/>
                    <a:pt x="580168" y="22479"/>
                  </a:cubicBezTo>
                  <a:cubicBezTo>
                    <a:pt x="620914" y="23537"/>
                    <a:pt x="582285" y="57933"/>
                    <a:pt x="576993" y="76454"/>
                  </a:cubicBezTo>
                  <a:cubicBezTo>
                    <a:pt x="571701" y="94975"/>
                    <a:pt x="583872" y="112966"/>
                    <a:pt x="548418" y="133604"/>
                  </a:cubicBezTo>
                  <a:cubicBezTo>
                    <a:pt x="512964" y="154242"/>
                    <a:pt x="393372" y="191812"/>
                    <a:pt x="364268" y="200279"/>
                  </a:cubicBezTo>
                  <a:cubicBezTo>
                    <a:pt x="335164" y="208746"/>
                    <a:pt x="420889" y="199221"/>
                    <a:pt x="373793" y="184404"/>
                  </a:cubicBezTo>
                  <a:cubicBezTo>
                    <a:pt x="326697" y="169587"/>
                    <a:pt x="100214" y="114554"/>
                    <a:pt x="81693" y="111379"/>
                  </a:cubicBezTo>
                  <a:cubicBezTo>
                    <a:pt x="63172" y="108204"/>
                    <a:pt x="243089" y="163767"/>
                    <a:pt x="262668" y="165354"/>
                  </a:cubicBezTo>
                  <a:cubicBezTo>
                    <a:pt x="282247" y="166941"/>
                    <a:pt x="216630" y="134662"/>
                    <a:pt x="199168" y="120904"/>
                  </a:cubicBezTo>
                  <a:cubicBezTo>
                    <a:pt x="181706" y="107146"/>
                    <a:pt x="185939" y="99737"/>
                    <a:pt x="157893" y="82804"/>
                  </a:cubicBezTo>
                  <a:cubicBezTo>
                    <a:pt x="129847" y="65871"/>
                    <a:pt x="-31549" y="4487"/>
                    <a:pt x="5493" y="25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1" name="フリーフォーム 540">
              <a:extLst>
                <a:ext uri="{FF2B5EF4-FFF2-40B4-BE49-F238E27FC236}">
                  <a16:creationId xmlns:a16="http://schemas.microsoft.com/office/drawing/2014/main" id="{3CE0E622-6BB6-A0C1-1813-1083C54A2276}"/>
                </a:ext>
              </a:extLst>
            </p:cNvPr>
            <p:cNvSpPr/>
            <p:nvPr/>
          </p:nvSpPr>
          <p:spPr>
            <a:xfrm>
              <a:off x="4920905" y="6231659"/>
              <a:ext cx="548342" cy="202600"/>
            </a:xfrm>
            <a:custGeom>
              <a:avLst/>
              <a:gdLst>
                <a:gd name="connsiteX0" fmla="*/ 345 w 548342"/>
                <a:gd name="connsiteY0" fmla="*/ 866 h 202600"/>
                <a:gd name="connsiteX1" fmla="*/ 295620 w 548342"/>
                <a:gd name="connsiteY1" fmla="*/ 86591 h 202600"/>
                <a:gd name="connsiteX2" fmla="*/ 206720 w 548342"/>
                <a:gd name="connsiteY2" fmla="*/ 92941 h 202600"/>
                <a:gd name="connsiteX3" fmla="*/ 546445 w 548342"/>
                <a:gd name="connsiteY3" fmla="*/ 80241 h 202600"/>
                <a:gd name="connsiteX4" fmla="*/ 340070 w 548342"/>
                <a:gd name="connsiteY4" fmla="*/ 146916 h 202600"/>
                <a:gd name="connsiteX5" fmla="*/ 251170 w 548342"/>
                <a:gd name="connsiteY5" fmla="*/ 200891 h 202600"/>
                <a:gd name="connsiteX6" fmla="*/ 257520 w 548342"/>
                <a:gd name="connsiteY6" fmla="*/ 178666 h 202600"/>
                <a:gd name="connsiteX7" fmla="*/ 47970 w 548342"/>
                <a:gd name="connsiteY7" fmla="*/ 77066 h 202600"/>
                <a:gd name="connsiteX8" fmla="*/ 232120 w 548342"/>
                <a:gd name="connsiteY8" fmla="*/ 146916 h 202600"/>
                <a:gd name="connsiteX9" fmla="*/ 345 w 548342"/>
                <a:gd name="connsiteY9" fmla="*/ 866 h 20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8342" h="202600">
                  <a:moveTo>
                    <a:pt x="345" y="866"/>
                  </a:moveTo>
                  <a:cubicBezTo>
                    <a:pt x="10928" y="-9188"/>
                    <a:pt x="261224" y="71245"/>
                    <a:pt x="295620" y="86591"/>
                  </a:cubicBezTo>
                  <a:cubicBezTo>
                    <a:pt x="330016" y="101937"/>
                    <a:pt x="164916" y="93999"/>
                    <a:pt x="206720" y="92941"/>
                  </a:cubicBezTo>
                  <a:cubicBezTo>
                    <a:pt x="248524" y="91883"/>
                    <a:pt x="524220" y="71245"/>
                    <a:pt x="546445" y="80241"/>
                  </a:cubicBezTo>
                  <a:cubicBezTo>
                    <a:pt x="568670" y="89237"/>
                    <a:pt x="389283" y="126808"/>
                    <a:pt x="340070" y="146916"/>
                  </a:cubicBezTo>
                  <a:cubicBezTo>
                    <a:pt x="290858" y="167024"/>
                    <a:pt x="264928" y="195599"/>
                    <a:pt x="251170" y="200891"/>
                  </a:cubicBezTo>
                  <a:cubicBezTo>
                    <a:pt x="237412" y="206183"/>
                    <a:pt x="291387" y="199304"/>
                    <a:pt x="257520" y="178666"/>
                  </a:cubicBezTo>
                  <a:cubicBezTo>
                    <a:pt x="223653" y="158029"/>
                    <a:pt x="52203" y="82358"/>
                    <a:pt x="47970" y="77066"/>
                  </a:cubicBezTo>
                  <a:cubicBezTo>
                    <a:pt x="43737" y="71774"/>
                    <a:pt x="238470" y="154853"/>
                    <a:pt x="232120" y="146916"/>
                  </a:cubicBezTo>
                  <a:cubicBezTo>
                    <a:pt x="225770" y="138979"/>
                    <a:pt x="-10238" y="10920"/>
                    <a:pt x="345" y="86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2" name="フリーフォーム 541">
              <a:extLst>
                <a:ext uri="{FF2B5EF4-FFF2-40B4-BE49-F238E27FC236}">
                  <a16:creationId xmlns:a16="http://schemas.microsoft.com/office/drawing/2014/main" id="{342C6C48-2B08-A82A-0988-48269272C6CE}"/>
                </a:ext>
              </a:extLst>
            </p:cNvPr>
            <p:cNvSpPr/>
            <p:nvPr/>
          </p:nvSpPr>
          <p:spPr>
            <a:xfrm>
              <a:off x="4988197" y="6327615"/>
              <a:ext cx="427411" cy="342143"/>
            </a:xfrm>
            <a:custGeom>
              <a:avLst/>
              <a:gdLst>
                <a:gd name="connsiteX0" fmla="*/ 6078 w 427411"/>
                <a:gd name="connsiteY0" fmla="*/ 120810 h 342143"/>
                <a:gd name="connsiteX1" fmla="*/ 333103 w 427411"/>
                <a:gd name="connsiteY1" fmla="*/ 79535 h 342143"/>
                <a:gd name="connsiteX2" fmla="*/ 171178 w 427411"/>
                <a:gd name="connsiteY2" fmla="*/ 174785 h 342143"/>
                <a:gd name="connsiteX3" fmla="*/ 209278 w 427411"/>
                <a:gd name="connsiteY3" fmla="*/ 209710 h 342143"/>
                <a:gd name="connsiteX4" fmla="*/ 104503 w 427411"/>
                <a:gd name="connsiteY4" fmla="*/ 216060 h 342143"/>
                <a:gd name="connsiteX5" fmla="*/ 209278 w 427411"/>
                <a:gd name="connsiteY5" fmla="*/ 298610 h 342143"/>
                <a:gd name="connsiteX6" fmla="*/ 94978 w 427411"/>
                <a:gd name="connsiteY6" fmla="*/ 330360 h 342143"/>
                <a:gd name="connsiteX7" fmla="*/ 323578 w 427411"/>
                <a:gd name="connsiteY7" fmla="*/ 98585 h 342143"/>
                <a:gd name="connsiteX8" fmla="*/ 422003 w 427411"/>
                <a:gd name="connsiteY8" fmla="*/ 12860 h 342143"/>
                <a:gd name="connsiteX9" fmla="*/ 171178 w 427411"/>
                <a:gd name="connsiteY9" fmla="*/ 63660 h 342143"/>
                <a:gd name="connsiteX10" fmla="*/ 47353 w 427411"/>
                <a:gd name="connsiteY10" fmla="*/ 160 h 342143"/>
                <a:gd name="connsiteX11" fmla="*/ 114028 w 427411"/>
                <a:gd name="connsiteY11" fmla="*/ 47785 h 342143"/>
                <a:gd name="connsiteX12" fmla="*/ 6078 w 427411"/>
                <a:gd name="connsiteY12" fmla="*/ 120810 h 34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411" h="342143">
                  <a:moveTo>
                    <a:pt x="6078" y="120810"/>
                  </a:moveTo>
                  <a:cubicBezTo>
                    <a:pt x="42591" y="126102"/>
                    <a:pt x="305586" y="70539"/>
                    <a:pt x="333103" y="79535"/>
                  </a:cubicBezTo>
                  <a:cubicBezTo>
                    <a:pt x="360620" y="88531"/>
                    <a:pt x="191816" y="153089"/>
                    <a:pt x="171178" y="174785"/>
                  </a:cubicBezTo>
                  <a:cubicBezTo>
                    <a:pt x="150541" y="196481"/>
                    <a:pt x="220390" y="202831"/>
                    <a:pt x="209278" y="209710"/>
                  </a:cubicBezTo>
                  <a:cubicBezTo>
                    <a:pt x="198166" y="216589"/>
                    <a:pt x="104503" y="201243"/>
                    <a:pt x="104503" y="216060"/>
                  </a:cubicBezTo>
                  <a:cubicBezTo>
                    <a:pt x="104503" y="230877"/>
                    <a:pt x="210865" y="279560"/>
                    <a:pt x="209278" y="298610"/>
                  </a:cubicBezTo>
                  <a:cubicBezTo>
                    <a:pt x="207691" y="317660"/>
                    <a:pt x="75928" y="363698"/>
                    <a:pt x="94978" y="330360"/>
                  </a:cubicBezTo>
                  <a:cubicBezTo>
                    <a:pt x="114028" y="297023"/>
                    <a:pt x="269074" y="151502"/>
                    <a:pt x="323578" y="98585"/>
                  </a:cubicBezTo>
                  <a:cubicBezTo>
                    <a:pt x="378082" y="45668"/>
                    <a:pt x="447403" y="18681"/>
                    <a:pt x="422003" y="12860"/>
                  </a:cubicBezTo>
                  <a:cubicBezTo>
                    <a:pt x="396603" y="7039"/>
                    <a:pt x="233620" y="65777"/>
                    <a:pt x="171178" y="63660"/>
                  </a:cubicBezTo>
                  <a:cubicBezTo>
                    <a:pt x="108736" y="61543"/>
                    <a:pt x="56878" y="2806"/>
                    <a:pt x="47353" y="160"/>
                  </a:cubicBezTo>
                  <a:cubicBezTo>
                    <a:pt x="37828" y="-2486"/>
                    <a:pt x="118790" y="28206"/>
                    <a:pt x="114028" y="47785"/>
                  </a:cubicBezTo>
                  <a:cubicBezTo>
                    <a:pt x="109266" y="67364"/>
                    <a:pt x="-30435" y="115518"/>
                    <a:pt x="6078" y="12081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3" name="フリーフォーム 542">
              <a:extLst>
                <a:ext uri="{FF2B5EF4-FFF2-40B4-BE49-F238E27FC236}">
                  <a16:creationId xmlns:a16="http://schemas.microsoft.com/office/drawing/2014/main" id="{AE54D606-5540-9ADD-541D-30E7CD0265D8}"/>
                </a:ext>
              </a:extLst>
            </p:cNvPr>
            <p:cNvSpPr/>
            <p:nvPr/>
          </p:nvSpPr>
          <p:spPr>
            <a:xfrm>
              <a:off x="4077737" y="5270428"/>
              <a:ext cx="333826" cy="313110"/>
            </a:xfrm>
            <a:custGeom>
              <a:avLst/>
              <a:gdLst>
                <a:gd name="connsiteX0" fmla="*/ 122788 w 333826"/>
                <a:gd name="connsiteY0" fmla="*/ 72 h 313110"/>
                <a:gd name="connsiteX1" fmla="*/ 129138 w 333826"/>
                <a:gd name="connsiteY1" fmla="*/ 181047 h 313110"/>
                <a:gd name="connsiteX2" fmla="*/ 211688 w 333826"/>
                <a:gd name="connsiteY2" fmla="*/ 269947 h 313110"/>
                <a:gd name="connsiteX3" fmla="*/ 198988 w 333826"/>
                <a:gd name="connsiteY3" fmla="*/ 282647 h 313110"/>
                <a:gd name="connsiteX4" fmla="*/ 332338 w 333826"/>
                <a:gd name="connsiteY4" fmla="*/ 250897 h 313110"/>
                <a:gd name="connsiteX5" fmla="*/ 265663 w 333826"/>
                <a:gd name="connsiteY5" fmla="*/ 311222 h 313110"/>
                <a:gd name="connsiteX6" fmla="*/ 189463 w 333826"/>
                <a:gd name="connsiteY6" fmla="*/ 285822 h 313110"/>
                <a:gd name="connsiteX7" fmla="*/ 5313 w 333826"/>
                <a:gd name="connsiteY7" fmla="*/ 168347 h 313110"/>
                <a:gd name="connsiteX8" fmla="*/ 56113 w 333826"/>
                <a:gd name="connsiteY8" fmla="*/ 203272 h 313110"/>
                <a:gd name="connsiteX9" fmla="*/ 122788 w 333826"/>
                <a:gd name="connsiteY9" fmla="*/ 72 h 31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3826" h="313110">
                  <a:moveTo>
                    <a:pt x="122788" y="72"/>
                  </a:moveTo>
                  <a:cubicBezTo>
                    <a:pt x="134959" y="-3632"/>
                    <a:pt x="114321" y="136068"/>
                    <a:pt x="129138" y="181047"/>
                  </a:cubicBezTo>
                  <a:cubicBezTo>
                    <a:pt x="143955" y="226026"/>
                    <a:pt x="200046" y="253014"/>
                    <a:pt x="211688" y="269947"/>
                  </a:cubicBezTo>
                  <a:cubicBezTo>
                    <a:pt x="223330" y="286880"/>
                    <a:pt x="178880" y="285822"/>
                    <a:pt x="198988" y="282647"/>
                  </a:cubicBezTo>
                  <a:cubicBezTo>
                    <a:pt x="219096" y="279472"/>
                    <a:pt x="321226" y="246135"/>
                    <a:pt x="332338" y="250897"/>
                  </a:cubicBezTo>
                  <a:cubicBezTo>
                    <a:pt x="343450" y="255659"/>
                    <a:pt x="289476" y="305401"/>
                    <a:pt x="265663" y="311222"/>
                  </a:cubicBezTo>
                  <a:cubicBezTo>
                    <a:pt x="241850" y="317043"/>
                    <a:pt x="232855" y="309635"/>
                    <a:pt x="189463" y="285822"/>
                  </a:cubicBezTo>
                  <a:cubicBezTo>
                    <a:pt x="146071" y="262009"/>
                    <a:pt x="27538" y="182105"/>
                    <a:pt x="5313" y="168347"/>
                  </a:cubicBezTo>
                  <a:cubicBezTo>
                    <a:pt x="-16912" y="154589"/>
                    <a:pt x="36534" y="224439"/>
                    <a:pt x="56113" y="203272"/>
                  </a:cubicBezTo>
                  <a:cubicBezTo>
                    <a:pt x="75692" y="182105"/>
                    <a:pt x="110617" y="3776"/>
                    <a:pt x="122788" y="7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4" name="フリーフォーム 543">
              <a:extLst>
                <a:ext uri="{FF2B5EF4-FFF2-40B4-BE49-F238E27FC236}">
                  <a16:creationId xmlns:a16="http://schemas.microsoft.com/office/drawing/2014/main" id="{307D5B7B-E1BF-EC75-975D-47E2DF33FC54}"/>
                </a:ext>
              </a:extLst>
            </p:cNvPr>
            <p:cNvSpPr/>
            <p:nvPr/>
          </p:nvSpPr>
          <p:spPr>
            <a:xfrm>
              <a:off x="3599556" y="5015148"/>
              <a:ext cx="305126" cy="434320"/>
            </a:xfrm>
            <a:custGeom>
              <a:avLst/>
              <a:gdLst>
                <a:gd name="connsiteX0" fmla="*/ 302519 w 305126"/>
                <a:gd name="connsiteY0" fmla="*/ 1352 h 434320"/>
                <a:gd name="connsiteX1" fmla="*/ 181869 w 305126"/>
                <a:gd name="connsiteY1" fmla="*/ 299802 h 434320"/>
                <a:gd name="connsiteX2" fmla="*/ 280294 w 305126"/>
                <a:gd name="connsiteY2" fmla="*/ 429977 h 434320"/>
                <a:gd name="connsiteX3" fmla="*/ 35819 w 305126"/>
                <a:gd name="connsiteY3" fmla="*/ 388702 h 434320"/>
                <a:gd name="connsiteX4" fmla="*/ 10419 w 305126"/>
                <a:gd name="connsiteY4" fmla="*/ 245827 h 434320"/>
                <a:gd name="connsiteX5" fmla="*/ 124719 w 305126"/>
                <a:gd name="connsiteY5" fmla="*/ 33102 h 434320"/>
                <a:gd name="connsiteX6" fmla="*/ 42169 w 305126"/>
                <a:gd name="connsiteY6" fmla="*/ 182327 h 434320"/>
                <a:gd name="connsiteX7" fmla="*/ 302519 w 305126"/>
                <a:gd name="connsiteY7" fmla="*/ 1352 h 43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126" h="434320">
                  <a:moveTo>
                    <a:pt x="302519" y="1352"/>
                  </a:moveTo>
                  <a:cubicBezTo>
                    <a:pt x="325802" y="20931"/>
                    <a:pt x="185573" y="228365"/>
                    <a:pt x="181869" y="299802"/>
                  </a:cubicBezTo>
                  <a:cubicBezTo>
                    <a:pt x="178165" y="371239"/>
                    <a:pt x="304636" y="415160"/>
                    <a:pt x="280294" y="429977"/>
                  </a:cubicBezTo>
                  <a:cubicBezTo>
                    <a:pt x="255952" y="444794"/>
                    <a:pt x="80798" y="419394"/>
                    <a:pt x="35819" y="388702"/>
                  </a:cubicBezTo>
                  <a:cubicBezTo>
                    <a:pt x="-9160" y="358010"/>
                    <a:pt x="-4398" y="305094"/>
                    <a:pt x="10419" y="245827"/>
                  </a:cubicBezTo>
                  <a:cubicBezTo>
                    <a:pt x="25236" y="186560"/>
                    <a:pt x="119427" y="43685"/>
                    <a:pt x="124719" y="33102"/>
                  </a:cubicBezTo>
                  <a:cubicBezTo>
                    <a:pt x="130011" y="22519"/>
                    <a:pt x="13594" y="183385"/>
                    <a:pt x="42169" y="182327"/>
                  </a:cubicBezTo>
                  <a:cubicBezTo>
                    <a:pt x="70744" y="181269"/>
                    <a:pt x="279236" y="-18227"/>
                    <a:pt x="302519" y="1352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5" name="フリーフォーム 544">
              <a:extLst>
                <a:ext uri="{FF2B5EF4-FFF2-40B4-BE49-F238E27FC236}">
                  <a16:creationId xmlns:a16="http://schemas.microsoft.com/office/drawing/2014/main" id="{A39FB871-19A2-3F77-C9F4-E6B0C6E97220}"/>
                </a:ext>
              </a:extLst>
            </p:cNvPr>
            <p:cNvSpPr/>
            <p:nvPr/>
          </p:nvSpPr>
          <p:spPr>
            <a:xfrm>
              <a:off x="4295311" y="4088577"/>
              <a:ext cx="362560" cy="804822"/>
            </a:xfrm>
            <a:custGeom>
              <a:avLst/>
              <a:gdLst>
                <a:gd name="connsiteX0" fmla="*/ 361902 w 362560"/>
                <a:gd name="connsiteY0" fmla="*/ 8197 h 804822"/>
                <a:gd name="connsiteX1" fmla="*/ 96431 w 362560"/>
                <a:gd name="connsiteY1" fmla="*/ 666958 h 804822"/>
                <a:gd name="connsiteX2" fmla="*/ 125928 w 362560"/>
                <a:gd name="connsiteY2" fmla="*/ 588300 h 804822"/>
                <a:gd name="connsiteX3" fmla="*/ 1386 w 362560"/>
                <a:gd name="connsiteY3" fmla="*/ 804610 h 804822"/>
                <a:gd name="connsiteX4" fmla="*/ 60379 w 362560"/>
                <a:gd name="connsiteY4" fmla="*/ 542417 h 804822"/>
                <a:gd name="connsiteX5" fmla="*/ 80044 w 362560"/>
                <a:gd name="connsiteY5" fmla="*/ 168791 h 804822"/>
                <a:gd name="connsiteX6" fmla="*/ 73489 w 362560"/>
                <a:gd name="connsiteY6" fmla="*/ 388378 h 804822"/>
                <a:gd name="connsiteX7" fmla="*/ 266857 w 362560"/>
                <a:gd name="connsiteY7" fmla="*/ 73746 h 804822"/>
                <a:gd name="connsiteX8" fmla="*/ 175089 w 362560"/>
                <a:gd name="connsiteY8" fmla="*/ 283500 h 804822"/>
                <a:gd name="connsiteX9" fmla="*/ 361902 w 362560"/>
                <a:gd name="connsiteY9" fmla="*/ 8197 h 804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2560" h="804822">
                  <a:moveTo>
                    <a:pt x="361902" y="8197"/>
                  </a:moveTo>
                  <a:cubicBezTo>
                    <a:pt x="348792" y="72107"/>
                    <a:pt x="135760" y="570274"/>
                    <a:pt x="96431" y="666958"/>
                  </a:cubicBezTo>
                  <a:cubicBezTo>
                    <a:pt x="57102" y="763642"/>
                    <a:pt x="141769" y="565358"/>
                    <a:pt x="125928" y="588300"/>
                  </a:cubicBezTo>
                  <a:cubicBezTo>
                    <a:pt x="110087" y="611242"/>
                    <a:pt x="12311" y="812257"/>
                    <a:pt x="1386" y="804610"/>
                  </a:cubicBezTo>
                  <a:cubicBezTo>
                    <a:pt x="-9539" y="796963"/>
                    <a:pt x="47269" y="648387"/>
                    <a:pt x="60379" y="542417"/>
                  </a:cubicBezTo>
                  <a:cubicBezTo>
                    <a:pt x="73489" y="436447"/>
                    <a:pt x="77859" y="194464"/>
                    <a:pt x="80044" y="168791"/>
                  </a:cubicBezTo>
                  <a:cubicBezTo>
                    <a:pt x="82229" y="143118"/>
                    <a:pt x="42354" y="404219"/>
                    <a:pt x="73489" y="388378"/>
                  </a:cubicBezTo>
                  <a:cubicBezTo>
                    <a:pt x="104624" y="372537"/>
                    <a:pt x="249924" y="91226"/>
                    <a:pt x="266857" y="73746"/>
                  </a:cubicBezTo>
                  <a:cubicBezTo>
                    <a:pt x="283790" y="56266"/>
                    <a:pt x="161979" y="292240"/>
                    <a:pt x="175089" y="283500"/>
                  </a:cubicBezTo>
                  <a:cubicBezTo>
                    <a:pt x="188199" y="274760"/>
                    <a:pt x="375012" y="-55713"/>
                    <a:pt x="361902" y="819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6" name="フリーフォーム 545">
              <a:extLst>
                <a:ext uri="{FF2B5EF4-FFF2-40B4-BE49-F238E27FC236}">
                  <a16:creationId xmlns:a16="http://schemas.microsoft.com/office/drawing/2014/main" id="{C8140347-FD00-5EF5-F5AA-6CD6E5420B6A}"/>
                </a:ext>
              </a:extLst>
            </p:cNvPr>
            <p:cNvSpPr/>
            <p:nvPr/>
          </p:nvSpPr>
          <p:spPr>
            <a:xfrm>
              <a:off x="3880379" y="4545467"/>
              <a:ext cx="441706" cy="341312"/>
            </a:xfrm>
            <a:custGeom>
              <a:avLst/>
              <a:gdLst>
                <a:gd name="connsiteX0" fmla="*/ 203286 w 441706"/>
                <a:gd name="connsiteY0" fmla="*/ 314 h 341312"/>
                <a:gd name="connsiteX1" fmla="*/ 177066 w 441706"/>
                <a:gd name="connsiteY1" fmla="*/ 108468 h 341312"/>
                <a:gd name="connsiteX2" fmla="*/ 236060 w 441706"/>
                <a:gd name="connsiteY2" fmla="*/ 101914 h 341312"/>
                <a:gd name="connsiteX3" fmla="*/ 360602 w 441706"/>
                <a:gd name="connsiteY3" fmla="*/ 115023 h 341312"/>
                <a:gd name="connsiteX4" fmla="*/ 439260 w 441706"/>
                <a:gd name="connsiteY4" fmla="*/ 88804 h 341312"/>
                <a:gd name="connsiteX5" fmla="*/ 268834 w 441706"/>
                <a:gd name="connsiteY5" fmla="*/ 196959 h 341312"/>
                <a:gd name="connsiteX6" fmla="*/ 308163 w 441706"/>
                <a:gd name="connsiteY6" fmla="*/ 249398 h 341312"/>
                <a:gd name="connsiteX7" fmla="*/ 91853 w 441706"/>
                <a:gd name="connsiteY7" fmla="*/ 341165 h 341312"/>
                <a:gd name="connsiteX8" fmla="*/ 259002 w 441706"/>
                <a:gd name="connsiteY8" fmla="*/ 226456 h 341312"/>
                <a:gd name="connsiteX9" fmla="*/ 163956 w 441706"/>
                <a:gd name="connsiteY9" fmla="*/ 124856 h 341312"/>
                <a:gd name="connsiteX10" fmla="*/ 86 w 441706"/>
                <a:gd name="connsiteY10" fmla="*/ 147798 h 341312"/>
                <a:gd name="connsiteX11" fmla="*/ 203286 w 441706"/>
                <a:gd name="connsiteY11" fmla="*/ 314 h 34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1706" h="341312">
                  <a:moveTo>
                    <a:pt x="203286" y="314"/>
                  </a:moveTo>
                  <a:cubicBezTo>
                    <a:pt x="232783" y="-6241"/>
                    <a:pt x="171604" y="91535"/>
                    <a:pt x="177066" y="108468"/>
                  </a:cubicBezTo>
                  <a:cubicBezTo>
                    <a:pt x="182528" y="125401"/>
                    <a:pt x="205471" y="100822"/>
                    <a:pt x="236060" y="101914"/>
                  </a:cubicBezTo>
                  <a:cubicBezTo>
                    <a:pt x="266649" y="103006"/>
                    <a:pt x="326735" y="117208"/>
                    <a:pt x="360602" y="115023"/>
                  </a:cubicBezTo>
                  <a:cubicBezTo>
                    <a:pt x="394469" y="112838"/>
                    <a:pt x="454555" y="75148"/>
                    <a:pt x="439260" y="88804"/>
                  </a:cubicBezTo>
                  <a:cubicBezTo>
                    <a:pt x="423965" y="102460"/>
                    <a:pt x="290683" y="170193"/>
                    <a:pt x="268834" y="196959"/>
                  </a:cubicBezTo>
                  <a:cubicBezTo>
                    <a:pt x="246985" y="223725"/>
                    <a:pt x="337660" y="225364"/>
                    <a:pt x="308163" y="249398"/>
                  </a:cubicBezTo>
                  <a:cubicBezTo>
                    <a:pt x="278666" y="273432"/>
                    <a:pt x="100046" y="344989"/>
                    <a:pt x="91853" y="341165"/>
                  </a:cubicBezTo>
                  <a:cubicBezTo>
                    <a:pt x="83660" y="337341"/>
                    <a:pt x="246985" y="262507"/>
                    <a:pt x="259002" y="226456"/>
                  </a:cubicBezTo>
                  <a:cubicBezTo>
                    <a:pt x="271019" y="190405"/>
                    <a:pt x="207109" y="137966"/>
                    <a:pt x="163956" y="124856"/>
                  </a:cubicBezTo>
                  <a:cubicBezTo>
                    <a:pt x="120803" y="111746"/>
                    <a:pt x="-3738" y="163093"/>
                    <a:pt x="86" y="147798"/>
                  </a:cubicBezTo>
                  <a:cubicBezTo>
                    <a:pt x="3910" y="132503"/>
                    <a:pt x="173789" y="6869"/>
                    <a:pt x="203286" y="31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7" name="フリーフォーム 546">
              <a:extLst>
                <a:ext uri="{FF2B5EF4-FFF2-40B4-BE49-F238E27FC236}">
                  <a16:creationId xmlns:a16="http://schemas.microsoft.com/office/drawing/2014/main" id="{3AA8FF97-70D5-2816-1198-18BAD68DCCBE}"/>
                </a:ext>
              </a:extLst>
            </p:cNvPr>
            <p:cNvSpPr/>
            <p:nvPr/>
          </p:nvSpPr>
          <p:spPr>
            <a:xfrm>
              <a:off x="3756259" y="5076696"/>
              <a:ext cx="297994" cy="275571"/>
            </a:xfrm>
            <a:custGeom>
              <a:avLst/>
              <a:gdLst>
                <a:gd name="connsiteX0" fmla="*/ 242193 w 297994"/>
                <a:gd name="connsiteY0" fmla="*/ 27 h 275571"/>
                <a:gd name="connsiteX1" fmla="*/ 166812 w 297994"/>
                <a:gd name="connsiteY1" fmla="*/ 170452 h 275571"/>
                <a:gd name="connsiteX2" fmla="*/ 297909 w 297994"/>
                <a:gd name="connsiteY2" fmla="*/ 275330 h 275571"/>
                <a:gd name="connsiteX3" fmla="*/ 143870 w 297994"/>
                <a:gd name="connsiteY3" fmla="*/ 199949 h 275571"/>
                <a:gd name="connsiteX4" fmla="*/ 2941 w 297994"/>
                <a:gd name="connsiteY4" fmla="*/ 222891 h 275571"/>
                <a:gd name="connsiteX5" fmla="*/ 45547 w 297994"/>
                <a:gd name="connsiteY5" fmla="*/ 180285 h 275571"/>
                <a:gd name="connsiteX6" fmla="*/ 12773 w 297994"/>
                <a:gd name="connsiteY6" fmla="*/ 183562 h 275571"/>
                <a:gd name="connsiteX7" fmla="*/ 242193 w 297994"/>
                <a:gd name="connsiteY7" fmla="*/ 27 h 27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7994" h="275571">
                  <a:moveTo>
                    <a:pt x="242193" y="27"/>
                  </a:moveTo>
                  <a:cubicBezTo>
                    <a:pt x="267866" y="-2158"/>
                    <a:pt x="157526" y="124568"/>
                    <a:pt x="166812" y="170452"/>
                  </a:cubicBezTo>
                  <a:cubicBezTo>
                    <a:pt x="176098" y="216336"/>
                    <a:pt x="301733" y="270414"/>
                    <a:pt x="297909" y="275330"/>
                  </a:cubicBezTo>
                  <a:cubicBezTo>
                    <a:pt x="294085" y="280246"/>
                    <a:pt x="193031" y="208689"/>
                    <a:pt x="143870" y="199949"/>
                  </a:cubicBezTo>
                  <a:cubicBezTo>
                    <a:pt x="94709" y="191209"/>
                    <a:pt x="19328" y="226168"/>
                    <a:pt x="2941" y="222891"/>
                  </a:cubicBezTo>
                  <a:cubicBezTo>
                    <a:pt x="-13446" y="219614"/>
                    <a:pt x="43908" y="186840"/>
                    <a:pt x="45547" y="180285"/>
                  </a:cubicBezTo>
                  <a:cubicBezTo>
                    <a:pt x="47186" y="173730"/>
                    <a:pt x="-17816" y="211420"/>
                    <a:pt x="12773" y="183562"/>
                  </a:cubicBezTo>
                  <a:cubicBezTo>
                    <a:pt x="43362" y="155704"/>
                    <a:pt x="216520" y="2212"/>
                    <a:pt x="242193" y="2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8" name="フリーフォーム 547">
              <a:extLst>
                <a:ext uri="{FF2B5EF4-FFF2-40B4-BE49-F238E27FC236}">
                  <a16:creationId xmlns:a16="http://schemas.microsoft.com/office/drawing/2014/main" id="{9CAD4610-C89B-7FF6-9912-DA7C3A8FB9DC}"/>
                </a:ext>
              </a:extLst>
            </p:cNvPr>
            <p:cNvSpPr/>
            <p:nvPr/>
          </p:nvSpPr>
          <p:spPr>
            <a:xfrm>
              <a:off x="4783426" y="3310193"/>
              <a:ext cx="678803" cy="669518"/>
            </a:xfrm>
            <a:custGeom>
              <a:avLst/>
              <a:gdLst>
                <a:gd name="connsiteX0" fmla="*/ 8161 w 678803"/>
                <a:gd name="connsiteY0" fmla="*/ 612878 h 669518"/>
                <a:gd name="connsiteX1" fmla="*/ 509606 w 678803"/>
                <a:gd name="connsiteY1" fmla="*/ 383459 h 669518"/>
                <a:gd name="connsiteX2" fmla="*/ 381787 w 678803"/>
                <a:gd name="connsiteY2" fmla="*/ 452284 h 669518"/>
                <a:gd name="connsiteX3" fmla="*/ 663645 w 678803"/>
                <a:gd name="connsiteY3" fmla="*/ 272026 h 669518"/>
                <a:gd name="connsiteX4" fmla="*/ 630871 w 678803"/>
                <a:gd name="connsiteY4" fmla="*/ 1 h 669518"/>
                <a:gd name="connsiteX5" fmla="*/ 673477 w 678803"/>
                <a:gd name="connsiteY5" fmla="*/ 268749 h 669518"/>
                <a:gd name="connsiteX6" fmla="*/ 486664 w 678803"/>
                <a:gd name="connsiteY6" fmla="*/ 445730 h 669518"/>
                <a:gd name="connsiteX7" fmla="*/ 185142 w 678803"/>
                <a:gd name="connsiteY7" fmla="*/ 668594 h 669518"/>
                <a:gd name="connsiteX8" fmla="*/ 306406 w 678803"/>
                <a:gd name="connsiteY8" fmla="*/ 527665 h 669518"/>
                <a:gd name="connsiteX9" fmla="*/ 149090 w 678803"/>
                <a:gd name="connsiteY9" fmla="*/ 593213 h 669518"/>
                <a:gd name="connsiteX10" fmla="*/ 404729 w 678803"/>
                <a:gd name="connsiteY10" fmla="*/ 386736 h 669518"/>
                <a:gd name="connsiteX11" fmla="*/ 263800 w 678803"/>
                <a:gd name="connsiteY11" fmla="*/ 468672 h 669518"/>
                <a:gd name="connsiteX12" fmla="*/ 122871 w 678803"/>
                <a:gd name="connsiteY12" fmla="*/ 350684 h 669518"/>
                <a:gd name="connsiteX13" fmla="*/ 191697 w 678803"/>
                <a:gd name="connsiteY13" fmla="*/ 458839 h 669518"/>
                <a:gd name="connsiteX14" fmla="*/ 8161 w 678803"/>
                <a:gd name="connsiteY14" fmla="*/ 612878 h 66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8803" h="669518">
                  <a:moveTo>
                    <a:pt x="8161" y="612878"/>
                  </a:moveTo>
                  <a:cubicBezTo>
                    <a:pt x="61146" y="600315"/>
                    <a:pt x="447335" y="410225"/>
                    <a:pt x="509606" y="383459"/>
                  </a:cubicBezTo>
                  <a:cubicBezTo>
                    <a:pt x="571877" y="356693"/>
                    <a:pt x="356114" y="470856"/>
                    <a:pt x="381787" y="452284"/>
                  </a:cubicBezTo>
                  <a:cubicBezTo>
                    <a:pt x="407460" y="433712"/>
                    <a:pt x="622131" y="347406"/>
                    <a:pt x="663645" y="272026"/>
                  </a:cubicBezTo>
                  <a:cubicBezTo>
                    <a:pt x="705159" y="196645"/>
                    <a:pt x="629232" y="547"/>
                    <a:pt x="630871" y="1"/>
                  </a:cubicBezTo>
                  <a:cubicBezTo>
                    <a:pt x="632510" y="-545"/>
                    <a:pt x="697511" y="194461"/>
                    <a:pt x="673477" y="268749"/>
                  </a:cubicBezTo>
                  <a:cubicBezTo>
                    <a:pt x="649443" y="343037"/>
                    <a:pt x="568053" y="379089"/>
                    <a:pt x="486664" y="445730"/>
                  </a:cubicBezTo>
                  <a:cubicBezTo>
                    <a:pt x="405275" y="512371"/>
                    <a:pt x="215185" y="654938"/>
                    <a:pt x="185142" y="668594"/>
                  </a:cubicBezTo>
                  <a:cubicBezTo>
                    <a:pt x="155099" y="682250"/>
                    <a:pt x="312415" y="540228"/>
                    <a:pt x="306406" y="527665"/>
                  </a:cubicBezTo>
                  <a:cubicBezTo>
                    <a:pt x="300397" y="515102"/>
                    <a:pt x="132703" y="616701"/>
                    <a:pt x="149090" y="593213"/>
                  </a:cubicBezTo>
                  <a:cubicBezTo>
                    <a:pt x="165477" y="569725"/>
                    <a:pt x="385611" y="407493"/>
                    <a:pt x="404729" y="386736"/>
                  </a:cubicBezTo>
                  <a:cubicBezTo>
                    <a:pt x="423847" y="365979"/>
                    <a:pt x="310776" y="474681"/>
                    <a:pt x="263800" y="468672"/>
                  </a:cubicBezTo>
                  <a:cubicBezTo>
                    <a:pt x="216824" y="462663"/>
                    <a:pt x="134888" y="352323"/>
                    <a:pt x="122871" y="350684"/>
                  </a:cubicBezTo>
                  <a:cubicBezTo>
                    <a:pt x="110854" y="349045"/>
                    <a:pt x="206446" y="417325"/>
                    <a:pt x="191697" y="458839"/>
                  </a:cubicBezTo>
                  <a:cubicBezTo>
                    <a:pt x="176949" y="500353"/>
                    <a:pt x="-44824" y="625441"/>
                    <a:pt x="8161" y="61287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9" name="フリーフォーム 548">
              <a:extLst>
                <a:ext uri="{FF2B5EF4-FFF2-40B4-BE49-F238E27FC236}">
                  <a16:creationId xmlns:a16="http://schemas.microsoft.com/office/drawing/2014/main" id="{BFA55FF2-70EE-1399-044E-BB88F434CF68}"/>
                </a:ext>
              </a:extLst>
            </p:cNvPr>
            <p:cNvSpPr/>
            <p:nvPr/>
          </p:nvSpPr>
          <p:spPr>
            <a:xfrm>
              <a:off x="5469501" y="3735021"/>
              <a:ext cx="403635" cy="231684"/>
            </a:xfrm>
            <a:custGeom>
              <a:avLst/>
              <a:gdLst>
                <a:gd name="connsiteX0" fmla="*/ 3789 w 403635"/>
                <a:gd name="connsiteY0" fmla="*/ 4514 h 231684"/>
                <a:gd name="connsiteX1" fmla="*/ 252873 w 403635"/>
                <a:gd name="connsiteY1" fmla="*/ 227379 h 231684"/>
                <a:gd name="connsiteX2" fmla="*/ 243041 w 403635"/>
                <a:gd name="connsiteY2" fmla="*/ 155276 h 231684"/>
                <a:gd name="connsiteX3" fmla="*/ 347918 w 403635"/>
                <a:gd name="connsiteY3" fmla="*/ 201160 h 231684"/>
                <a:gd name="connsiteX4" fmla="*/ 262705 w 403635"/>
                <a:gd name="connsiteY4" fmla="*/ 89727 h 231684"/>
                <a:gd name="connsiteX5" fmla="*/ 403634 w 403635"/>
                <a:gd name="connsiteY5" fmla="*/ 11069 h 231684"/>
                <a:gd name="connsiteX6" fmla="*/ 259428 w 403635"/>
                <a:gd name="connsiteY6" fmla="*/ 122502 h 231684"/>
                <a:gd name="connsiteX7" fmla="*/ 111944 w 403635"/>
                <a:gd name="connsiteY7" fmla="*/ 79895 h 231684"/>
                <a:gd name="connsiteX8" fmla="*/ 3789 w 403635"/>
                <a:gd name="connsiteY8" fmla="*/ 4514 h 2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635" h="231684">
                  <a:moveTo>
                    <a:pt x="3789" y="4514"/>
                  </a:moveTo>
                  <a:cubicBezTo>
                    <a:pt x="27277" y="29095"/>
                    <a:pt x="212998" y="202252"/>
                    <a:pt x="252873" y="227379"/>
                  </a:cubicBezTo>
                  <a:cubicBezTo>
                    <a:pt x="292748" y="252506"/>
                    <a:pt x="227200" y="159646"/>
                    <a:pt x="243041" y="155276"/>
                  </a:cubicBezTo>
                  <a:cubicBezTo>
                    <a:pt x="258882" y="150906"/>
                    <a:pt x="344641" y="212085"/>
                    <a:pt x="347918" y="201160"/>
                  </a:cubicBezTo>
                  <a:cubicBezTo>
                    <a:pt x="351195" y="190235"/>
                    <a:pt x="253419" y="121409"/>
                    <a:pt x="262705" y="89727"/>
                  </a:cubicBezTo>
                  <a:cubicBezTo>
                    <a:pt x="271991" y="58045"/>
                    <a:pt x="404180" y="5607"/>
                    <a:pt x="403634" y="11069"/>
                  </a:cubicBezTo>
                  <a:cubicBezTo>
                    <a:pt x="403088" y="16532"/>
                    <a:pt x="308043" y="111031"/>
                    <a:pt x="259428" y="122502"/>
                  </a:cubicBezTo>
                  <a:cubicBezTo>
                    <a:pt x="210813" y="133973"/>
                    <a:pt x="151819" y="96828"/>
                    <a:pt x="111944" y="79895"/>
                  </a:cubicBezTo>
                  <a:cubicBezTo>
                    <a:pt x="72069" y="62962"/>
                    <a:pt x="-19699" y="-20067"/>
                    <a:pt x="3789" y="451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0" name="フリーフォーム 549">
              <a:extLst>
                <a:ext uri="{FF2B5EF4-FFF2-40B4-BE49-F238E27FC236}">
                  <a16:creationId xmlns:a16="http://schemas.microsoft.com/office/drawing/2014/main" id="{7A8B186E-09BD-D3E0-A7B9-37D8B2C82B27}"/>
                </a:ext>
              </a:extLst>
            </p:cNvPr>
            <p:cNvSpPr/>
            <p:nvPr/>
          </p:nvSpPr>
          <p:spPr>
            <a:xfrm>
              <a:off x="6180995" y="5352914"/>
              <a:ext cx="282155" cy="406945"/>
            </a:xfrm>
            <a:custGeom>
              <a:avLst/>
              <a:gdLst>
                <a:gd name="connsiteX0" fmla="*/ 69044 w 282155"/>
                <a:gd name="connsiteY0" fmla="*/ 8944 h 406945"/>
                <a:gd name="connsiteX1" fmla="*/ 98540 w 282155"/>
                <a:gd name="connsiteY1" fmla="*/ 51551 h 406945"/>
                <a:gd name="connsiteX2" fmla="*/ 262411 w 282155"/>
                <a:gd name="connsiteY2" fmla="*/ 146596 h 406945"/>
                <a:gd name="connsiteX3" fmla="*/ 213250 w 282155"/>
                <a:gd name="connsiteY3" fmla="*/ 267860 h 406945"/>
                <a:gd name="connsiteX4" fmla="*/ 282076 w 282155"/>
                <a:gd name="connsiteY4" fmla="*/ 405512 h 406945"/>
                <a:gd name="connsiteX5" fmla="*/ 196863 w 282155"/>
                <a:gd name="connsiteY5" fmla="*/ 339963 h 406945"/>
                <a:gd name="connsiteX6" fmla="*/ 218 w 282155"/>
                <a:gd name="connsiteY6" fmla="*/ 343241 h 406945"/>
                <a:gd name="connsiteX7" fmla="*/ 157534 w 282155"/>
                <a:gd name="connsiteY7" fmla="*/ 317021 h 406945"/>
                <a:gd name="connsiteX8" fmla="*/ 124760 w 282155"/>
                <a:gd name="connsiteY8" fmla="*/ 179370 h 406945"/>
                <a:gd name="connsiteX9" fmla="*/ 170644 w 282155"/>
                <a:gd name="connsiteY9" fmla="*/ 225254 h 406945"/>
                <a:gd name="connsiteX10" fmla="*/ 69044 w 282155"/>
                <a:gd name="connsiteY10" fmla="*/ 8944 h 406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155" h="406945">
                  <a:moveTo>
                    <a:pt x="69044" y="8944"/>
                  </a:moveTo>
                  <a:cubicBezTo>
                    <a:pt x="57027" y="-20006"/>
                    <a:pt x="66312" y="28609"/>
                    <a:pt x="98540" y="51551"/>
                  </a:cubicBezTo>
                  <a:cubicBezTo>
                    <a:pt x="130768" y="74493"/>
                    <a:pt x="243293" y="110545"/>
                    <a:pt x="262411" y="146596"/>
                  </a:cubicBezTo>
                  <a:cubicBezTo>
                    <a:pt x="281529" y="182647"/>
                    <a:pt x="209973" y="224707"/>
                    <a:pt x="213250" y="267860"/>
                  </a:cubicBezTo>
                  <a:cubicBezTo>
                    <a:pt x="216527" y="311013"/>
                    <a:pt x="284807" y="393495"/>
                    <a:pt x="282076" y="405512"/>
                  </a:cubicBezTo>
                  <a:cubicBezTo>
                    <a:pt x="279345" y="417529"/>
                    <a:pt x="243839" y="350341"/>
                    <a:pt x="196863" y="339963"/>
                  </a:cubicBezTo>
                  <a:cubicBezTo>
                    <a:pt x="149887" y="329585"/>
                    <a:pt x="6773" y="347065"/>
                    <a:pt x="218" y="343241"/>
                  </a:cubicBezTo>
                  <a:cubicBezTo>
                    <a:pt x="-6337" y="339417"/>
                    <a:pt x="136777" y="344333"/>
                    <a:pt x="157534" y="317021"/>
                  </a:cubicBezTo>
                  <a:cubicBezTo>
                    <a:pt x="178291" y="289709"/>
                    <a:pt x="122575" y="194664"/>
                    <a:pt x="124760" y="179370"/>
                  </a:cubicBezTo>
                  <a:cubicBezTo>
                    <a:pt x="126945" y="164076"/>
                    <a:pt x="177745" y="248196"/>
                    <a:pt x="170644" y="225254"/>
                  </a:cubicBezTo>
                  <a:cubicBezTo>
                    <a:pt x="163543" y="202312"/>
                    <a:pt x="81061" y="37894"/>
                    <a:pt x="69044" y="894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1" name="フリーフォーム 550">
              <a:extLst>
                <a:ext uri="{FF2B5EF4-FFF2-40B4-BE49-F238E27FC236}">
                  <a16:creationId xmlns:a16="http://schemas.microsoft.com/office/drawing/2014/main" id="{202C7BEB-0FC8-D190-CA71-FCC39CDEA662}"/>
                </a:ext>
              </a:extLst>
            </p:cNvPr>
            <p:cNvSpPr/>
            <p:nvPr/>
          </p:nvSpPr>
          <p:spPr>
            <a:xfrm>
              <a:off x="6531283" y="7754374"/>
              <a:ext cx="366666" cy="176776"/>
            </a:xfrm>
            <a:custGeom>
              <a:avLst/>
              <a:gdLst>
                <a:gd name="connsiteX0" fmla="*/ 614 w 366666"/>
                <a:gd name="connsiteY0" fmla="*/ 140929 h 176776"/>
                <a:gd name="connsiteX1" fmla="*/ 246420 w 366666"/>
                <a:gd name="connsiteY1" fmla="*/ 42607 h 176776"/>
                <a:gd name="connsiteX2" fmla="*/ 252975 w 366666"/>
                <a:gd name="connsiteY2" fmla="*/ 65549 h 176776"/>
                <a:gd name="connsiteX3" fmla="*/ 348020 w 366666"/>
                <a:gd name="connsiteY3" fmla="*/ 0 h 176776"/>
                <a:gd name="connsiteX4" fmla="*/ 351298 w 366666"/>
                <a:gd name="connsiteY4" fmla="*/ 65549 h 176776"/>
                <a:gd name="connsiteX5" fmla="*/ 184149 w 366666"/>
                <a:gd name="connsiteY5" fmla="*/ 173703 h 176776"/>
                <a:gd name="connsiteX6" fmla="*/ 351298 w 366666"/>
                <a:gd name="connsiteY6" fmla="*/ 147484 h 176776"/>
                <a:gd name="connsiteX7" fmla="*/ 180872 w 366666"/>
                <a:gd name="connsiteY7" fmla="*/ 150761 h 176776"/>
                <a:gd name="connsiteX8" fmla="*/ 614 w 366666"/>
                <a:gd name="connsiteY8" fmla="*/ 140929 h 17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666" h="176776">
                  <a:moveTo>
                    <a:pt x="614" y="140929"/>
                  </a:moveTo>
                  <a:cubicBezTo>
                    <a:pt x="11539" y="122903"/>
                    <a:pt x="204360" y="55170"/>
                    <a:pt x="246420" y="42607"/>
                  </a:cubicBezTo>
                  <a:cubicBezTo>
                    <a:pt x="288480" y="30044"/>
                    <a:pt x="236042" y="72650"/>
                    <a:pt x="252975" y="65549"/>
                  </a:cubicBezTo>
                  <a:cubicBezTo>
                    <a:pt x="269908" y="58448"/>
                    <a:pt x="331633" y="0"/>
                    <a:pt x="348020" y="0"/>
                  </a:cubicBezTo>
                  <a:cubicBezTo>
                    <a:pt x="364407" y="0"/>
                    <a:pt x="378610" y="36598"/>
                    <a:pt x="351298" y="65549"/>
                  </a:cubicBezTo>
                  <a:cubicBezTo>
                    <a:pt x="323986" y="94499"/>
                    <a:pt x="184149" y="160047"/>
                    <a:pt x="184149" y="173703"/>
                  </a:cubicBezTo>
                  <a:cubicBezTo>
                    <a:pt x="184149" y="187359"/>
                    <a:pt x="351844" y="151308"/>
                    <a:pt x="351298" y="147484"/>
                  </a:cubicBezTo>
                  <a:cubicBezTo>
                    <a:pt x="350752" y="143660"/>
                    <a:pt x="234403" y="151307"/>
                    <a:pt x="180872" y="150761"/>
                  </a:cubicBezTo>
                  <a:cubicBezTo>
                    <a:pt x="127341" y="150215"/>
                    <a:pt x="-10311" y="158955"/>
                    <a:pt x="614" y="14092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2" name="フリーフォーム 551">
              <a:extLst>
                <a:ext uri="{FF2B5EF4-FFF2-40B4-BE49-F238E27FC236}">
                  <a16:creationId xmlns:a16="http://schemas.microsoft.com/office/drawing/2014/main" id="{94DC1A57-8C50-9B53-7595-950F5C08C305}"/>
                </a:ext>
              </a:extLst>
            </p:cNvPr>
            <p:cNvSpPr/>
            <p:nvPr/>
          </p:nvSpPr>
          <p:spPr>
            <a:xfrm>
              <a:off x="2718233" y="8751696"/>
              <a:ext cx="947528" cy="602815"/>
            </a:xfrm>
            <a:custGeom>
              <a:avLst/>
              <a:gdLst>
                <a:gd name="connsiteX0" fmla="*/ 8580 w 947528"/>
                <a:gd name="connsiteY0" fmla="*/ 467685 h 602815"/>
                <a:gd name="connsiteX1" fmla="*/ 64296 w 947528"/>
                <a:gd name="connsiteY1" fmla="*/ 438188 h 602815"/>
                <a:gd name="connsiteX2" fmla="*/ 939367 w 947528"/>
                <a:gd name="connsiteY2" fmla="*/ 2291 h 602815"/>
                <a:gd name="connsiteX3" fmla="*/ 483806 w 947528"/>
                <a:gd name="connsiteY3" fmla="*/ 280872 h 602815"/>
                <a:gd name="connsiteX4" fmla="*/ 179006 w 947528"/>
                <a:gd name="connsiteY4" fmla="*/ 598781 h 602815"/>
                <a:gd name="connsiteX5" fmla="*/ 283883 w 947528"/>
                <a:gd name="connsiteY5" fmla="*/ 461130 h 602815"/>
                <a:gd name="connsiteX6" fmla="*/ 8580 w 947528"/>
                <a:gd name="connsiteY6" fmla="*/ 467685 h 602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7528" h="602815">
                  <a:moveTo>
                    <a:pt x="8580" y="467685"/>
                  </a:moveTo>
                  <a:cubicBezTo>
                    <a:pt x="-28018" y="463861"/>
                    <a:pt x="64296" y="438188"/>
                    <a:pt x="64296" y="438188"/>
                  </a:cubicBezTo>
                  <a:cubicBezTo>
                    <a:pt x="219427" y="360622"/>
                    <a:pt x="869449" y="28510"/>
                    <a:pt x="939367" y="2291"/>
                  </a:cubicBezTo>
                  <a:cubicBezTo>
                    <a:pt x="1009285" y="-23928"/>
                    <a:pt x="610533" y="181457"/>
                    <a:pt x="483806" y="280872"/>
                  </a:cubicBezTo>
                  <a:cubicBezTo>
                    <a:pt x="357079" y="380287"/>
                    <a:pt x="212326" y="568738"/>
                    <a:pt x="179006" y="598781"/>
                  </a:cubicBezTo>
                  <a:cubicBezTo>
                    <a:pt x="145686" y="628824"/>
                    <a:pt x="312834" y="481887"/>
                    <a:pt x="283883" y="461130"/>
                  </a:cubicBezTo>
                  <a:cubicBezTo>
                    <a:pt x="254932" y="440373"/>
                    <a:pt x="45178" y="471509"/>
                    <a:pt x="8580" y="467685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3" name="フリーフォーム 552">
              <a:extLst>
                <a:ext uri="{FF2B5EF4-FFF2-40B4-BE49-F238E27FC236}">
                  <a16:creationId xmlns:a16="http://schemas.microsoft.com/office/drawing/2014/main" id="{AF03789A-29D7-2E87-A377-A1A0DF092AEE}"/>
                </a:ext>
              </a:extLst>
            </p:cNvPr>
            <p:cNvSpPr/>
            <p:nvPr/>
          </p:nvSpPr>
          <p:spPr>
            <a:xfrm>
              <a:off x="5419861" y="6529487"/>
              <a:ext cx="314639" cy="401927"/>
            </a:xfrm>
            <a:custGeom>
              <a:avLst/>
              <a:gdLst>
                <a:gd name="connsiteX0" fmla="*/ 164964 w 314639"/>
                <a:gd name="connsiteY0" fmla="*/ 1488 h 401927"/>
                <a:gd name="connsiteX1" fmla="*/ 225289 w 314639"/>
                <a:gd name="connsiteY1" fmla="*/ 217388 h 401927"/>
                <a:gd name="connsiteX2" fmla="*/ 218939 w 314639"/>
                <a:gd name="connsiteY2" fmla="*/ 217388 h 401927"/>
                <a:gd name="connsiteX3" fmla="*/ 63364 w 314639"/>
                <a:gd name="connsiteY3" fmla="*/ 328513 h 401927"/>
                <a:gd name="connsiteX4" fmla="*/ 6214 w 314639"/>
                <a:gd name="connsiteY4" fmla="*/ 398363 h 401927"/>
                <a:gd name="connsiteX5" fmla="*/ 199889 w 314639"/>
                <a:gd name="connsiteY5" fmla="*/ 217388 h 401927"/>
                <a:gd name="connsiteX6" fmla="*/ 263389 w 314639"/>
                <a:gd name="connsiteY6" fmla="*/ 176113 h 401927"/>
                <a:gd name="connsiteX7" fmla="*/ 276089 w 314639"/>
                <a:gd name="connsiteY7" fmla="*/ 68163 h 401927"/>
                <a:gd name="connsiteX8" fmla="*/ 314189 w 314639"/>
                <a:gd name="connsiteY8" fmla="*/ 26888 h 401927"/>
                <a:gd name="connsiteX9" fmla="*/ 247514 w 314639"/>
                <a:gd name="connsiteY9" fmla="*/ 144363 h 401927"/>
                <a:gd name="connsiteX10" fmla="*/ 231639 w 314639"/>
                <a:gd name="connsiteY10" fmla="*/ 74513 h 401927"/>
                <a:gd name="connsiteX11" fmla="*/ 196714 w 314639"/>
                <a:gd name="connsiteY11" fmla="*/ 118963 h 401927"/>
                <a:gd name="connsiteX12" fmla="*/ 164964 w 314639"/>
                <a:gd name="connsiteY12" fmla="*/ 1488 h 40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639" h="401927">
                  <a:moveTo>
                    <a:pt x="164964" y="1488"/>
                  </a:moveTo>
                  <a:cubicBezTo>
                    <a:pt x="169727" y="17892"/>
                    <a:pt x="216293" y="181405"/>
                    <a:pt x="225289" y="217388"/>
                  </a:cubicBezTo>
                  <a:cubicBezTo>
                    <a:pt x="234285" y="253371"/>
                    <a:pt x="245926" y="198867"/>
                    <a:pt x="218939" y="217388"/>
                  </a:cubicBezTo>
                  <a:cubicBezTo>
                    <a:pt x="191952" y="235909"/>
                    <a:pt x="98818" y="298351"/>
                    <a:pt x="63364" y="328513"/>
                  </a:cubicBezTo>
                  <a:cubicBezTo>
                    <a:pt x="27910" y="358675"/>
                    <a:pt x="-16540" y="416884"/>
                    <a:pt x="6214" y="398363"/>
                  </a:cubicBezTo>
                  <a:cubicBezTo>
                    <a:pt x="28968" y="379842"/>
                    <a:pt x="157026" y="254430"/>
                    <a:pt x="199889" y="217388"/>
                  </a:cubicBezTo>
                  <a:cubicBezTo>
                    <a:pt x="242752" y="180346"/>
                    <a:pt x="250689" y="200984"/>
                    <a:pt x="263389" y="176113"/>
                  </a:cubicBezTo>
                  <a:cubicBezTo>
                    <a:pt x="276089" y="151242"/>
                    <a:pt x="267622" y="93034"/>
                    <a:pt x="276089" y="68163"/>
                  </a:cubicBezTo>
                  <a:cubicBezTo>
                    <a:pt x="284556" y="43292"/>
                    <a:pt x="318952" y="14188"/>
                    <a:pt x="314189" y="26888"/>
                  </a:cubicBezTo>
                  <a:cubicBezTo>
                    <a:pt x="309426" y="39588"/>
                    <a:pt x="261272" y="136426"/>
                    <a:pt x="247514" y="144363"/>
                  </a:cubicBezTo>
                  <a:cubicBezTo>
                    <a:pt x="233756" y="152301"/>
                    <a:pt x="240106" y="78746"/>
                    <a:pt x="231639" y="74513"/>
                  </a:cubicBezTo>
                  <a:cubicBezTo>
                    <a:pt x="223172" y="70280"/>
                    <a:pt x="203064" y="128488"/>
                    <a:pt x="196714" y="118963"/>
                  </a:cubicBezTo>
                  <a:cubicBezTo>
                    <a:pt x="190364" y="109438"/>
                    <a:pt x="160201" y="-14916"/>
                    <a:pt x="164964" y="1488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4" name="フリーフォーム 553">
              <a:extLst>
                <a:ext uri="{FF2B5EF4-FFF2-40B4-BE49-F238E27FC236}">
                  <a16:creationId xmlns:a16="http://schemas.microsoft.com/office/drawing/2014/main" id="{B4BFCD20-16F6-A5CE-EA05-0EA2BBA93E70}"/>
                </a:ext>
              </a:extLst>
            </p:cNvPr>
            <p:cNvSpPr/>
            <p:nvPr/>
          </p:nvSpPr>
          <p:spPr>
            <a:xfrm>
              <a:off x="5613308" y="6632581"/>
              <a:ext cx="254123" cy="371487"/>
            </a:xfrm>
            <a:custGeom>
              <a:avLst/>
              <a:gdLst>
                <a:gd name="connsiteX0" fmla="*/ 139792 w 254123"/>
                <a:gd name="connsiteY0" fmla="*/ 3169 h 371487"/>
                <a:gd name="connsiteX1" fmla="*/ 162017 w 254123"/>
                <a:gd name="connsiteY1" fmla="*/ 234944 h 371487"/>
                <a:gd name="connsiteX2" fmla="*/ 92 w 254123"/>
                <a:gd name="connsiteY2" fmla="*/ 371469 h 371487"/>
                <a:gd name="connsiteX3" fmla="*/ 187417 w 254123"/>
                <a:gd name="connsiteY3" fmla="*/ 244469 h 371487"/>
                <a:gd name="connsiteX4" fmla="*/ 254092 w 254123"/>
                <a:gd name="connsiteY4" fmla="*/ 190494 h 371487"/>
                <a:gd name="connsiteX5" fmla="*/ 181067 w 254123"/>
                <a:gd name="connsiteY5" fmla="*/ 225419 h 371487"/>
                <a:gd name="connsiteX6" fmla="*/ 190592 w 254123"/>
                <a:gd name="connsiteY6" fmla="*/ 107944 h 371487"/>
                <a:gd name="connsiteX7" fmla="*/ 139792 w 254123"/>
                <a:gd name="connsiteY7" fmla="*/ 3169 h 37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123" h="371487">
                  <a:moveTo>
                    <a:pt x="139792" y="3169"/>
                  </a:moveTo>
                  <a:cubicBezTo>
                    <a:pt x="135030" y="24336"/>
                    <a:pt x="185300" y="173561"/>
                    <a:pt x="162017" y="234944"/>
                  </a:cubicBezTo>
                  <a:cubicBezTo>
                    <a:pt x="138734" y="296327"/>
                    <a:pt x="-4141" y="369882"/>
                    <a:pt x="92" y="371469"/>
                  </a:cubicBezTo>
                  <a:cubicBezTo>
                    <a:pt x="4325" y="373056"/>
                    <a:pt x="145084" y="274631"/>
                    <a:pt x="187417" y="244469"/>
                  </a:cubicBezTo>
                  <a:cubicBezTo>
                    <a:pt x="229750" y="214307"/>
                    <a:pt x="255150" y="193669"/>
                    <a:pt x="254092" y="190494"/>
                  </a:cubicBezTo>
                  <a:cubicBezTo>
                    <a:pt x="253034" y="187319"/>
                    <a:pt x="191650" y="239177"/>
                    <a:pt x="181067" y="225419"/>
                  </a:cubicBezTo>
                  <a:cubicBezTo>
                    <a:pt x="170484" y="211661"/>
                    <a:pt x="193238" y="143398"/>
                    <a:pt x="190592" y="107944"/>
                  </a:cubicBezTo>
                  <a:cubicBezTo>
                    <a:pt x="187946" y="72490"/>
                    <a:pt x="144554" y="-17998"/>
                    <a:pt x="139792" y="316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5" name="フリーフォーム 554">
              <a:extLst>
                <a:ext uri="{FF2B5EF4-FFF2-40B4-BE49-F238E27FC236}">
                  <a16:creationId xmlns:a16="http://schemas.microsoft.com/office/drawing/2014/main" id="{22488B4D-2369-8259-A1AE-6521C003B016}"/>
                </a:ext>
              </a:extLst>
            </p:cNvPr>
            <p:cNvSpPr/>
            <p:nvPr/>
          </p:nvSpPr>
          <p:spPr>
            <a:xfrm>
              <a:off x="5833890" y="6913061"/>
              <a:ext cx="235622" cy="641490"/>
            </a:xfrm>
            <a:custGeom>
              <a:avLst/>
              <a:gdLst>
                <a:gd name="connsiteX0" fmla="*/ 4935 w 235622"/>
                <a:gd name="connsiteY0" fmla="*/ 8439 h 641490"/>
                <a:gd name="connsiteX1" fmla="*/ 43035 w 235622"/>
                <a:gd name="connsiteY1" fmla="*/ 46539 h 641490"/>
                <a:gd name="connsiteX2" fmla="*/ 166860 w 235622"/>
                <a:gd name="connsiteY2" fmla="*/ 278314 h 641490"/>
                <a:gd name="connsiteX3" fmla="*/ 147810 w 235622"/>
                <a:gd name="connsiteY3" fmla="*/ 465639 h 641490"/>
                <a:gd name="connsiteX4" fmla="*/ 160510 w 235622"/>
                <a:gd name="connsiteY4" fmla="*/ 500564 h 641490"/>
                <a:gd name="connsiteX5" fmla="*/ 97010 w 235622"/>
                <a:gd name="connsiteY5" fmla="*/ 640264 h 641490"/>
                <a:gd name="connsiteX6" fmla="*/ 131935 w 235622"/>
                <a:gd name="connsiteY6" fmla="*/ 551364 h 641490"/>
                <a:gd name="connsiteX7" fmla="*/ 233535 w 235622"/>
                <a:gd name="connsiteY7" fmla="*/ 271964 h 641490"/>
                <a:gd name="connsiteX8" fmla="*/ 195435 w 235622"/>
                <a:gd name="connsiteY8" fmla="*/ 192589 h 641490"/>
                <a:gd name="connsiteX9" fmla="*/ 135110 w 235622"/>
                <a:gd name="connsiteY9" fmla="*/ 59239 h 641490"/>
                <a:gd name="connsiteX10" fmla="*/ 141460 w 235622"/>
                <a:gd name="connsiteY10" fmla="*/ 157664 h 641490"/>
                <a:gd name="connsiteX11" fmla="*/ 4935 w 235622"/>
                <a:gd name="connsiteY11" fmla="*/ 8439 h 64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5622" h="641490">
                  <a:moveTo>
                    <a:pt x="4935" y="8439"/>
                  </a:moveTo>
                  <a:cubicBezTo>
                    <a:pt x="-11469" y="-10082"/>
                    <a:pt x="16048" y="1560"/>
                    <a:pt x="43035" y="46539"/>
                  </a:cubicBezTo>
                  <a:cubicBezTo>
                    <a:pt x="70022" y="91518"/>
                    <a:pt x="149398" y="208464"/>
                    <a:pt x="166860" y="278314"/>
                  </a:cubicBezTo>
                  <a:cubicBezTo>
                    <a:pt x="184322" y="348164"/>
                    <a:pt x="148868" y="428597"/>
                    <a:pt x="147810" y="465639"/>
                  </a:cubicBezTo>
                  <a:cubicBezTo>
                    <a:pt x="146752" y="502681"/>
                    <a:pt x="168977" y="471460"/>
                    <a:pt x="160510" y="500564"/>
                  </a:cubicBezTo>
                  <a:cubicBezTo>
                    <a:pt x="152043" y="529668"/>
                    <a:pt x="101773" y="631797"/>
                    <a:pt x="97010" y="640264"/>
                  </a:cubicBezTo>
                  <a:cubicBezTo>
                    <a:pt x="92247" y="648731"/>
                    <a:pt x="109181" y="612747"/>
                    <a:pt x="131935" y="551364"/>
                  </a:cubicBezTo>
                  <a:cubicBezTo>
                    <a:pt x="154689" y="489981"/>
                    <a:pt x="222952" y="331760"/>
                    <a:pt x="233535" y="271964"/>
                  </a:cubicBezTo>
                  <a:cubicBezTo>
                    <a:pt x="244118" y="212168"/>
                    <a:pt x="211839" y="228043"/>
                    <a:pt x="195435" y="192589"/>
                  </a:cubicBezTo>
                  <a:cubicBezTo>
                    <a:pt x="179031" y="157135"/>
                    <a:pt x="144106" y="65060"/>
                    <a:pt x="135110" y="59239"/>
                  </a:cubicBezTo>
                  <a:cubicBezTo>
                    <a:pt x="126114" y="53418"/>
                    <a:pt x="164214" y="173539"/>
                    <a:pt x="141460" y="157664"/>
                  </a:cubicBezTo>
                  <a:cubicBezTo>
                    <a:pt x="118706" y="141789"/>
                    <a:pt x="21339" y="26960"/>
                    <a:pt x="4935" y="843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6" name="フリーフォーム 555">
              <a:extLst>
                <a:ext uri="{FF2B5EF4-FFF2-40B4-BE49-F238E27FC236}">
                  <a16:creationId xmlns:a16="http://schemas.microsoft.com/office/drawing/2014/main" id="{1210BCBC-F5DF-4B6E-1F73-76EF73710C95}"/>
                </a:ext>
              </a:extLst>
            </p:cNvPr>
            <p:cNvSpPr/>
            <p:nvPr/>
          </p:nvSpPr>
          <p:spPr>
            <a:xfrm>
              <a:off x="4819375" y="5861481"/>
              <a:ext cx="590829" cy="756251"/>
            </a:xfrm>
            <a:custGeom>
              <a:avLst/>
              <a:gdLst>
                <a:gd name="connsiteX0" fmla="*/ 54250 w 590829"/>
                <a:gd name="connsiteY0" fmla="*/ 18619 h 756251"/>
                <a:gd name="connsiteX1" fmla="*/ 124100 w 590829"/>
                <a:gd name="connsiteY1" fmla="*/ 66244 h 756251"/>
                <a:gd name="connsiteX2" fmla="*/ 476525 w 590829"/>
                <a:gd name="connsiteY2" fmla="*/ 336119 h 756251"/>
                <a:gd name="connsiteX3" fmla="*/ 336825 w 590829"/>
                <a:gd name="connsiteY3" fmla="*/ 278969 h 756251"/>
                <a:gd name="connsiteX4" fmla="*/ 275 w 590829"/>
                <a:gd name="connsiteY4" fmla="*/ 323419 h 756251"/>
                <a:gd name="connsiteX5" fmla="*/ 276500 w 590829"/>
                <a:gd name="connsiteY5" fmla="*/ 444069 h 756251"/>
                <a:gd name="connsiteX6" fmla="*/ 105050 w 590829"/>
                <a:gd name="connsiteY6" fmla="*/ 456769 h 756251"/>
                <a:gd name="connsiteX7" fmla="*/ 482875 w 590829"/>
                <a:gd name="connsiteY7" fmla="*/ 488519 h 756251"/>
                <a:gd name="connsiteX8" fmla="*/ 298725 w 590829"/>
                <a:gd name="connsiteY8" fmla="*/ 691719 h 756251"/>
                <a:gd name="connsiteX9" fmla="*/ 425725 w 590829"/>
                <a:gd name="connsiteY9" fmla="*/ 745694 h 756251"/>
                <a:gd name="connsiteX10" fmla="*/ 549550 w 590829"/>
                <a:gd name="connsiteY10" fmla="*/ 507569 h 756251"/>
                <a:gd name="connsiteX11" fmla="*/ 536850 w 590829"/>
                <a:gd name="connsiteY11" fmla="*/ 390094 h 756251"/>
                <a:gd name="connsiteX12" fmla="*/ 590825 w 590829"/>
                <a:gd name="connsiteY12" fmla="*/ 374219 h 756251"/>
                <a:gd name="connsiteX13" fmla="*/ 533675 w 590829"/>
                <a:gd name="connsiteY13" fmla="*/ 323419 h 756251"/>
                <a:gd name="connsiteX14" fmla="*/ 368575 w 590829"/>
                <a:gd name="connsiteY14" fmla="*/ 231344 h 756251"/>
                <a:gd name="connsiteX15" fmla="*/ 482875 w 590829"/>
                <a:gd name="connsiteY15" fmla="*/ 323419 h 756251"/>
                <a:gd name="connsiteX16" fmla="*/ 54250 w 590829"/>
                <a:gd name="connsiteY16" fmla="*/ 18619 h 75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0829" h="756251">
                  <a:moveTo>
                    <a:pt x="54250" y="18619"/>
                  </a:moveTo>
                  <a:cubicBezTo>
                    <a:pt x="-5546" y="-24243"/>
                    <a:pt x="53721" y="13327"/>
                    <a:pt x="124100" y="66244"/>
                  </a:cubicBezTo>
                  <a:cubicBezTo>
                    <a:pt x="194479" y="119161"/>
                    <a:pt x="441071" y="300665"/>
                    <a:pt x="476525" y="336119"/>
                  </a:cubicBezTo>
                  <a:cubicBezTo>
                    <a:pt x="511979" y="371573"/>
                    <a:pt x="416200" y="281086"/>
                    <a:pt x="336825" y="278969"/>
                  </a:cubicBezTo>
                  <a:cubicBezTo>
                    <a:pt x="257450" y="276852"/>
                    <a:pt x="10329" y="295902"/>
                    <a:pt x="275" y="323419"/>
                  </a:cubicBezTo>
                  <a:cubicBezTo>
                    <a:pt x="-9779" y="350936"/>
                    <a:pt x="259038" y="421844"/>
                    <a:pt x="276500" y="444069"/>
                  </a:cubicBezTo>
                  <a:cubicBezTo>
                    <a:pt x="293962" y="466294"/>
                    <a:pt x="70654" y="449361"/>
                    <a:pt x="105050" y="456769"/>
                  </a:cubicBezTo>
                  <a:cubicBezTo>
                    <a:pt x="139446" y="464177"/>
                    <a:pt x="450596" y="449361"/>
                    <a:pt x="482875" y="488519"/>
                  </a:cubicBezTo>
                  <a:cubicBezTo>
                    <a:pt x="515154" y="527677"/>
                    <a:pt x="308250" y="648857"/>
                    <a:pt x="298725" y="691719"/>
                  </a:cubicBezTo>
                  <a:cubicBezTo>
                    <a:pt x="289200" y="734581"/>
                    <a:pt x="383921" y="776385"/>
                    <a:pt x="425725" y="745694"/>
                  </a:cubicBezTo>
                  <a:cubicBezTo>
                    <a:pt x="467529" y="715003"/>
                    <a:pt x="531029" y="566836"/>
                    <a:pt x="549550" y="507569"/>
                  </a:cubicBezTo>
                  <a:cubicBezTo>
                    <a:pt x="568071" y="448302"/>
                    <a:pt x="529971" y="412319"/>
                    <a:pt x="536850" y="390094"/>
                  </a:cubicBezTo>
                  <a:cubicBezTo>
                    <a:pt x="543729" y="367869"/>
                    <a:pt x="591354" y="385331"/>
                    <a:pt x="590825" y="374219"/>
                  </a:cubicBezTo>
                  <a:cubicBezTo>
                    <a:pt x="590296" y="363107"/>
                    <a:pt x="570717" y="347231"/>
                    <a:pt x="533675" y="323419"/>
                  </a:cubicBezTo>
                  <a:cubicBezTo>
                    <a:pt x="496633" y="299607"/>
                    <a:pt x="377042" y="231344"/>
                    <a:pt x="368575" y="231344"/>
                  </a:cubicBezTo>
                  <a:cubicBezTo>
                    <a:pt x="360108" y="231344"/>
                    <a:pt x="532617" y="357286"/>
                    <a:pt x="482875" y="323419"/>
                  </a:cubicBezTo>
                  <a:cubicBezTo>
                    <a:pt x="433133" y="289552"/>
                    <a:pt x="114046" y="61481"/>
                    <a:pt x="54250" y="1861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7" name="フリーフォーム 556">
              <a:extLst>
                <a:ext uri="{FF2B5EF4-FFF2-40B4-BE49-F238E27FC236}">
                  <a16:creationId xmlns:a16="http://schemas.microsoft.com/office/drawing/2014/main" id="{529D472D-2D6A-AB52-1898-68477DDC871D}"/>
                </a:ext>
              </a:extLst>
            </p:cNvPr>
            <p:cNvSpPr/>
            <p:nvPr/>
          </p:nvSpPr>
          <p:spPr>
            <a:xfrm>
              <a:off x="5990559" y="4048111"/>
              <a:ext cx="197820" cy="757114"/>
            </a:xfrm>
            <a:custGeom>
              <a:avLst/>
              <a:gdLst>
                <a:gd name="connsiteX0" fmla="*/ 197516 w 197820"/>
                <a:gd name="connsiteY0" fmla="*/ 15889 h 757114"/>
                <a:gd name="connsiteX1" fmla="*/ 134016 w 197820"/>
                <a:gd name="connsiteY1" fmla="*/ 688989 h 757114"/>
                <a:gd name="connsiteX2" fmla="*/ 102266 w 197820"/>
                <a:gd name="connsiteY2" fmla="*/ 669939 h 757114"/>
                <a:gd name="connsiteX3" fmla="*/ 86391 w 197820"/>
                <a:gd name="connsiteY3" fmla="*/ 736614 h 757114"/>
                <a:gd name="connsiteX4" fmla="*/ 10191 w 197820"/>
                <a:gd name="connsiteY4" fmla="*/ 254014 h 757114"/>
                <a:gd name="connsiteX5" fmla="*/ 3841 w 197820"/>
                <a:gd name="connsiteY5" fmla="*/ 14 h 757114"/>
                <a:gd name="connsiteX6" fmla="*/ 38766 w 197820"/>
                <a:gd name="connsiteY6" fmla="*/ 241314 h 757114"/>
                <a:gd name="connsiteX7" fmla="*/ 80041 w 197820"/>
                <a:gd name="connsiteY7" fmla="*/ 28589 h 757114"/>
                <a:gd name="connsiteX8" fmla="*/ 105441 w 197820"/>
                <a:gd name="connsiteY8" fmla="*/ 200039 h 757114"/>
                <a:gd name="connsiteX9" fmla="*/ 197516 w 197820"/>
                <a:gd name="connsiteY9" fmla="*/ 15889 h 75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820" h="757114">
                  <a:moveTo>
                    <a:pt x="197516" y="15889"/>
                  </a:moveTo>
                  <a:cubicBezTo>
                    <a:pt x="202278" y="97381"/>
                    <a:pt x="149891" y="579981"/>
                    <a:pt x="134016" y="688989"/>
                  </a:cubicBezTo>
                  <a:cubicBezTo>
                    <a:pt x="118141" y="797997"/>
                    <a:pt x="110203" y="662002"/>
                    <a:pt x="102266" y="669939"/>
                  </a:cubicBezTo>
                  <a:cubicBezTo>
                    <a:pt x="94329" y="677876"/>
                    <a:pt x="101737" y="805935"/>
                    <a:pt x="86391" y="736614"/>
                  </a:cubicBezTo>
                  <a:cubicBezTo>
                    <a:pt x="71045" y="667293"/>
                    <a:pt x="23949" y="376781"/>
                    <a:pt x="10191" y="254014"/>
                  </a:cubicBezTo>
                  <a:cubicBezTo>
                    <a:pt x="-3567" y="131247"/>
                    <a:pt x="-921" y="2131"/>
                    <a:pt x="3841" y="14"/>
                  </a:cubicBezTo>
                  <a:cubicBezTo>
                    <a:pt x="8603" y="-2103"/>
                    <a:pt x="26066" y="236551"/>
                    <a:pt x="38766" y="241314"/>
                  </a:cubicBezTo>
                  <a:cubicBezTo>
                    <a:pt x="51466" y="246077"/>
                    <a:pt x="68929" y="35468"/>
                    <a:pt x="80041" y="28589"/>
                  </a:cubicBezTo>
                  <a:cubicBezTo>
                    <a:pt x="91153" y="21710"/>
                    <a:pt x="82687" y="204802"/>
                    <a:pt x="105441" y="200039"/>
                  </a:cubicBezTo>
                  <a:cubicBezTo>
                    <a:pt x="128195" y="195276"/>
                    <a:pt x="192754" y="-65603"/>
                    <a:pt x="197516" y="1588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8" name="フリーフォーム 557">
              <a:extLst>
                <a:ext uri="{FF2B5EF4-FFF2-40B4-BE49-F238E27FC236}">
                  <a16:creationId xmlns:a16="http://schemas.microsoft.com/office/drawing/2014/main" id="{372939B3-C65E-C43B-B263-2A3BD79348A7}"/>
                </a:ext>
              </a:extLst>
            </p:cNvPr>
            <p:cNvSpPr/>
            <p:nvPr/>
          </p:nvSpPr>
          <p:spPr>
            <a:xfrm>
              <a:off x="5184382" y="5226047"/>
              <a:ext cx="172147" cy="89568"/>
            </a:xfrm>
            <a:custGeom>
              <a:avLst/>
              <a:gdLst>
                <a:gd name="connsiteX0" fmla="*/ 393 w 172147"/>
                <a:gd name="connsiteY0" fmla="*/ 25403 h 89568"/>
                <a:gd name="connsiteX1" fmla="*/ 79768 w 172147"/>
                <a:gd name="connsiteY1" fmla="*/ 19053 h 89568"/>
                <a:gd name="connsiteX2" fmla="*/ 89293 w 172147"/>
                <a:gd name="connsiteY2" fmla="*/ 3178 h 89568"/>
                <a:gd name="connsiteX3" fmla="*/ 165493 w 172147"/>
                <a:gd name="connsiteY3" fmla="*/ 88903 h 89568"/>
                <a:gd name="connsiteX4" fmla="*/ 152793 w 172147"/>
                <a:gd name="connsiteY4" fmla="*/ 44453 h 89568"/>
                <a:gd name="connsiteX5" fmla="*/ 28968 w 172147"/>
                <a:gd name="connsiteY5" fmla="*/ 73028 h 89568"/>
                <a:gd name="connsiteX6" fmla="*/ 48018 w 172147"/>
                <a:gd name="connsiteY6" fmla="*/ 66678 h 89568"/>
                <a:gd name="connsiteX7" fmla="*/ 393 w 172147"/>
                <a:gd name="connsiteY7" fmla="*/ 25403 h 8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147" h="89568">
                  <a:moveTo>
                    <a:pt x="393" y="25403"/>
                  </a:moveTo>
                  <a:cubicBezTo>
                    <a:pt x="5685" y="17466"/>
                    <a:pt x="64951" y="22757"/>
                    <a:pt x="79768" y="19053"/>
                  </a:cubicBezTo>
                  <a:cubicBezTo>
                    <a:pt x="94585" y="15349"/>
                    <a:pt x="75006" y="-8464"/>
                    <a:pt x="89293" y="3178"/>
                  </a:cubicBezTo>
                  <a:cubicBezTo>
                    <a:pt x="103580" y="14820"/>
                    <a:pt x="154910" y="82024"/>
                    <a:pt x="165493" y="88903"/>
                  </a:cubicBezTo>
                  <a:cubicBezTo>
                    <a:pt x="176076" y="95782"/>
                    <a:pt x="175547" y="47099"/>
                    <a:pt x="152793" y="44453"/>
                  </a:cubicBezTo>
                  <a:cubicBezTo>
                    <a:pt x="130039" y="41807"/>
                    <a:pt x="28968" y="73028"/>
                    <a:pt x="28968" y="73028"/>
                  </a:cubicBezTo>
                  <a:cubicBezTo>
                    <a:pt x="11506" y="76732"/>
                    <a:pt x="51193" y="69324"/>
                    <a:pt x="48018" y="66678"/>
                  </a:cubicBezTo>
                  <a:cubicBezTo>
                    <a:pt x="44843" y="64032"/>
                    <a:pt x="-4899" y="33340"/>
                    <a:pt x="393" y="25403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9" name="フリーフォーム 558">
              <a:extLst>
                <a:ext uri="{FF2B5EF4-FFF2-40B4-BE49-F238E27FC236}">
                  <a16:creationId xmlns:a16="http://schemas.microsoft.com/office/drawing/2014/main" id="{AEF11569-1218-2B29-7B0E-2AB1AF5175A5}"/>
                </a:ext>
              </a:extLst>
            </p:cNvPr>
            <p:cNvSpPr/>
            <p:nvPr/>
          </p:nvSpPr>
          <p:spPr>
            <a:xfrm>
              <a:off x="5333979" y="5245096"/>
              <a:ext cx="226513" cy="65893"/>
            </a:xfrm>
            <a:custGeom>
              <a:avLst/>
              <a:gdLst>
                <a:gd name="connsiteX0" fmla="*/ 21 w 226513"/>
                <a:gd name="connsiteY0" fmla="*/ 60329 h 65893"/>
                <a:gd name="connsiteX1" fmla="*/ 123846 w 226513"/>
                <a:gd name="connsiteY1" fmla="*/ 4 h 65893"/>
                <a:gd name="connsiteX2" fmla="*/ 209571 w 226513"/>
                <a:gd name="connsiteY2" fmla="*/ 63504 h 65893"/>
                <a:gd name="connsiteX3" fmla="*/ 171471 w 226513"/>
                <a:gd name="connsiteY3" fmla="*/ 22229 h 65893"/>
                <a:gd name="connsiteX4" fmla="*/ 225446 w 226513"/>
                <a:gd name="connsiteY4" fmla="*/ 47629 h 65893"/>
                <a:gd name="connsiteX5" fmla="*/ 200046 w 226513"/>
                <a:gd name="connsiteY5" fmla="*/ 41279 h 65893"/>
                <a:gd name="connsiteX6" fmla="*/ 114321 w 226513"/>
                <a:gd name="connsiteY6" fmla="*/ 60329 h 65893"/>
                <a:gd name="connsiteX7" fmla="*/ 21 w 226513"/>
                <a:gd name="connsiteY7" fmla="*/ 60329 h 65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513" h="65893">
                  <a:moveTo>
                    <a:pt x="21" y="60329"/>
                  </a:moveTo>
                  <a:cubicBezTo>
                    <a:pt x="1608" y="50275"/>
                    <a:pt x="88921" y="-525"/>
                    <a:pt x="123846" y="4"/>
                  </a:cubicBezTo>
                  <a:cubicBezTo>
                    <a:pt x="158771" y="533"/>
                    <a:pt x="201634" y="59800"/>
                    <a:pt x="209571" y="63504"/>
                  </a:cubicBezTo>
                  <a:cubicBezTo>
                    <a:pt x="217508" y="67208"/>
                    <a:pt x="168825" y="24875"/>
                    <a:pt x="171471" y="22229"/>
                  </a:cubicBezTo>
                  <a:cubicBezTo>
                    <a:pt x="174117" y="19583"/>
                    <a:pt x="220684" y="44454"/>
                    <a:pt x="225446" y="47629"/>
                  </a:cubicBezTo>
                  <a:cubicBezTo>
                    <a:pt x="230208" y="50804"/>
                    <a:pt x="218567" y="39162"/>
                    <a:pt x="200046" y="41279"/>
                  </a:cubicBezTo>
                  <a:cubicBezTo>
                    <a:pt x="181525" y="43396"/>
                    <a:pt x="142896" y="56096"/>
                    <a:pt x="114321" y="60329"/>
                  </a:cubicBezTo>
                  <a:cubicBezTo>
                    <a:pt x="85746" y="64562"/>
                    <a:pt x="-1566" y="70383"/>
                    <a:pt x="21" y="60329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0" name="フリーフォーム 559">
              <a:extLst>
                <a:ext uri="{FF2B5EF4-FFF2-40B4-BE49-F238E27FC236}">
                  <a16:creationId xmlns:a16="http://schemas.microsoft.com/office/drawing/2014/main" id="{98A444B6-D1FD-296C-DFE5-122C5B2F4450}"/>
                </a:ext>
              </a:extLst>
            </p:cNvPr>
            <p:cNvSpPr/>
            <p:nvPr/>
          </p:nvSpPr>
          <p:spPr>
            <a:xfrm>
              <a:off x="4734468" y="3424544"/>
              <a:ext cx="886828" cy="491675"/>
            </a:xfrm>
            <a:custGeom>
              <a:avLst/>
              <a:gdLst>
                <a:gd name="connsiteX0" fmla="*/ 611255 w 886828"/>
                <a:gd name="connsiteY0" fmla="*/ 33764 h 491675"/>
                <a:gd name="connsiteX1" fmla="*/ 675732 w 886828"/>
                <a:gd name="connsiteY1" fmla="*/ 233056 h 491675"/>
                <a:gd name="connsiteX2" fmla="*/ 1655 w 886828"/>
                <a:gd name="connsiteY2" fmla="*/ 490964 h 491675"/>
                <a:gd name="connsiteX3" fmla="*/ 494024 w 886828"/>
                <a:gd name="connsiteY3" fmla="*/ 309256 h 491675"/>
                <a:gd name="connsiteX4" fmla="*/ 775378 w 886828"/>
                <a:gd name="connsiteY4" fmla="*/ 291671 h 491675"/>
                <a:gd name="connsiteX5" fmla="*/ 751932 w 886828"/>
                <a:gd name="connsiteY5" fmla="*/ 156856 h 491675"/>
                <a:gd name="connsiteX6" fmla="*/ 886747 w 886828"/>
                <a:gd name="connsiteY6" fmla="*/ 4456 h 491675"/>
                <a:gd name="connsiteX7" fmla="*/ 769517 w 886828"/>
                <a:gd name="connsiteY7" fmla="*/ 39625 h 491675"/>
                <a:gd name="connsiteX8" fmla="*/ 611255 w 886828"/>
                <a:gd name="connsiteY8" fmla="*/ 33764 h 49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6828" h="491675">
                  <a:moveTo>
                    <a:pt x="611255" y="33764"/>
                  </a:moveTo>
                  <a:cubicBezTo>
                    <a:pt x="595624" y="66002"/>
                    <a:pt x="777332" y="156856"/>
                    <a:pt x="675732" y="233056"/>
                  </a:cubicBezTo>
                  <a:cubicBezTo>
                    <a:pt x="574132" y="309256"/>
                    <a:pt x="31940" y="478264"/>
                    <a:pt x="1655" y="490964"/>
                  </a:cubicBezTo>
                  <a:cubicBezTo>
                    <a:pt x="-28630" y="503664"/>
                    <a:pt x="365070" y="342472"/>
                    <a:pt x="494024" y="309256"/>
                  </a:cubicBezTo>
                  <a:cubicBezTo>
                    <a:pt x="622978" y="276041"/>
                    <a:pt x="732393" y="317071"/>
                    <a:pt x="775378" y="291671"/>
                  </a:cubicBezTo>
                  <a:cubicBezTo>
                    <a:pt x="818363" y="266271"/>
                    <a:pt x="733370" y="204725"/>
                    <a:pt x="751932" y="156856"/>
                  </a:cubicBezTo>
                  <a:cubicBezTo>
                    <a:pt x="770494" y="108987"/>
                    <a:pt x="883816" y="23994"/>
                    <a:pt x="886747" y="4456"/>
                  </a:cubicBezTo>
                  <a:cubicBezTo>
                    <a:pt x="889678" y="-15083"/>
                    <a:pt x="812501" y="35717"/>
                    <a:pt x="769517" y="39625"/>
                  </a:cubicBezTo>
                  <a:cubicBezTo>
                    <a:pt x="726533" y="43533"/>
                    <a:pt x="626886" y="1526"/>
                    <a:pt x="611255" y="3376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1" name="フリーフォーム 560">
              <a:extLst>
                <a:ext uri="{FF2B5EF4-FFF2-40B4-BE49-F238E27FC236}">
                  <a16:creationId xmlns:a16="http://schemas.microsoft.com/office/drawing/2014/main" id="{4B5C5839-F52C-1744-1B5D-89835628D60D}"/>
                </a:ext>
              </a:extLst>
            </p:cNvPr>
            <p:cNvSpPr/>
            <p:nvPr/>
          </p:nvSpPr>
          <p:spPr>
            <a:xfrm>
              <a:off x="5978402" y="5380789"/>
              <a:ext cx="692032" cy="493074"/>
            </a:xfrm>
            <a:custGeom>
              <a:avLst/>
              <a:gdLst>
                <a:gd name="connsiteX0" fmla="*/ 367 w 692032"/>
                <a:gd name="connsiteY0" fmla="*/ 293180 h 493074"/>
                <a:gd name="connsiteX1" fmla="*/ 398952 w 692032"/>
                <a:gd name="connsiteY1" fmla="*/ 123196 h 493074"/>
                <a:gd name="connsiteX2" fmla="*/ 299306 w 692032"/>
                <a:gd name="connsiteY2" fmla="*/ 216980 h 493074"/>
                <a:gd name="connsiteX3" fmla="*/ 316890 w 692032"/>
                <a:gd name="connsiteY3" fmla="*/ 158365 h 493074"/>
                <a:gd name="connsiteX4" fmla="*/ 416536 w 692032"/>
                <a:gd name="connsiteY4" fmla="*/ 275596 h 493074"/>
                <a:gd name="connsiteX5" fmla="*/ 692029 w 692032"/>
                <a:gd name="connsiteY5" fmla="*/ 103 h 493074"/>
                <a:gd name="connsiteX6" fmla="*/ 422398 w 692032"/>
                <a:gd name="connsiteY6" fmla="*/ 246288 h 493074"/>
                <a:gd name="connsiteX7" fmla="*/ 463429 w 692032"/>
                <a:gd name="connsiteY7" fmla="*/ 492473 h 493074"/>
                <a:gd name="connsiteX8" fmla="*/ 398952 w 692032"/>
                <a:gd name="connsiteY8" fmla="*/ 316626 h 493074"/>
                <a:gd name="connsiteX9" fmla="*/ 100013 w 692032"/>
                <a:gd name="connsiteY9" fmla="*/ 345934 h 493074"/>
                <a:gd name="connsiteX10" fmla="*/ 322752 w 692032"/>
                <a:gd name="connsiteY10" fmla="*/ 269734 h 493074"/>
                <a:gd name="connsiteX11" fmla="*/ 367 w 692032"/>
                <a:gd name="connsiteY11" fmla="*/ 293180 h 493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2032" h="493074">
                  <a:moveTo>
                    <a:pt x="367" y="293180"/>
                  </a:moveTo>
                  <a:cubicBezTo>
                    <a:pt x="13067" y="268757"/>
                    <a:pt x="349129" y="135896"/>
                    <a:pt x="398952" y="123196"/>
                  </a:cubicBezTo>
                  <a:cubicBezTo>
                    <a:pt x="448775" y="110496"/>
                    <a:pt x="312983" y="211118"/>
                    <a:pt x="299306" y="216980"/>
                  </a:cubicBezTo>
                  <a:cubicBezTo>
                    <a:pt x="285629" y="222841"/>
                    <a:pt x="297352" y="148596"/>
                    <a:pt x="316890" y="158365"/>
                  </a:cubicBezTo>
                  <a:cubicBezTo>
                    <a:pt x="336428" y="168134"/>
                    <a:pt x="354013" y="301973"/>
                    <a:pt x="416536" y="275596"/>
                  </a:cubicBezTo>
                  <a:cubicBezTo>
                    <a:pt x="479059" y="249219"/>
                    <a:pt x="691052" y="4988"/>
                    <a:pt x="692029" y="103"/>
                  </a:cubicBezTo>
                  <a:cubicBezTo>
                    <a:pt x="693006" y="-4782"/>
                    <a:pt x="460498" y="164226"/>
                    <a:pt x="422398" y="246288"/>
                  </a:cubicBezTo>
                  <a:cubicBezTo>
                    <a:pt x="384298" y="328350"/>
                    <a:pt x="467337" y="480750"/>
                    <a:pt x="463429" y="492473"/>
                  </a:cubicBezTo>
                  <a:cubicBezTo>
                    <a:pt x="459521" y="504196"/>
                    <a:pt x="459521" y="341049"/>
                    <a:pt x="398952" y="316626"/>
                  </a:cubicBezTo>
                  <a:cubicBezTo>
                    <a:pt x="338383" y="292203"/>
                    <a:pt x="112713" y="353749"/>
                    <a:pt x="100013" y="345934"/>
                  </a:cubicBezTo>
                  <a:cubicBezTo>
                    <a:pt x="87313" y="338119"/>
                    <a:pt x="337406" y="275596"/>
                    <a:pt x="322752" y="269734"/>
                  </a:cubicBezTo>
                  <a:cubicBezTo>
                    <a:pt x="308098" y="263872"/>
                    <a:pt x="-12333" y="317603"/>
                    <a:pt x="367" y="29318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2" name="フリーフォーム 561">
              <a:extLst>
                <a:ext uri="{FF2B5EF4-FFF2-40B4-BE49-F238E27FC236}">
                  <a16:creationId xmlns:a16="http://schemas.microsoft.com/office/drawing/2014/main" id="{2B150ACE-3B96-C047-744D-266A1A945073}"/>
                </a:ext>
              </a:extLst>
            </p:cNvPr>
            <p:cNvSpPr/>
            <p:nvPr/>
          </p:nvSpPr>
          <p:spPr>
            <a:xfrm>
              <a:off x="5985554" y="6298714"/>
              <a:ext cx="877244" cy="1146764"/>
            </a:xfrm>
            <a:custGeom>
              <a:avLst/>
              <a:gdLst>
                <a:gd name="connsiteX0" fmla="*/ 12021 w 877244"/>
                <a:gd name="connsiteY0" fmla="*/ 3661 h 1146764"/>
                <a:gd name="connsiteX1" fmla="*/ 269196 w 877244"/>
                <a:gd name="connsiteY1" fmla="*/ 327511 h 1146764"/>
                <a:gd name="connsiteX2" fmla="*/ 250146 w 877244"/>
                <a:gd name="connsiteY2" fmla="*/ 298936 h 1146764"/>
                <a:gd name="connsiteX3" fmla="*/ 424771 w 877244"/>
                <a:gd name="connsiteY3" fmla="*/ 584686 h 1146764"/>
                <a:gd name="connsiteX4" fmla="*/ 497796 w 877244"/>
                <a:gd name="connsiteY4" fmla="*/ 508486 h 1146764"/>
                <a:gd name="connsiteX5" fmla="*/ 421596 w 877244"/>
                <a:gd name="connsiteY5" fmla="*/ 397361 h 1146764"/>
                <a:gd name="connsiteX6" fmla="*/ 513671 w 877244"/>
                <a:gd name="connsiteY6" fmla="*/ 511661 h 1146764"/>
                <a:gd name="connsiteX7" fmla="*/ 421596 w 877244"/>
                <a:gd name="connsiteY7" fmla="*/ 594211 h 1146764"/>
                <a:gd name="connsiteX8" fmla="*/ 605746 w 877244"/>
                <a:gd name="connsiteY8" fmla="*/ 756136 h 1146764"/>
                <a:gd name="connsiteX9" fmla="*/ 748621 w 877244"/>
                <a:gd name="connsiteY9" fmla="*/ 1010136 h 1146764"/>
                <a:gd name="connsiteX10" fmla="*/ 818471 w 877244"/>
                <a:gd name="connsiteY10" fmla="*/ 1064111 h 1146764"/>
                <a:gd name="connsiteX11" fmla="*/ 872446 w 877244"/>
                <a:gd name="connsiteY11" fmla="*/ 1140311 h 1146764"/>
                <a:gd name="connsiteX12" fmla="*/ 691471 w 877244"/>
                <a:gd name="connsiteY12" fmla="*/ 1076811 h 1146764"/>
                <a:gd name="connsiteX13" fmla="*/ 310471 w 877244"/>
                <a:gd name="connsiteY13" fmla="*/ 559286 h 1146764"/>
                <a:gd name="connsiteX14" fmla="*/ 85046 w 877244"/>
                <a:gd name="connsiteY14" fmla="*/ 254486 h 1146764"/>
                <a:gd name="connsiteX15" fmla="*/ 123146 w 877244"/>
                <a:gd name="connsiteY15" fmla="*/ 311636 h 1146764"/>
                <a:gd name="connsiteX16" fmla="*/ 50121 w 877244"/>
                <a:gd name="connsiteY16" fmla="*/ 162411 h 1146764"/>
                <a:gd name="connsiteX17" fmla="*/ 12021 w 877244"/>
                <a:gd name="connsiteY17" fmla="*/ 3661 h 114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7244" h="1146764">
                  <a:moveTo>
                    <a:pt x="12021" y="3661"/>
                  </a:moveTo>
                  <a:cubicBezTo>
                    <a:pt x="48533" y="31178"/>
                    <a:pt x="229509" y="278299"/>
                    <a:pt x="269196" y="327511"/>
                  </a:cubicBezTo>
                  <a:cubicBezTo>
                    <a:pt x="308884" y="376724"/>
                    <a:pt x="224217" y="256074"/>
                    <a:pt x="250146" y="298936"/>
                  </a:cubicBezTo>
                  <a:cubicBezTo>
                    <a:pt x="276075" y="341799"/>
                    <a:pt x="383496" y="549761"/>
                    <a:pt x="424771" y="584686"/>
                  </a:cubicBezTo>
                  <a:cubicBezTo>
                    <a:pt x="466046" y="619611"/>
                    <a:pt x="498325" y="539707"/>
                    <a:pt x="497796" y="508486"/>
                  </a:cubicBezTo>
                  <a:cubicBezTo>
                    <a:pt x="497267" y="477265"/>
                    <a:pt x="418950" y="396832"/>
                    <a:pt x="421596" y="397361"/>
                  </a:cubicBezTo>
                  <a:cubicBezTo>
                    <a:pt x="424242" y="397890"/>
                    <a:pt x="513671" y="478853"/>
                    <a:pt x="513671" y="511661"/>
                  </a:cubicBezTo>
                  <a:cubicBezTo>
                    <a:pt x="513671" y="544469"/>
                    <a:pt x="406250" y="553465"/>
                    <a:pt x="421596" y="594211"/>
                  </a:cubicBezTo>
                  <a:cubicBezTo>
                    <a:pt x="436942" y="634957"/>
                    <a:pt x="551242" y="686815"/>
                    <a:pt x="605746" y="756136"/>
                  </a:cubicBezTo>
                  <a:cubicBezTo>
                    <a:pt x="660250" y="825457"/>
                    <a:pt x="713167" y="958807"/>
                    <a:pt x="748621" y="1010136"/>
                  </a:cubicBezTo>
                  <a:cubicBezTo>
                    <a:pt x="784075" y="1061465"/>
                    <a:pt x="797834" y="1042415"/>
                    <a:pt x="818471" y="1064111"/>
                  </a:cubicBezTo>
                  <a:cubicBezTo>
                    <a:pt x="839109" y="1085807"/>
                    <a:pt x="893613" y="1138194"/>
                    <a:pt x="872446" y="1140311"/>
                  </a:cubicBezTo>
                  <a:cubicBezTo>
                    <a:pt x="851279" y="1142428"/>
                    <a:pt x="785133" y="1173648"/>
                    <a:pt x="691471" y="1076811"/>
                  </a:cubicBezTo>
                  <a:cubicBezTo>
                    <a:pt x="597809" y="979974"/>
                    <a:pt x="310471" y="559286"/>
                    <a:pt x="310471" y="559286"/>
                  </a:cubicBezTo>
                  <a:lnTo>
                    <a:pt x="85046" y="254486"/>
                  </a:lnTo>
                  <a:cubicBezTo>
                    <a:pt x="53825" y="213211"/>
                    <a:pt x="128967" y="326982"/>
                    <a:pt x="123146" y="311636"/>
                  </a:cubicBezTo>
                  <a:cubicBezTo>
                    <a:pt x="117325" y="296290"/>
                    <a:pt x="68113" y="213740"/>
                    <a:pt x="50121" y="162411"/>
                  </a:cubicBezTo>
                  <a:cubicBezTo>
                    <a:pt x="32129" y="111082"/>
                    <a:pt x="-24491" y="-23856"/>
                    <a:pt x="12021" y="366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3" name="フリーフォーム 562">
              <a:extLst>
                <a:ext uri="{FF2B5EF4-FFF2-40B4-BE49-F238E27FC236}">
                  <a16:creationId xmlns:a16="http://schemas.microsoft.com/office/drawing/2014/main" id="{98A154A7-784D-C7B9-7968-245628A8C330}"/>
                </a:ext>
              </a:extLst>
            </p:cNvPr>
            <p:cNvSpPr/>
            <p:nvPr/>
          </p:nvSpPr>
          <p:spPr>
            <a:xfrm>
              <a:off x="6761499" y="7337195"/>
              <a:ext cx="122631" cy="261209"/>
            </a:xfrm>
            <a:custGeom>
              <a:avLst/>
              <a:gdLst>
                <a:gd name="connsiteX0" fmla="*/ 4426 w 122631"/>
                <a:gd name="connsiteY0" fmla="*/ 230 h 261209"/>
                <a:gd name="connsiteX1" fmla="*/ 121901 w 122631"/>
                <a:gd name="connsiteY1" fmla="*/ 76430 h 261209"/>
                <a:gd name="connsiteX2" fmla="*/ 55226 w 122631"/>
                <a:gd name="connsiteY2" fmla="*/ 152630 h 261209"/>
                <a:gd name="connsiteX3" fmla="*/ 77451 w 122631"/>
                <a:gd name="connsiteY3" fmla="*/ 171680 h 261209"/>
                <a:gd name="connsiteX4" fmla="*/ 77451 w 122631"/>
                <a:gd name="connsiteY4" fmla="*/ 260580 h 261209"/>
                <a:gd name="connsiteX5" fmla="*/ 33001 w 122631"/>
                <a:gd name="connsiteY5" fmla="*/ 120880 h 261209"/>
                <a:gd name="connsiteX6" fmla="*/ 23476 w 122631"/>
                <a:gd name="connsiteY6" fmla="*/ 101830 h 261209"/>
                <a:gd name="connsiteX7" fmla="*/ 4426 w 122631"/>
                <a:gd name="connsiteY7" fmla="*/ 230 h 26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631" h="261209">
                  <a:moveTo>
                    <a:pt x="4426" y="230"/>
                  </a:moveTo>
                  <a:cubicBezTo>
                    <a:pt x="20830" y="-4003"/>
                    <a:pt x="113434" y="51030"/>
                    <a:pt x="121901" y="76430"/>
                  </a:cubicBezTo>
                  <a:cubicBezTo>
                    <a:pt x="130368" y="101830"/>
                    <a:pt x="62634" y="136755"/>
                    <a:pt x="55226" y="152630"/>
                  </a:cubicBezTo>
                  <a:cubicBezTo>
                    <a:pt x="47818" y="168505"/>
                    <a:pt x="73747" y="153688"/>
                    <a:pt x="77451" y="171680"/>
                  </a:cubicBezTo>
                  <a:cubicBezTo>
                    <a:pt x="81155" y="189672"/>
                    <a:pt x="84859" y="269047"/>
                    <a:pt x="77451" y="260580"/>
                  </a:cubicBezTo>
                  <a:cubicBezTo>
                    <a:pt x="70043" y="252113"/>
                    <a:pt x="41997" y="147338"/>
                    <a:pt x="33001" y="120880"/>
                  </a:cubicBezTo>
                  <a:cubicBezTo>
                    <a:pt x="24005" y="94422"/>
                    <a:pt x="24534" y="118763"/>
                    <a:pt x="23476" y="101830"/>
                  </a:cubicBezTo>
                  <a:cubicBezTo>
                    <a:pt x="22418" y="84897"/>
                    <a:pt x="-11978" y="4463"/>
                    <a:pt x="4426" y="230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4" name="フリーフォーム 563">
              <a:extLst>
                <a:ext uri="{FF2B5EF4-FFF2-40B4-BE49-F238E27FC236}">
                  <a16:creationId xmlns:a16="http://schemas.microsoft.com/office/drawing/2014/main" id="{E12ECAD4-F9C9-3FC1-9047-E6724355FED2}"/>
                </a:ext>
              </a:extLst>
            </p:cNvPr>
            <p:cNvSpPr/>
            <p:nvPr/>
          </p:nvSpPr>
          <p:spPr>
            <a:xfrm>
              <a:off x="6988173" y="7535278"/>
              <a:ext cx="114582" cy="146693"/>
            </a:xfrm>
            <a:custGeom>
              <a:avLst/>
              <a:gdLst>
                <a:gd name="connsiteX0" fmla="*/ 2 w 114582"/>
                <a:gd name="connsiteY0" fmla="*/ 106947 h 146693"/>
                <a:gd name="connsiteX1" fmla="*/ 95252 w 114582"/>
                <a:gd name="connsiteY1" fmla="*/ 21222 h 146693"/>
                <a:gd name="connsiteX2" fmla="*/ 114302 w 114582"/>
                <a:gd name="connsiteY2" fmla="*/ 2172 h 146693"/>
                <a:gd name="connsiteX3" fmla="*/ 88902 w 114582"/>
                <a:gd name="connsiteY3" fmla="*/ 59322 h 146693"/>
                <a:gd name="connsiteX4" fmla="*/ 92077 w 114582"/>
                <a:gd name="connsiteY4" fmla="*/ 145047 h 146693"/>
                <a:gd name="connsiteX5" fmla="*/ 2 w 114582"/>
                <a:gd name="connsiteY5" fmla="*/ 106947 h 146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582" h="146693">
                  <a:moveTo>
                    <a:pt x="2" y="106947"/>
                  </a:moveTo>
                  <a:cubicBezTo>
                    <a:pt x="531" y="86310"/>
                    <a:pt x="76202" y="38684"/>
                    <a:pt x="95252" y="21222"/>
                  </a:cubicBezTo>
                  <a:cubicBezTo>
                    <a:pt x="114302" y="3760"/>
                    <a:pt x="115360" y="-4178"/>
                    <a:pt x="114302" y="2172"/>
                  </a:cubicBezTo>
                  <a:cubicBezTo>
                    <a:pt x="113244" y="8522"/>
                    <a:pt x="92606" y="35509"/>
                    <a:pt x="88902" y="59322"/>
                  </a:cubicBezTo>
                  <a:cubicBezTo>
                    <a:pt x="85198" y="83134"/>
                    <a:pt x="103189" y="136580"/>
                    <a:pt x="92077" y="145047"/>
                  </a:cubicBezTo>
                  <a:cubicBezTo>
                    <a:pt x="80965" y="153514"/>
                    <a:pt x="-527" y="127584"/>
                    <a:pt x="2" y="106947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5" name="フリーフォーム 564">
              <a:extLst>
                <a:ext uri="{FF2B5EF4-FFF2-40B4-BE49-F238E27FC236}">
                  <a16:creationId xmlns:a16="http://schemas.microsoft.com/office/drawing/2014/main" id="{BF560FEA-9D0E-0439-C2CC-1A7B38FBE302}"/>
                </a:ext>
              </a:extLst>
            </p:cNvPr>
            <p:cNvSpPr/>
            <p:nvPr/>
          </p:nvSpPr>
          <p:spPr>
            <a:xfrm>
              <a:off x="4210009" y="5459929"/>
              <a:ext cx="286843" cy="172540"/>
            </a:xfrm>
            <a:custGeom>
              <a:avLst/>
              <a:gdLst>
                <a:gd name="connsiteX0" fmla="*/ 41 w 286843"/>
                <a:gd name="connsiteY0" fmla="*/ 1071 h 172540"/>
                <a:gd name="connsiteX1" fmla="*/ 57191 w 286843"/>
                <a:gd name="connsiteY1" fmla="*/ 74096 h 172540"/>
                <a:gd name="connsiteX2" fmla="*/ 285791 w 286843"/>
                <a:gd name="connsiteY2" fmla="*/ 32821 h 172540"/>
                <a:gd name="connsiteX3" fmla="*/ 142916 w 286843"/>
                <a:gd name="connsiteY3" fmla="*/ 124896 h 172540"/>
                <a:gd name="connsiteX4" fmla="*/ 155616 w 286843"/>
                <a:gd name="connsiteY4" fmla="*/ 172521 h 172540"/>
                <a:gd name="connsiteX5" fmla="*/ 38141 w 286843"/>
                <a:gd name="connsiteY5" fmla="*/ 131246 h 172540"/>
                <a:gd name="connsiteX6" fmla="*/ 47666 w 286843"/>
                <a:gd name="connsiteY6" fmla="*/ 140771 h 172540"/>
                <a:gd name="connsiteX7" fmla="*/ 41 w 286843"/>
                <a:gd name="connsiteY7" fmla="*/ 1071 h 17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6843" h="172540">
                  <a:moveTo>
                    <a:pt x="41" y="1071"/>
                  </a:moveTo>
                  <a:cubicBezTo>
                    <a:pt x="1628" y="-10041"/>
                    <a:pt x="9566" y="68804"/>
                    <a:pt x="57191" y="74096"/>
                  </a:cubicBezTo>
                  <a:cubicBezTo>
                    <a:pt x="104816" y="79388"/>
                    <a:pt x="271503" y="24354"/>
                    <a:pt x="285791" y="32821"/>
                  </a:cubicBezTo>
                  <a:cubicBezTo>
                    <a:pt x="300079" y="41288"/>
                    <a:pt x="164612" y="101613"/>
                    <a:pt x="142916" y="124896"/>
                  </a:cubicBezTo>
                  <a:cubicBezTo>
                    <a:pt x="121220" y="148179"/>
                    <a:pt x="173078" y="171463"/>
                    <a:pt x="155616" y="172521"/>
                  </a:cubicBezTo>
                  <a:cubicBezTo>
                    <a:pt x="138154" y="173579"/>
                    <a:pt x="38141" y="131246"/>
                    <a:pt x="38141" y="131246"/>
                  </a:cubicBezTo>
                  <a:cubicBezTo>
                    <a:pt x="20149" y="125954"/>
                    <a:pt x="52958" y="159821"/>
                    <a:pt x="47666" y="140771"/>
                  </a:cubicBezTo>
                  <a:cubicBezTo>
                    <a:pt x="42374" y="121721"/>
                    <a:pt x="-1546" y="12183"/>
                    <a:pt x="41" y="1071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6" name="フリーフォーム 565">
              <a:extLst>
                <a:ext uri="{FF2B5EF4-FFF2-40B4-BE49-F238E27FC236}">
                  <a16:creationId xmlns:a16="http://schemas.microsoft.com/office/drawing/2014/main" id="{DCC6F8CC-37CB-19F7-C6A1-B08FECBA380B}"/>
                </a:ext>
              </a:extLst>
            </p:cNvPr>
            <p:cNvSpPr/>
            <p:nvPr/>
          </p:nvSpPr>
          <p:spPr>
            <a:xfrm>
              <a:off x="5447990" y="4660886"/>
              <a:ext cx="122093" cy="88918"/>
            </a:xfrm>
            <a:custGeom>
              <a:avLst/>
              <a:gdLst>
                <a:gd name="connsiteX0" fmla="*/ 310 w 122093"/>
                <a:gd name="connsiteY0" fmla="*/ 88914 h 88918"/>
                <a:gd name="connsiteX1" fmla="*/ 66985 w 122093"/>
                <a:gd name="connsiteY1" fmla="*/ 25414 h 88918"/>
                <a:gd name="connsiteX2" fmla="*/ 120960 w 122093"/>
                <a:gd name="connsiteY2" fmla="*/ 14 h 88918"/>
                <a:gd name="connsiteX3" fmla="*/ 95560 w 122093"/>
                <a:gd name="connsiteY3" fmla="*/ 22239 h 88918"/>
                <a:gd name="connsiteX4" fmla="*/ 310 w 122093"/>
                <a:gd name="connsiteY4" fmla="*/ 88914 h 8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93" h="88918">
                  <a:moveTo>
                    <a:pt x="310" y="88914"/>
                  </a:moveTo>
                  <a:cubicBezTo>
                    <a:pt x="-4453" y="89443"/>
                    <a:pt x="46877" y="40231"/>
                    <a:pt x="66985" y="25414"/>
                  </a:cubicBezTo>
                  <a:cubicBezTo>
                    <a:pt x="87093" y="10597"/>
                    <a:pt x="120960" y="14"/>
                    <a:pt x="120960" y="14"/>
                  </a:cubicBezTo>
                  <a:cubicBezTo>
                    <a:pt x="125723" y="-515"/>
                    <a:pt x="115139" y="13772"/>
                    <a:pt x="95560" y="22239"/>
                  </a:cubicBezTo>
                  <a:cubicBezTo>
                    <a:pt x="75981" y="30706"/>
                    <a:pt x="5073" y="88385"/>
                    <a:pt x="310" y="8891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7" name="フリーフォーム 566">
              <a:extLst>
                <a:ext uri="{FF2B5EF4-FFF2-40B4-BE49-F238E27FC236}">
                  <a16:creationId xmlns:a16="http://schemas.microsoft.com/office/drawing/2014/main" id="{E8CED61F-C73E-5C94-7827-47D79D0516B4}"/>
                </a:ext>
              </a:extLst>
            </p:cNvPr>
            <p:cNvSpPr/>
            <p:nvPr/>
          </p:nvSpPr>
          <p:spPr>
            <a:xfrm>
              <a:off x="5346623" y="4358911"/>
              <a:ext cx="66731" cy="64947"/>
            </a:xfrm>
            <a:custGeom>
              <a:avLst/>
              <a:gdLst>
                <a:gd name="connsiteX0" fmla="*/ 77 w 66731"/>
                <a:gd name="connsiteY0" fmla="*/ 364 h 64947"/>
                <a:gd name="connsiteX1" fmla="*/ 63577 w 66731"/>
                <a:gd name="connsiteY1" fmla="*/ 63864 h 64947"/>
                <a:gd name="connsiteX2" fmla="*/ 50877 w 66731"/>
                <a:gd name="connsiteY2" fmla="*/ 38464 h 64947"/>
                <a:gd name="connsiteX3" fmla="*/ 77 w 66731"/>
                <a:gd name="connsiteY3" fmla="*/ 364 h 6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731" h="64947">
                  <a:moveTo>
                    <a:pt x="77" y="364"/>
                  </a:moveTo>
                  <a:cubicBezTo>
                    <a:pt x="2194" y="4597"/>
                    <a:pt x="55110" y="57514"/>
                    <a:pt x="63577" y="63864"/>
                  </a:cubicBezTo>
                  <a:cubicBezTo>
                    <a:pt x="72044" y="70214"/>
                    <a:pt x="61989" y="46931"/>
                    <a:pt x="50877" y="38464"/>
                  </a:cubicBezTo>
                  <a:cubicBezTo>
                    <a:pt x="39765" y="29997"/>
                    <a:pt x="-2040" y="-3869"/>
                    <a:pt x="77" y="36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8" name="フリーフォーム 567">
              <a:extLst>
                <a:ext uri="{FF2B5EF4-FFF2-40B4-BE49-F238E27FC236}">
                  <a16:creationId xmlns:a16="http://schemas.microsoft.com/office/drawing/2014/main" id="{E4DC8AB4-2C21-C908-209A-2611E2199547}"/>
                </a:ext>
              </a:extLst>
            </p:cNvPr>
            <p:cNvSpPr/>
            <p:nvPr/>
          </p:nvSpPr>
          <p:spPr>
            <a:xfrm>
              <a:off x="5124422" y="4140014"/>
              <a:ext cx="171674" cy="165451"/>
            </a:xfrm>
            <a:custGeom>
              <a:avLst/>
              <a:gdLst>
                <a:gd name="connsiteX0" fmla="*/ 171478 w 171674"/>
                <a:gd name="connsiteY0" fmla="*/ 186 h 165451"/>
                <a:gd name="connsiteX1" fmla="*/ 114328 w 171674"/>
                <a:gd name="connsiteY1" fmla="*/ 57336 h 165451"/>
                <a:gd name="connsiteX2" fmla="*/ 104803 w 171674"/>
                <a:gd name="connsiteY2" fmla="*/ 133536 h 165451"/>
                <a:gd name="connsiteX3" fmla="*/ 88928 w 171674"/>
                <a:gd name="connsiteY3" fmla="*/ 98611 h 165451"/>
                <a:gd name="connsiteX4" fmla="*/ 98453 w 171674"/>
                <a:gd name="connsiteY4" fmla="*/ 165286 h 165451"/>
                <a:gd name="connsiteX5" fmla="*/ 88928 w 171674"/>
                <a:gd name="connsiteY5" fmla="*/ 117661 h 165451"/>
                <a:gd name="connsiteX6" fmla="*/ 28 w 171674"/>
                <a:gd name="connsiteY6" fmla="*/ 120836 h 165451"/>
                <a:gd name="connsiteX7" fmla="*/ 79403 w 171674"/>
                <a:gd name="connsiteY7" fmla="*/ 104961 h 165451"/>
                <a:gd name="connsiteX8" fmla="*/ 92103 w 171674"/>
                <a:gd name="connsiteY8" fmla="*/ 76386 h 165451"/>
                <a:gd name="connsiteX9" fmla="*/ 171478 w 171674"/>
                <a:gd name="connsiteY9" fmla="*/ 186 h 16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674" h="165451">
                  <a:moveTo>
                    <a:pt x="171478" y="186"/>
                  </a:moveTo>
                  <a:cubicBezTo>
                    <a:pt x="175182" y="-2989"/>
                    <a:pt x="125440" y="35111"/>
                    <a:pt x="114328" y="57336"/>
                  </a:cubicBezTo>
                  <a:cubicBezTo>
                    <a:pt x="103216" y="79561"/>
                    <a:pt x="109036" y="126657"/>
                    <a:pt x="104803" y="133536"/>
                  </a:cubicBezTo>
                  <a:cubicBezTo>
                    <a:pt x="100570" y="140415"/>
                    <a:pt x="89986" y="93320"/>
                    <a:pt x="88928" y="98611"/>
                  </a:cubicBezTo>
                  <a:cubicBezTo>
                    <a:pt x="87870" y="103902"/>
                    <a:pt x="98453" y="162111"/>
                    <a:pt x="98453" y="165286"/>
                  </a:cubicBezTo>
                  <a:cubicBezTo>
                    <a:pt x="98453" y="168461"/>
                    <a:pt x="105332" y="125069"/>
                    <a:pt x="88928" y="117661"/>
                  </a:cubicBezTo>
                  <a:cubicBezTo>
                    <a:pt x="72524" y="110253"/>
                    <a:pt x="1616" y="122953"/>
                    <a:pt x="28" y="120836"/>
                  </a:cubicBezTo>
                  <a:cubicBezTo>
                    <a:pt x="-1560" y="118719"/>
                    <a:pt x="64057" y="112369"/>
                    <a:pt x="79403" y="104961"/>
                  </a:cubicBezTo>
                  <a:cubicBezTo>
                    <a:pt x="94749" y="97553"/>
                    <a:pt x="80461" y="90144"/>
                    <a:pt x="92103" y="76386"/>
                  </a:cubicBezTo>
                  <a:cubicBezTo>
                    <a:pt x="103745" y="62628"/>
                    <a:pt x="167774" y="3361"/>
                    <a:pt x="171478" y="18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9" name="フリーフォーム 568">
              <a:extLst>
                <a:ext uri="{FF2B5EF4-FFF2-40B4-BE49-F238E27FC236}">
                  <a16:creationId xmlns:a16="http://schemas.microsoft.com/office/drawing/2014/main" id="{16C3797B-1DD9-01D7-3DAA-329F36F7591A}"/>
                </a:ext>
              </a:extLst>
            </p:cNvPr>
            <p:cNvSpPr/>
            <p:nvPr/>
          </p:nvSpPr>
          <p:spPr>
            <a:xfrm>
              <a:off x="5692335" y="4279829"/>
              <a:ext cx="138540" cy="153327"/>
            </a:xfrm>
            <a:custGeom>
              <a:avLst/>
              <a:gdLst>
                <a:gd name="connsiteX0" fmla="*/ 440 w 138540"/>
                <a:gd name="connsiteY0" fmla="*/ 47696 h 153327"/>
                <a:gd name="connsiteX1" fmla="*/ 82990 w 138540"/>
                <a:gd name="connsiteY1" fmla="*/ 130246 h 153327"/>
                <a:gd name="connsiteX2" fmla="*/ 67115 w 138540"/>
                <a:gd name="connsiteY2" fmla="*/ 152471 h 153327"/>
                <a:gd name="connsiteX3" fmla="*/ 76640 w 138540"/>
                <a:gd name="connsiteY3" fmla="*/ 108021 h 153327"/>
                <a:gd name="connsiteX4" fmla="*/ 130615 w 138540"/>
                <a:gd name="connsiteY4" fmla="*/ 34996 h 153327"/>
                <a:gd name="connsiteX5" fmla="*/ 136965 w 138540"/>
                <a:gd name="connsiteY5" fmla="*/ 25471 h 153327"/>
                <a:gd name="connsiteX6" fmla="*/ 117915 w 138540"/>
                <a:gd name="connsiteY6" fmla="*/ 47696 h 153327"/>
                <a:gd name="connsiteX7" fmla="*/ 67115 w 138540"/>
                <a:gd name="connsiteY7" fmla="*/ 71 h 153327"/>
                <a:gd name="connsiteX8" fmla="*/ 86165 w 138540"/>
                <a:gd name="connsiteY8" fmla="*/ 60396 h 153327"/>
                <a:gd name="connsiteX9" fmla="*/ 51240 w 138540"/>
                <a:gd name="connsiteY9" fmla="*/ 79446 h 153327"/>
                <a:gd name="connsiteX10" fmla="*/ 440 w 138540"/>
                <a:gd name="connsiteY10" fmla="*/ 47696 h 15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540" h="153327">
                  <a:moveTo>
                    <a:pt x="440" y="47696"/>
                  </a:moveTo>
                  <a:cubicBezTo>
                    <a:pt x="5732" y="56163"/>
                    <a:pt x="71878" y="112784"/>
                    <a:pt x="82990" y="130246"/>
                  </a:cubicBezTo>
                  <a:cubicBezTo>
                    <a:pt x="94102" y="147708"/>
                    <a:pt x="68173" y="156175"/>
                    <a:pt x="67115" y="152471"/>
                  </a:cubicBezTo>
                  <a:cubicBezTo>
                    <a:pt x="66057" y="148767"/>
                    <a:pt x="66057" y="127600"/>
                    <a:pt x="76640" y="108021"/>
                  </a:cubicBezTo>
                  <a:cubicBezTo>
                    <a:pt x="87223" y="88442"/>
                    <a:pt x="120561" y="48754"/>
                    <a:pt x="130615" y="34996"/>
                  </a:cubicBezTo>
                  <a:cubicBezTo>
                    <a:pt x="140669" y="21238"/>
                    <a:pt x="139082" y="23354"/>
                    <a:pt x="136965" y="25471"/>
                  </a:cubicBezTo>
                  <a:cubicBezTo>
                    <a:pt x="134848" y="27588"/>
                    <a:pt x="129557" y="51929"/>
                    <a:pt x="117915" y="47696"/>
                  </a:cubicBezTo>
                  <a:cubicBezTo>
                    <a:pt x="106273" y="43463"/>
                    <a:pt x="72407" y="-2046"/>
                    <a:pt x="67115" y="71"/>
                  </a:cubicBezTo>
                  <a:cubicBezTo>
                    <a:pt x="61823" y="2188"/>
                    <a:pt x="88811" y="47167"/>
                    <a:pt x="86165" y="60396"/>
                  </a:cubicBezTo>
                  <a:cubicBezTo>
                    <a:pt x="83519" y="73625"/>
                    <a:pt x="63411" y="81033"/>
                    <a:pt x="51240" y="79446"/>
                  </a:cubicBezTo>
                  <a:cubicBezTo>
                    <a:pt x="39069" y="77859"/>
                    <a:pt x="-4852" y="39229"/>
                    <a:pt x="440" y="4769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0" name="フリーフォーム 569">
              <a:extLst>
                <a:ext uri="{FF2B5EF4-FFF2-40B4-BE49-F238E27FC236}">
                  <a16:creationId xmlns:a16="http://schemas.microsoft.com/office/drawing/2014/main" id="{C421B5FC-471A-48B0-A2E4-37B7FD8CDBCF}"/>
                </a:ext>
              </a:extLst>
            </p:cNvPr>
            <p:cNvSpPr/>
            <p:nvPr/>
          </p:nvSpPr>
          <p:spPr>
            <a:xfrm>
              <a:off x="4733502" y="4177566"/>
              <a:ext cx="201111" cy="292930"/>
            </a:xfrm>
            <a:custGeom>
              <a:avLst/>
              <a:gdLst>
                <a:gd name="connsiteX0" fmla="*/ 423 w 201111"/>
                <a:gd name="connsiteY0" fmla="*/ 292834 h 292930"/>
                <a:gd name="connsiteX1" fmla="*/ 86148 w 201111"/>
                <a:gd name="connsiteY1" fmla="*/ 89634 h 292930"/>
                <a:gd name="connsiteX2" fmla="*/ 200448 w 201111"/>
                <a:gd name="connsiteY2" fmla="*/ 734 h 292930"/>
                <a:gd name="connsiteX3" fmla="*/ 130598 w 201111"/>
                <a:gd name="connsiteY3" fmla="*/ 48359 h 292930"/>
                <a:gd name="connsiteX4" fmla="*/ 76623 w 201111"/>
                <a:gd name="connsiteY4" fmla="*/ 67409 h 292930"/>
                <a:gd name="connsiteX5" fmla="*/ 6773 w 201111"/>
                <a:gd name="connsiteY5" fmla="*/ 226159 h 292930"/>
                <a:gd name="connsiteX6" fmla="*/ 51223 w 201111"/>
                <a:gd name="connsiteY6" fmla="*/ 118209 h 292930"/>
                <a:gd name="connsiteX7" fmla="*/ 423 w 201111"/>
                <a:gd name="connsiteY7" fmla="*/ 292834 h 29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111" h="292930">
                  <a:moveTo>
                    <a:pt x="423" y="292834"/>
                  </a:moveTo>
                  <a:cubicBezTo>
                    <a:pt x="6244" y="288072"/>
                    <a:pt x="52811" y="138317"/>
                    <a:pt x="86148" y="89634"/>
                  </a:cubicBezTo>
                  <a:cubicBezTo>
                    <a:pt x="119485" y="40951"/>
                    <a:pt x="193040" y="7613"/>
                    <a:pt x="200448" y="734"/>
                  </a:cubicBezTo>
                  <a:cubicBezTo>
                    <a:pt x="207856" y="-6145"/>
                    <a:pt x="151235" y="37247"/>
                    <a:pt x="130598" y="48359"/>
                  </a:cubicBezTo>
                  <a:cubicBezTo>
                    <a:pt x="109961" y="59471"/>
                    <a:pt x="97260" y="37776"/>
                    <a:pt x="76623" y="67409"/>
                  </a:cubicBezTo>
                  <a:cubicBezTo>
                    <a:pt x="55986" y="97042"/>
                    <a:pt x="11006" y="217692"/>
                    <a:pt x="6773" y="226159"/>
                  </a:cubicBezTo>
                  <a:cubicBezTo>
                    <a:pt x="2540" y="234626"/>
                    <a:pt x="51752" y="111330"/>
                    <a:pt x="51223" y="118209"/>
                  </a:cubicBezTo>
                  <a:cubicBezTo>
                    <a:pt x="50694" y="125088"/>
                    <a:pt x="-5398" y="297596"/>
                    <a:pt x="423" y="29283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1" name="フリーフォーム 570">
              <a:extLst>
                <a:ext uri="{FF2B5EF4-FFF2-40B4-BE49-F238E27FC236}">
                  <a16:creationId xmlns:a16="http://schemas.microsoft.com/office/drawing/2014/main" id="{22CC8AA0-8245-1490-4399-FD22700C3984}"/>
                </a:ext>
              </a:extLst>
            </p:cNvPr>
            <p:cNvSpPr/>
            <p:nvPr/>
          </p:nvSpPr>
          <p:spPr>
            <a:xfrm>
              <a:off x="5533299" y="3650946"/>
              <a:ext cx="299402" cy="130956"/>
            </a:xfrm>
            <a:custGeom>
              <a:avLst/>
              <a:gdLst>
                <a:gd name="connsiteX0" fmla="*/ 197576 w 299402"/>
                <a:gd name="connsiteY0" fmla="*/ 6654 h 130956"/>
                <a:gd name="connsiteX1" fmla="*/ 76926 w 299402"/>
                <a:gd name="connsiteY1" fmla="*/ 54279 h 130956"/>
                <a:gd name="connsiteX2" fmla="*/ 19776 w 299402"/>
                <a:gd name="connsiteY2" fmla="*/ 9829 h 130956"/>
                <a:gd name="connsiteX3" fmla="*/ 140426 w 299402"/>
                <a:gd name="connsiteY3" fmla="*/ 73329 h 130956"/>
                <a:gd name="connsiteX4" fmla="*/ 35651 w 299402"/>
                <a:gd name="connsiteY4" fmla="*/ 86029 h 130956"/>
                <a:gd name="connsiteX5" fmla="*/ 299176 w 299402"/>
                <a:gd name="connsiteY5" fmla="*/ 130479 h 130956"/>
                <a:gd name="connsiteX6" fmla="*/ 80101 w 299402"/>
                <a:gd name="connsiteY6" fmla="*/ 54279 h 130956"/>
                <a:gd name="connsiteX7" fmla="*/ 726 w 299402"/>
                <a:gd name="connsiteY7" fmla="*/ 304 h 130956"/>
                <a:gd name="connsiteX8" fmla="*/ 118201 w 299402"/>
                <a:gd name="connsiteY8" fmla="*/ 32054 h 130956"/>
                <a:gd name="connsiteX9" fmla="*/ 197576 w 299402"/>
                <a:gd name="connsiteY9" fmla="*/ 6654 h 13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9402" h="130956">
                  <a:moveTo>
                    <a:pt x="197576" y="6654"/>
                  </a:moveTo>
                  <a:cubicBezTo>
                    <a:pt x="190697" y="10358"/>
                    <a:pt x="106559" y="53750"/>
                    <a:pt x="76926" y="54279"/>
                  </a:cubicBezTo>
                  <a:cubicBezTo>
                    <a:pt x="47293" y="54808"/>
                    <a:pt x="9193" y="6654"/>
                    <a:pt x="19776" y="9829"/>
                  </a:cubicBezTo>
                  <a:cubicBezTo>
                    <a:pt x="30359" y="13004"/>
                    <a:pt x="137780" y="60629"/>
                    <a:pt x="140426" y="73329"/>
                  </a:cubicBezTo>
                  <a:cubicBezTo>
                    <a:pt x="143072" y="86029"/>
                    <a:pt x="9193" y="76504"/>
                    <a:pt x="35651" y="86029"/>
                  </a:cubicBezTo>
                  <a:cubicBezTo>
                    <a:pt x="62109" y="95554"/>
                    <a:pt x="291768" y="135771"/>
                    <a:pt x="299176" y="130479"/>
                  </a:cubicBezTo>
                  <a:cubicBezTo>
                    <a:pt x="306584" y="125187"/>
                    <a:pt x="129843" y="75975"/>
                    <a:pt x="80101" y="54279"/>
                  </a:cubicBezTo>
                  <a:cubicBezTo>
                    <a:pt x="30359" y="32583"/>
                    <a:pt x="-5624" y="4008"/>
                    <a:pt x="726" y="304"/>
                  </a:cubicBezTo>
                  <a:cubicBezTo>
                    <a:pt x="7076" y="-3400"/>
                    <a:pt x="89097" y="27821"/>
                    <a:pt x="118201" y="32054"/>
                  </a:cubicBezTo>
                  <a:cubicBezTo>
                    <a:pt x="147305" y="36287"/>
                    <a:pt x="204455" y="2950"/>
                    <a:pt x="197576" y="6654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72" name="グループ化 571" hidden="1">
            <a:extLst>
              <a:ext uri="{FF2B5EF4-FFF2-40B4-BE49-F238E27FC236}">
                <a16:creationId xmlns:a16="http://schemas.microsoft.com/office/drawing/2014/main" id="{4899C934-9B3D-75D3-3FC4-845C1D45A349}"/>
              </a:ext>
            </a:extLst>
          </p:cNvPr>
          <p:cNvGrpSpPr/>
          <p:nvPr/>
        </p:nvGrpSpPr>
        <p:grpSpPr>
          <a:xfrm>
            <a:off x="1724710" y="982040"/>
            <a:ext cx="6538905" cy="2038679"/>
            <a:chOff x="1724710" y="5210125"/>
            <a:chExt cx="6538905" cy="2038679"/>
          </a:xfrm>
        </p:grpSpPr>
        <p:pic>
          <p:nvPicPr>
            <p:cNvPr id="573" name="Picture 2">
              <a:extLst>
                <a:ext uri="{FF2B5EF4-FFF2-40B4-BE49-F238E27FC236}">
                  <a16:creationId xmlns:a16="http://schemas.microsoft.com/office/drawing/2014/main" id="{DB5B65B8-0C07-0787-E481-A3C745557A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47"/>
            <a:stretch/>
          </p:blipFill>
          <p:spPr bwMode="auto">
            <a:xfrm>
              <a:off x="3187485" y="5788786"/>
              <a:ext cx="4822808" cy="1224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4" name="テキスト ボックス 573">
              <a:extLst>
                <a:ext uri="{FF2B5EF4-FFF2-40B4-BE49-F238E27FC236}">
                  <a16:creationId xmlns:a16="http://schemas.microsoft.com/office/drawing/2014/main" id="{CCB71D28-BA56-248E-5925-508AFA4CDAD6}"/>
                </a:ext>
              </a:extLst>
            </p:cNvPr>
            <p:cNvSpPr txBox="1"/>
            <p:nvPr/>
          </p:nvSpPr>
          <p:spPr>
            <a:xfrm>
              <a:off x="1742902" y="5862710"/>
              <a:ext cx="15696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400">
                  <a:solidFill>
                    <a:srgbClr val="D71615"/>
                  </a:solidFill>
                  <a:latin typeface="HGSSoeiKakugothicUB" panose="020B0900000000000000" pitchFamily="34" charset="-128"/>
                  <a:ea typeface="HGSSoeiKakugothicUB" panose="020B0900000000000000" pitchFamily="34" charset="-128"/>
                </a:rPr>
                <a:t>あか</a:t>
              </a:r>
            </a:p>
          </p:txBody>
        </p:sp>
        <p:sp>
          <p:nvSpPr>
            <p:cNvPr id="575" name="テキスト ボックス 574">
              <a:extLst>
                <a:ext uri="{FF2B5EF4-FFF2-40B4-BE49-F238E27FC236}">
                  <a16:creationId xmlns:a16="http://schemas.microsoft.com/office/drawing/2014/main" id="{DB6EA456-9C9A-91C1-B833-8B2507FC92CB}"/>
                </a:ext>
              </a:extLst>
            </p:cNvPr>
            <p:cNvSpPr txBox="1"/>
            <p:nvPr/>
          </p:nvSpPr>
          <p:spPr>
            <a:xfrm>
              <a:off x="1797751" y="5210125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000">
                  <a:solidFill>
                    <a:srgbClr val="D71615"/>
                  </a:solidFill>
                  <a:latin typeface="HGSSoeiKakugothicUB" panose="020B0900000000000000" pitchFamily="34" charset="-128"/>
                  <a:ea typeface="HGSSoeiKakugothicUB" panose="020B0900000000000000" pitchFamily="34" charset="-128"/>
                </a:rPr>
                <a:t>劇画</a:t>
              </a:r>
            </a:p>
          </p:txBody>
        </p:sp>
        <p:sp>
          <p:nvSpPr>
            <p:cNvPr id="576" name="フリーフォーム 575">
              <a:extLst>
                <a:ext uri="{FF2B5EF4-FFF2-40B4-BE49-F238E27FC236}">
                  <a16:creationId xmlns:a16="http://schemas.microsoft.com/office/drawing/2014/main" id="{A6A03BDE-9E5B-3C9A-3A1B-D6A94CA97C07}"/>
                </a:ext>
              </a:extLst>
            </p:cNvPr>
            <p:cNvSpPr/>
            <p:nvPr/>
          </p:nvSpPr>
          <p:spPr>
            <a:xfrm>
              <a:off x="1787236" y="5468729"/>
              <a:ext cx="6476379" cy="566311"/>
            </a:xfrm>
            <a:custGeom>
              <a:avLst/>
              <a:gdLst>
                <a:gd name="connsiteX0" fmla="*/ 0 w 6476379"/>
                <a:gd name="connsiteY0" fmla="*/ 549686 h 566311"/>
                <a:gd name="connsiteX1" fmla="*/ 91440 w 6476379"/>
                <a:gd name="connsiteY1" fmla="*/ 566311 h 566311"/>
                <a:gd name="connsiteX2" fmla="*/ 3607724 w 6476379"/>
                <a:gd name="connsiteY2" fmla="*/ 34296 h 566311"/>
                <a:gd name="connsiteX3" fmla="*/ 4156364 w 6476379"/>
                <a:gd name="connsiteY3" fmla="*/ 50922 h 566311"/>
                <a:gd name="connsiteX4" fmla="*/ 5527964 w 6476379"/>
                <a:gd name="connsiteY4" fmla="*/ 92486 h 566311"/>
                <a:gd name="connsiteX5" fmla="*/ 5976851 w 6476379"/>
                <a:gd name="connsiteY5" fmla="*/ 109111 h 566311"/>
                <a:gd name="connsiteX6" fmla="*/ 5611091 w 6476379"/>
                <a:gd name="connsiteY6" fmla="*/ 125736 h 566311"/>
                <a:gd name="connsiteX7" fmla="*/ 6475615 w 6476379"/>
                <a:gd name="connsiteY7" fmla="*/ 183926 h 566311"/>
                <a:gd name="connsiteX8" fmla="*/ 5436524 w 6476379"/>
                <a:gd name="connsiteY8" fmla="*/ 125736 h 566311"/>
                <a:gd name="connsiteX9" fmla="*/ 2086495 w 6476379"/>
                <a:gd name="connsiteY9" fmla="*/ 175613 h 566311"/>
                <a:gd name="connsiteX10" fmla="*/ 1479666 w 6476379"/>
                <a:gd name="connsiteY10" fmla="*/ 333555 h 566311"/>
                <a:gd name="connsiteX11" fmla="*/ 1280160 w 6476379"/>
                <a:gd name="connsiteY11" fmla="*/ 441620 h 566311"/>
                <a:gd name="connsiteX12" fmla="*/ 0 w 6476379"/>
                <a:gd name="connsiteY12" fmla="*/ 549686 h 56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6379" h="566311">
                  <a:moveTo>
                    <a:pt x="0" y="549686"/>
                  </a:moveTo>
                  <a:lnTo>
                    <a:pt x="91440" y="566311"/>
                  </a:lnTo>
                  <a:lnTo>
                    <a:pt x="3607724" y="34296"/>
                  </a:lnTo>
                  <a:cubicBezTo>
                    <a:pt x="4285211" y="-51602"/>
                    <a:pt x="4156364" y="50922"/>
                    <a:pt x="4156364" y="50922"/>
                  </a:cubicBezTo>
                  <a:lnTo>
                    <a:pt x="5527964" y="92486"/>
                  </a:lnTo>
                  <a:cubicBezTo>
                    <a:pt x="5831378" y="102184"/>
                    <a:pt x="5962997" y="103569"/>
                    <a:pt x="5976851" y="109111"/>
                  </a:cubicBezTo>
                  <a:cubicBezTo>
                    <a:pt x="5990706" y="114653"/>
                    <a:pt x="5527964" y="113267"/>
                    <a:pt x="5611091" y="125736"/>
                  </a:cubicBezTo>
                  <a:cubicBezTo>
                    <a:pt x="5694218" y="138205"/>
                    <a:pt x="6504709" y="183926"/>
                    <a:pt x="6475615" y="183926"/>
                  </a:cubicBezTo>
                  <a:cubicBezTo>
                    <a:pt x="6446521" y="183926"/>
                    <a:pt x="6168044" y="127122"/>
                    <a:pt x="5436524" y="125736"/>
                  </a:cubicBezTo>
                  <a:cubicBezTo>
                    <a:pt x="4705004" y="124350"/>
                    <a:pt x="2745971" y="140977"/>
                    <a:pt x="2086495" y="175613"/>
                  </a:cubicBezTo>
                  <a:cubicBezTo>
                    <a:pt x="1427019" y="210249"/>
                    <a:pt x="1614055" y="289221"/>
                    <a:pt x="1479666" y="333555"/>
                  </a:cubicBezTo>
                  <a:cubicBezTo>
                    <a:pt x="1345277" y="377889"/>
                    <a:pt x="1530927" y="404213"/>
                    <a:pt x="1280160" y="441620"/>
                  </a:cubicBezTo>
                  <a:cubicBezTo>
                    <a:pt x="1029393" y="479027"/>
                    <a:pt x="502227" y="518512"/>
                    <a:pt x="0" y="54968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7" name="フリーフォーム 576">
              <a:extLst>
                <a:ext uri="{FF2B5EF4-FFF2-40B4-BE49-F238E27FC236}">
                  <a16:creationId xmlns:a16="http://schemas.microsoft.com/office/drawing/2014/main" id="{4E89FF66-A13B-9C95-7CD4-EB709AF59202}"/>
                </a:ext>
              </a:extLst>
            </p:cNvPr>
            <p:cNvSpPr/>
            <p:nvPr/>
          </p:nvSpPr>
          <p:spPr>
            <a:xfrm flipH="1" flipV="1">
              <a:off x="1724710" y="6682493"/>
              <a:ext cx="6476379" cy="566311"/>
            </a:xfrm>
            <a:custGeom>
              <a:avLst/>
              <a:gdLst>
                <a:gd name="connsiteX0" fmla="*/ 0 w 6476379"/>
                <a:gd name="connsiteY0" fmla="*/ 549686 h 566311"/>
                <a:gd name="connsiteX1" fmla="*/ 91440 w 6476379"/>
                <a:gd name="connsiteY1" fmla="*/ 566311 h 566311"/>
                <a:gd name="connsiteX2" fmla="*/ 3607724 w 6476379"/>
                <a:gd name="connsiteY2" fmla="*/ 34296 h 566311"/>
                <a:gd name="connsiteX3" fmla="*/ 4156364 w 6476379"/>
                <a:gd name="connsiteY3" fmla="*/ 50922 h 566311"/>
                <a:gd name="connsiteX4" fmla="*/ 5527964 w 6476379"/>
                <a:gd name="connsiteY4" fmla="*/ 92486 h 566311"/>
                <a:gd name="connsiteX5" fmla="*/ 5976851 w 6476379"/>
                <a:gd name="connsiteY5" fmla="*/ 109111 h 566311"/>
                <a:gd name="connsiteX6" fmla="*/ 5611091 w 6476379"/>
                <a:gd name="connsiteY6" fmla="*/ 125736 h 566311"/>
                <a:gd name="connsiteX7" fmla="*/ 6475615 w 6476379"/>
                <a:gd name="connsiteY7" fmla="*/ 183926 h 566311"/>
                <a:gd name="connsiteX8" fmla="*/ 5436524 w 6476379"/>
                <a:gd name="connsiteY8" fmla="*/ 125736 h 566311"/>
                <a:gd name="connsiteX9" fmla="*/ 2086495 w 6476379"/>
                <a:gd name="connsiteY9" fmla="*/ 175613 h 566311"/>
                <a:gd name="connsiteX10" fmla="*/ 1479666 w 6476379"/>
                <a:gd name="connsiteY10" fmla="*/ 333555 h 566311"/>
                <a:gd name="connsiteX11" fmla="*/ 1280160 w 6476379"/>
                <a:gd name="connsiteY11" fmla="*/ 441620 h 566311"/>
                <a:gd name="connsiteX12" fmla="*/ 0 w 6476379"/>
                <a:gd name="connsiteY12" fmla="*/ 549686 h 56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6379" h="566311">
                  <a:moveTo>
                    <a:pt x="0" y="549686"/>
                  </a:moveTo>
                  <a:lnTo>
                    <a:pt x="91440" y="566311"/>
                  </a:lnTo>
                  <a:lnTo>
                    <a:pt x="3607724" y="34296"/>
                  </a:lnTo>
                  <a:cubicBezTo>
                    <a:pt x="4285211" y="-51602"/>
                    <a:pt x="4156364" y="50922"/>
                    <a:pt x="4156364" y="50922"/>
                  </a:cubicBezTo>
                  <a:lnTo>
                    <a:pt x="5527964" y="92486"/>
                  </a:lnTo>
                  <a:cubicBezTo>
                    <a:pt x="5831378" y="102184"/>
                    <a:pt x="5962997" y="103569"/>
                    <a:pt x="5976851" y="109111"/>
                  </a:cubicBezTo>
                  <a:cubicBezTo>
                    <a:pt x="5990706" y="114653"/>
                    <a:pt x="5527964" y="113267"/>
                    <a:pt x="5611091" y="125736"/>
                  </a:cubicBezTo>
                  <a:cubicBezTo>
                    <a:pt x="5694218" y="138205"/>
                    <a:pt x="6504709" y="183926"/>
                    <a:pt x="6475615" y="183926"/>
                  </a:cubicBezTo>
                  <a:cubicBezTo>
                    <a:pt x="6446521" y="183926"/>
                    <a:pt x="6168044" y="127122"/>
                    <a:pt x="5436524" y="125736"/>
                  </a:cubicBezTo>
                  <a:cubicBezTo>
                    <a:pt x="4705004" y="124350"/>
                    <a:pt x="2745971" y="140977"/>
                    <a:pt x="2086495" y="175613"/>
                  </a:cubicBezTo>
                  <a:cubicBezTo>
                    <a:pt x="1427019" y="210249"/>
                    <a:pt x="1614055" y="289221"/>
                    <a:pt x="1479666" y="333555"/>
                  </a:cubicBezTo>
                  <a:cubicBezTo>
                    <a:pt x="1345277" y="377889"/>
                    <a:pt x="1530927" y="404213"/>
                    <a:pt x="1280160" y="441620"/>
                  </a:cubicBezTo>
                  <a:cubicBezTo>
                    <a:pt x="1029393" y="479027"/>
                    <a:pt x="502227" y="518512"/>
                    <a:pt x="0" y="54968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5324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BA9E7-1B31-828B-F5B2-BE37DD508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携帯電話を耳に当てている男性選手&#10;&#10;中程度の精度で自動的に生成された説明" hidden="1">
            <a:extLst>
              <a:ext uri="{FF2B5EF4-FFF2-40B4-BE49-F238E27FC236}">
                <a16:creationId xmlns:a16="http://schemas.microsoft.com/office/drawing/2014/main" id="{732528EE-D1A6-31DF-75E0-62CC13076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1" y="1907381"/>
            <a:ext cx="9542499" cy="9522619"/>
          </a:xfrm>
          <a:prstGeom prst="rect">
            <a:avLst/>
          </a:prstGeom>
        </p:spPr>
      </p:pic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A8B40516-3A47-C91B-395F-24269AD58B56}"/>
              </a:ext>
            </a:extLst>
          </p:cNvPr>
          <p:cNvSpPr/>
          <p:nvPr/>
        </p:nvSpPr>
        <p:spPr>
          <a:xfrm>
            <a:off x="4876731" y="4536718"/>
            <a:ext cx="269708" cy="39171"/>
          </a:xfrm>
          <a:custGeom>
            <a:avLst/>
            <a:gdLst>
              <a:gd name="connsiteX0" fmla="*/ 69 w 269708"/>
              <a:gd name="connsiteY0" fmla="*/ 32107 h 39171"/>
              <a:gd name="connsiteX1" fmla="*/ 146119 w 269708"/>
              <a:gd name="connsiteY1" fmla="*/ 357 h 39171"/>
              <a:gd name="connsiteX2" fmla="*/ 133419 w 269708"/>
              <a:gd name="connsiteY2" fmla="*/ 16232 h 39171"/>
              <a:gd name="connsiteX3" fmla="*/ 209619 w 269708"/>
              <a:gd name="connsiteY3" fmla="*/ 35282 h 39171"/>
              <a:gd name="connsiteX4" fmla="*/ 181044 w 269708"/>
              <a:gd name="connsiteY4" fmla="*/ 38457 h 39171"/>
              <a:gd name="connsiteX5" fmla="*/ 263594 w 269708"/>
              <a:gd name="connsiteY5" fmla="*/ 25757 h 39171"/>
              <a:gd name="connsiteX6" fmla="*/ 263594 w 269708"/>
              <a:gd name="connsiteY6" fmla="*/ 6707 h 39171"/>
              <a:gd name="connsiteX7" fmla="*/ 257244 w 269708"/>
              <a:gd name="connsiteY7" fmla="*/ 25757 h 39171"/>
              <a:gd name="connsiteX8" fmla="*/ 181044 w 269708"/>
              <a:gd name="connsiteY8" fmla="*/ 16232 h 39171"/>
              <a:gd name="connsiteX9" fmla="*/ 127069 w 269708"/>
              <a:gd name="connsiteY9" fmla="*/ 9882 h 39171"/>
              <a:gd name="connsiteX10" fmla="*/ 69 w 269708"/>
              <a:gd name="connsiteY10" fmla="*/ 32107 h 39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9708" h="39171">
                <a:moveTo>
                  <a:pt x="69" y="32107"/>
                </a:moveTo>
                <a:cubicBezTo>
                  <a:pt x="3244" y="30520"/>
                  <a:pt x="146119" y="357"/>
                  <a:pt x="146119" y="357"/>
                </a:cubicBezTo>
                <a:cubicBezTo>
                  <a:pt x="168344" y="-2289"/>
                  <a:pt x="122836" y="10411"/>
                  <a:pt x="133419" y="16232"/>
                </a:cubicBezTo>
                <a:cubicBezTo>
                  <a:pt x="144002" y="22053"/>
                  <a:pt x="201682" y="31578"/>
                  <a:pt x="209619" y="35282"/>
                </a:cubicBezTo>
                <a:cubicBezTo>
                  <a:pt x="217556" y="38986"/>
                  <a:pt x="172048" y="40044"/>
                  <a:pt x="181044" y="38457"/>
                </a:cubicBezTo>
                <a:cubicBezTo>
                  <a:pt x="190040" y="36870"/>
                  <a:pt x="249836" y="31049"/>
                  <a:pt x="263594" y="25757"/>
                </a:cubicBezTo>
                <a:cubicBezTo>
                  <a:pt x="277352" y="20465"/>
                  <a:pt x="263594" y="6707"/>
                  <a:pt x="263594" y="6707"/>
                </a:cubicBezTo>
                <a:cubicBezTo>
                  <a:pt x="262536" y="6707"/>
                  <a:pt x="271002" y="24170"/>
                  <a:pt x="257244" y="25757"/>
                </a:cubicBezTo>
                <a:lnTo>
                  <a:pt x="181044" y="16232"/>
                </a:lnTo>
                <a:cubicBezTo>
                  <a:pt x="159348" y="13586"/>
                  <a:pt x="151411" y="8294"/>
                  <a:pt x="127069" y="9882"/>
                </a:cubicBezTo>
                <a:cubicBezTo>
                  <a:pt x="102727" y="11469"/>
                  <a:pt x="-3106" y="33694"/>
                  <a:pt x="69" y="32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0B6CC7F7-5AD9-098C-BA01-C78381E0F729}"/>
              </a:ext>
            </a:extLst>
          </p:cNvPr>
          <p:cNvSpPr/>
          <p:nvPr/>
        </p:nvSpPr>
        <p:spPr>
          <a:xfrm>
            <a:off x="4822825" y="4492144"/>
            <a:ext cx="420110" cy="83031"/>
          </a:xfrm>
          <a:custGeom>
            <a:avLst/>
            <a:gdLst>
              <a:gd name="connsiteX0" fmla="*/ 0 w 420110"/>
              <a:gd name="connsiteY0" fmla="*/ 83031 h 83031"/>
              <a:gd name="connsiteX1" fmla="*/ 215900 w 420110"/>
              <a:gd name="connsiteY1" fmla="*/ 22706 h 83031"/>
              <a:gd name="connsiteX2" fmla="*/ 171450 w 420110"/>
              <a:gd name="connsiteY2" fmla="*/ 22706 h 83031"/>
              <a:gd name="connsiteX3" fmla="*/ 279400 w 420110"/>
              <a:gd name="connsiteY3" fmla="*/ 3656 h 83031"/>
              <a:gd name="connsiteX4" fmla="*/ 244475 w 420110"/>
              <a:gd name="connsiteY4" fmla="*/ 481 h 83031"/>
              <a:gd name="connsiteX5" fmla="*/ 327025 w 420110"/>
              <a:gd name="connsiteY5" fmla="*/ 10006 h 83031"/>
              <a:gd name="connsiteX6" fmla="*/ 365125 w 420110"/>
              <a:gd name="connsiteY6" fmla="*/ 19531 h 83031"/>
              <a:gd name="connsiteX7" fmla="*/ 419100 w 420110"/>
              <a:gd name="connsiteY7" fmla="*/ 13181 h 83031"/>
              <a:gd name="connsiteX8" fmla="*/ 314325 w 420110"/>
              <a:gd name="connsiteY8" fmla="*/ 3656 h 83031"/>
              <a:gd name="connsiteX9" fmla="*/ 142875 w 420110"/>
              <a:gd name="connsiteY9" fmla="*/ 3656 h 83031"/>
              <a:gd name="connsiteX10" fmla="*/ 184150 w 420110"/>
              <a:gd name="connsiteY10" fmla="*/ 10006 h 83031"/>
              <a:gd name="connsiteX11" fmla="*/ 69850 w 420110"/>
              <a:gd name="connsiteY11" fmla="*/ 22706 h 83031"/>
              <a:gd name="connsiteX12" fmla="*/ 180975 w 420110"/>
              <a:gd name="connsiteY12" fmla="*/ 22706 h 83031"/>
              <a:gd name="connsiteX13" fmla="*/ 142875 w 420110"/>
              <a:gd name="connsiteY13" fmla="*/ 38581 h 83031"/>
              <a:gd name="connsiteX14" fmla="*/ 0 w 420110"/>
              <a:gd name="connsiteY14" fmla="*/ 83031 h 8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0110" h="83031">
                <a:moveTo>
                  <a:pt x="0" y="83031"/>
                </a:moveTo>
                <a:cubicBezTo>
                  <a:pt x="12171" y="80385"/>
                  <a:pt x="187325" y="32760"/>
                  <a:pt x="215900" y="22706"/>
                </a:cubicBezTo>
                <a:cubicBezTo>
                  <a:pt x="244475" y="12652"/>
                  <a:pt x="160867" y="25881"/>
                  <a:pt x="171450" y="22706"/>
                </a:cubicBezTo>
                <a:cubicBezTo>
                  <a:pt x="182033" y="19531"/>
                  <a:pt x="267229" y="7360"/>
                  <a:pt x="279400" y="3656"/>
                </a:cubicBezTo>
                <a:cubicBezTo>
                  <a:pt x="291571" y="-48"/>
                  <a:pt x="236538" y="-577"/>
                  <a:pt x="244475" y="481"/>
                </a:cubicBezTo>
                <a:cubicBezTo>
                  <a:pt x="252412" y="1539"/>
                  <a:pt x="306917" y="6831"/>
                  <a:pt x="327025" y="10006"/>
                </a:cubicBezTo>
                <a:cubicBezTo>
                  <a:pt x="347133" y="13181"/>
                  <a:pt x="349779" y="19002"/>
                  <a:pt x="365125" y="19531"/>
                </a:cubicBezTo>
                <a:cubicBezTo>
                  <a:pt x="380471" y="20060"/>
                  <a:pt x="427567" y="15827"/>
                  <a:pt x="419100" y="13181"/>
                </a:cubicBezTo>
                <a:cubicBezTo>
                  <a:pt x="410633" y="10535"/>
                  <a:pt x="360362" y="5243"/>
                  <a:pt x="314325" y="3656"/>
                </a:cubicBezTo>
                <a:cubicBezTo>
                  <a:pt x="268288" y="2069"/>
                  <a:pt x="164571" y="2598"/>
                  <a:pt x="142875" y="3656"/>
                </a:cubicBezTo>
                <a:cubicBezTo>
                  <a:pt x="121179" y="4714"/>
                  <a:pt x="196321" y="6831"/>
                  <a:pt x="184150" y="10006"/>
                </a:cubicBezTo>
                <a:cubicBezTo>
                  <a:pt x="171979" y="13181"/>
                  <a:pt x="70379" y="20589"/>
                  <a:pt x="69850" y="22706"/>
                </a:cubicBezTo>
                <a:cubicBezTo>
                  <a:pt x="69321" y="24823"/>
                  <a:pt x="168804" y="20060"/>
                  <a:pt x="180975" y="22706"/>
                </a:cubicBezTo>
                <a:cubicBezTo>
                  <a:pt x="193146" y="25352"/>
                  <a:pt x="174096" y="29056"/>
                  <a:pt x="142875" y="38581"/>
                </a:cubicBezTo>
                <a:lnTo>
                  <a:pt x="0" y="8303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76C2CE6D-9CBB-6F6E-BA88-43BE5D2BED88}"/>
              </a:ext>
            </a:extLst>
          </p:cNvPr>
          <p:cNvSpPr/>
          <p:nvPr/>
        </p:nvSpPr>
        <p:spPr>
          <a:xfrm>
            <a:off x="4978391" y="4508500"/>
            <a:ext cx="262375" cy="19121"/>
          </a:xfrm>
          <a:custGeom>
            <a:avLst/>
            <a:gdLst>
              <a:gd name="connsiteX0" fmla="*/ 9 w 262375"/>
              <a:gd name="connsiteY0" fmla="*/ 19050 h 19121"/>
              <a:gd name="connsiteX1" fmla="*/ 111134 w 262375"/>
              <a:gd name="connsiteY1" fmla="*/ 3175 h 19121"/>
              <a:gd name="connsiteX2" fmla="*/ 200034 w 262375"/>
              <a:gd name="connsiteY2" fmla="*/ 15875 h 19121"/>
              <a:gd name="connsiteX3" fmla="*/ 142884 w 262375"/>
              <a:gd name="connsiteY3" fmla="*/ 12700 h 19121"/>
              <a:gd name="connsiteX4" fmla="*/ 260359 w 262375"/>
              <a:gd name="connsiteY4" fmla="*/ 12700 h 19121"/>
              <a:gd name="connsiteX5" fmla="*/ 212734 w 262375"/>
              <a:gd name="connsiteY5" fmla="*/ 3175 h 19121"/>
              <a:gd name="connsiteX6" fmla="*/ 155584 w 262375"/>
              <a:gd name="connsiteY6" fmla="*/ 0 h 19121"/>
              <a:gd name="connsiteX7" fmla="*/ 104784 w 262375"/>
              <a:gd name="connsiteY7" fmla="*/ 3175 h 19121"/>
              <a:gd name="connsiteX8" fmla="*/ 136534 w 262375"/>
              <a:gd name="connsiteY8" fmla="*/ 15875 h 19121"/>
              <a:gd name="connsiteX9" fmla="*/ 104784 w 262375"/>
              <a:gd name="connsiteY9" fmla="*/ 9525 h 19121"/>
              <a:gd name="connsiteX10" fmla="*/ 9 w 262375"/>
              <a:gd name="connsiteY10" fmla="*/ 19050 h 1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2375" h="19121">
                <a:moveTo>
                  <a:pt x="9" y="19050"/>
                </a:moveTo>
                <a:cubicBezTo>
                  <a:pt x="1067" y="17992"/>
                  <a:pt x="77797" y="3704"/>
                  <a:pt x="111134" y="3175"/>
                </a:cubicBezTo>
                <a:cubicBezTo>
                  <a:pt x="144471" y="2646"/>
                  <a:pt x="194742" y="14288"/>
                  <a:pt x="200034" y="15875"/>
                </a:cubicBezTo>
                <a:cubicBezTo>
                  <a:pt x="205326" y="17462"/>
                  <a:pt x="132830" y="13229"/>
                  <a:pt x="142884" y="12700"/>
                </a:cubicBezTo>
                <a:cubicBezTo>
                  <a:pt x="152938" y="12171"/>
                  <a:pt x="248717" y="14287"/>
                  <a:pt x="260359" y="12700"/>
                </a:cubicBezTo>
                <a:cubicBezTo>
                  <a:pt x="272001" y="11113"/>
                  <a:pt x="230196" y="5292"/>
                  <a:pt x="212734" y="3175"/>
                </a:cubicBezTo>
                <a:cubicBezTo>
                  <a:pt x="195272" y="1058"/>
                  <a:pt x="173576" y="0"/>
                  <a:pt x="155584" y="0"/>
                </a:cubicBezTo>
                <a:cubicBezTo>
                  <a:pt x="137592" y="0"/>
                  <a:pt x="107959" y="529"/>
                  <a:pt x="104784" y="3175"/>
                </a:cubicBezTo>
                <a:cubicBezTo>
                  <a:pt x="101609" y="5821"/>
                  <a:pt x="136534" y="14817"/>
                  <a:pt x="136534" y="15875"/>
                </a:cubicBezTo>
                <a:cubicBezTo>
                  <a:pt x="136534" y="16933"/>
                  <a:pt x="124363" y="10054"/>
                  <a:pt x="104784" y="9525"/>
                </a:cubicBezTo>
                <a:cubicBezTo>
                  <a:pt x="85205" y="8996"/>
                  <a:pt x="-1049" y="20108"/>
                  <a:pt x="9" y="19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9346531D-25F5-CD31-EACF-EB8F9BB219A6}"/>
              </a:ext>
            </a:extLst>
          </p:cNvPr>
          <p:cNvSpPr/>
          <p:nvPr/>
        </p:nvSpPr>
        <p:spPr>
          <a:xfrm>
            <a:off x="4744975" y="4703057"/>
            <a:ext cx="440932" cy="136090"/>
          </a:xfrm>
          <a:custGeom>
            <a:avLst/>
            <a:gdLst>
              <a:gd name="connsiteX0" fmla="*/ 1650 w 440932"/>
              <a:gd name="connsiteY0" fmla="*/ 103893 h 136090"/>
              <a:gd name="connsiteX1" fmla="*/ 262000 w 440932"/>
              <a:gd name="connsiteY1" fmla="*/ 2293 h 136090"/>
              <a:gd name="connsiteX2" fmla="*/ 192150 w 440932"/>
              <a:gd name="connsiteY2" fmla="*/ 30868 h 136090"/>
              <a:gd name="connsiteX3" fmla="*/ 271525 w 440932"/>
              <a:gd name="connsiteY3" fmla="*/ 5468 h 136090"/>
              <a:gd name="connsiteX4" fmla="*/ 347725 w 440932"/>
              <a:gd name="connsiteY4" fmla="*/ 46743 h 136090"/>
              <a:gd name="connsiteX5" fmla="*/ 265175 w 440932"/>
              <a:gd name="connsiteY5" fmla="*/ 24518 h 136090"/>
              <a:gd name="connsiteX6" fmla="*/ 354075 w 440932"/>
              <a:gd name="connsiteY6" fmla="*/ 27693 h 136090"/>
              <a:gd name="connsiteX7" fmla="*/ 401700 w 440932"/>
              <a:gd name="connsiteY7" fmla="*/ 91193 h 136090"/>
              <a:gd name="connsiteX8" fmla="*/ 439800 w 440932"/>
              <a:gd name="connsiteY8" fmla="*/ 135643 h 136090"/>
              <a:gd name="connsiteX9" fmla="*/ 420750 w 440932"/>
              <a:gd name="connsiteY9" fmla="*/ 110243 h 136090"/>
              <a:gd name="connsiteX10" fmla="*/ 322325 w 440932"/>
              <a:gd name="connsiteY10" fmla="*/ 49918 h 136090"/>
              <a:gd name="connsiteX11" fmla="*/ 252475 w 440932"/>
              <a:gd name="connsiteY11" fmla="*/ 43568 h 136090"/>
              <a:gd name="connsiteX12" fmla="*/ 179450 w 440932"/>
              <a:gd name="connsiteY12" fmla="*/ 53093 h 136090"/>
              <a:gd name="connsiteX13" fmla="*/ 150875 w 440932"/>
              <a:gd name="connsiteY13" fmla="*/ 78493 h 136090"/>
              <a:gd name="connsiteX14" fmla="*/ 204850 w 440932"/>
              <a:gd name="connsiteY14" fmla="*/ 30868 h 136090"/>
              <a:gd name="connsiteX15" fmla="*/ 182625 w 440932"/>
              <a:gd name="connsiteY15" fmla="*/ 72143 h 136090"/>
              <a:gd name="connsiteX16" fmla="*/ 90550 w 440932"/>
              <a:gd name="connsiteY16" fmla="*/ 110243 h 136090"/>
              <a:gd name="connsiteX17" fmla="*/ 112775 w 440932"/>
              <a:gd name="connsiteY17" fmla="*/ 88018 h 136090"/>
              <a:gd name="connsiteX18" fmla="*/ 147700 w 440932"/>
              <a:gd name="connsiteY18" fmla="*/ 65793 h 136090"/>
              <a:gd name="connsiteX19" fmla="*/ 1650 w 440932"/>
              <a:gd name="connsiteY19" fmla="*/ 103893 h 13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40932" h="136090">
                <a:moveTo>
                  <a:pt x="1650" y="103893"/>
                </a:moveTo>
                <a:cubicBezTo>
                  <a:pt x="20700" y="93310"/>
                  <a:pt x="230250" y="14464"/>
                  <a:pt x="262000" y="2293"/>
                </a:cubicBezTo>
                <a:cubicBezTo>
                  <a:pt x="293750" y="-9878"/>
                  <a:pt x="190563" y="30339"/>
                  <a:pt x="192150" y="30868"/>
                </a:cubicBezTo>
                <a:cubicBezTo>
                  <a:pt x="193737" y="31397"/>
                  <a:pt x="245596" y="2822"/>
                  <a:pt x="271525" y="5468"/>
                </a:cubicBezTo>
                <a:cubicBezTo>
                  <a:pt x="297454" y="8114"/>
                  <a:pt x="348783" y="43568"/>
                  <a:pt x="347725" y="46743"/>
                </a:cubicBezTo>
                <a:cubicBezTo>
                  <a:pt x="346667" y="49918"/>
                  <a:pt x="264117" y="27693"/>
                  <a:pt x="265175" y="24518"/>
                </a:cubicBezTo>
                <a:cubicBezTo>
                  <a:pt x="266233" y="21343"/>
                  <a:pt x="331321" y="16581"/>
                  <a:pt x="354075" y="27693"/>
                </a:cubicBezTo>
                <a:cubicBezTo>
                  <a:pt x="376829" y="38805"/>
                  <a:pt x="387412" y="73201"/>
                  <a:pt x="401700" y="91193"/>
                </a:cubicBezTo>
                <a:cubicBezTo>
                  <a:pt x="415988" y="109185"/>
                  <a:pt x="436625" y="132468"/>
                  <a:pt x="439800" y="135643"/>
                </a:cubicBezTo>
                <a:cubicBezTo>
                  <a:pt x="442975" y="138818"/>
                  <a:pt x="440329" y="124530"/>
                  <a:pt x="420750" y="110243"/>
                </a:cubicBezTo>
                <a:cubicBezTo>
                  <a:pt x="401171" y="95956"/>
                  <a:pt x="350371" y="61030"/>
                  <a:pt x="322325" y="49918"/>
                </a:cubicBezTo>
                <a:cubicBezTo>
                  <a:pt x="294279" y="38805"/>
                  <a:pt x="276287" y="43039"/>
                  <a:pt x="252475" y="43568"/>
                </a:cubicBezTo>
                <a:cubicBezTo>
                  <a:pt x="228663" y="44097"/>
                  <a:pt x="196383" y="47272"/>
                  <a:pt x="179450" y="53093"/>
                </a:cubicBezTo>
                <a:cubicBezTo>
                  <a:pt x="162517" y="58914"/>
                  <a:pt x="150875" y="78493"/>
                  <a:pt x="150875" y="78493"/>
                </a:cubicBezTo>
                <a:cubicBezTo>
                  <a:pt x="155108" y="74789"/>
                  <a:pt x="199559" y="31926"/>
                  <a:pt x="204850" y="30868"/>
                </a:cubicBezTo>
                <a:cubicBezTo>
                  <a:pt x="210141" y="29810"/>
                  <a:pt x="201675" y="58914"/>
                  <a:pt x="182625" y="72143"/>
                </a:cubicBezTo>
                <a:cubicBezTo>
                  <a:pt x="163575" y="85372"/>
                  <a:pt x="90550" y="110243"/>
                  <a:pt x="90550" y="110243"/>
                </a:cubicBezTo>
                <a:cubicBezTo>
                  <a:pt x="78908" y="112889"/>
                  <a:pt x="103250" y="95426"/>
                  <a:pt x="112775" y="88018"/>
                </a:cubicBezTo>
                <a:cubicBezTo>
                  <a:pt x="122300" y="80610"/>
                  <a:pt x="160929" y="64735"/>
                  <a:pt x="147700" y="65793"/>
                </a:cubicBezTo>
                <a:cubicBezTo>
                  <a:pt x="134471" y="66851"/>
                  <a:pt x="-17400" y="114476"/>
                  <a:pt x="1650" y="103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83B54F2E-42DF-4C05-7B25-0B6C1C94482A}"/>
              </a:ext>
            </a:extLst>
          </p:cNvPr>
          <p:cNvSpPr/>
          <p:nvPr/>
        </p:nvSpPr>
        <p:spPr>
          <a:xfrm>
            <a:off x="4996829" y="4715628"/>
            <a:ext cx="191171" cy="130103"/>
          </a:xfrm>
          <a:custGeom>
            <a:avLst/>
            <a:gdLst>
              <a:gd name="connsiteX0" fmla="*/ 621 w 191171"/>
              <a:gd name="connsiteY0" fmla="*/ 2422 h 130103"/>
              <a:gd name="connsiteX1" fmla="*/ 130796 w 191171"/>
              <a:gd name="connsiteY1" fmla="*/ 91322 h 130103"/>
              <a:gd name="connsiteX2" fmla="*/ 105396 w 191171"/>
              <a:gd name="connsiteY2" fmla="*/ 65922 h 130103"/>
              <a:gd name="connsiteX3" fmla="*/ 149846 w 191171"/>
              <a:gd name="connsiteY3" fmla="*/ 129422 h 130103"/>
              <a:gd name="connsiteX4" fmla="*/ 149846 w 191171"/>
              <a:gd name="connsiteY4" fmla="*/ 100847 h 130103"/>
              <a:gd name="connsiteX5" fmla="*/ 191121 w 191171"/>
              <a:gd name="connsiteY5" fmla="*/ 123072 h 130103"/>
              <a:gd name="connsiteX6" fmla="*/ 140321 w 191171"/>
              <a:gd name="connsiteY6" fmla="*/ 56397 h 130103"/>
              <a:gd name="connsiteX7" fmla="*/ 83171 w 191171"/>
              <a:gd name="connsiteY7" fmla="*/ 27822 h 130103"/>
              <a:gd name="connsiteX8" fmla="*/ 621 w 191171"/>
              <a:gd name="connsiteY8" fmla="*/ 2422 h 130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171" h="130103">
                <a:moveTo>
                  <a:pt x="621" y="2422"/>
                </a:moveTo>
                <a:cubicBezTo>
                  <a:pt x="8558" y="13005"/>
                  <a:pt x="113334" y="80739"/>
                  <a:pt x="130796" y="91322"/>
                </a:cubicBezTo>
                <a:cubicBezTo>
                  <a:pt x="148259" y="101905"/>
                  <a:pt x="102221" y="59572"/>
                  <a:pt x="105396" y="65922"/>
                </a:cubicBezTo>
                <a:cubicBezTo>
                  <a:pt x="108571" y="72272"/>
                  <a:pt x="142438" y="123601"/>
                  <a:pt x="149846" y="129422"/>
                </a:cubicBezTo>
                <a:cubicBezTo>
                  <a:pt x="157254" y="135243"/>
                  <a:pt x="142967" y="101905"/>
                  <a:pt x="149846" y="100847"/>
                </a:cubicBezTo>
                <a:cubicBezTo>
                  <a:pt x="156725" y="99789"/>
                  <a:pt x="192708" y="130480"/>
                  <a:pt x="191121" y="123072"/>
                </a:cubicBezTo>
                <a:cubicBezTo>
                  <a:pt x="189534" y="115664"/>
                  <a:pt x="158313" y="72272"/>
                  <a:pt x="140321" y="56397"/>
                </a:cubicBezTo>
                <a:cubicBezTo>
                  <a:pt x="122329" y="40522"/>
                  <a:pt x="103279" y="36818"/>
                  <a:pt x="83171" y="27822"/>
                </a:cubicBezTo>
                <a:cubicBezTo>
                  <a:pt x="63063" y="18826"/>
                  <a:pt x="-7316" y="-8161"/>
                  <a:pt x="621" y="2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EE0D02D9-BE9C-2D9E-61E7-B6A88D8E270A}"/>
              </a:ext>
            </a:extLst>
          </p:cNvPr>
          <p:cNvSpPr/>
          <p:nvPr/>
        </p:nvSpPr>
        <p:spPr>
          <a:xfrm>
            <a:off x="4932539" y="4724871"/>
            <a:ext cx="167219" cy="111212"/>
          </a:xfrm>
          <a:custGeom>
            <a:avLst/>
            <a:gdLst>
              <a:gd name="connsiteX0" fmla="*/ 1411 w 167219"/>
              <a:gd name="connsiteY0" fmla="*/ 15404 h 111212"/>
              <a:gd name="connsiteX1" fmla="*/ 49036 w 167219"/>
              <a:gd name="connsiteY1" fmla="*/ 69379 h 111212"/>
              <a:gd name="connsiteX2" fmla="*/ 68086 w 167219"/>
              <a:gd name="connsiteY2" fmla="*/ 91604 h 111212"/>
              <a:gd name="connsiteX3" fmla="*/ 83961 w 167219"/>
              <a:gd name="connsiteY3" fmla="*/ 97954 h 111212"/>
              <a:gd name="connsiteX4" fmla="*/ 83961 w 167219"/>
              <a:gd name="connsiteY4" fmla="*/ 91604 h 111212"/>
              <a:gd name="connsiteX5" fmla="*/ 137936 w 167219"/>
              <a:gd name="connsiteY5" fmla="*/ 110654 h 111212"/>
              <a:gd name="connsiteX6" fmla="*/ 141111 w 167219"/>
              <a:gd name="connsiteY6" fmla="*/ 66204 h 111212"/>
              <a:gd name="connsiteX7" fmla="*/ 166511 w 167219"/>
              <a:gd name="connsiteY7" fmla="*/ 47154 h 111212"/>
              <a:gd name="connsiteX8" fmla="*/ 109361 w 167219"/>
              <a:gd name="connsiteY8" fmla="*/ 2704 h 111212"/>
              <a:gd name="connsiteX9" fmla="*/ 1411 w 167219"/>
              <a:gd name="connsiteY9" fmla="*/ 15404 h 11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219" h="111212">
                <a:moveTo>
                  <a:pt x="1411" y="15404"/>
                </a:moveTo>
                <a:cubicBezTo>
                  <a:pt x="-8643" y="26516"/>
                  <a:pt x="37924" y="56679"/>
                  <a:pt x="49036" y="69379"/>
                </a:cubicBezTo>
                <a:cubicBezTo>
                  <a:pt x="60148" y="82079"/>
                  <a:pt x="68086" y="91604"/>
                  <a:pt x="68086" y="91604"/>
                </a:cubicBezTo>
                <a:cubicBezTo>
                  <a:pt x="73907" y="96366"/>
                  <a:pt x="83961" y="97954"/>
                  <a:pt x="83961" y="97954"/>
                </a:cubicBezTo>
                <a:cubicBezTo>
                  <a:pt x="86607" y="97954"/>
                  <a:pt x="74965" y="89487"/>
                  <a:pt x="83961" y="91604"/>
                </a:cubicBezTo>
                <a:cubicBezTo>
                  <a:pt x="92957" y="93721"/>
                  <a:pt x="128411" y="114887"/>
                  <a:pt x="137936" y="110654"/>
                </a:cubicBezTo>
                <a:cubicBezTo>
                  <a:pt x="147461" y="106421"/>
                  <a:pt x="136349" y="76787"/>
                  <a:pt x="141111" y="66204"/>
                </a:cubicBezTo>
                <a:cubicBezTo>
                  <a:pt x="145874" y="55621"/>
                  <a:pt x="171803" y="57737"/>
                  <a:pt x="166511" y="47154"/>
                </a:cubicBezTo>
                <a:cubicBezTo>
                  <a:pt x="161219" y="36571"/>
                  <a:pt x="132115" y="10112"/>
                  <a:pt x="109361" y="2704"/>
                </a:cubicBezTo>
                <a:cubicBezTo>
                  <a:pt x="86607" y="-4704"/>
                  <a:pt x="11465" y="4292"/>
                  <a:pt x="1411" y="154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BE620383-80CA-59CE-CD60-6A5079A548B8}"/>
              </a:ext>
            </a:extLst>
          </p:cNvPr>
          <p:cNvSpPr/>
          <p:nvPr/>
        </p:nvSpPr>
        <p:spPr>
          <a:xfrm>
            <a:off x="5019675" y="475932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9571F266-A1A9-C6C8-F3D7-4DBB25E38C5C}"/>
              </a:ext>
            </a:extLst>
          </p:cNvPr>
          <p:cNvSpPr/>
          <p:nvPr/>
        </p:nvSpPr>
        <p:spPr>
          <a:xfrm>
            <a:off x="4816344" y="4746446"/>
            <a:ext cx="140416" cy="89224"/>
          </a:xfrm>
          <a:custGeom>
            <a:avLst/>
            <a:gdLst>
              <a:gd name="connsiteX0" fmla="*/ 131 w 140416"/>
              <a:gd name="connsiteY0" fmla="*/ 89079 h 89224"/>
              <a:gd name="connsiteX1" fmla="*/ 114431 w 140416"/>
              <a:gd name="connsiteY1" fmla="*/ 57329 h 89224"/>
              <a:gd name="connsiteX2" fmla="*/ 104906 w 140416"/>
              <a:gd name="connsiteY2" fmla="*/ 57329 h 89224"/>
              <a:gd name="connsiteX3" fmla="*/ 130306 w 140416"/>
              <a:gd name="connsiteY3" fmla="*/ 70029 h 89224"/>
              <a:gd name="connsiteX4" fmla="*/ 111256 w 140416"/>
              <a:gd name="connsiteY4" fmla="*/ 54154 h 89224"/>
              <a:gd name="connsiteX5" fmla="*/ 139831 w 140416"/>
              <a:gd name="connsiteY5" fmla="*/ 3354 h 89224"/>
              <a:gd name="connsiteX6" fmla="*/ 79506 w 140416"/>
              <a:gd name="connsiteY6" fmla="*/ 25579 h 89224"/>
              <a:gd name="connsiteX7" fmla="*/ 130306 w 140416"/>
              <a:gd name="connsiteY7" fmla="*/ 179 h 89224"/>
              <a:gd name="connsiteX8" fmla="*/ 92206 w 140416"/>
              <a:gd name="connsiteY8" fmla="*/ 41454 h 89224"/>
              <a:gd name="connsiteX9" fmla="*/ 131 w 140416"/>
              <a:gd name="connsiteY9" fmla="*/ 89079 h 8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416" h="89224">
                <a:moveTo>
                  <a:pt x="131" y="89079"/>
                </a:moveTo>
                <a:cubicBezTo>
                  <a:pt x="3835" y="91725"/>
                  <a:pt x="114431" y="57329"/>
                  <a:pt x="114431" y="57329"/>
                </a:cubicBezTo>
                <a:cubicBezTo>
                  <a:pt x="131893" y="52037"/>
                  <a:pt x="102260" y="55212"/>
                  <a:pt x="104906" y="57329"/>
                </a:cubicBezTo>
                <a:cubicBezTo>
                  <a:pt x="107552" y="59446"/>
                  <a:pt x="130306" y="70029"/>
                  <a:pt x="130306" y="70029"/>
                </a:cubicBezTo>
                <a:cubicBezTo>
                  <a:pt x="131364" y="69500"/>
                  <a:pt x="109669" y="65266"/>
                  <a:pt x="111256" y="54154"/>
                </a:cubicBezTo>
                <a:cubicBezTo>
                  <a:pt x="112843" y="43042"/>
                  <a:pt x="145123" y="8116"/>
                  <a:pt x="139831" y="3354"/>
                </a:cubicBezTo>
                <a:cubicBezTo>
                  <a:pt x="134539" y="-1409"/>
                  <a:pt x="81093" y="26108"/>
                  <a:pt x="79506" y="25579"/>
                </a:cubicBezTo>
                <a:cubicBezTo>
                  <a:pt x="77919" y="25050"/>
                  <a:pt x="128189" y="-2467"/>
                  <a:pt x="130306" y="179"/>
                </a:cubicBezTo>
                <a:cubicBezTo>
                  <a:pt x="132423" y="2825"/>
                  <a:pt x="112314" y="27696"/>
                  <a:pt x="92206" y="41454"/>
                </a:cubicBezTo>
                <a:cubicBezTo>
                  <a:pt x="72098" y="55212"/>
                  <a:pt x="-3573" y="86433"/>
                  <a:pt x="131" y="89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1EEA56C0-854C-D87D-FC8C-8968F5ADED94}"/>
              </a:ext>
            </a:extLst>
          </p:cNvPr>
          <p:cNvSpPr/>
          <p:nvPr/>
        </p:nvSpPr>
        <p:spPr>
          <a:xfrm>
            <a:off x="4797363" y="4784421"/>
            <a:ext cx="308655" cy="63887"/>
          </a:xfrm>
          <a:custGeom>
            <a:avLst/>
            <a:gdLst>
              <a:gd name="connsiteX0" fmla="*/ 62 w 308655"/>
              <a:gd name="connsiteY0" fmla="*/ 63804 h 63887"/>
              <a:gd name="connsiteX1" fmla="*/ 114362 w 308655"/>
              <a:gd name="connsiteY1" fmla="*/ 32054 h 63887"/>
              <a:gd name="connsiteX2" fmla="*/ 212787 w 308655"/>
              <a:gd name="connsiteY2" fmla="*/ 41579 h 63887"/>
              <a:gd name="connsiteX3" fmla="*/ 155637 w 308655"/>
              <a:gd name="connsiteY3" fmla="*/ 41579 h 63887"/>
              <a:gd name="connsiteX4" fmla="*/ 266762 w 308655"/>
              <a:gd name="connsiteY4" fmla="*/ 57454 h 63887"/>
              <a:gd name="connsiteX5" fmla="*/ 308037 w 308655"/>
              <a:gd name="connsiteY5" fmla="*/ 304 h 63887"/>
              <a:gd name="connsiteX6" fmla="*/ 288987 w 308655"/>
              <a:gd name="connsiteY6" fmla="*/ 35229 h 63887"/>
              <a:gd name="connsiteX7" fmla="*/ 254062 w 308655"/>
              <a:gd name="connsiteY7" fmla="*/ 44754 h 63887"/>
              <a:gd name="connsiteX8" fmla="*/ 177862 w 308655"/>
              <a:gd name="connsiteY8" fmla="*/ 25704 h 63887"/>
              <a:gd name="connsiteX9" fmla="*/ 209612 w 308655"/>
              <a:gd name="connsiteY9" fmla="*/ 44754 h 63887"/>
              <a:gd name="connsiteX10" fmla="*/ 130237 w 308655"/>
              <a:gd name="connsiteY10" fmla="*/ 41579 h 63887"/>
              <a:gd name="connsiteX11" fmla="*/ 62 w 308655"/>
              <a:gd name="connsiteY11" fmla="*/ 63804 h 6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8655" h="63887">
                <a:moveTo>
                  <a:pt x="62" y="63804"/>
                </a:moveTo>
                <a:cubicBezTo>
                  <a:pt x="-2584" y="62216"/>
                  <a:pt x="78908" y="35758"/>
                  <a:pt x="114362" y="32054"/>
                </a:cubicBezTo>
                <a:cubicBezTo>
                  <a:pt x="149816" y="28350"/>
                  <a:pt x="205908" y="39992"/>
                  <a:pt x="212787" y="41579"/>
                </a:cubicBezTo>
                <a:cubicBezTo>
                  <a:pt x="219666" y="43166"/>
                  <a:pt x="146641" y="38933"/>
                  <a:pt x="155637" y="41579"/>
                </a:cubicBezTo>
                <a:cubicBezTo>
                  <a:pt x="164633" y="44225"/>
                  <a:pt x="241362" y="64333"/>
                  <a:pt x="266762" y="57454"/>
                </a:cubicBezTo>
                <a:cubicBezTo>
                  <a:pt x="292162" y="50575"/>
                  <a:pt x="304333" y="4008"/>
                  <a:pt x="308037" y="304"/>
                </a:cubicBezTo>
                <a:cubicBezTo>
                  <a:pt x="311741" y="-3400"/>
                  <a:pt x="297983" y="27821"/>
                  <a:pt x="288987" y="35229"/>
                </a:cubicBezTo>
                <a:cubicBezTo>
                  <a:pt x="279991" y="42637"/>
                  <a:pt x="272583" y="46341"/>
                  <a:pt x="254062" y="44754"/>
                </a:cubicBezTo>
                <a:cubicBezTo>
                  <a:pt x="235541" y="43167"/>
                  <a:pt x="185270" y="25704"/>
                  <a:pt x="177862" y="25704"/>
                </a:cubicBezTo>
                <a:cubicBezTo>
                  <a:pt x="170454" y="25704"/>
                  <a:pt x="217549" y="42108"/>
                  <a:pt x="209612" y="44754"/>
                </a:cubicBezTo>
                <a:cubicBezTo>
                  <a:pt x="201675" y="47400"/>
                  <a:pt x="163574" y="39462"/>
                  <a:pt x="130237" y="41579"/>
                </a:cubicBezTo>
                <a:cubicBezTo>
                  <a:pt x="96900" y="43696"/>
                  <a:pt x="2708" y="65392"/>
                  <a:pt x="62" y="63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49E2680C-C764-9048-35C4-41070136C29F}"/>
              </a:ext>
            </a:extLst>
          </p:cNvPr>
          <p:cNvSpPr/>
          <p:nvPr/>
        </p:nvSpPr>
        <p:spPr>
          <a:xfrm>
            <a:off x="5071871" y="4762484"/>
            <a:ext cx="59617" cy="86089"/>
          </a:xfrm>
          <a:custGeom>
            <a:avLst/>
            <a:gdLst>
              <a:gd name="connsiteX0" fmla="*/ 27179 w 59617"/>
              <a:gd name="connsiteY0" fmla="*/ 16 h 86089"/>
              <a:gd name="connsiteX1" fmla="*/ 4954 w 59617"/>
              <a:gd name="connsiteY1" fmla="*/ 66691 h 86089"/>
              <a:gd name="connsiteX2" fmla="*/ 4954 w 59617"/>
              <a:gd name="connsiteY2" fmla="*/ 57166 h 86089"/>
              <a:gd name="connsiteX3" fmla="*/ 58929 w 59617"/>
              <a:gd name="connsiteY3" fmla="*/ 85741 h 86089"/>
              <a:gd name="connsiteX4" fmla="*/ 33529 w 59617"/>
              <a:gd name="connsiteY4" fmla="*/ 73041 h 86089"/>
              <a:gd name="connsiteX5" fmla="*/ 4954 w 59617"/>
              <a:gd name="connsiteY5" fmla="*/ 73041 h 86089"/>
              <a:gd name="connsiteX6" fmla="*/ 4954 w 59617"/>
              <a:gd name="connsiteY6" fmla="*/ 60341 h 86089"/>
              <a:gd name="connsiteX7" fmla="*/ 27179 w 59617"/>
              <a:gd name="connsiteY7" fmla="*/ 16 h 8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17" h="86089">
                <a:moveTo>
                  <a:pt x="27179" y="16"/>
                </a:moveTo>
                <a:cubicBezTo>
                  <a:pt x="27179" y="1074"/>
                  <a:pt x="4954" y="66691"/>
                  <a:pt x="4954" y="66691"/>
                </a:cubicBezTo>
                <a:cubicBezTo>
                  <a:pt x="1250" y="76216"/>
                  <a:pt x="-4042" y="53991"/>
                  <a:pt x="4954" y="57166"/>
                </a:cubicBezTo>
                <a:cubicBezTo>
                  <a:pt x="13950" y="60341"/>
                  <a:pt x="54167" y="83095"/>
                  <a:pt x="58929" y="85741"/>
                </a:cubicBezTo>
                <a:cubicBezTo>
                  <a:pt x="63691" y="88387"/>
                  <a:pt x="42525" y="75158"/>
                  <a:pt x="33529" y="73041"/>
                </a:cubicBezTo>
                <a:cubicBezTo>
                  <a:pt x="24533" y="70924"/>
                  <a:pt x="4954" y="73041"/>
                  <a:pt x="4954" y="73041"/>
                </a:cubicBezTo>
                <a:cubicBezTo>
                  <a:pt x="192" y="70924"/>
                  <a:pt x="1250" y="70395"/>
                  <a:pt x="4954" y="60341"/>
                </a:cubicBezTo>
                <a:cubicBezTo>
                  <a:pt x="8658" y="50287"/>
                  <a:pt x="27179" y="-1042"/>
                  <a:pt x="27179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C9A8FE08-03BA-535F-D2C9-88825CB98171}"/>
              </a:ext>
            </a:extLst>
          </p:cNvPr>
          <p:cNvSpPr/>
          <p:nvPr/>
        </p:nvSpPr>
        <p:spPr>
          <a:xfrm>
            <a:off x="5019431" y="4775200"/>
            <a:ext cx="95554" cy="66675"/>
          </a:xfrm>
          <a:custGeom>
            <a:avLst/>
            <a:gdLst>
              <a:gd name="connsiteX0" fmla="*/ 95494 w 95554"/>
              <a:gd name="connsiteY0" fmla="*/ 0 h 66675"/>
              <a:gd name="connsiteX1" fmla="*/ 66919 w 95554"/>
              <a:gd name="connsiteY1" fmla="*/ 41275 h 66675"/>
              <a:gd name="connsiteX2" fmla="*/ 54219 w 95554"/>
              <a:gd name="connsiteY2" fmla="*/ 57150 h 66675"/>
              <a:gd name="connsiteX3" fmla="*/ 244 w 95554"/>
              <a:gd name="connsiteY3" fmla="*/ 66675 h 66675"/>
              <a:gd name="connsiteX4" fmla="*/ 35169 w 95554"/>
              <a:gd name="connsiteY4" fmla="*/ 57150 h 66675"/>
              <a:gd name="connsiteX5" fmla="*/ 57394 w 95554"/>
              <a:gd name="connsiteY5" fmla="*/ 41275 h 66675"/>
              <a:gd name="connsiteX6" fmla="*/ 95494 w 95554"/>
              <a:gd name="connsiteY6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554" h="66675">
                <a:moveTo>
                  <a:pt x="95494" y="0"/>
                </a:moveTo>
                <a:cubicBezTo>
                  <a:pt x="97081" y="0"/>
                  <a:pt x="66919" y="41275"/>
                  <a:pt x="66919" y="41275"/>
                </a:cubicBezTo>
                <a:cubicBezTo>
                  <a:pt x="60040" y="50800"/>
                  <a:pt x="65331" y="52917"/>
                  <a:pt x="54219" y="57150"/>
                </a:cubicBezTo>
                <a:cubicBezTo>
                  <a:pt x="43106" y="61383"/>
                  <a:pt x="3419" y="66675"/>
                  <a:pt x="244" y="66675"/>
                </a:cubicBezTo>
                <a:cubicBezTo>
                  <a:pt x="-2931" y="66675"/>
                  <a:pt x="25644" y="61383"/>
                  <a:pt x="35169" y="57150"/>
                </a:cubicBezTo>
                <a:cubicBezTo>
                  <a:pt x="44694" y="52917"/>
                  <a:pt x="48927" y="48154"/>
                  <a:pt x="57394" y="41275"/>
                </a:cubicBezTo>
                <a:cubicBezTo>
                  <a:pt x="65861" y="34396"/>
                  <a:pt x="93907" y="0"/>
                  <a:pt x="954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16499CA6-2643-228E-EC6F-DEDB7CA63C14}"/>
              </a:ext>
            </a:extLst>
          </p:cNvPr>
          <p:cNvSpPr/>
          <p:nvPr/>
        </p:nvSpPr>
        <p:spPr>
          <a:xfrm>
            <a:off x="4809859" y="4679018"/>
            <a:ext cx="359143" cy="70824"/>
          </a:xfrm>
          <a:custGeom>
            <a:avLst/>
            <a:gdLst>
              <a:gd name="connsiteX0" fmla="*/ 266 w 359143"/>
              <a:gd name="connsiteY0" fmla="*/ 54907 h 70824"/>
              <a:gd name="connsiteX1" fmla="*/ 200291 w 359143"/>
              <a:gd name="connsiteY1" fmla="*/ 932 h 70824"/>
              <a:gd name="connsiteX2" fmla="*/ 149491 w 359143"/>
              <a:gd name="connsiteY2" fmla="*/ 19982 h 70824"/>
              <a:gd name="connsiteX3" fmla="*/ 241566 w 359143"/>
              <a:gd name="connsiteY3" fmla="*/ 10457 h 70824"/>
              <a:gd name="connsiteX4" fmla="*/ 333641 w 359143"/>
              <a:gd name="connsiteY4" fmla="*/ 35857 h 70824"/>
              <a:gd name="connsiteX5" fmla="*/ 286016 w 359143"/>
              <a:gd name="connsiteY5" fmla="*/ 23157 h 70824"/>
              <a:gd name="connsiteX6" fmla="*/ 359041 w 359143"/>
              <a:gd name="connsiteY6" fmla="*/ 70782 h 70824"/>
              <a:gd name="connsiteX7" fmla="*/ 266966 w 359143"/>
              <a:gd name="connsiteY7" fmla="*/ 13632 h 70824"/>
              <a:gd name="connsiteX8" fmla="*/ 235216 w 359143"/>
              <a:gd name="connsiteY8" fmla="*/ 932 h 70824"/>
              <a:gd name="connsiteX9" fmla="*/ 111391 w 359143"/>
              <a:gd name="connsiteY9" fmla="*/ 13632 h 70824"/>
              <a:gd name="connsiteX10" fmla="*/ 155841 w 359143"/>
              <a:gd name="connsiteY10" fmla="*/ 16807 h 70824"/>
              <a:gd name="connsiteX11" fmla="*/ 266 w 359143"/>
              <a:gd name="connsiteY11" fmla="*/ 54907 h 7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143" h="70824">
                <a:moveTo>
                  <a:pt x="266" y="54907"/>
                </a:moveTo>
                <a:cubicBezTo>
                  <a:pt x="7674" y="52261"/>
                  <a:pt x="175420" y="6753"/>
                  <a:pt x="200291" y="932"/>
                </a:cubicBezTo>
                <a:cubicBezTo>
                  <a:pt x="225162" y="-4889"/>
                  <a:pt x="142612" y="18395"/>
                  <a:pt x="149491" y="19982"/>
                </a:cubicBezTo>
                <a:cubicBezTo>
                  <a:pt x="156370" y="21569"/>
                  <a:pt x="210874" y="7811"/>
                  <a:pt x="241566" y="10457"/>
                </a:cubicBezTo>
                <a:cubicBezTo>
                  <a:pt x="272258" y="13103"/>
                  <a:pt x="326233" y="33740"/>
                  <a:pt x="333641" y="35857"/>
                </a:cubicBezTo>
                <a:cubicBezTo>
                  <a:pt x="341049" y="37974"/>
                  <a:pt x="281783" y="17336"/>
                  <a:pt x="286016" y="23157"/>
                </a:cubicBezTo>
                <a:cubicBezTo>
                  <a:pt x="290249" y="28978"/>
                  <a:pt x="362216" y="72369"/>
                  <a:pt x="359041" y="70782"/>
                </a:cubicBezTo>
                <a:cubicBezTo>
                  <a:pt x="355866" y="69195"/>
                  <a:pt x="287603" y="25274"/>
                  <a:pt x="266966" y="13632"/>
                </a:cubicBezTo>
                <a:cubicBezTo>
                  <a:pt x="246329" y="1990"/>
                  <a:pt x="261145" y="932"/>
                  <a:pt x="235216" y="932"/>
                </a:cubicBezTo>
                <a:cubicBezTo>
                  <a:pt x="209287" y="932"/>
                  <a:pt x="124620" y="10986"/>
                  <a:pt x="111391" y="13632"/>
                </a:cubicBezTo>
                <a:cubicBezTo>
                  <a:pt x="98162" y="16278"/>
                  <a:pt x="169599" y="9928"/>
                  <a:pt x="155841" y="16807"/>
                </a:cubicBezTo>
                <a:cubicBezTo>
                  <a:pt x="142083" y="23686"/>
                  <a:pt x="-7142" y="57553"/>
                  <a:pt x="266" y="54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5EA3BA7C-A069-E74F-5AC0-A67B1FB7B6D8}"/>
              </a:ext>
            </a:extLst>
          </p:cNvPr>
          <p:cNvSpPr/>
          <p:nvPr/>
        </p:nvSpPr>
        <p:spPr>
          <a:xfrm>
            <a:off x="5571946" y="4774676"/>
            <a:ext cx="342530" cy="159727"/>
          </a:xfrm>
          <a:custGeom>
            <a:avLst/>
            <a:gdLst>
              <a:gd name="connsiteX0" fmla="*/ 3354 w 342530"/>
              <a:gd name="connsiteY0" fmla="*/ 102124 h 159727"/>
              <a:gd name="connsiteX1" fmla="*/ 146229 w 342530"/>
              <a:gd name="connsiteY1" fmla="*/ 10049 h 159727"/>
              <a:gd name="connsiteX2" fmla="*/ 98604 w 342530"/>
              <a:gd name="connsiteY2" fmla="*/ 48149 h 159727"/>
              <a:gd name="connsiteX3" fmla="*/ 133529 w 342530"/>
              <a:gd name="connsiteY3" fmla="*/ 25924 h 159727"/>
              <a:gd name="connsiteX4" fmla="*/ 235129 w 342530"/>
              <a:gd name="connsiteY4" fmla="*/ 79899 h 159727"/>
              <a:gd name="connsiteX5" fmla="*/ 228779 w 342530"/>
              <a:gd name="connsiteY5" fmla="*/ 41799 h 159727"/>
              <a:gd name="connsiteX6" fmla="*/ 292279 w 342530"/>
              <a:gd name="connsiteY6" fmla="*/ 102124 h 159727"/>
              <a:gd name="connsiteX7" fmla="*/ 266879 w 342530"/>
              <a:gd name="connsiteY7" fmla="*/ 79899 h 159727"/>
              <a:gd name="connsiteX8" fmla="*/ 339904 w 342530"/>
              <a:gd name="connsiteY8" fmla="*/ 159274 h 159727"/>
              <a:gd name="connsiteX9" fmla="*/ 317679 w 342530"/>
              <a:gd name="connsiteY9" fmla="*/ 108474 h 159727"/>
              <a:gd name="connsiteX10" fmla="*/ 235129 w 342530"/>
              <a:gd name="connsiteY10" fmla="*/ 29099 h 159727"/>
              <a:gd name="connsiteX11" fmla="*/ 177979 w 342530"/>
              <a:gd name="connsiteY11" fmla="*/ 3699 h 159727"/>
              <a:gd name="connsiteX12" fmla="*/ 212904 w 342530"/>
              <a:gd name="connsiteY12" fmla="*/ 38624 h 159727"/>
              <a:gd name="connsiteX13" fmla="*/ 168454 w 342530"/>
              <a:gd name="connsiteY13" fmla="*/ 3699 h 159727"/>
              <a:gd name="connsiteX14" fmla="*/ 54154 w 342530"/>
              <a:gd name="connsiteY14" fmla="*/ 19574 h 159727"/>
              <a:gd name="connsiteX15" fmla="*/ 127179 w 342530"/>
              <a:gd name="connsiteY15" fmla="*/ 524 h 159727"/>
              <a:gd name="connsiteX16" fmla="*/ 16054 w 342530"/>
              <a:gd name="connsiteY16" fmla="*/ 44974 h 159727"/>
              <a:gd name="connsiteX17" fmla="*/ 104954 w 342530"/>
              <a:gd name="connsiteY17" fmla="*/ 10049 h 159727"/>
              <a:gd name="connsiteX18" fmla="*/ 57329 w 342530"/>
              <a:gd name="connsiteY18" fmla="*/ 48149 h 159727"/>
              <a:gd name="connsiteX19" fmla="*/ 44629 w 342530"/>
              <a:gd name="connsiteY19" fmla="*/ 57674 h 159727"/>
              <a:gd name="connsiteX20" fmla="*/ 3354 w 342530"/>
              <a:gd name="connsiteY20" fmla="*/ 102124 h 15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2530" h="159727">
                <a:moveTo>
                  <a:pt x="3354" y="102124"/>
                </a:moveTo>
                <a:cubicBezTo>
                  <a:pt x="20287" y="94187"/>
                  <a:pt x="130354" y="19045"/>
                  <a:pt x="146229" y="10049"/>
                </a:cubicBezTo>
                <a:cubicBezTo>
                  <a:pt x="162104" y="1053"/>
                  <a:pt x="100721" y="45503"/>
                  <a:pt x="98604" y="48149"/>
                </a:cubicBezTo>
                <a:cubicBezTo>
                  <a:pt x="96487" y="50795"/>
                  <a:pt x="110775" y="20632"/>
                  <a:pt x="133529" y="25924"/>
                </a:cubicBezTo>
                <a:cubicBezTo>
                  <a:pt x="156283" y="31216"/>
                  <a:pt x="219254" y="77253"/>
                  <a:pt x="235129" y="79899"/>
                </a:cubicBezTo>
                <a:cubicBezTo>
                  <a:pt x="251004" y="82545"/>
                  <a:pt x="219254" y="38095"/>
                  <a:pt x="228779" y="41799"/>
                </a:cubicBezTo>
                <a:cubicBezTo>
                  <a:pt x="238304" y="45503"/>
                  <a:pt x="285929" y="95774"/>
                  <a:pt x="292279" y="102124"/>
                </a:cubicBezTo>
                <a:cubicBezTo>
                  <a:pt x="298629" y="108474"/>
                  <a:pt x="258942" y="70374"/>
                  <a:pt x="266879" y="79899"/>
                </a:cubicBezTo>
                <a:cubicBezTo>
                  <a:pt x="274816" y="89424"/>
                  <a:pt x="331437" y="154511"/>
                  <a:pt x="339904" y="159274"/>
                </a:cubicBezTo>
                <a:cubicBezTo>
                  <a:pt x="348371" y="164037"/>
                  <a:pt x="335141" y="130170"/>
                  <a:pt x="317679" y="108474"/>
                </a:cubicBezTo>
                <a:cubicBezTo>
                  <a:pt x="300217" y="86778"/>
                  <a:pt x="258412" y="46561"/>
                  <a:pt x="235129" y="29099"/>
                </a:cubicBezTo>
                <a:cubicBezTo>
                  <a:pt x="211846" y="11636"/>
                  <a:pt x="181683" y="2112"/>
                  <a:pt x="177979" y="3699"/>
                </a:cubicBezTo>
                <a:cubicBezTo>
                  <a:pt x="174275" y="5286"/>
                  <a:pt x="214491" y="38624"/>
                  <a:pt x="212904" y="38624"/>
                </a:cubicBezTo>
                <a:cubicBezTo>
                  <a:pt x="211317" y="38624"/>
                  <a:pt x="194912" y="6874"/>
                  <a:pt x="168454" y="3699"/>
                </a:cubicBezTo>
                <a:cubicBezTo>
                  <a:pt x="141996" y="524"/>
                  <a:pt x="61033" y="20103"/>
                  <a:pt x="54154" y="19574"/>
                </a:cubicBezTo>
                <a:cubicBezTo>
                  <a:pt x="47275" y="19045"/>
                  <a:pt x="133529" y="-3709"/>
                  <a:pt x="127179" y="524"/>
                </a:cubicBezTo>
                <a:cubicBezTo>
                  <a:pt x="120829" y="4757"/>
                  <a:pt x="19758" y="43387"/>
                  <a:pt x="16054" y="44974"/>
                </a:cubicBezTo>
                <a:cubicBezTo>
                  <a:pt x="12350" y="46561"/>
                  <a:pt x="98075" y="9520"/>
                  <a:pt x="104954" y="10049"/>
                </a:cubicBezTo>
                <a:cubicBezTo>
                  <a:pt x="111833" y="10578"/>
                  <a:pt x="57329" y="48149"/>
                  <a:pt x="57329" y="48149"/>
                </a:cubicBezTo>
                <a:cubicBezTo>
                  <a:pt x="47275" y="56086"/>
                  <a:pt x="50450" y="50266"/>
                  <a:pt x="44629" y="57674"/>
                </a:cubicBezTo>
                <a:cubicBezTo>
                  <a:pt x="38808" y="65082"/>
                  <a:pt x="-13579" y="110061"/>
                  <a:pt x="3354" y="102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3A10AC51-F247-8DDA-6993-47A1ACEB0019}"/>
              </a:ext>
            </a:extLst>
          </p:cNvPr>
          <p:cNvSpPr/>
          <p:nvPr/>
        </p:nvSpPr>
        <p:spPr>
          <a:xfrm>
            <a:off x="5657845" y="4787330"/>
            <a:ext cx="157231" cy="80650"/>
          </a:xfrm>
          <a:custGeom>
            <a:avLst/>
            <a:gdLst>
              <a:gd name="connsiteX0" fmla="*/ 3180 w 157231"/>
              <a:gd name="connsiteY0" fmla="*/ 19620 h 80650"/>
              <a:gd name="connsiteX1" fmla="*/ 25405 w 157231"/>
              <a:gd name="connsiteY1" fmla="*/ 70420 h 80650"/>
              <a:gd name="connsiteX2" fmla="*/ 92080 w 157231"/>
              <a:gd name="connsiteY2" fmla="*/ 79945 h 80650"/>
              <a:gd name="connsiteX3" fmla="*/ 133355 w 157231"/>
              <a:gd name="connsiteY3" fmla="*/ 79945 h 80650"/>
              <a:gd name="connsiteX4" fmla="*/ 152405 w 157231"/>
              <a:gd name="connsiteY4" fmla="*/ 73595 h 80650"/>
              <a:gd name="connsiteX5" fmla="*/ 155580 w 157231"/>
              <a:gd name="connsiteY5" fmla="*/ 45020 h 80650"/>
              <a:gd name="connsiteX6" fmla="*/ 130180 w 157231"/>
              <a:gd name="connsiteY6" fmla="*/ 19620 h 80650"/>
              <a:gd name="connsiteX7" fmla="*/ 88905 w 157231"/>
              <a:gd name="connsiteY7" fmla="*/ 570 h 80650"/>
              <a:gd name="connsiteX8" fmla="*/ 3180 w 157231"/>
              <a:gd name="connsiteY8" fmla="*/ 19620 h 8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231" h="80650">
                <a:moveTo>
                  <a:pt x="3180" y="19620"/>
                </a:moveTo>
                <a:cubicBezTo>
                  <a:pt x="-7403" y="31262"/>
                  <a:pt x="10588" y="60366"/>
                  <a:pt x="25405" y="70420"/>
                </a:cubicBezTo>
                <a:cubicBezTo>
                  <a:pt x="40222" y="80474"/>
                  <a:pt x="74088" y="78358"/>
                  <a:pt x="92080" y="79945"/>
                </a:cubicBezTo>
                <a:cubicBezTo>
                  <a:pt x="110072" y="81533"/>
                  <a:pt x="133355" y="79945"/>
                  <a:pt x="133355" y="79945"/>
                </a:cubicBezTo>
                <a:cubicBezTo>
                  <a:pt x="143409" y="78887"/>
                  <a:pt x="148701" y="79416"/>
                  <a:pt x="152405" y="73595"/>
                </a:cubicBezTo>
                <a:cubicBezTo>
                  <a:pt x="156109" y="67774"/>
                  <a:pt x="159284" y="54016"/>
                  <a:pt x="155580" y="45020"/>
                </a:cubicBezTo>
                <a:cubicBezTo>
                  <a:pt x="151876" y="36024"/>
                  <a:pt x="141293" y="27028"/>
                  <a:pt x="130180" y="19620"/>
                </a:cubicBezTo>
                <a:cubicBezTo>
                  <a:pt x="119068" y="12212"/>
                  <a:pt x="105309" y="3745"/>
                  <a:pt x="88905" y="570"/>
                </a:cubicBezTo>
                <a:cubicBezTo>
                  <a:pt x="72501" y="-2605"/>
                  <a:pt x="13763" y="7978"/>
                  <a:pt x="3180" y="196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5C084563-FA1A-B760-78A7-09A66F8C514C}"/>
              </a:ext>
            </a:extLst>
          </p:cNvPr>
          <p:cNvSpPr/>
          <p:nvPr/>
        </p:nvSpPr>
        <p:spPr>
          <a:xfrm>
            <a:off x="5637508" y="4845044"/>
            <a:ext cx="277813" cy="95279"/>
          </a:xfrm>
          <a:custGeom>
            <a:avLst/>
            <a:gdLst>
              <a:gd name="connsiteX0" fmla="*/ 1292 w 277813"/>
              <a:gd name="connsiteY0" fmla="*/ 6 h 95279"/>
              <a:gd name="connsiteX1" fmla="*/ 128292 w 277813"/>
              <a:gd name="connsiteY1" fmla="*/ 34931 h 95279"/>
              <a:gd name="connsiteX2" fmla="*/ 64792 w 277813"/>
              <a:gd name="connsiteY2" fmla="*/ 31756 h 95279"/>
              <a:gd name="connsiteX3" fmla="*/ 150517 w 277813"/>
              <a:gd name="connsiteY3" fmla="*/ 38106 h 95279"/>
              <a:gd name="connsiteX4" fmla="*/ 226717 w 277813"/>
              <a:gd name="connsiteY4" fmla="*/ 63506 h 95279"/>
              <a:gd name="connsiteX5" fmla="*/ 204492 w 277813"/>
              <a:gd name="connsiteY5" fmla="*/ 47631 h 95279"/>
              <a:gd name="connsiteX6" fmla="*/ 277517 w 277813"/>
              <a:gd name="connsiteY6" fmla="*/ 95256 h 95279"/>
              <a:gd name="connsiteX7" fmla="*/ 226717 w 277813"/>
              <a:gd name="connsiteY7" fmla="*/ 53981 h 95279"/>
              <a:gd name="connsiteX8" fmla="*/ 140992 w 277813"/>
              <a:gd name="connsiteY8" fmla="*/ 50806 h 95279"/>
              <a:gd name="connsiteX9" fmla="*/ 29867 w 277813"/>
              <a:gd name="connsiteY9" fmla="*/ 41281 h 95279"/>
              <a:gd name="connsiteX10" fmla="*/ 58442 w 277813"/>
              <a:gd name="connsiteY10" fmla="*/ 38106 h 95279"/>
              <a:gd name="connsiteX11" fmla="*/ 1292 w 277813"/>
              <a:gd name="connsiteY11" fmla="*/ 6 h 9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7813" h="95279">
                <a:moveTo>
                  <a:pt x="1292" y="6"/>
                </a:moveTo>
                <a:cubicBezTo>
                  <a:pt x="12934" y="-523"/>
                  <a:pt x="117709" y="29639"/>
                  <a:pt x="128292" y="34931"/>
                </a:cubicBezTo>
                <a:cubicBezTo>
                  <a:pt x="138875" y="40223"/>
                  <a:pt x="61088" y="31227"/>
                  <a:pt x="64792" y="31756"/>
                </a:cubicBezTo>
                <a:cubicBezTo>
                  <a:pt x="68496" y="32285"/>
                  <a:pt x="123530" y="32814"/>
                  <a:pt x="150517" y="38106"/>
                </a:cubicBezTo>
                <a:cubicBezTo>
                  <a:pt x="177505" y="43398"/>
                  <a:pt x="217721" y="61919"/>
                  <a:pt x="226717" y="63506"/>
                </a:cubicBezTo>
                <a:cubicBezTo>
                  <a:pt x="235713" y="65093"/>
                  <a:pt x="196025" y="42339"/>
                  <a:pt x="204492" y="47631"/>
                </a:cubicBezTo>
                <a:cubicBezTo>
                  <a:pt x="212959" y="52923"/>
                  <a:pt x="273813" y="94198"/>
                  <a:pt x="277517" y="95256"/>
                </a:cubicBezTo>
                <a:cubicBezTo>
                  <a:pt x="281221" y="96314"/>
                  <a:pt x="249471" y="61389"/>
                  <a:pt x="226717" y="53981"/>
                </a:cubicBezTo>
                <a:cubicBezTo>
                  <a:pt x="203963" y="46573"/>
                  <a:pt x="173800" y="52923"/>
                  <a:pt x="140992" y="50806"/>
                </a:cubicBezTo>
                <a:cubicBezTo>
                  <a:pt x="108184" y="48689"/>
                  <a:pt x="43625" y="43398"/>
                  <a:pt x="29867" y="41281"/>
                </a:cubicBezTo>
                <a:cubicBezTo>
                  <a:pt x="16109" y="39164"/>
                  <a:pt x="58442" y="38106"/>
                  <a:pt x="58442" y="38106"/>
                </a:cubicBezTo>
                <a:cubicBezTo>
                  <a:pt x="60559" y="35460"/>
                  <a:pt x="-10350" y="535"/>
                  <a:pt x="1292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7AC0CF14-AE66-F922-E298-0D30CBD5AD7D}"/>
              </a:ext>
            </a:extLst>
          </p:cNvPr>
          <p:cNvSpPr/>
          <p:nvPr/>
        </p:nvSpPr>
        <p:spPr>
          <a:xfrm>
            <a:off x="5687595" y="4813300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0A3FC8E7-C287-34F2-EC64-779486D67C58}"/>
              </a:ext>
            </a:extLst>
          </p:cNvPr>
          <p:cNvSpPr/>
          <p:nvPr/>
        </p:nvSpPr>
        <p:spPr>
          <a:xfrm>
            <a:off x="5575298" y="4741552"/>
            <a:ext cx="349425" cy="178543"/>
          </a:xfrm>
          <a:custGeom>
            <a:avLst/>
            <a:gdLst>
              <a:gd name="connsiteX0" fmla="*/ 2 w 349425"/>
              <a:gd name="connsiteY0" fmla="*/ 81273 h 178543"/>
              <a:gd name="connsiteX1" fmla="*/ 114302 w 349425"/>
              <a:gd name="connsiteY1" fmla="*/ 20948 h 178543"/>
              <a:gd name="connsiteX2" fmla="*/ 209552 w 349425"/>
              <a:gd name="connsiteY2" fmla="*/ 36823 h 178543"/>
              <a:gd name="connsiteX3" fmla="*/ 200027 w 349425"/>
              <a:gd name="connsiteY3" fmla="*/ 20948 h 178543"/>
              <a:gd name="connsiteX4" fmla="*/ 282577 w 349425"/>
              <a:gd name="connsiteY4" fmla="*/ 84448 h 178543"/>
              <a:gd name="connsiteX5" fmla="*/ 282577 w 349425"/>
              <a:gd name="connsiteY5" fmla="*/ 68573 h 178543"/>
              <a:gd name="connsiteX6" fmla="*/ 330202 w 349425"/>
              <a:gd name="connsiteY6" fmla="*/ 157473 h 178543"/>
              <a:gd name="connsiteX7" fmla="*/ 349252 w 349425"/>
              <a:gd name="connsiteY7" fmla="*/ 176523 h 178543"/>
              <a:gd name="connsiteX8" fmla="*/ 320677 w 349425"/>
              <a:gd name="connsiteY8" fmla="*/ 122548 h 178543"/>
              <a:gd name="connsiteX9" fmla="*/ 250827 w 349425"/>
              <a:gd name="connsiteY9" fmla="*/ 59048 h 178543"/>
              <a:gd name="connsiteX10" fmla="*/ 146052 w 349425"/>
              <a:gd name="connsiteY10" fmla="*/ 1898 h 178543"/>
              <a:gd name="connsiteX11" fmla="*/ 158752 w 349425"/>
              <a:gd name="connsiteY11" fmla="*/ 14598 h 178543"/>
              <a:gd name="connsiteX12" fmla="*/ 117477 w 349425"/>
              <a:gd name="connsiteY12" fmla="*/ 24123 h 178543"/>
              <a:gd name="connsiteX13" fmla="*/ 2 w 349425"/>
              <a:gd name="connsiteY13" fmla="*/ 81273 h 17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9425" h="178543">
                <a:moveTo>
                  <a:pt x="2" y="81273"/>
                </a:moveTo>
                <a:cubicBezTo>
                  <a:pt x="-527" y="80744"/>
                  <a:pt x="79377" y="28356"/>
                  <a:pt x="114302" y="20948"/>
                </a:cubicBezTo>
                <a:cubicBezTo>
                  <a:pt x="149227" y="13540"/>
                  <a:pt x="209552" y="36823"/>
                  <a:pt x="209552" y="36823"/>
                </a:cubicBezTo>
                <a:cubicBezTo>
                  <a:pt x="223839" y="36823"/>
                  <a:pt x="187856" y="13011"/>
                  <a:pt x="200027" y="20948"/>
                </a:cubicBezTo>
                <a:cubicBezTo>
                  <a:pt x="212198" y="28885"/>
                  <a:pt x="282577" y="84448"/>
                  <a:pt x="282577" y="84448"/>
                </a:cubicBezTo>
                <a:cubicBezTo>
                  <a:pt x="296335" y="92386"/>
                  <a:pt x="274640" y="56402"/>
                  <a:pt x="282577" y="68573"/>
                </a:cubicBezTo>
                <a:cubicBezTo>
                  <a:pt x="290514" y="80744"/>
                  <a:pt x="319090" y="139482"/>
                  <a:pt x="330202" y="157473"/>
                </a:cubicBezTo>
                <a:cubicBezTo>
                  <a:pt x="341314" y="175464"/>
                  <a:pt x="350840" y="182344"/>
                  <a:pt x="349252" y="176523"/>
                </a:cubicBezTo>
                <a:cubicBezTo>
                  <a:pt x="347665" y="170702"/>
                  <a:pt x="337081" y="142127"/>
                  <a:pt x="320677" y="122548"/>
                </a:cubicBezTo>
                <a:cubicBezTo>
                  <a:pt x="304273" y="102969"/>
                  <a:pt x="279931" y="79156"/>
                  <a:pt x="250827" y="59048"/>
                </a:cubicBezTo>
                <a:cubicBezTo>
                  <a:pt x="221723" y="38940"/>
                  <a:pt x="146052" y="1898"/>
                  <a:pt x="146052" y="1898"/>
                </a:cubicBezTo>
                <a:cubicBezTo>
                  <a:pt x="130706" y="-5510"/>
                  <a:pt x="163514" y="10894"/>
                  <a:pt x="158752" y="14598"/>
                </a:cubicBezTo>
                <a:cubicBezTo>
                  <a:pt x="153990" y="18302"/>
                  <a:pt x="141819" y="15127"/>
                  <a:pt x="117477" y="24123"/>
                </a:cubicBezTo>
                <a:cubicBezTo>
                  <a:pt x="93135" y="33119"/>
                  <a:pt x="531" y="81802"/>
                  <a:pt x="2" y="81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B5F634BA-C012-CA93-B43F-0833923B55FB}"/>
              </a:ext>
            </a:extLst>
          </p:cNvPr>
          <p:cNvSpPr/>
          <p:nvPr/>
        </p:nvSpPr>
        <p:spPr>
          <a:xfrm>
            <a:off x="5570490" y="4775196"/>
            <a:ext cx="143952" cy="95564"/>
          </a:xfrm>
          <a:custGeom>
            <a:avLst/>
            <a:gdLst>
              <a:gd name="connsiteX0" fmla="*/ 1635 w 143952"/>
              <a:gd name="connsiteY0" fmla="*/ 95254 h 95564"/>
              <a:gd name="connsiteX1" fmla="*/ 119110 w 143952"/>
              <a:gd name="connsiteY1" fmla="*/ 22229 h 95564"/>
              <a:gd name="connsiteX2" fmla="*/ 138160 w 143952"/>
              <a:gd name="connsiteY2" fmla="*/ 9529 h 95564"/>
              <a:gd name="connsiteX3" fmla="*/ 42910 w 143952"/>
              <a:gd name="connsiteY3" fmla="*/ 44454 h 95564"/>
              <a:gd name="connsiteX4" fmla="*/ 96885 w 143952"/>
              <a:gd name="connsiteY4" fmla="*/ 4 h 95564"/>
              <a:gd name="connsiteX5" fmla="*/ 52435 w 143952"/>
              <a:gd name="connsiteY5" fmla="*/ 47629 h 95564"/>
              <a:gd name="connsiteX6" fmla="*/ 1635 w 143952"/>
              <a:gd name="connsiteY6" fmla="*/ 95254 h 9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952" h="95564">
                <a:moveTo>
                  <a:pt x="1635" y="95254"/>
                </a:moveTo>
                <a:cubicBezTo>
                  <a:pt x="12748" y="91021"/>
                  <a:pt x="96356" y="36516"/>
                  <a:pt x="119110" y="22229"/>
                </a:cubicBezTo>
                <a:cubicBezTo>
                  <a:pt x="141864" y="7941"/>
                  <a:pt x="150860" y="5825"/>
                  <a:pt x="138160" y="9529"/>
                </a:cubicBezTo>
                <a:cubicBezTo>
                  <a:pt x="125460" y="13233"/>
                  <a:pt x="49789" y="46041"/>
                  <a:pt x="42910" y="44454"/>
                </a:cubicBezTo>
                <a:cubicBezTo>
                  <a:pt x="36031" y="42867"/>
                  <a:pt x="95298" y="-525"/>
                  <a:pt x="96885" y="4"/>
                </a:cubicBezTo>
                <a:cubicBezTo>
                  <a:pt x="98472" y="533"/>
                  <a:pt x="65664" y="35987"/>
                  <a:pt x="52435" y="47629"/>
                </a:cubicBezTo>
                <a:cubicBezTo>
                  <a:pt x="39206" y="59271"/>
                  <a:pt x="-9478" y="99487"/>
                  <a:pt x="1635" y="95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107C99E8-99C4-1838-B144-A3B819D3EC0D}"/>
              </a:ext>
            </a:extLst>
          </p:cNvPr>
          <p:cNvSpPr/>
          <p:nvPr/>
        </p:nvSpPr>
        <p:spPr>
          <a:xfrm>
            <a:off x="5575300" y="4578325"/>
            <a:ext cx="285751" cy="73102"/>
          </a:xfrm>
          <a:custGeom>
            <a:avLst/>
            <a:gdLst>
              <a:gd name="connsiteX0" fmla="*/ 0 w 285751"/>
              <a:gd name="connsiteY0" fmla="*/ 6375 h 73102"/>
              <a:gd name="connsiteX1" fmla="*/ 92075 w 285751"/>
              <a:gd name="connsiteY1" fmla="*/ 50825 h 73102"/>
              <a:gd name="connsiteX2" fmla="*/ 31750 w 285751"/>
              <a:gd name="connsiteY2" fmla="*/ 73050 h 73102"/>
              <a:gd name="connsiteX3" fmla="*/ 130175 w 285751"/>
              <a:gd name="connsiteY3" fmla="*/ 57175 h 73102"/>
              <a:gd name="connsiteX4" fmla="*/ 203200 w 285751"/>
              <a:gd name="connsiteY4" fmla="*/ 63525 h 73102"/>
              <a:gd name="connsiteX5" fmla="*/ 158750 w 285751"/>
              <a:gd name="connsiteY5" fmla="*/ 44475 h 73102"/>
              <a:gd name="connsiteX6" fmla="*/ 285750 w 285751"/>
              <a:gd name="connsiteY6" fmla="*/ 69875 h 73102"/>
              <a:gd name="connsiteX7" fmla="*/ 155575 w 285751"/>
              <a:gd name="connsiteY7" fmla="*/ 15900 h 73102"/>
              <a:gd name="connsiteX8" fmla="*/ 238125 w 285751"/>
              <a:gd name="connsiteY8" fmla="*/ 54000 h 73102"/>
              <a:gd name="connsiteX9" fmla="*/ 158750 w 285751"/>
              <a:gd name="connsiteY9" fmla="*/ 44475 h 73102"/>
              <a:gd name="connsiteX10" fmla="*/ 95250 w 285751"/>
              <a:gd name="connsiteY10" fmla="*/ 25 h 73102"/>
              <a:gd name="connsiteX11" fmla="*/ 123825 w 285751"/>
              <a:gd name="connsiteY11" fmla="*/ 38125 h 73102"/>
              <a:gd name="connsiteX12" fmla="*/ 92075 w 285751"/>
              <a:gd name="connsiteY12" fmla="*/ 44475 h 73102"/>
              <a:gd name="connsiteX13" fmla="*/ 0 w 285751"/>
              <a:gd name="connsiteY13" fmla="*/ 6375 h 7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5751" h="73102">
                <a:moveTo>
                  <a:pt x="0" y="6375"/>
                </a:moveTo>
                <a:cubicBezTo>
                  <a:pt x="0" y="7433"/>
                  <a:pt x="86783" y="39713"/>
                  <a:pt x="92075" y="50825"/>
                </a:cubicBezTo>
                <a:cubicBezTo>
                  <a:pt x="97367" y="61938"/>
                  <a:pt x="25400" y="71992"/>
                  <a:pt x="31750" y="73050"/>
                </a:cubicBezTo>
                <a:cubicBezTo>
                  <a:pt x="38100" y="74108"/>
                  <a:pt x="101600" y="58763"/>
                  <a:pt x="130175" y="57175"/>
                </a:cubicBezTo>
                <a:cubicBezTo>
                  <a:pt x="158750" y="55588"/>
                  <a:pt x="198438" y="65642"/>
                  <a:pt x="203200" y="63525"/>
                </a:cubicBezTo>
                <a:cubicBezTo>
                  <a:pt x="207962" y="61408"/>
                  <a:pt x="144992" y="43417"/>
                  <a:pt x="158750" y="44475"/>
                </a:cubicBezTo>
                <a:cubicBezTo>
                  <a:pt x="172508" y="45533"/>
                  <a:pt x="286279" y="74638"/>
                  <a:pt x="285750" y="69875"/>
                </a:cubicBezTo>
                <a:cubicBezTo>
                  <a:pt x="285221" y="65113"/>
                  <a:pt x="163512" y="18546"/>
                  <a:pt x="155575" y="15900"/>
                </a:cubicBezTo>
                <a:cubicBezTo>
                  <a:pt x="147638" y="13254"/>
                  <a:pt x="237596" y="49238"/>
                  <a:pt x="238125" y="54000"/>
                </a:cubicBezTo>
                <a:cubicBezTo>
                  <a:pt x="238654" y="58763"/>
                  <a:pt x="182562" y="53471"/>
                  <a:pt x="158750" y="44475"/>
                </a:cubicBezTo>
                <a:cubicBezTo>
                  <a:pt x="134938" y="35479"/>
                  <a:pt x="101071" y="1083"/>
                  <a:pt x="95250" y="25"/>
                </a:cubicBezTo>
                <a:cubicBezTo>
                  <a:pt x="89429" y="-1033"/>
                  <a:pt x="124354" y="30717"/>
                  <a:pt x="123825" y="38125"/>
                </a:cubicBezTo>
                <a:cubicBezTo>
                  <a:pt x="123296" y="45533"/>
                  <a:pt x="111654" y="49237"/>
                  <a:pt x="92075" y="44475"/>
                </a:cubicBezTo>
                <a:cubicBezTo>
                  <a:pt x="72496" y="39713"/>
                  <a:pt x="0" y="5317"/>
                  <a:pt x="0" y="6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4A48B6E8-F114-16A8-8F3B-44FF01CB99FD}"/>
              </a:ext>
            </a:extLst>
          </p:cNvPr>
          <p:cNvSpPr/>
          <p:nvPr/>
        </p:nvSpPr>
        <p:spPr>
          <a:xfrm>
            <a:off x="5524399" y="4508349"/>
            <a:ext cx="254114" cy="115289"/>
          </a:xfrm>
          <a:custGeom>
            <a:avLst/>
            <a:gdLst>
              <a:gd name="connsiteX0" fmla="*/ 101 w 254114"/>
              <a:gd name="connsiteY0" fmla="*/ 16026 h 115289"/>
              <a:gd name="connsiteX1" fmla="*/ 130276 w 254114"/>
              <a:gd name="connsiteY1" fmla="*/ 114451 h 115289"/>
              <a:gd name="connsiteX2" fmla="*/ 111226 w 254114"/>
              <a:gd name="connsiteY2" fmla="*/ 63651 h 115289"/>
              <a:gd name="connsiteX3" fmla="*/ 177901 w 254114"/>
              <a:gd name="connsiteY3" fmla="*/ 66826 h 115289"/>
              <a:gd name="connsiteX4" fmla="*/ 168376 w 254114"/>
              <a:gd name="connsiteY4" fmla="*/ 54126 h 115289"/>
              <a:gd name="connsiteX5" fmla="*/ 254101 w 254114"/>
              <a:gd name="connsiteY5" fmla="*/ 108101 h 115289"/>
              <a:gd name="connsiteX6" fmla="*/ 174726 w 254114"/>
              <a:gd name="connsiteY6" fmla="*/ 57301 h 115289"/>
              <a:gd name="connsiteX7" fmla="*/ 142976 w 254114"/>
              <a:gd name="connsiteY7" fmla="*/ 47776 h 115289"/>
              <a:gd name="connsiteX8" fmla="*/ 114401 w 254114"/>
              <a:gd name="connsiteY8" fmla="*/ 38251 h 115289"/>
              <a:gd name="connsiteX9" fmla="*/ 79476 w 254114"/>
              <a:gd name="connsiteY9" fmla="*/ 151 h 115289"/>
              <a:gd name="connsiteX10" fmla="*/ 139801 w 254114"/>
              <a:gd name="connsiteY10" fmla="*/ 54126 h 115289"/>
              <a:gd name="connsiteX11" fmla="*/ 123926 w 254114"/>
              <a:gd name="connsiteY11" fmla="*/ 85876 h 115289"/>
              <a:gd name="connsiteX12" fmla="*/ 82651 w 254114"/>
              <a:gd name="connsiteY12" fmla="*/ 41426 h 115289"/>
              <a:gd name="connsiteX13" fmla="*/ 108051 w 254114"/>
              <a:gd name="connsiteY13" fmla="*/ 89051 h 115289"/>
              <a:gd name="connsiteX14" fmla="*/ 101 w 254114"/>
              <a:gd name="connsiteY14" fmla="*/ 16026 h 11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4114" h="115289">
                <a:moveTo>
                  <a:pt x="101" y="16026"/>
                </a:moveTo>
                <a:cubicBezTo>
                  <a:pt x="3805" y="20259"/>
                  <a:pt x="111755" y="106514"/>
                  <a:pt x="130276" y="114451"/>
                </a:cubicBezTo>
                <a:cubicBezTo>
                  <a:pt x="148797" y="122388"/>
                  <a:pt x="103289" y="71588"/>
                  <a:pt x="111226" y="63651"/>
                </a:cubicBezTo>
                <a:cubicBezTo>
                  <a:pt x="119163" y="55714"/>
                  <a:pt x="177901" y="66826"/>
                  <a:pt x="177901" y="66826"/>
                </a:cubicBezTo>
                <a:cubicBezTo>
                  <a:pt x="187426" y="65239"/>
                  <a:pt x="155676" y="47247"/>
                  <a:pt x="168376" y="54126"/>
                </a:cubicBezTo>
                <a:cubicBezTo>
                  <a:pt x="181076" y="61005"/>
                  <a:pt x="253043" y="107572"/>
                  <a:pt x="254101" y="108101"/>
                </a:cubicBezTo>
                <a:cubicBezTo>
                  <a:pt x="255159" y="108630"/>
                  <a:pt x="193247" y="67355"/>
                  <a:pt x="174726" y="57301"/>
                </a:cubicBezTo>
                <a:cubicBezTo>
                  <a:pt x="156205" y="47247"/>
                  <a:pt x="153030" y="50951"/>
                  <a:pt x="142976" y="47776"/>
                </a:cubicBezTo>
                <a:cubicBezTo>
                  <a:pt x="132922" y="44601"/>
                  <a:pt x="124984" y="46188"/>
                  <a:pt x="114401" y="38251"/>
                </a:cubicBezTo>
                <a:cubicBezTo>
                  <a:pt x="103818" y="30314"/>
                  <a:pt x="75243" y="-2495"/>
                  <a:pt x="79476" y="151"/>
                </a:cubicBezTo>
                <a:cubicBezTo>
                  <a:pt x="83709" y="2797"/>
                  <a:pt x="132393" y="39839"/>
                  <a:pt x="139801" y="54126"/>
                </a:cubicBezTo>
                <a:cubicBezTo>
                  <a:pt x="147209" y="68413"/>
                  <a:pt x="133451" y="87993"/>
                  <a:pt x="123926" y="85876"/>
                </a:cubicBezTo>
                <a:cubicBezTo>
                  <a:pt x="114401" y="83759"/>
                  <a:pt x="85297" y="40897"/>
                  <a:pt x="82651" y="41426"/>
                </a:cubicBezTo>
                <a:cubicBezTo>
                  <a:pt x="80005" y="41955"/>
                  <a:pt x="120751" y="88522"/>
                  <a:pt x="108051" y="89051"/>
                </a:cubicBezTo>
                <a:cubicBezTo>
                  <a:pt x="95351" y="89580"/>
                  <a:pt x="-3603" y="11793"/>
                  <a:pt x="101" y="16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451A9E56-D17C-4483-990C-101CF6DAA926}"/>
              </a:ext>
            </a:extLst>
          </p:cNvPr>
          <p:cNvSpPr/>
          <p:nvPr/>
        </p:nvSpPr>
        <p:spPr>
          <a:xfrm>
            <a:off x="5640741" y="4524027"/>
            <a:ext cx="230155" cy="131282"/>
          </a:xfrm>
          <a:custGeom>
            <a:avLst/>
            <a:gdLst>
              <a:gd name="connsiteX0" fmla="*/ 29809 w 230155"/>
              <a:gd name="connsiteY0" fmla="*/ 60673 h 131282"/>
              <a:gd name="connsiteX1" fmla="*/ 106009 w 230155"/>
              <a:gd name="connsiteY1" fmla="*/ 73373 h 131282"/>
              <a:gd name="connsiteX2" fmla="*/ 1234 w 230155"/>
              <a:gd name="connsiteY2" fmla="*/ 348 h 131282"/>
              <a:gd name="connsiteX3" fmla="*/ 191734 w 230155"/>
              <a:gd name="connsiteY3" fmla="*/ 108298 h 131282"/>
              <a:gd name="connsiteX4" fmla="*/ 159984 w 230155"/>
              <a:gd name="connsiteY4" fmla="*/ 82898 h 131282"/>
              <a:gd name="connsiteX5" fmla="*/ 229834 w 230155"/>
              <a:gd name="connsiteY5" fmla="*/ 130523 h 131282"/>
              <a:gd name="connsiteX6" fmla="*/ 182209 w 230155"/>
              <a:gd name="connsiteY6" fmla="*/ 108298 h 131282"/>
              <a:gd name="connsiteX7" fmla="*/ 96484 w 230155"/>
              <a:gd name="connsiteY7" fmla="*/ 57498 h 131282"/>
              <a:gd name="connsiteX8" fmla="*/ 115534 w 230155"/>
              <a:gd name="connsiteY8" fmla="*/ 70198 h 131282"/>
              <a:gd name="connsiteX9" fmla="*/ 29809 w 230155"/>
              <a:gd name="connsiteY9" fmla="*/ 60673 h 1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155" h="131282">
                <a:moveTo>
                  <a:pt x="29809" y="60673"/>
                </a:moveTo>
                <a:cubicBezTo>
                  <a:pt x="28222" y="61202"/>
                  <a:pt x="110772" y="83427"/>
                  <a:pt x="106009" y="73373"/>
                </a:cubicBezTo>
                <a:cubicBezTo>
                  <a:pt x="101247" y="63319"/>
                  <a:pt x="-13053" y="-5473"/>
                  <a:pt x="1234" y="348"/>
                </a:cubicBezTo>
                <a:cubicBezTo>
                  <a:pt x="15521" y="6169"/>
                  <a:pt x="165276" y="94540"/>
                  <a:pt x="191734" y="108298"/>
                </a:cubicBezTo>
                <a:cubicBezTo>
                  <a:pt x="218192" y="122056"/>
                  <a:pt x="153634" y="79194"/>
                  <a:pt x="159984" y="82898"/>
                </a:cubicBezTo>
                <a:cubicBezTo>
                  <a:pt x="166334" y="86602"/>
                  <a:pt x="226130" y="126290"/>
                  <a:pt x="229834" y="130523"/>
                </a:cubicBezTo>
                <a:cubicBezTo>
                  <a:pt x="233538" y="134756"/>
                  <a:pt x="204434" y="120469"/>
                  <a:pt x="182209" y="108298"/>
                </a:cubicBezTo>
                <a:cubicBezTo>
                  <a:pt x="159984" y="96127"/>
                  <a:pt x="96484" y="57498"/>
                  <a:pt x="96484" y="57498"/>
                </a:cubicBezTo>
                <a:cubicBezTo>
                  <a:pt x="85372" y="51148"/>
                  <a:pt x="121355" y="67552"/>
                  <a:pt x="115534" y="70198"/>
                </a:cubicBezTo>
                <a:cubicBezTo>
                  <a:pt x="109713" y="72844"/>
                  <a:pt x="31396" y="60144"/>
                  <a:pt x="29809" y="60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A382894C-7A5C-D585-58E7-3C66AF1DA0F7}"/>
              </a:ext>
            </a:extLst>
          </p:cNvPr>
          <p:cNvSpPr/>
          <p:nvPr/>
        </p:nvSpPr>
        <p:spPr>
          <a:xfrm>
            <a:off x="5395668" y="4698649"/>
            <a:ext cx="71728" cy="413104"/>
          </a:xfrm>
          <a:custGeom>
            <a:avLst/>
            <a:gdLst>
              <a:gd name="connsiteX0" fmla="*/ 17707 w 71728"/>
              <a:gd name="connsiteY0" fmla="*/ 351 h 413104"/>
              <a:gd name="connsiteX1" fmla="*/ 17707 w 71728"/>
              <a:gd name="connsiteY1" fmla="*/ 251176 h 413104"/>
              <a:gd name="connsiteX2" fmla="*/ 17707 w 71728"/>
              <a:gd name="connsiteY2" fmla="*/ 206726 h 413104"/>
              <a:gd name="connsiteX3" fmla="*/ 49457 w 71728"/>
              <a:gd name="connsiteY3" fmla="*/ 327376 h 413104"/>
              <a:gd name="connsiteX4" fmla="*/ 30407 w 71728"/>
              <a:gd name="connsiteY4" fmla="*/ 381351 h 413104"/>
              <a:gd name="connsiteX5" fmla="*/ 71682 w 71728"/>
              <a:gd name="connsiteY5" fmla="*/ 349601 h 413104"/>
              <a:gd name="connsiteX6" fmla="*/ 20882 w 71728"/>
              <a:gd name="connsiteY6" fmla="*/ 413101 h 413104"/>
              <a:gd name="connsiteX7" fmla="*/ 55807 w 71728"/>
              <a:gd name="connsiteY7" fmla="*/ 346426 h 413104"/>
              <a:gd name="connsiteX8" fmla="*/ 49457 w 71728"/>
              <a:gd name="connsiteY8" fmla="*/ 279751 h 413104"/>
              <a:gd name="connsiteX9" fmla="*/ 17707 w 71728"/>
              <a:gd name="connsiteY9" fmla="*/ 209901 h 413104"/>
              <a:gd name="connsiteX10" fmla="*/ 11357 w 71728"/>
              <a:gd name="connsiteY10" fmla="*/ 263876 h 413104"/>
              <a:gd name="connsiteX11" fmla="*/ 1832 w 71728"/>
              <a:gd name="connsiteY11" fmla="*/ 121001 h 413104"/>
              <a:gd name="connsiteX12" fmla="*/ 1832 w 71728"/>
              <a:gd name="connsiteY12" fmla="*/ 194026 h 413104"/>
              <a:gd name="connsiteX13" fmla="*/ 17707 w 71728"/>
              <a:gd name="connsiteY13" fmla="*/ 351 h 41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728" h="413104">
                <a:moveTo>
                  <a:pt x="17707" y="351"/>
                </a:moveTo>
                <a:cubicBezTo>
                  <a:pt x="20353" y="9876"/>
                  <a:pt x="17707" y="251176"/>
                  <a:pt x="17707" y="251176"/>
                </a:cubicBezTo>
                <a:cubicBezTo>
                  <a:pt x="17707" y="285572"/>
                  <a:pt x="12415" y="194026"/>
                  <a:pt x="17707" y="206726"/>
                </a:cubicBezTo>
                <a:cubicBezTo>
                  <a:pt x="22999" y="219426"/>
                  <a:pt x="47340" y="298272"/>
                  <a:pt x="49457" y="327376"/>
                </a:cubicBezTo>
                <a:cubicBezTo>
                  <a:pt x="51574" y="356480"/>
                  <a:pt x="26703" y="377647"/>
                  <a:pt x="30407" y="381351"/>
                </a:cubicBezTo>
                <a:cubicBezTo>
                  <a:pt x="34111" y="385055"/>
                  <a:pt x="73269" y="344309"/>
                  <a:pt x="71682" y="349601"/>
                </a:cubicBezTo>
                <a:cubicBezTo>
                  <a:pt x="70095" y="354893"/>
                  <a:pt x="23528" y="413630"/>
                  <a:pt x="20882" y="413101"/>
                </a:cubicBezTo>
                <a:cubicBezTo>
                  <a:pt x="18236" y="412572"/>
                  <a:pt x="51045" y="368651"/>
                  <a:pt x="55807" y="346426"/>
                </a:cubicBezTo>
                <a:cubicBezTo>
                  <a:pt x="60570" y="324201"/>
                  <a:pt x="55807" y="302505"/>
                  <a:pt x="49457" y="279751"/>
                </a:cubicBezTo>
                <a:cubicBezTo>
                  <a:pt x="43107" y="256997"/>
                  <a:pt x="24057" y="212547"/>
                  <a:pt x="17707" y="209901"/>
                </a:cubicBezTo>
                <a:cubicBezTo>
                  <a:pt x="11357" y="207255"/>
                  <a:pt x="14003" y="278693"/>
                  <a:pt x="11357" y="263876"/>
                </a:cubicBezTo>
                <a:cubicBezTo>
                  <a:pt x="8711" y="249059"/>
                  <a:pt x="3419" y="132643"/>
                  <a:pt x="1832" y="121001"/>
                </a:cubicBezTo>
                <a:cubicBezTo>
                  <a:pt x="245" y="109359"/>
                  <a:pt x="-1343" y="209901"/>
                  <a:pt x="1832" y="194026"/>
                </a:cubicBezTo>
                <a:cubicBezTo>
                  <a:pt x="5007" y="178151"/>
                  <a:pt x="15061" y="-9174"/>
                  <a:pt x="17707" y="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438D9A71-1FCC-1F9E-5AE6-59AA5D724DEC}"/>
              </a:ext>
            </a:extLst>
          </p:cNvPr>
          <p:cNvSpPr/>
          <p:nvPr/>
        </p:nvSpPr>
        <p:spPr>
          <a:xfrm>
            <a:off x="5327641" y="4727462"/>
            <a:ext cx="69869" cy="352745"/>
          </a:xfrm>
          <a:custGeom>
            <a:avLst/>
            <a:gdLst>
              <a:gd name="connsiteX0" fmla="*/ 69859 w 69869"/>
              <a:gd name="connsiteY0" fmla="*/ 113 h 352745"/>
              <a:gd name="connsiteX1" fmla="*/ 47634 w 69869"/>
              <a:gd name="connsiteY1" fmla="*/ 142988 h 352745"/>
              <a:gd name="connsiteX2" fmla="*/ 47634 w 69869"/>
              <a:gd name="connsiteY2" fmla="*/ 219188 h 352745"/>
              <a:gd name="connsiteX3" fmla="*/ 60334 w 69869"/>
              <a:gd name="connsiteY3" fmla="*/ 193788 h 352745"/>
              <a:gd name="connsiteX4" fmla="*/ 34934 w 69869"/>
              <a:gd name="connsiteY4" fmla="*/ 308088 h 352745"/>
              <a:gd name="connsiteX5" fmla="*/ 38109 w 69869"/>
              <a:gd name="connsiteY5" fmla="*/ 352538 h 352745"/>
              <a:gd name="connsiteX6" fmla="*/ 31759 w 69869"/>
              <a:gd name="connsiteY6" fmla="*/ 320788 h 352745"/>
              <a:gd name="connsiteX7" fmla="*/ 9 w 69869"/>
              <a:gd name="connsiteY7" fmla="*/ 235063 h 352745"/>
              <a:gd name="connsiteX8" fmla="*/ 28584 w 69869"/>
              <a:gd name="connsiteY8" fmla="*/ 295388 h 352745"/>
              <a:gd name="connsiteX9" fmla="*/ 47634 w 69869"/>
              <a:gd name="connsiteY9" fmla="*/ 231888 h 352745"/>
              <a:gd name="connsiteX10" fmla="*/ 19059 w 69869"/>
              <a:gd name="connsiteY10" fmla="*/ 133463 h 352745"/>
              <a:gd name="connsiteX11" fmla="*/ 47634 w 69869"/>
              <a:gd name="connsiteY11" fmla="*/ 174738 h 352745"/>
              <a:gd name="connsiteX12" fmla="*/ 28584 w 69869"/>
              <a:gd name="connsiteY12" fmla="*/ 57263 h 352745"/>
              <a:gd name="connsiteX13" fmla="*/ 44459 w 69869"/>
              <a:gd name="connsiteY13" fmla="*/ 117588 h 352745"/>
              <a:gd name="connsiteX14" fmla="*/ 69859 w 69869"/>
              <a:gd name="connsiteY14" fmla="*/ 113 h 352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869" h="352745">
                <a:moveTo>
                  <a:pt x="69859" y="113"/>
                </a:moveTo>
                <a:cubicBezTo>
                  <a:pt x="70388" y="4346"/>
                  <a:pt x="51338" y="106476"/>
                  <a:pt x="47634" y="142988"/>
                </a:cubicBezTo>
                <a:cubicBezTo>
                  <a:pt x="43930" y="179500"/>
                  <a:pt x="45517" y="210721"/>
                  <a:pt x="47634" y="219188"/>
                </a:cubicBezTo>
                <a:cubicBezTo>
                  <a:pt x="49751" y="227655"/>
                  <a:pt x="62451" y="178971"/>
                  <a:pt x="60334" y="193788"/>
                </a:cubicBezTo>
                <a:cubicBezTo>
                  <a:pt x="58217" y="208605"/>
                  <a:pt x="38638" y="281630"/>
                  <a:pt x="34934" y="308088"/>
                </a:cubicBezTo>
                <a:cubicBezTo>
                  <a:pt x="31230" y="334546"/>
                  <a:pt x="38638" y="350421"/>
                  <a:pt x="38109" y="352538"/>
                </a:cubicBezTo>
                <a:cubicBezTo>
                  <a:pt x="37580" y="354655"/>
                  <a:pt x="38109" y="340367"/>
                  <a:pt x="31759" y="320788"/>
                </a:cubicBezTo>
                <a:cubicBezTo>
                  <a:pt x="25409" y="301209"/>
                  <a:pt x="538" y="239296"/>
                  <a:pt x="9" y="235063"/>
                </a:cubicBezTo>
                <a:cubicBezTo>
                  <a:pt x="-520" y="230830"/>
                  <a:pt x="20646" y="295917"/>
                  <a:pt x="28584" y="295388"/>
                </a:cubicBezTo>
                <a:cubicBezTo>
                  <a:pt x="36521" y="294859"/>
                  <a:pt x="49221" y="258875"/>
                  <a:pt x="47634" y="231888"/>
                </a:cubicBezTo>
                <a:cubicBezTo>
                  <a:pt x="46047" y="204901"/>
                  <a:pt x="19059" y="142988"/>
                  <a:pt x="19059" y="133463"/>
                </a:cubicBezTo>
                <a:cubicBezTo>
                  <a:pt x="19059" y="123938"/>
                  <a:pt x="46047" y="187438"/>
                  <a:pt x="47634" y="174738"/>
                </a:cubicBezTo>
                <a:cubicBezTo>
                  <a:pt x="49221" y="162038"/>
                  <a:pt x="29113" y="66788"/>
                  <a:pt x="28584" y="57263"/>
                </a:cubicBezTo>
                <a:cubicBezTo>
                  <a:pt x="28055" y="47738"/>
                  <a:pt x="37580" y="123409"/>
                  <a:pt x="44459" y="117588"/>
                </a:cubicBezTo>
                <a:cubicBezTo>
                  <a:pt x="51338" y="111767"/>
                  <a:pt x="69330" y="-4120"/>
                  <a:pt x="69859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13533E4F-DBBE-FD03-C94A-F9A714875DAE}"/>
              </a:ext>
            </a:extLst>
          </p:cNvPr>
          <p:cNvSpPr/>
          <p:nvPr/>
        </p:nvSpPr>
        <p:spPr>
          <a:xfrm>
            <a:off x="5381502" y="4987925"/>
            <a:ext cx="22348" cy="96509"/>
          </a:xfrm>
          <a:custGeom>
            <a:avLst/>
            <a:gdLst>
              <a:gd name="connsiteX0" fmla="*/ 22348 w 22348"/>
              <a:gd name="connsiteY0" fmla="*/ 0 h 96509"/>
              <a:gd name="connsiteX1" fmla="*/ 123 w 22348"/>
              <a:gd name="connsiteY1" fmla="*/ 95250 h 96509"/>
              <a:gd name="connsiteX2" fmla="*/ 12823 w 22348"/>
              <a:gd name="connsiteY2" fmla="*/ 57150 h 96509"/>
              <a:gd name="connsiteX3" fmla="*/ 22348 w 22348"/>
              <a:gd name="connsiteY3" fmla="*/ 0 h 96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48" h="96509">
                <a:moveTo>
                  <a:pt x="22348" y="0"/>
                </a:moveTo>
                <a:cubicBezTo>
                  <a:pt x="12029" y="42862"/>
                  <a:pt x="1710" y="85725"/>
                  <a:pt x="123" y="95250"/>
                </a:cubicBezTo>
                <a:cubicBezTo>
                  <a:pt x="-1465" y="104775"/>
                  <a:pt x="12823" y="57150"/>
                  <a:pt x="12823" y="57150"/>
                </a:cubicBezTo>
                <a:lnTo>
                  <a:pt x="2234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7C308D0F-F59D-78E0-6E78-6E506D11F614}"/>
              </a:ext>
            </a:extLst>
          </p:cNvPr>
          <p:cNvSpPr/>
          <p:nvPr/>
        </p:nvSpPr>
        <p:spPr>
          <a:xfrm>
            <a:off x="5387817" y="5076470"/>
            <a:ext cx="75003" cy="143351"/>
          </a:xfrm>
          <a:custGeom>
            <a:avLst/>
            <a:gdLst>
              <a:gd name="connsiteX0" fmla="*/ 9683 w 75003"/>
              <a:gd name="connsiteY0" fmla="*/ 355 h 143351"/>
              <a:gd name="connsiteX1" fmla="*/ 70008 w 75003"/>
              <a:gd name="connsiteY1" fmla="*/ 79730 h 143351"/>
              <a:gd name="connsiteX2" fmla="*/ 66833 w 75003"/>
              <a:gd name="connsiteY2" fmla="*/ 67030 h 143351"/>
              <a:gd name="connsiteX3" fmla="*/ 28733 w 75003"/>
              <a:gd name="connsiteY3" fmla="*/ 117830 h 143351"/>
              <a:gd name="connsiteX4" fmla="*/ 158 w 75003"/>
              <a:gd name="connsiteY4" fmla="*/ 143230 h 143351"/>
              <a:gd name="connsiteX5" fmla="*/ 41433 w 75003"/>
              <a:gd name="connsiteY5" fmla="*/ 108305 h 143351"/>
              <a:gd name="connsiteX6" fmla="*/ 73183 w 75003"/>
              <a:gd name="connsiteY6" fmla="*/ 86080 h 143351"/>
              <a:gd name="connsiteX7" fmla="*/ 63658 w 75003"/>
              <a:gd name="connsiteY7" fmla="*/ 51155 h 143351"/>
              <a:gd name="connsiteX8" fmla="*/ 9683 w 75003"/>
              <a:gd name="connsiteY8" fmla="*/ 355 h 14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03" h="143351">
                <a:moveTo>
                  <a:pt x="9683" y="355"/>
                </a:moveTo>
                <a:cubicBezTo>
                  <a:pt x="10741" y="5117"/>
                  <a:pt x="70008" y="79730"/>
                  <a:pt x="70008" y="79730"/>
                </a:cubicBezTo>
                <a:cubicBezTo>
                  <a:pt x="79533" y="90843"/>
                  <a:pt x="73712" y="60680"/>
                  <a:pt x="66833" y="67030"/>
                </a:cubicBezTo>
                <a:cubicBezTo>
                  <a:pt x="59954" y="73380"/>
                  <a:pt x="39845" y="105130"/>
                  <a:pt x="28733" y="117830"/>
                </a:cubicBezTo>
                <a:cubicBezTo>
                  <a:pt x="17621" y="130530"/>
                  <a:pt x="-1959" y="144818"/>
                  <a:pt x="158" y="143230"/>
                </a:cubicBezTo>
                <a:cubicBezTo>
                  <a:pt x="2275" y="141642"/>
                  <a:pt x="29262" y="117830"/>
                  <a:pt x="41433" y="108305"/>
                </a:cubicBezTo>
                <a:cubicBezTo>
                  <a:pt x="53604" y="98780"/>
                  <a:pt x="69479" y="95605"/>
                  <a:pt x="73183" y="86080"/>
                </a:cubicBezTo>
                <a:cubicBezTo>
                  <a:pt x="76887" y="76555"/>
                  <a:pt x="72654" y="62267"/>
                  <a:pt x="63658" y="51155"/>
                </a:cubicBezTo>
                <a:cubicBezTo>
                  <a:pt x="54662" y="40043"/>
                  <a:pt x="8625" y="-4407"/>
                  <a:pt x="9683" y="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744D4AF4-3507-4043-5DAF-14F265F4D58C}"/>
              </a:ext>
            </a:extLst>
          </p:cNvPr>
          <p:cNvSpPr/>
          <p:nvPr/>
        </p:nvSpPr>
        <p:spPr>
          <a:xfrm>
            <a:off x="5355015" y="5063038"/>
            <a:ext cx="61607" cy="163290"/>
          </a:xfrm>
          <a:custGeom>
            <a:avLst/>
            <a:gdLst>
              <a:gd name="connsiteX0" fmla="*/ 61535 w 61607"/>
              <a:gd name="connsiteY0" fmla="*/ 1087 h 163290"/>
              <a:gd name="connsiteX1" fmla="*/ 13910 w 61607"/>
              <a:gd name="connsiteY1" fmla="*/ 36012 h 163290"/>
              <a:gd name="connsiteX2" fmla="*/ 32960 w 61607"/>
              <a:gd name="connsiteY2" fmla="*/ 112212 h 163290"/>
              <a:gd name="connsiteX3" fmla="*/ 4385 w 61607"/>
              <a:gd name="connsiteY3" fmla="*/ 96337 h 163290"/>
              <a:gd name="connsiteX4" fmla="*/ 48835 w 61607"/>
              <a:gd name="connsiteY4" fmla="*/ 163012 h 163290"/>
              <a:gd name="connsiteX5" fmla="*/ 26610 w 61607"/>
              <a:gd name="connsiteY5" fmla="*/ 121737 h 163290"/>
              <a:gd name="connsiteX6" fmla="*/ 1210 w 61607"/>
              <a:gd name="connsiteY6" fmla="*/ 74112 h 163290"/>
              <a:gd name="connsiteX7" fmla="*/ 61535 w 61607"/>
              <a:gd name="connsiteY7" fmla="*/ 1087 h 16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607" h="163290">
                <a:moveTo>
                  <a:pt x="61535" y="1087"/>
                </a:moveTo>
                <a:cubicBezTo>
                  <a:pt x="63652" y="-5263"/>
                  <a:pt x="18673" y="17491"/>
                  <a:pt x="13910" y="36012"/>
                </a:cubicBezTo>
                <a:cubicBezTo>
                  <a:pt x="9147" y="54533"/>
                  <a:pt x="34547" y="102158"/>
                  <a:pt x="32960" y="112212"/>
                </a:cubicBezTo>
                <a:cubicBezTo>
                  <a:pt x="31373" y="122266"/>
                  <a:pt x="1739" y="87870"/>
                  <a:pt x="4385" y="96337"/>
                </a:cubicBezTo>
                <a:cubicBezTo>
                  <a:pt x="7031" y="104804"/>
                  <a:pt x="45131" y="158779"/>
                  <a:pt x="48835" y="163012"/>
                </a:cubicBezTo>
                <a:cubicBezTo>
                  <a:pt x="52539" y="167245"/>
                  <a:pt x="26610" y="121737"/>
                  <a:pt x="26610" y="121737"/>
                </a:cubicBezTo>
                <a:cubicBezTo>
                  <a:pt x="18672" y="106920"/>
                  <a:pt x="-5669" y="95278"/>
                  <a:pt x="1210" y="74112"/>
                </a:cubicBezTo>
                <a:cubicBezTo>
                  <a:pt x="8089" y="52946"/>
                  <a:pt x="59418" y="7437"/>
                  <a:pt x="61535" y="1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894E306E-6DBB-AEAF-4692-6C614FF3AE32}"/>
              </a:ext>
            </a:extLst>
          </p:cNvPr>
          <p:cNvSpPr/>
          <p:nvPr/>
        </p:nvSpPr>
        <p:spPr>
          <a:xfrm>
            <a:off x="5285186" y="5019222"/>
            <a:ext cx="99624" cy="142422"/>
          </a:xfrm>
          <a:custGeom>
            <a:avLst/>
            <a:gdLst>
              <a:gd name="connsiteX0" fmla="*/ 99614 w 99624"/>
              <a:gd name="connsiteY0" fmla="*/ 38553 h 142422"/>
              <a:gd name="connsiteX1" fmla="*/ 1189 w 99624"/>
              <a:gd name="connsiteY1" fmla="*/ 140153 h 142422"/>
              <a:gd name="connsiteX2" fmla="*/ 42464 w 99624"/>
              <a:gd name="connsiteY2" fmla="*/ 111578 h 142422"/>
              <a:gd name="connsiteX3" fmla="*/ 32939 w 99624"/>
              <a:gd name="connsiteY3" fmla="*/ 105228 h 142422"/>
              <a:gd name="connsiteX4" fmla="*/ 23414 w 99624"/>
              <a:gd name="connsiteY4" fmla="*/ 60778 h 142422"/>
              <a:gd name="connsiteX5" fmla="*/ 48814 w 99624"/>
              <a:gd name="connsiteY5" fmla="*/ 453 h 142422"/>
              <a:gd name="connsiteX6" fmla="*/ 32939 w 99624"/>
              <a:gd name="connsiteY6" fmla="*/ 35378 h 142422"/>
              <a:gd name="connsiteX7" fmla="*/ 20239 w 99624"/>
              <a:gd name="connsiteY7" fmla="*/ 76653 h 142422"/>
              <a:gd name="connsiteX8" fmla="*/ 29764 w 99624"/>
              <a:gd name="connsiteY8" fmla="*/ 108403 h 142422"/>
              <a:gd name="connsiteX9" fmla="*/ 7539 w 99624"/>
              <a:gd name="connsiteY9" fmla="*/ 127453 h 142422"/>
              <a:gd name="connsiteX10" fmla="*/ 99614 w 99624"/>
              <a:gd name="connsiteY10" fmla="*/ 38553 h 14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624" h="142422">
                <a:moveTo>
                  <a:pt x="99614" y="38553"/>
                </a:moveTo>
                <a:cubicBezTo>
                  <a:pt x="98556" y="40670"/>
                  <a:pt x="10714" y="127982"/>
                  <a:pt x="1189" y="140153"/>
                </a:cubicBezTo>
                <a:cubicBezTo>
                  <a:pt x="-8336" y="152324"/>
                  <a:pt x="42464" y="111578"/>
                  <a:pt x="42464" y="111578"/>
                </a:cubicBezTo>
                <a:cubicBezTo>
                  <a:pt x="47756" y="105757"/>
                  <a:pt x="36114" y="113695"/>
                  <a:pt x="32939" y="105228"/>
                </a:cubicBezTo>
                <a:cubicBezTo>
                  <a:pt x="29764" y="96761"/>
                  <a:pt x="20768" y="78241"/>
                  <a:pt x="23414" y="60778"/>
                </a:cubicBezTo>
                <a:cubicBezTo>
                  <a:pt x="26060" y="43315"/>
                  <a:pt x="47227" y="4686"/>
                  <a:pt x="48814" y="453"/>
                </a:cubicBezTo>
                <a:cubicBezTo>
                  <a:pt x="50401" y="-3780"/>
                  <a:pt x="37702" y="22678"/>
                  <a:pt x="32939" y="35378"/>
                </a:cubicBezTo>
                <a:cubicBezTo>
                  <a:pt x="28176" y="48078"/>
                  <a:pt x="20768" y="64482"/>
                  <a:pt x="20239" y="76653"/>
                </a:cubicBezTo>
                <a:cubicBezTo>
                  <a:pt x="19710" y="88824"/>
                  <a:pt x="31881" y="99936"/>
                  <a:pt x="29764" y="108403"/>
                </a:cubicBezTo>
                <a:cubicBezTo>
                  <a:pt x="27647" y="116870"/>
                  <a:pt x="-4103" y="135391"/>
                  <a:pt x="7539" y="127453"/>
                </a:cubicBezTo>
                <a:cubicBezTo>
                  <a:pt x="19181" y="119516"/>
                  <a:pt x="100672" y="36436"/>
                  <a:pt x="99614" y="38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9B415D62-6A5F-357A-C3CA-B79972374360}"/>
              </a:ext>
            </a:extLst>
          </p:cNvPr>
          <p:cNvSpPr/>
          <p:nvPr/>
        </p:nvSpPr>
        <p:spPr>
          <a:xfrm>
            <a:off x="5191057" y="5102037"/>
            <a:ext cx="184298" cy="111319"/>
          </a:xfrm>
          <a:custGeom>
            <a:avLst/>
            <a:gdLst>
              <a:gd name="connsiteX0" fmla="*/ 68 w 184298"/>
              <a:gd name="connsiteY0" fmla="*/ 95438 h 111319"/>
              <a:gd name="connsiteX1" fmla="*/ 82618 w 184298"/>
              <a:gd name="connsiteY1" fmla="*/ 79563 h 111319"/>
              <a:gd name="connsiteX2" fmla="*/ 149293 w 184298"/>
              <a:gd name="connsiteY2" fmla="*/ 111313 h 111319"/>
              <a:gd name="connsiteX3" fmla="*/ 146118 w 184298"/>
              <a:gd name="connsiteY3" fmla="*/ 76388 h 111319"/>
              <a:gd name="connsiteX4" fmla="*/ 146118 w 184298"/>
              <a:gd name="connsiteY4" fmla="*/ 47813 h 111319"/>
              <a:gd name="connsiteX5" fmla="*/ 184218 w 184298"/>
              <a:gd name="connsiteY5" fmla="*/ 188 h 111319"/>
              <a:gd name="connsiteX6" fmla="*/ 155643 w 184298"/>
              <a:gd name="connsiteY6" fmla="*/ 31938 h 111319"/>
              <a:gd name="connsiteX7" fmla="*/ 136593 w 184298"/>
              <a:gd name="connsiteY7" fmla="*/ 50988 h 111319"/>
              <a:gd name="connsiteX8" fmla="*/ 139768 w 184298"/>
              <a:gd name="connsiteY8" fmla="*/ 95438 h 111319"/>
              <a:gd name="connsiteX9" fmla="*/ 108018 w 184298"/>
              <a:gd name="connsiteY9" fmla="*/ 60513 h 111319"/>
              <a:gd name="connsiteX10" fmla="*/ 82618 w 184298"/>
              <a:gd name="connsiteY10" fmla="*/ 44638 h 111319"/>
              <a:gd name="connsiteX11" fmla="*/ 9593 w 184298"/>
              <a:gd name="connsiteY11" fmla="*/ 44638 h 111319"/>
              <a:gd name="connsiteX12" fmla="*/ 66743 w 184298"/>
              <a:gd name="connsiteY12" fmla="*/ 60513 h 111319"/>
              <a:gd name="connsiteX13" fmla="*/ 68 w 184298"/>
              <a:gd name="connsiteY13" fmla="*/ 95438 h 11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298" h="111319">
                <a:moveTo>
                  <a:pt x="68" y="95438"/>
                </a:moveTo>
                <a:cubicBezTo>
                  <a:pt x="2714" y="98613"/>
                  <a:pt x="57747" y="76917"/>
                  <a:pt x="82618" y="79563"/>
                </a:cubicBezTo>
                <a:cubicBezTo>
                  <a:pt x="107489" y="82209"/>
                  <a:pt x="138710" y="111842"/>
                  <a:pt x="149293" y="111313"/>
                </a:cubicBezTo>
                <a:cubicBezTo>
                  <a:pt x="159876" y="110784"/>
                  <a:pt x="146647" y="86971"/>
                  <a:pt x="146118" y="76388"/>
                </a:cubicBezTo>
                <a:cubicBezTo>
                  <a:pt x="145589" y="65805"/>
                  <a:pt x="139768" y="60513"/>
                  <a:pt x="146118" y="47813"/>
                </a:cubicBezTo>
                <a:cubicBezTo>
                  <a:pt x="152468" y="35113"/>
                  <a:pt x="182631" y="2834"/>
                  <a:pt x="184218" y="188"/>
                </a:cubicBezTo>
                <a:cubicBezTo>
                  <a:pt x="185806" y="-2458"/>
                  <a:pt x="163581" y="23471"/>
                  <a:pt x="155643" y="31938"/>
                </a:cubicBezTo>
                <a:cubicBezTo>
                  <a:pt x="147706" y="40405"/>
                  <a:pt x="139239" y="40405"/>
                  <a:pt x="136593" y="50988"/>
                </a:cubicBezTo>
                <a:cubicBezTo>
                  <a:pt x="133947" y="61571"/>
                  <a:pt x="144530" y="93851"/>
                  <a:pt x="139768" y="95438"/>
                </a:cubicBezTo>
                <a:cubicBezTo>
                  <a:pt x="135006" y="97025"/>
                  <a:pt x="117543" y="68980"/>
                  <a:pt x="108018" y="60513"/>
                </a:cubicBezTo>
                <a:cubicBezTo>
                  <a:pt x="98493" y="52046"/>
                  <a:pt x="99022" y="47284"/>
                  <a:pt x="82618" y="44638"/>
                </a:cubicBezTo>
                <a:cubicBezTo>
                  <a:pt x="66214" y="41992"/>
                  <a:pt x="12239" y="41992"/>
                  <a:pt x="9593" y="44638"/>
                </a:cubicBezTo>
                <a:cubicBezTo>
                  <a:pt x="6947" y="47284"/>
                  <a:pt x="61451" y="54163"/>
                  <a:pt x="66743" y="60513"/>
                </a:cubicBezTo>
                <a:cubicBezTo>
                  <a:pt x="72035" y="66863"/>
                  <a:pt x="-2578" y="92263"/>
                  <a:pt x="68" y="95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0EFD925F-5CD6-06E7-6781-7737E3727C46}"/>
              </a:ext>
            </a:extLst>
          </p:cNvPr>
          <p:cNvSpPr/>
          <p:nvPr/>
        </p:nvSpPr>
        <p:spPr>
          <a:xfrm>
            <a:off x="5372089" y="5111724"/>
            <a:ext cx="235068" cy="127162"/>
          </a:xfrm>
          <a:custGeom>
            <a:avLst/>
            <a:gdLst>
              <a:gd name="connsiteX0" fmla="*/ 11 w 235068"/>
              <a:gd name="connsiteY0" fmla="*/ 101626 h 127162"/>
              <a:gd name="connsiteX1" fmla="*/ 92086 w 235068"/>
              <a:gd name="connsiteY1" fmla="*/ 79401 h 127162"/>
              <a:gd name="connsiteX2" fmla="*/ 107961 w 235068"/>
              <a:gd name="connsiteY2" fmla="*/ 47651 h 127162"/>
              <a:gd name="connsiteX3" fmla="*/ 98436 w 235068"/>
              <a:gd name="connsiteY3" fmla="*/ 26 h 127162"/>
              <a:gd name="connsiteX4" fmla="*/ 114311 w 235068"/>
              <a:gd name="connsiteY4" fmla="*/ 41301 h 127162"/>
              <a:gd name="connsiteX5" fmla="*/ 136536 w 235068"/>
              <a:gd name="connsiteY5" fmla="*/ 69876 h 127162"/>
              <a:gd name="connsiteX6" fmla="*/ 168286 w 235068"/>
              <a:gd name="connsiteY6" fmla="*/ 98451 h 127162"/>
              <a:gd name="connsiteX7" fmla="*/ 158761 w 235068"/>
              <a:gd name="connsiteY7" fmla="*/ 111151 h 127162"/>
              <a:gd name="connsiteX8" fmla="*/ 234961 w 235068"/>
              <a:gd name="connsiteY8" fmla="*/ 127026 h 127162"/>
              <a:gd name="connsiteX9" fmla="*/ 139711 w 235068"/>
              <a:gd name="connsiteY9" fmla="*/ 101626 h 127162"/>
              <a:gd name="connsiteX10" fmla="*/ 146061 w 235068"/>
              <a:gd name="connsiteY10" fmla="*/ 123851 h 127162"/>
              <a:gd name="connsiteX11" fmla="*/ 120661 w 235068"/>
              <a:gd name="connsiteY11" fmla="*/ 69876 h 127162"/>
              <a:gd name="connsiteX12" fmla="*/ 98436 w 235068"/>
              <a:gd name="connsiteY12" fmla="*/ 44476 h 127162"/>
              <a:gd name="connsiteX13" fmla="*/ 98436 w 235068"/>
              <a:gd name="connsiteY13" fmla="*/ 73051 h 127162"/>
              <a:gd name="connsiteX14" fmla="*/ 11 w 235068"/>
              <a:gd name="connsiteY14" fmla="*/ 101626 h 12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068" h="127162">
                <a:moveTo>
                  <a:pt x="11" y="101626"/>
                </a:moveTo>
                <a:cubicBezTo>
                  <a:pt x="-1047" y="102684"/>
                  <a:pt x="74094" y="88397"/>
                  <a:pt x="92086" y="79401"/>
                </a:cubicBezTo>
                <a:cubicBezTo>
                  <a:pt x="110078" y="70405"/>
                  <a:pt x="106903" y="60880"/>
                  <a:pt x="107961" y="47651"/>
                </a:cubicBezTo>
                <a:cubicBezTo>
                  <a:pt x="109019" y="34422"/>
                  <a:pt x="97378" y="1084"/>
                  <a:pt x="98436" y="26"/>
                </a:cubicBezTo>
                <a:cubicBezTo>
                  <a:pt x="99494" y="-1032"/>
                  <a:pt x="107961" y="29659"/>
                  <a:pt x="114311" y="41301"/>
                </a:cubicBezTo>
                <a:cubicBezTo>
                  <a:pt x="120661" y="52943"/>
                  <a:pt x="127540" y="60351"/>
                  <a:pt x="136536" y="69876"/>
                </a:cubicBezTo>
                <a:cubicBezTo>
                  <a:pt x="145532" y="79401"/>
                  <a:pt x="164582" y="91572"/>
                  <a:pt x="168286" y="98451"/>
                </a:cubicBezTo>
                <a:cubicBezTo>
                  <a:pt x="171990" y="105330"/>
                  <a:pt x="147649" y="106389"/>
                  <a:pt x="158761" y="111151"/>
                </a:cubicBezTo>
                <a:cubicBezTo>
                  <a:pt x="169873" y="115913"/>
                  <a:pt x="238136" y="128613"/>
                  <a:pt x="234961" y="127026"/>
                </a:cubicBezTo>
                <a:cubicBezTo>
                  <a:pt x="231786" y="125439"/>
                  <a:pt x="154528" y="102155"/>
                  <a:pt x="139711" y="101626"/>
                </a:cubicBezTo>
                <a:cubicBezTo>
                  <a:pt x="124894" y="101097"/>
                  <a:pt x="149236" y="129143"/>
                  <a:pt x="146061" y="123851"/>
                </a:cubicBezTo>
                <a:cubicBezTo>
                  <a:pt x="142886" y="118559"/>
                  <a:pt x="128598" y="83105"/>
                  <a:pt x="120661" y="69876"/>
                </a:cubicBezTo>
                <a:cubicBezTo>
                  <a:pt x="112724" y="56647"/>
                  <a:pt x="102140" y="43947"/>
                  <a:pt x="98436" y="44476"/>
                </a:cubicBezTo>
                <a:cubicBezTo>
                  <a:pt x="94732" y="45005"/>
                  <a:pt x="107961" y="63526"/>
                  <a:pt x="98436" y="73051"/>
                </a:cubicBezTo>
                <a:cubicBezTo>
                  <a:pt x="88911" y="82576"/>
                  <a:pt x="1069" y="100568"/>
                  <a:pt x="11" y="101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6EFDBEF6-11AF-34AF-FF59-A300D53D66BD}"/>
              </a:ext>
            </a:extLst>
          </p:cNvPr>
          <p:cNvSpPr/>
          <p:nvPr/>
        </p:nvSpPr>
        <p:spPr>
          <a:xfrm>
            <a:off x="5111750" y="5076799"/>
            <a:ext cx="123994" cy="188871"/>
          </a:xfrm>
          <a:custGeom>
            <a:avLst/>
            <a:gdLst>
              <a:gd name="connsiteX0" fmla="*/ 123825 w 123994"/>
              <a:gd name="connsiteY0" fmla="*/ 26 h 188871"/>
              <a:gd name="connsiteX1" fmla="*/ 57150 w 123994"/>
              <a:gd name="connsiteY1" fmla="*/ 92101 h 188871"/>
              <a:gd name="connsiteX2" fmla="*/ 50800 w 123994"/>
              <a:gd name="connsiteY2" fmla="*/ 136551 h 188871"/>
              <a:gd name="connsiteX3" fmla="*/ 41275 w 123994"/>
              <a:gd name="connsiteY3" fmla="*/ 82576 h 188871"/>
              <a:gd name="connsiteX4" fmla="*/ 47625 w 123994"/>
              <a:gd name="connsiteY4" fmla="*/ 187351 h 188871"/>
              <a:gd name="connsiteX5" fmla="*/ 34925 w 123994"/>
              <a:gd name="connsiteY5" fmla="*/ 139726 h 188871"/>
              <a:gd name="connsiteX6" fmla="*/ 0 w 123994"/>
              <a:gd name="connsiteY6" fmla="*/ 69876 h 188871"/>
              <a:gd name="connsiteX7" fmla="*/ 34925 w 123994"/>
              <a:gd name="connsiteY7" fmla="*/ 101626 h 188871"/>
              <a:gd name="connsiteX8" fmla="*/ 123825 w 123994"/>
              <a:gd name="connsiteY8" fmla="*/ 26 h 18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994" h="188871">
                <a:moveTo>
                  <a:pt x="123825" y="26"/>
                </a:moveTo>
                <a:cubicBezTo>
                  <a:pt x="127529" y="-1561"/>
                  <a:pt x="69321" y="69347"/>
                  <a:pt x="57150" y="92101"/>
                </a:cubicBezTo>
                <a:cubicBezTo>
                  <a:pt x="44979" y="114855"/>
                  <a:pt x="53446" y="138139"/>
                  <a:pt x="50800" y="136551"/>
                </a:cubicBezTo>
                <a:cubicBezTo>
                  <a:pt x="48154" y="134964"/>
                  <a:pt x="41804" y="74109"/>
                  <a:pt x="41275" y="82576"/>
                </a:cubicBezTo>
                <a:cubicBezTo>
                  <a:pt x="40746" y="91043"/>
                  <a:pt x="48683" y="177826"/>
                  <a:pt x="47625" y="187351"/>
                </a:cubicBezTo>
                <a:cubicBezTo>
                  <a:pt x="46567" y="196876"/>
                  <a:pt x="42863" y="159305"/>
                  <a:pt x="34925" y="139726"/>
                </a:cubicBezTo>
                <a:cubicBezTo>
                  <a:pt x="26987" y="120147"/>
                  <a:pt x="0" y="76226"/>
                  <a:pt x="0" y="69876"/>
                </a:cubicBezTo>
                <a:cubicBezTo>
                  <a:pt x="0" y="63526"/>
                  <a:pt x="14287" y="110622"/>
                  <a:pt x="34925" y="101626"/>
                </a:cubicBezTo>
                <a:cubicBezTo>
                  <a:pt x="55562" y="92630"/>
                  <a:pt x="120121" y="1613"/>
                  <a:pt x="123825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2ADA125F-5332-786B-EA8D-F659888AC6E8}"/>
              </a:ext>
            </a:extLst>
          </p:cNvPr>
          <p:cNvSpPr/>
          <p:nvPr/>
        </p:nvSpPr>
        <p:spPr>
          <a:xfrm>
            <a:off x="5470507" y="5057621"/>
            <a:ext cx="130313" cy="190703"/>
          </a:xfrm>
          <a:custGeom>
            <a:avLst/>
            <a:gdLst>
              <a:gd name="connsiteX0" fmla="*/ 18 w 130313"/>
              <a:gd name="connsiteY0" fmla="*/ 117629 h 190703"/>
              <a:gd name="connsiteX1" fmla="*/ 50818 w 130313"/>
              <a:gd name="connsiteY1" fmla="*/ 57304 h 190703"/>
              <a:gd name="connsiteX2" fmla="*/ 88918 w 130313"/>
              <a:gd name="connsiteY2" fmla="*/ 108104 h 190703"/>
              <a:gd name="connsiteX3" fmla="*/ 88918 w 130313"/>
              <a:gd name="connsiteY3" fmla="*/ 66829 h 190703"/>
              <a:gd name="connsiteX4" fmla="*/ 123843 w 130313"/>
              <a:gd name="connsiteY4" fmla="*/ 133504 h 190703"/>
              <a:gd name="connsiteX5" fmla="*/ 82568 w 130313"/>
              <a:gd name="connsiteY5" fmla="*/ 190654 h 190703"/>
              <a:gd name="connsiteX6" fmla="*/ 127018 w 130313"/>
              <a:gd name="connsiteY6" fmla="*/ 143029 h 190703"/>
              <a:gd name="connsiteX7" fmla="*/ 123843 w 130313"/>
              <a:gd name="connsiteY7" fmla="*/ 117629 h 190703"/>
              <a:gd name="connsiteX8" fmla="*/ 98443 w 130313"/>
              <a:gd name="connsiteY8" fmla="*/ 82704 h 190703"/>
              <a:gd name="connsiteX9" fmla="*/ 123843 w 130313"/>
              <a:gd name="connsiteY9" fmla="*/ 127154 h 190703"/>
              <a:gd name="connsiteX10" fmla="*/ 25418 w 130313"/>
              <a:gd name="connsiteY10" fmla="*/ 168429 h 190703"/>
              <a:gd name="connsiteX11" fmla="*/ 107968 w 130313"/>
              <a:gd name="connsiteY11" fmla="*/ 108104 h 190703"/>
              <a:gd name="connsiteX12" fmla="*/ 66693 w 130313"/>
              <a:gd name="connsiteY12" fmla="*/ 44604 h 190703"/>
              <a:gd name="connsiteX13" fmla="*/ 31768 w 130313"/>
              <a:gd name="connsiteY13" fmla="*/ 154 h 190703"/>
              <a:gd name="connsiteX14" fmla="*/ 44468 w 130313"/>
              <a:gd name="connsiteY14" fmla="*/ 31904 h 190703"/>
              <a:gd name="connsiteX15" fmla="*/ 18 w 130313"/>
              <a:gd name="connsiteY15" fmla="*/ 117629 h 19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313" h="190703">
                <a:moveTo>
                  <a:pt x="18" y="117629"/>
                </a:moveTo>
                <a:cubicBezTo>
                  <a:pt x="1076" y="121862"/>
                  <a:pt x="36001" y="58891"/>
                  <a:pt x="50818" y="57304"/>
                </a:cubicBezTo>
                <a:cubicBezTo>
                  <a:pt x="65635" y="55717"/>
                  <a:pt x="82568" y="106516"/>
                  <a:pt x="88918" y="108104"/>
                </a:cubicBezTo>
                <a:cubicBezTo>
                  <a:pt x="95268" y="109691"/>
                  <a:pt x="83097" y="62596"/>
                  <a:pt x="88918" y="66829"/>
                </a:cubicBezTo>
                <a:cubicBezTo>
                  <a:pt x="94739" y="71062"/>
                  <a:pt x="124901" y="112867"/>
                  <a:pt x="123843" y="133504"/>
                </a:cubicBezTo>
                <a:cubicBezTo>
                  <a:pt x="122785" y="154141"/>
                  <a:pt x="82039" y="189067"/>
                  <a:pt x="82568" y="190654"/>
                </a:cubicBezTo>
                <a:cubicBezTo>
                  <a:pt x="83097" y="192241"/>
                  <a:pt x="120139" y="155200"/>
                  <a:pt x="127018" y="143029"/>
                </a:cubicBezTo>
                <a:cubicBezTo>
                  <a:pt x="133897" y="130858"/>
                  <a:pt x="128606" y="127683"/>
                  <a:pt x="123843" y="117629"/>
                </a:cubicBezTo>
                <a:cubicBezTo>
                  <a:pt x="119081" y="107575"/>
                  <a:pt x="98443" y="81117"/>
                  <a:pt x="98443" y="82704"/>
                </a:cubicBezTo>
                <a:cubicBezTo>
                  <a:pt x="98443" y="84291"/>
                  <a:pt x="136014" y="112867"/>
                  <a:pt x="123843" y="127154"/>
                </a:cubicBezTo>
                <a:cubicBezTo>
                  <a:pt x="111672" y="141441"/>
                  <a:pt x="28064" y="171604"/>
                  <a:pt x="25418" y="168429"/>
                </a:cubicBezTo>
                <a:cubicBezTo>
                  <a:pt x="22772" y="165254"/>
                  <a:pt x="101089" y="128741"/>
                  <a:pt x="107968" y="108104"/>
                </a:cubicBezTo>
                <a:cubicBezTo>
                  <a:pt x="114847" y="87467"/>
                  <a:pt x="79393" y="62596"/>
                  <a:pt x="66693" y="44604"/>
                </a:cubicBezTo>
                <a:cubicBezTo>
                  <a:pt x="53993" y="26612"/>
                  <a:pt x="35472" y="2271"/>
                  <a:pt x="31768" y="154"/>
                </a:cubicBezTo>
                <a:cubicBezTo>
                  <a:pt x="28064" y="-1963"/>
                  <a:pt x="46055" y="18146"/>
                  <a:pt x="44468" y="31904"/>
                </a:cubicBezTo>
                <a:cubicBezTo>
                  <a:pt x="42881" y="45662"/>
                  <a:pt x="-1040" y="113396"/>
                  <a:pt x="18" y="117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F9F0FF6F-6AA9-064F-4EF8-9000CCE6D25A}"/>
              </a:ext>
            </a:extLst>
          </p:cNvPr>
          <p:cNvSpPr/>
          <p:nvPr/>
        </p:nvSpPr>
        <p:spPr>
          <a:xfrm>
            <a:off x="5250562" y="4558952"/>
            <a:ext cx="126388" cy="248694"/>
          </a:xfrm>
          <a:custGeom>
            <a:avLst/>
            <a:gdLst>
              <a:gd name="connsiteX0" fmla="*/ 42163 w 126388"/>
              <a:gd name="connsiteY0" fmla="*/ 348 h 248694"/>
              <a:gd name="connsiteX1" fmla="*/ 70738 w 126388"/>
              <a:gd name="connsiteY1" fmla="*/ 120998 h 248694"/>
              <a:gd name="connsiteX2" fmla="*/ 48513 w 126388"/>
              <a:gd name="connsiteY2" fmla="*/ 101948 h 248694"/>
              <a:gd name="connsiteX3" fmla="*/ 121538 w 126388"/>
              <a:gd name="connsiteY3" fmla="*/ 152748 h 248694"/>
              <a:gd name="connsiteX4" fmla="*/ 118363 w 126388"/>
              <a:gd name="connsiteY4" fmla="*/ 216248 h 248694"/>
              <a:gd name="connsiteX5" fmla="*/ 108838 w 126388"/>
              <a:gd name="connsiteY5" fmla="*/ 247998 h 248694"/>
              <a:gd name="connsiteX6" fmla="*/ 108838 w 126388"/>
              <a:gd name="connsiteY6" fmla="*/ 187673 h 248694"/>
              <a:gd name="connsiteX7" fmla="*/ 99313 w 126388"/>
              <a:gd name="connsiteY7" fmla="*/ 159098 h 248694"/>
              <a:gd name="connsiteX8" fmla="*/ 42163 w 126388"/>
              <a:gd name="connsiteY8" fmla="*/ 133698 h 248694"/>
              <a:gd name="connsiteX9" fmla="*/ 108838 w 126388"/>
              <a:gd name="connsiteY9" fmla="*/ 149573 h 248694"/>
              <a:gd name="connsiteX10" fmla="*/ 96138 w 126388"/>
              <a:gd name="connsiteY10" fmla="*/ 124173 h 248694"/>
              <a:gd name="connsiteX11" fmla="*/ 888 w 126388"/>
              <a:gd name="connsiteY11" fmla="*/ 63848 h 248694"/>
              <a:gd name="connsiteX12" fmla="*/ 48513 w 126388"/>
              <a:gd name="connsiteY12" fmla="*/ 82898 h 248694"/>
              <a:gd name="connsiteX13" fmla="*/ 42163 w 126388"/>
              <a:gd name="connsiteY13" fmla="*/ 348 h 24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6388" h="248694">
                <a:moveTo>
                  <a:pt x="42163" y="348"/>
                </a:moveTo>
                <a:cubicBezTo>
                  <a:pt x="45867" y="6698"/>
                  <a:pt x="69680" y="104065"/>
                  <a:pt x="70738" y="120998"/>
                </a:cubicBezTo>
                <a:cubicBezTo>
                  <a:pt x="71796" y="137931"/>
                  <a:pt x="40046" y="96656"/>
                  <a:pt x="48513" y="101948"/>
                </a:cubicBezTo>
                <a:cubicBezTo>
                  <a:pt x="56980" y="107240"/>
                  <a:pt x="109896" y="133698"/>
                  <a:pt x="121538" y="152748"/>
                </a:cubicBezTo>
                <a:cubicBezTo>
                  <a:pt x="133180" y="171798"/>
                  <a:pt x="120480" y="200373"/>
                  <a:pt x="118363" y="216248"/>
                </a:cubicBezTo>
                <a:cubicBezTo>
                  <a:pt x="116246" y="232123"/>
                  <a:pt x="110425" y="252760"/>
                  <a:pt x="108838" y="247998"/>
                </a:cubicBezTo>
                <a:cubicBezTo>
                  <a:pt x="107251" y="243236"/>
                  <a:pt x="110425" y="202490"/>
                  <a:pt x="108838" y="187673"/>
                </a:cubicBezTo>
                <a:cubicBezTo>
                  <a:pt x="107251" y="172856"/>
                  <a:pt x="110425" y="168094"/>
                  <a:pt x="99313" y="159098"/>
                </a:cubicBezTo>
                <a:cubicBezTo>
                  <a:pt x="88201" y="150102"/>
                  <a:pt x="40576" y="135285"/>
                  <a:pt x="42163" y="133698"/>
                </a:cubicBezTo>
                <a:cubicBezTo>
                  <a:pt x="43750" y="132111"/>
                  <a:pt x="99842" y="151160"/>
                  <a:pt x="108838" y="149573"/>
                </a:cubicBezTo>
                <a:cubicBezTo>
                  <a:pt x="117834" y="147986"/>
                  <a:pt x="114130" y="138461"/>
                  <a:pt x="96138" y="124173"/>
                </a:cubicBezTo>
                <a:cubicBezTo>
                  <a:pt x="78146" y="109885"/>
                  <a:pt x="8826" y="70727"/>
                  <a:pt x="888" y="63848"/>
                </a:cubicBezTo>
                <a:cubicBezTo>
                  <a:pt x="-7050" y="56969"/>
                  <a:pt x="40576" y="89248"/>
                  <a:pt x="48513" y="82898"/>
                </a:cubicBezTo>
                <a:cubicBezTo>
                  <a:pt x="56450" y="76548"/>
                  <a:pt x="38459" y="-6002"/>
                  <a:pt x="42163" y="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06A11C69-5B8F-CAAC-45D0-801CBC6D6839}"/>
              </a:ext>
            </a:extLst>
          </p:cNvPr>
          <p:cNvSpPr/>
          <p:nvPr/>
        </p:nvSpPr>
        <p:spPr>
          <a:xfrm>
            <a:off x="5295874" y="5165108"/>
            <a:ext cx="165544" cy="108680"/>
          </a:xfrm>
          <a:custGeom>
            <a:avLst/>
            <a:gdLst>
              <a:gd name="connsiteX0" fmla="*/ 26 w 165544"/>
              <a:gd name="connsiteY0" fmla="*/ 41892 h 108680"/>
              <a:gd name="connsiteX1" fmla="*/ 92101 w 165544"/>
              <a:gd name="connsiteY1" fmla="*/ 73642 h 108680"/>
              <a:gd name="connsiteX2" fmla="*/ 133376 w 165544"/>
              <a:gd name="connsiteY2" fmla="*/ 79992 h 108680"/>
              <a:gd name="connsiteX3" fmla="*/ 161951 w 165544"/>
              <a:gd name="connsiteY3" fmla="*/ 51417 h 108680"/>
              <a:gd name="connsiteX4" fmla="*/ 165126 w 165544"/>
              <a:gd name="connsiteY4" fmla="*/ 617 h 108680"/>
              <a:gd name="connsiteX5" fmla="*/ 161951 w 165544"/>
              <a:gd name="connsiteY5" fmla="*/ 26017 h 108680"/>
              <a:gd name="connsiteX6" fmla="*/ 142901 w 165544"/>
              <a:gd name="connsiteY6" fmla="*/ 67292 h 108680"/>
              <a:gd name="connsiteX7" fmla="*/ 117501 w 165544"/>
              <a:gd name="connsiteY7" fmla="*/ 67292 h 108680"/>
              <a:gd name="connsiteX8" fmla="*/ 107976 w 165544"/>
              <a:gd name="connsiteY8" fmla="*/ 108567 h 108680"/>
              <a:gd name="connsiteX9" fmla="*/ 107976 w 165544"/>
              <a:gd name="connsiteY9" fmla="*/ 79992 h 108680"/>
              <a:gd name="connsiteX10" fmla="*/ 101626 w 165544"/>
              <a:gd name="connsiteY10" fmla="*/ 92692 h 108680"/>
              <a:gd name="connsiteX11" fmla="*/ 26 w 165544"/>
              <a:gd name="connsiteY11" fmla="*/ 41892 h 10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544" h="108680">
                <a:moveTo>
                  <a:pt x="26" y="41892"/>
                </a:moveTo>
                <a:cubicBezTo>
                  <a:pt x="-1561" y="38717"/>
                  <a:pt x="69876" y="67292"/>
                  <a:pt x="92101" y="73642"/>
                </a:cubicBezTo>
                <a:cubicBezTo>
                  <a:pt x="114326" y="79992"/>
                  <a:pt x="121734" y="83696"/>
                  <a:pt x="133376" y="79992"/>
                </a:cubicBezTo>
                <a:cubicBezTo>
                  <a:pt x="145018" y="76288"/>
                  <a:pt x="156659" y="64646"/>
                  <a:pt x="161951" y="51417"/>
                </a:cubicBezTo>
                <a:cubicBezTo>
                  <a:pt x="167243" y="38188"/>
                  <a:pt x="165126" y="4850"/>
                  <a:pt x="165126" y="617"/>
                </a:cubicBezTo>
                <a:cubicBezTo>
                  <a:pt x="165126" y="-3616"/>
                  <a:pt x="165655" y="14905"/>
                  <a:pt x="161951" y="26017"/>
                </a:cubicBezTo>
                <a:cubicBezTo>
                  <a:pt x="158247" y="37129"/>
                  <a:pt x="150309" y="60413"/>
                  <a:pt x="142901" y="67292"/>
                </a:cubicBezTo>
                <a:cubicBezTo>
                  <a:pt x="135493" y="74171"/>
                  <a:pt x="123322" y="60413"/>
                  <a:pt x="117501" y="67292"/>
                </a:cubicBezTo>
                <a:cubicBezTo>
                  <a:pt x="111680" y="74171"/>
                  <a:pt x="109564" y="106450"/>
                  <a:pt x="107976" y="108567"/>
                </a:cubicBezTo>
                <a:cubicBezTo>
                  <a:pt x="106388" y="110684"/>
                  <a:pt x="109034" y="82638"/>
                  <a:pt x="107976" y="79992"/>
                </a:cubicBezTo>
                <a:cubicBezTo>
                  <a:pt x="106918" y="77346"/>
                  <a:pt x="114326" y="95867"/>
                  <a:pt x="101626" y="92692"/>
                </a:cubicBezTo>
                <a:cubicBezTo>
                  <a:pt x="88926" y="89517"/>
                  <a:pt x="1613" y="45067"/>
                  <a:pt x="26" y="418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C4180AF8-F10F-1164-D473-56C6549A68E4}"/>
              </a:ext>
            </a:extLst>
          </p:cNvPr>
          <p:cNvSpPr/>
          <p:nvPr/>
        </p:nvSpPr>
        <p:spPr>
          <a:xfrm>
            <a:off x="5156120" y="5181213"/>
            <a:ext cx="206593" cy="67193"/>
          </a:xfrm>
          <a:custGeom>
            <a:avLst/>
            <a:gdLst>
              <a:gd name="connsiteX0" fmla="*/ 80 w 206593"/>
              <a:gd name="connsiteY0" fmla="*/ 67062 h 67193"/>
              <a:gd name="connsiteX1" fmla="*/ 117555 w 206593"/>
              <a:gd name="connsiteY1" fmla="*/ 28962 h 67193"/>
              <a:gd name="connsiteX2" fmla="*/ 206455 w 206593"/>
              <a:gd name="connsiteY2" fmla="*/ 51187 h 67193"/>
              <a:gd name="connsiteX3" fmla="*/ 136605 w 206593"/>
              <a:gd name="connsiteY3" fmla="*/ 25787 h 67193"/>
              <a:gd name="connsiteX4" fmla="*/ 82630 w 206593"/>
              <a:gd name="connsiteY4" fmla="*/ 387 h 67193"/>
              <a:gd name="connsiteX5" fmla="*/ 98505 w 206593"/>
              <a:gd name="connsiteY5" fmla="*/ 13087 h 67193"/>
              <a:gd name="connsiteX6" fmla="*/ 80 w 206593"/>
              <a:gd name="connsiteY6" fmla="*/ 67062 h 67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593" h="67193">
                <a:moveTo>
                  <a:pt x="80" y="67062"/>
                </a:moveTo>
                <a:cubicBezTo>
                  <a:pt x="3255" y="69708"/>
                  <a:pt x="83159" y="31608"/>
                  <a:pt x="117555" y="28962"/>
                </a:cubicBezTo>
                <a:cubicBezTo>
                  <a:pt x="151951" y="26316"/>
                  <a:pt x="203280" y="51716"/>
                  <a:pt x="206455" y="51187"/>
                </a:cubicBezTo>
                <a:cubicBezTo>
                  <a:pt x="209630" y="50658"/>
                  <a:pt x="157243" y="34254"/>
                  <a:pt x="136605" y="25787"/>
                </a:cubicBezTo>
                <a:cubicBezTo>
                  <a:pt x="115967" y="17320"/>
                  <a:pt x="82630" y="387"/>
                  <a:pt x="82630" y="387"/>
                </a:cubicBezTo>
                <a:cubicBezTo>
                  <a:pt x="76280" y="-1730"/>
                  <a:pt x="108559" y="5150"/>
                  <a:pt x="98505" y="13087"/>
                </a:cubicBezTo>
                <a:cubicBezTo>
                  <a:pt x="88451" y="21024"/>
                  <a:pt x="-3095" y="64416"/>
                  <a:pt x="80" y="67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710B4543-A4C2-5BA6-FE0D-4AB89CB05C60}"/>
              </a:ext>
            </a:extLst>
          </p:cNvPr>
          <p:cNvSpPr/>
          <p:nvPr/>
        </p:nvSpPr>
        <p:spPr>
          <a:xfrm>
            <a:off x="5118090" y="5072973"/>
            <a:ext cx="200035" cy="80214"/>
          </a:xfrm>
          <a:custGeom>
            <a:avLst/>
            <a:gdLst>
              <a:gd name="connsiteX0" fmla="*/ 200035 w 200035"/>
              <a:gd name="connsiteY0" fmla="*/ 45127 h 80214"/>
              <a:gd name="connsiteX1" fmla="*/ 95260 w 200035"/>
              <a:gd name="connsiteY1" fmla="*/ 41952 h 80214"/>
              <a:gd name="connsiteX2" fmla="*/ 82560 w 200035"/>
              <a:gd name="connsiteY2" fmla="*/ 677 h 80214"/>
              <a:gd name="connsiteX3" fmla="*/ 10 w 200035"/>
              <a:gd name="connsiteY3" fmla="*/ 80052 h 80214"/>
              <a:gd name="connsiteX4" fmla="*/ 76210 w 200035"/>
              <a:gd name="connsiteY4" fmla="*/ 22902 h 80214"/>
              <a:gd name="connsiteX5" fmla="*/ 95260 w 200035"/>
              <a:gd name="connsiteY5" fmla="*/ 38777 h 80214"/>
              <a:gd name="connsiteX6" fmla="*/ 200035 w 200035"/>
              <a:gd name="connsiteY6" fmla="*/ 45127 h 8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035" h="80214">
                <a:moveTo>
                  <a:pt x="200035" y="45127"/>
                </a:moveTo>
                <a:cubicBezTo>
                  <a:pt x="200035" y="45656"/>
                  <a:pt x="114839" y="49360"/>
                  <a:pt x="95260" y="41952"/>
                </a:cubicBezTo>
                <a:cubicBezTo>
                  <a:pt x="75681" y="34544"/>
                  <a:pt x="98435" y="-5673"/>
                  <a:pt x="82560" y="677"/>
                </a:cubicBezTo>
                <a:cubicBezTo>
                  <a:pt x="66685" y="7027"/>
                  <a:pt x="1068" y="76348"/>
                  <a:pt x="10" y="80052"/>
                </a:cubicBezTo>
                <a:cubicBezTo>
                  <a:pt x="-1048" y="83756"/>
                  <a:pt x="76210" y="22902"/>
                  <a:pt x="76210" y="22902"/>
                </a:cubicBezTo>
                <a:cubicBezTo>
                  <a:pt x="92085" y="16023"/>
                  <a:pt x="79385" y="30840"/>
                  <a:pt x="95260" y="38777"/>
                </a:cubicBezTo>
                <a:cubicBezTo>
                  <a:pt x="111135" y="46714"/>
                  <a:pt x="200035" y="44598"/>
                  <a:pt x="200035" y="45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3200DE38-F7F0-4690-E8BA-3157AB2E8760}"/>
              </a:ext>
            </a:extLst>
          </p:cNvPr>
          <p:cNvSpPr/>
          <p:nvPr/>
        </p:nvSpPr>
        <p:spPr>
          <a:xfrm>
            <a:off x="5258575" y="4827943"/>
            <a:ext cx="64783" cy="296638"/>
          </a:xfrm>
          <a:custGeom>
            <a:avLst/>
            <a:gdLst>
              <a:gd name="connsiteX0" fmla="*/ 62725 w 64783"/>
              <a:gd name="connsiteY0" fmla="*/ 1232 h 296638"/>
              <a:gd name="connsiteX1" fmla="*/ 59550 w 64783"/>
              <a:gd name="connsiteY1" fmla="*/ 163157 h 296638"/>
              <a:gd name="connsiteX2" fmla="*/ 15100 w 64783"/>
              <a:gd name="connsiteY2" fmla="*/ 223482 h 296638"/>
              <a:gd name="connsiteX3" fmla="*/ 56375 w 64783"/>
              <a:gd name="connsiteY3" fmla="*/ 198082 h 296638"/>
              <a:gd name="connsiteX4" fmla="*/ 2400 w 64783"/>
              <a:gd name="connsiteY4" fmla="*/ 226657 h 296638"/>
              <a:gd name="connsiteX5" fmla="*/ 8750 w 64783"/>
              <a:gd name="connsiteY5" fmla="*/ 296507 h 296638"/>
              <a:gd name="connsiteX6" fmla="*/ 2400 w 64783"/>
              <a:gd name="connsiteY6" fmla="*/ 242532 h 296638"/>
              <a:gd name="connsiteX7" fmla="*/ 34150 w 64783"/>
              <a:gd name="connsiteY7" fmla="*/ 185382 h 296638"/>
              <a:gd name="connsiteX8" fmla="*/ 40500 w 64783"/>
              <a:gd name="connsiteY8" fmla="*/ 131407 h 296638"/>
              <a:gd name="connsiteX9" fmla="*/ 62725 w 64783"/>
              <a:gd name="connsiteY9" fmla="*/ 182207 h 296638"/>
              <a:gd name="connsiteX10" fmla="*/ 62725 w 64783"/>
              <a:gd name="connsiteY10" fmla="*/ 128232 h 296638"/>
              <a:gd name="connsiteX11" fmla="*/ 53200 w 64783"/>
              <a:gd name="connsiteY11" fmla="*/ 90132 h 296638"/>
              <a:gd name="connsiteX12" fmla="*/ 62725 w 64783"/>
              <a:gd name="connsiteY12" fmla="*/ 1232 h 296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783" h="296638">
                <a:moveTo>
                  <a:pt x="62725" y="1232"/>
                </a:moveTo>
                <a:cubicBezTo>
                  <a:pt x="63783" y="13403"/>
                  <a:pt x="67488" y="126115"/>
                  <a:pt x="59550" y="163157"/>
                </a:cubicBezTo>
                <a:cubicBezTo>
                  <a:pt x="51612" y="200199"/>
                  <a:pt x="15629" y="217661"/>
                  <a:pt x="15100" y="223482"/>
                </a:cubicBezTo>
                <a:cubicBezTo>
                  <a:pt x="14571" y="229303"/>
                  <a:pt x="58492" y="197553"/>
                  <a:pt x="56375" y="198082"/>
                </a:cubicBezTo>
                <a:cubicBezTo>
                  <a:pt x="54258" y="198611"/>
                  <a:pt x="10337" y="210253"/>
                  <a:pt x="2400" y="226657"/>
                </a:cubicBezTo>
                <a:cubicBezTo>
                  <a:pt x="-5538" y="243061"/>
                  <a:pt x="8750" y="293861"/>
                  <a:pt x="8750" y="296507"/>
                </a:cubicBezTo>
                <a:cubicBezTo>
                  <a:pt x="8750" y="299153"/>
                  <a:pt x="-1833" y="261053"/>
                  <a:pt x="2400" y="242532"/>
                </a:cubicBezTo>
                <a:cubicBezTo>
                  <a:pt x="6633" y="224011"/>
                  <a:pt x="27800" y="203903"/>
                  <a:pt x="34150" y="185382"/>
                </a:cubicBezTo>
                <a:cubicBezTo>
                  <a:pt x="40500" y="166861"/>
                  <a:pt x="35737" y="131936"/>
                  <a:pt x="40500" y="131407"/>
                </a:cubicBezTo>
                <a:cubicBezTo>
                  <a:pt x="45262" y="130878"/>
                  <a:pt x="59021" y="182736"/>
                  <a:pt x="62725" y="182207"/>
                </a:cubicBezTo>
                <a:cubicBezTo>
                  <a:pt x="66429" y="181678"/>
                  <a:pt x="64313" y="143578"/>
                  <a:pt x="62725" y="128232"/>
                </a:cubicBezTo>
                <a:cubicBezTo>
                  <a:pt x="61137" y="112886"/>
                  <a:pt x="53200" y="109711"/>
                  <a:pt x="53200" y="90132"/>
                </a:cubicBezTo>
                <a:cubicBezTo>
                  <a:pt x="53200" y="70553"/>
                  <a:pt x="61667" y="-10939"/>
                  <a:pt x="62725" y="1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4D683F38-5EA9-2E69-29AA-3BF66759E224}"/>
              </a:ext>
            </a:extLst>
          </p:cNvPr>
          <p:cNvSpPr/>
          <p:nvPr/>
        </p:nvSpPr>
        <p:spPr>
          <a:xfrm>
            <a:off x="5431820" y="4774818"/>
            <a:ext cx="64133" cy="327407"/>
          </a:xfrm>
          <a:custGeom>
            <a:avLst/>
            <a:gdLst>
              <a:gd name="connsiteX0" fmla="*/ 605 w 64133"/>
              <a:gd name="connsiteY0" fmla="*/ 382 h 327407"/>
              <a:gd name="connsiteX1" fmla="*/ 32355 w 64133"/>
              <a:gd name="connsiteY1" fmla="*/ 187707 h 327407"/>
              <a:gd name="connsiteX2" fmla="*/ 29180 w 64133"/>
              <a:gd name="connsiteY2" fmla="*/ 159132 h 327407"/>
              <a:gd name="connsiteX3" fmla="*/ 64105 w 64133"/>
              <a:gd name="connsiteY3" fmla="*/ 263907 h 327407"/>
              <a:gd name="connsiteX4" fmla="*/ 35530 w 64133"/>
              <a:gd name="connsiteY4" fmla="*/ 327407 h 327407"/>
              <a:gd name="connsiteX5" fmla="*/ 57755 w 64133"/>
              <a:gd name="connsiteY5" fmla="*/ 263907 h 327407"/>
              <a:gd name="connsiteX6" fmla="*/ 51405 w 64133"/>
              <a:gd name="connsiteY6" fmla="*/ 203582 h 327407"/>
              <a:gd name="connsiteX7" fmla="*/ 13305 w 64133"/>
              <a:gd name="connsiteY7" fmla="*/ 140082 h 327407"/>
              <a:gd name="connsiteX8" fmla="*/ 605 w 64133"/>
              <a:gd name="connsiteY8" fmla="*/ 382 h 32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133" h="327407">
                <a:moveTo>
                  <a:pt x="605" y="382"/>
                </a:moveTo>
                <a:cubicBezTo>
                  <a:pt x="3780" y="8320"/>
                  <a:pt x="27593" y="161249"/>
                  <a:pt x="32355" y="187707"/>
                </a:cubicBezTo>
                <a:cubicBezTo>
                  <a:pt x="37117" y="214165"/>
                  <a:pt x="23888" y="146432"/>
                  <a:pt x="29180" y="159132"/>
                </a:cubicBezTo>
                <a:cubicBezTo>
                  <a:pt x="34472" y="171832"/>
                  <a:pt x="63047" y="235861"/>
                  <a:pt x="64105" y="263907"/>
                </a:cubicBezTo>
                <a:cubicBezTo>
                  <a:pt x="65163" y="291953"/>
                  <a:pt x="36588" y="327407"/>
                  <a:pt x="35530" y="327407"/>
                </a:cubicBezTo>
                <a:cubicBezTo>
                  <a:pt x="34472" y="327407"/>
                  <a:pt x="55109" y="284544"/>
                  <a:pt x="57755" y="263907"/>
                </a:cubicBezTo>
                <a:cubicBezTo>
                  <a:pt x="60401" y="243270"/>
                  <a:pt x="58813" y="224219"/>
                  <a:pt x="51405" y="203582"/>
                </a:cubicBezTo>
                <a:cubicBezTo>
                  <a:pt x="43997" y="182945"/>
                  <a:pt x="19126" y="169715"/>
                  <a:pt x="13305" y="140082"/>
                </a:cubicBezTo>
                <a:cubicBezTo>
                  <a:pt x="7484" y="110449"/>
                  <a:pt x="-2570" y="-7556"/>
                  <a:pt x="605" y="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0FD3774A-97BC-1E98-6A98-B2E7C2466800}"/>
              </a:ext>
            </a:extLst>
          </p:cNvPr>
          <p:cNvSpPr/>
          <p:nvPr/>
        </p:nvSpPr>
        <p:spPr>
          <a:xfrm>
            <a:off x="4821090" y="4076134"/>
            <a:ext cx="224385" cy="264368"/>
          </a:xfrm>
          <a:custGeom>
            <a:avLst/>
            <a:gdLst>
              <a:gd name="connsiteX0" fmla="*/ 1735 w 224385"/>
              <a:gd name="connsiteY0" fmla="*/ 264091 h 264368"/>
              <a:gd name="connsiteX1" fmla="*/ 208110 w 224385"/>
              <a:gd name="connsiteY1" fmla="*/ 146616 h 264368"/>
              <a:gd name="connsiteX2" fmla="*/ 106510 w 224385"/>
              <a:gd name="connsiteY2" fmla="*/ 175191 h 264368"/>
              <a:gd name="connsiteX3" fmla="*/ 150960 w 224385"/>
              <a:gd name="connsiteY3" fmla="*/ 89466 h 264368"/>
              <a:gd name="connsiteX4" fmla="*/ 223985 w 224385"/>
              <a:gd name="connsiteY4" fmla="*/ 566 h 264368"/>
              <a:gd name="connsiteX5" fmla="*/ 116035 w 224385"/>
              <a:gd name="connsiteY5" fmla="*/ 133916 h 264368"/>
              <a:gd name="connsiteX6" fmla="*/ 109685 w 224385"/>
              <a:gd name="connsiteY6" fmla="*/ 178366 h 264368"/>
              <a:gd name="connsiteX7" fmla="*/ 1735 w 224385"/>
              <a:gd name="connsiteY7" fmla="*/ 264091 h 26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385" h="264368">
                <a:moveTo>
                  <a:pt x="1735" y="264091"/>
                </a:moveTo>
                <a:cubicBezTo>
                  <a:pt x="18139" y="258799"/>
                  <a:pt x="190648" y="161433"/>
                  <a:pt x="208110" y="146616"/>
                </a:cubicBezTo>
                <a:cubicBezTo>
                  <a:pt x="225572" y="131799"/>
                  <a:pt x="116035" y="184716"/>
                  <a:pt x="106510" y="175191"/>
                </a:cubicBezTo>
                <a:cubicBezTo>
                  <a:pt x="96985" y="165666"/>
                  <a:pt x="131381" y="118570"/>
                  <a:pt x="150960" y="89466"/>
                </a:cubicBezTo>
                <a:cubicBezTo>
                  <a:pt x="170539" y="60362"/>
                  <a:pt x="229806" y="-6842"/>
                  <a:pt x="223985" y="566"/>
                </a:cubicBezTo>
                <a:cubicBezTo>
                  <a:pt x="218164" y="7974"/>
                  <a:pt x="135085" y="104283"/>
                  <a:pt x="116035" y="133916"/>
                </a:cubicBezTo>
                <a:cubicBezTo>
                  <a:pt x="96985" y="163549"/>
                  <a:pt x="129264" y="159316"/>
                  <a:pt x="109685" y="178366"/>
                </a:cubicBezTo>
                <a:cubicBezTo>
                  <a:pt x="90106" y="197416"/>
                  <a:pt x="-14669" y="269383"/>
                  <a:pt x="1735" y="2640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FD3E721E-74EA-BDCD-7513-4A0F8BF38972}"/>
              </a:ext>
            </a:extLst>
          </p:cNvPr>
          <p:cNvSpPr/>
          <p:nvPr/>
        </p:nvSpPr>
        <p:spPr>
          <a:xfrm>
            <a:off x="4660859" y="4479925"/>
            <a:ext cx="101641" cy="281361"/>
          </a:xfrm>
          <a:custGeom>
            <a:avLst/>
            <a:gdLst>
              <a:gd name="connsiteX0" fmla="*/ 101641 w 101641"/>
              <a:gd name="connsiteY0" fmla="*/ 0 h 281361"/>
              <a:gd name="connsiteX1" fmla="*/ 60366 w 101641"/>
              <a:gd name="connsiteY1" fmla="*/ 120650 h 281361"/>
              <a:gd name="connsiteX2" fmla="*/ 44491 w 101641"/>
              <a:gd name="connsiteY2" fmla="*/ 200025 h 281361"/>
              <a:gd name="connsiteX3" fmla="*/ 38141 w 101641"/>
              <a:gd name="connsiteY3" fmla="*/ 139700 h 281361"/>
              <a:gd name="connsiteX4" fmla="*/ 22266 w 101641"/>
              <a:gd name="connsiteY4" fmla="*/ 279400 h 281361"/>
              <a:gd name="connsiteX5" fmla="*/ 22266 w 101641"/>
              <a:gd name="connsiteY5" fmla="*/ 209550 h 281361"/>
              <a:gd name="connsiteX6" fmla="*/ 41 w 101641"/>
              <a:gd name="connsiteY6" fmla="*/ 44450 h 281361"/>
              <a:gd name="connsiteX7" fmla="*/ 28616 w 101641"/>
              <a:gd name="connsiteY7" fmla="*/ 149225 h 281361"/>
              <a:gd name="connsiteX8" fmla="*/ 47666 w 101641"/>
              <a:gd name="connsiteY8" fmla="*/ 98425 h 281361"/>
              <a:gd name="connsiteX9" fmla="*/ 101641 w 101641"/>
              <a:gd name="connsiteY9" fmla="*/ 0 h 28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641" h="281361">
                <a:moveTo>
                  <a:pt x="101641" y="0"/>
                </a:moveTo>
                <a:cubicBezTo>
                  <a:pt x="85766" y="43656"/>
                  <a:pt x="69891" y="87313"/>
                  <a:pt x="60366" y="120650"/>
                </a:cubicBezTo>
                <a:cubicBezTo>
                  <a:pt x="50841" y="153988"/>
                  <a:pt x="48195" y="196850"/>
                  <a:pt x="44491" y="200025"/>
                </a:cubicBezTo>
                <a:cubicBezTo>
                  <a:pt x="40787" y="203200"/>
                  <a:pt x="41845" y="126471"/>
                  <a:pt x="38141" y="139700"/>
                </a:cubicBezTo>
                <a:cubicBezTo>
                  <a:pt x="34437" y="152929"/>
                  <a:pt x="24912" y="267758"/>
                  <a:pt x="22266" y="279400"/>
                </a:cubicBezTo>
                <a:cubicBezTo>
                  <a:pt x="19620" y="291042"/>
                  <a:pt x="25970" y="248708"/>
                  <a:pt x="22266" y="209550"/>
                </a:cubicBezTo>
                <a:cubicBezTo>
                  <a:pt x="18562" y="170392"/>
                  <a:pt x="-1017" y="54504"/>
                  <a:pt x="41" y="44450"/>
                </a:cubicBezTo>
                <a:cubicBezTo>
                  <a:pt x="1099" y="34396"/>
                  <a:pt x="20678" y="140229"/>
                  <a:pt x="28616" y="149225"/>
                </a:cubicBezTo>
                <a:cubicBezTo>
                  <a:pt x="36553" y="158221"/>
                  <a:pt x="47666" y="98425"/>
                  <a:pt x="47666" y="98425"/>
                </a:cubicBezTo>
                <a:lnTo>
                  <a:pt x="10164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97F15BA5-4C19-6536-D5B7-88555BC29A22}"/>
              </a:ext>
            </a:extLst>
          </p:cNvPr>
          <p:cNvSpPr/>
          <p:nvPr/>
        </p:nvSpPr>
        <p:spPr>
          <a:xfrm>
            <a:off x="4625701" y="5057052"/>
            <a:ext cx="200793" cy="271240"/>
          </a:xfrm>
          <a:custGeom>
            <a:avLst/>
            <a:gdLst>
              <a:gd name="connsiteX0" fmla="*/ 274 w 200793"/>
              <a:gd name="connsiteY0" fmla="*/ 723 h 271240"/>
              <a:gd name="connsiteX1" fmla="*/ 28849 w 200793"/>
              <a:gd name="connsiteY1" fmla="*/ 99148 h 271240"/>
              <a:gd name="connsiteX2" fmla="*/ 152674 w 200793"/>
              <a:gd name="connsiteY2" fmla="*/ 181698 h 271240"/>
              <a:gd name="connsiteX3" fmla="*/ 105049 w 200793"/>
              <a:gd name="connsiteY3" fmla="*/ 175348 h 271240"/>
              <a:gd name="connsiteX4" fmla="*/ 200299 w 200793"/>
              <a:gd name="connsiteY4" fmla="*/ 270598 h 271240"/>
              <a:gd name="connsiteX5" fmla="*/ 139974 w 200793"/>
              <a:gd name="connsiteY5" fmla="*/ 213448 h 271240"/>
              <a:gd name="connsiteX6" fmla="*/ 85999 w 200793"/>
              <a:gd name="connsiteY6" fmla="*/ 143598 h 271240"/>
              <a:gd name="connsiteX7" fmla="*/ 16149 w 200793"/>
              <a:gd name="connsiteY7" fmla="*/ 127723 h 271240"/>
              <a:gd name="connsiteX8" fmla="*/ 38374 w 200793"/>
              <a:gd name="connsiteY8" fmla="*/ 153123 h 271240"/>
              <a:gd name="connsiteX9" fmla="*/ 274 w 200793"/>
              <a:gd name="connsiteY9" fmla="*/ 723 h 27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793" h="271240">
                <a:moveTo>
                  <a:pt x="274" y="723"/>
                </a:moveTo>
                <a:cubicBezTo>
                  <a:pt x="-1313" y="-8273"/>
                  <a:pt x="3449" y="68985"/>
                  <a:pt x="28849" y="99148"/>
                </a:cubicBezTo>
                <a:cubicBezTo>
                  <a:pt x="54249" y="129311"/>
                  <a:pt x="139974" y="168998"/>
                  <a:pt x="152674" y="181698"/>
                </a:cubicBezTo>
                <a:cubicBezTo>
                  <a:pt x="165374" y="194398"/>
                  <a:pt x="97112" y="160531"/>
                  <a:pt x="105049" y="175348"/>
                </a:cubicBezTo>
                <a:cubicBezTo>
                  <a:pt x="112987" y="190165"/>
                  <a:pt x="194478" y="264248"/>
                  <a:pt x="200299" y="270598"/>
                </a:cubicBezTo>
                <a:cubicBezTo>
                  <a:pt x="206120" y="276948"/>
                  <a:pt x="159024" y="234614"/>
                  <a:pt x="139974" y="213448"/>
                </a:cubicBezTo>
                <a:cubicBezTo>
                  <a:pt x="120924" y="192282"/>
                  <a:pt x="106636" y="157885"/>
                  <a:pt x="85999" y="143598"/>
                </a:cubicBezTo>
                <a:cubicBezTo>
                  <a:pt x="65362" y="129311"/>
                  <a:pt x="24087" y="126135"/>
                  <a:pt x="16149" y="127723"/>
                </a:cubicBezTo>
                <a:cubicBezTo>
                  <a:pt x="8211" y="129311"/>
                  <a:pt x="41549" y="166881"/>
                  <a:pt x="38374" y="153123"/>
                </a:cubicBezTo>
                <a:cubicBezTo>
                  <a:pt x="35199" y="139365"/>
                  <a:pt x="1861" y="9719"/>
                  <a:pt x="274" y="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FD84261E-D645-F2A7-C4D8-B6075C7117DD}"/>
              </a:ext>
            </a:extLst>
          </p:cNvPr>
          <p:cNvSpPr/>
          <p:nvPr/>
        </p:nvSpPr>
        <p:spPr>
          <a:xfrm>
            <a:off x="4651186" y="5470493"/>
            <a:ext cx="147489" cy="258554"/>
          </a:xfrm>
          <a:custGeom>
            <a:avLst/>
            <a:gdLst>
              <a:gd name="connsiteX0" fmla="*/ 31939 w 147489"/>
              <a:gd name="connsiteY0" fmla="*/ 32 h 258554"/>
              <a:gd name="connsiteX1" fmla="*/ 38289 w 147489"/>
              <a:gd name="connsiteY1" fmla="*/ 79407 h 258554"/>
              <a:gd name="connsiteX2" fmla="*/ 120839 w 147489"/>
              <a:gd name="connsiteY2" fmla="*/ 146082 h 258554"/>
              <a:gd name="connsiteX3" fmla="*/ 82739 w 147489"/>
              <a:gd name="connsiteY3" fmla="*/ 133382 h 258554"/>
              <a:gd name="connsiteX4" fmla="*/ 146239 w 147489"/>
              <a:gd name="connsiteY4" fmla="*/ 257207 h 258554"/>
              <a:gd name="connsiteX5" fmla="*/ 117664 w 147489"/>
              <a:gd name="connsiteY5" fmla="*/ 193707 h 258554"/>
              <a:gd name="connsiteX6" fmla="*/ 31939 w 147489"/>
              <a:gd name="connsiteY6" fmla="*/ 107982 h 258554"/>
              <a:gd name="connsiteX7" fmla="*/ 120839 w 147489"/>
              <a:gd name="connsiteY7" fmla="*/ 155607 h 258554"/>
              <a:gd name="connsiteX8" fmla="*/ 3364 w 147489"/>
              <a:gd name="connsiteY8" fmla="*/ 107982 h 258554"/>
              <a:gd name="connsiteX9" fmla="*/ 31939 w 147489"/>
              <a:gd name="connsiteY9" fmla="*/ 88932 h 258554"/>
              <a:gd name="connsiteX10" fmla="*/ 31939 w 147489"/>
              <a:gd name="connsiteY10" fmla="*/ 32 h 25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489" h="258554">
                <a:moveTo>
                  <a:pt x="31939" y="32"/>
                </a:moveTo>
                <a:cubicBezTo>
                  <a:pt x="32997" y="-1556"/>
                  <a:pt x="23472" y="55065"/>
                  <a:pt x="38289" y="79407"/>
                </a:cubicBezTo>
                <a:cubicBezTo>
                  <a:pt x="53106" y="103749"/>
                  <a:pt x="113431" y="137086"/>
                  <a:pt x="120839" y="146082"/>
                </a:cubicBezTo>
                <a:cubicBezTo>
                  <a:pt x="128247" y="155078"/>
                  <a:pt x="78506" y="114861"/>
                  <a:pt x="82739" y="133382"/>
                </a:cubicBezTo>
                <a:cubicBezTo>
                  <a:pt x="86972" y="151903"/>
                  <a:pt x="140418" y="247153"/>
                  <a:pt x="146239" y="257207"/>
                </a:cubicBezTo>
                <a:cubicBezTo>
                  <a:pt x="152060" y="267261"/>
                  <a:pt x="136714" y="218578"/>
                  <a:pt x="117664" y="193707"/>
                </a:cubicBezTo>
                <a:cubicBezTo>
                  <a:pt x="98614" y="168836"/>
                  <a:pt x="31410" y="114332"/>
                  <a:pt x="31939" y="107982"/>
                </a:cubicBezTo>
                <a:cubicBezTo>
                  <a:pt x="32468" y="101632"/>
                  <a:pt x="125601" y="155607"/>
                  <a:pt x="120839" y="155607"/>
                </a:cubicBezTo>
                <a:cubicBezTo>
                  <a:pt x="116077" y="155607"/>
                  <a:pt x="18180" y="119094"/>
                  <a:pt x="3364" y="107982"/>
                </a:cubicBezTo>
                <a:cubicBezTo>
                  <a:pt x="-11452" y="96870"/>
                  <a:pt x="27177" y="102161"/>
                  <a:pt x="31939" y="88932"/>
                </a:cubicBezTo>
                <a:cubicBezTo>
                  <a:pt x="36701" y="75703"/>
                  <a:pt x="30881" y="1620"/>
                  <a:pt x="31939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FA7F8D56-D8D2-5F08-CF43-BC426D7BAACE}"/>
              </a:ext>
            </a:extLst>
          </p:cNvPr>
          <p:cNvSpPr/>
          <p:nvPr/>
        </p:nvSpPr>
        <p:spPr>
          <a:xfrm>
            <a:off x="4967583" y="5822950"/>
            <a:ext cx="184753" cy="194146"/>
          </a:xfrm>
          <a:custGeom>
            <a:avLst/>
            <a:gdLst>
              <a:gd name="connsiteX0" fmla="*/ 13992 w 184753"/>
              <a:gd name="connsiteY0" fmla="*/ 0 h 194146"/>
              <a:gd name="connsiteX1" fmla="*/ 20342 w 184753"/>
              <a:gd name="connsiteY1" fmla="*/ 73025 h 194146"/>
              <a:gd name="connsiteX2" fmla="*/ 77492 w 184753"/>
              <a:gd name="connsiteY2" fmla="*/ 120650 h 194146"/>
              <a:gd name="connsiteX3" fmla="*/ 61617 w 184753"/>
              <a:gd name="connsiteY3" fmla="*/ 98425 h 194146"/>
              <a:gd name="connsiteX4" fmla="*/ 182267 w 184753"/>
              <a:gd name="connsiteY4" fmla="*/ 193675 h 194146"/>
              <a:gd name="connsiteX5" fmla="*/ 144167 w 184753"/>
              <a:gd name="connsiteY5" fmla="*/ 136525 h 194146"/>
              <a:gd name="connsiteX6" fmla="*/ 156867 w 184753"/>
              <a:gd name="connsiteY6" fmla="*/ 171450 h 194146"/>
              <a:gd name="connsiteX7" fmla="*/ 99717 w 184753"/>
              <a:gd name="connsiteY7" fmla="*/ 120650 h 194146"/>
              <a:gd name="connsiteX8" fmla="*/ 4467 w 184753"/>
              <a:gd name="connsiteY8" fmla="*/ 73025 h 194146"/>
              <a:gd name="connsiteX9" fmla="*/ 13992 w 184753"/>
              <a:gd name="connsiteY9" fmla="*/ 0 h 1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4753" h="194146">
                <a:moveTo>
                  <a:pt x="13992" y="0"/>
                </a:moveTo>
                <a:cubicBezTo>
                  <a:pt x="16638" y="0"/>
                  <a:pt x="9759" y="52917"/>
                  <a:pt x="20342" y="73025"/>
                </a:cubicBezTo>
                <a:cubicBezTo>
                  <a:pt x="30925" y="93133"/>
                  <a:pt x="70613" y="116417"/>
                  <a:pt x="77492" y="120650"/>
                </a:cubicBezTo>
                <a:cubicBezTo>
                  <a:pt x="84371" y="124883"/>
                  <a:pt x="44155" y="86254"/>
                  <a:pt x="61617" y="98425"/>
                </a:cubicBezTo>
                <a:cubicBezTo>
                  <a:pt x="79079" y="110596"/>
                  <a:pt x="168509" y="187325"/>
                  <a:pt x="182267" y="193675"/>
                </a:cubicBezTo>
                <a:cubicBezTo>
                  <a:pt x="196025" y="200025"/>
                  <a:pt x="148400" y="140229"/>
                  <a:pt x="144167" y="136525"/>
                </a:cubicBezTo>
                <a:cubicBezTo>
                  <a:pt x="139934" y="132821"/>
                  <a:pt x="164275" y="174096"/>
                  <a:pt x="156867" y="171450"/>
                </a:cubicBezTo>
                <a:cubicBezTo>
                  <a:pt x="149459" y="168804"/>
                  <a:pt x="125117" y="137054"/>
                  <a:pt x="99717" y="120650"/>
                </a:cubicBezTo>
                <a:cubicBezTo>
                  <a:pt x="74317" y="104246"/>
                  <a:pt x="17696" y="87842"/>
                  <a:pt x="4467" y="73025"/>
                </a:cubicBezTo>
                <a:cubicBezTo>
                  <a:pt x="-8762" y="58208"/>
                  <a:pt x="11346" y="0"/>
                  <a:pt x="1399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BA7B7141-6ADE-F8DC-67B5-644B962231BB}"/>
              </a:ext>
            </a:extLst>
          </p:cNvPr>
          <p:cNvSpPr/>
          <p:nvPr/>
        </p:nvSpPr>
        <p:spPr>
          <a:xfrm>
            <a:off x="5076754" y="5806876"/>
            <a:ext cx="358874" cy="172831"/>
          </a:xfrm>
          <a:custGeom>
            <a:avLst/>
            <a:gdLst>
              <a:gd name="connsiteX0" fmla="*/ 71 w 358874"/>
              <a:gd name="connsiteY0" fmla="*/ 199 h 172831"/>
              <a:gd name="connsiteX1" fmla="*/ 92146 w 358874"/>
              <a:gd name="connsiteY1" fmla="*/ 146249 h 172831"/>
              <a:gd name="connsiteX2" fmla="*/ 111196 w 358874"/>
              <a:gd name="connsiteY2" fmla="*/ 120849 h 172831"/>
              <a:gd name="connsiteX3" fmla="*/ 190571 w 358874"/>
              <a:gd name="connsiteY3" fmla="*/ 149424 h 172831"/>
              <a:gd name="connsiteX4" fmla="*/ 184221 w 358874"/>
              <a:gd name="connsiteY4" fmla="*/ 124024 h 172831"/>
              <a:gd name="connsiteX5" fmla="*/ 266771 w 358874"/>
              <a:gd name="connsiteY5" fmla="*/ 171649 h 172831"/>
              <a:gd name="connsiteX6" fmla="*/ 358846 w 358874"/>
              <a:gd name="connsiteY6" fmla="*/ 101799 h 172831"/>
              <a:gd name="connsiteX7" fmla="*/ 257246 w 358874"/>
              <a:gd name="connsiteY7" fmla="*/ 152599 h 172831"/>
              <a:gd name="connsiteX8" fmla="*/ 158821 w 358874"/>
              <a:gd name="connsiteY8" fmla="*/ 171649 h 172831"/>
              <a:gd name="connsiteX9" fmla="*/ 155646 w 358874"/>
              <a:gd name="connsiteY9" fmla="*/ 168474 h 172831"/>
              <a:gd name="connsiteX10" fmla="*/ 127071 w 358874"/>
              <a:gd name="connsiteY10" fmla="*/ 149424 h 172831"/>
              <a:gd name="connsiteX11" fmla="*/ 31821 w 358874"/>
              <a:gd name="connsiteY11" fmla="*/ 108149 h 172831"/>
              <a:gd name="connsiteX12" fmla="*/ 76271 w 358874"/>
              <a:gd name="connsiteY12" fmla="*/ 114499 h 172831"/>
              <a:gd name="connsiteX13" fmla="*/ 71 w 358874"/>
              <a:gd name="connsiteY13" fmla="*/ 199 h 172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74" h="172831">
                <a:moveTo>
                  <a:pt x="71" y="199"/>
                </a:moveTo>
                <a:cubicBezTo>
                  <a:pt x="2717" y="5491"/>
                  <a:pt x="73625" y="126141"/>
                  <a:pt x="92146" y="146249"/>
                </a:cubicBezTo>
                <a:cubicBezTo>
                  <a:pt x="110667" y="166357"/>
                  <a:pt x="94792" y="120320"/>
                  <a:pt x="111196" y="120849"/>
                </a:cubicBezTo>
                <a:cubicBezTo>
                  <a:pt x="127600" y="121378"/>
                  <a:pt x="178400" y="148895"/>
                  <a:pt x="190571" y="149424"/>
                </a:cubicBezTo>
                <a:cubicBezTo>
                  <a:pt x="202742" y="149953"/>
                  <a:pt x="171521" y="120320"/>
                  <a:pt x="184221" y="124024"/>
                </a:cubicBezTo>
                <a:cubicBezTo>
                  <a:pt x="196921" y="127728"/>
                  <a:pt x="237667" y="175353"/>
                  <a:pt x="266771" y="171649"/>
                </a:cubicBezTo>
                <a:cubicBezTo>
                  <a:pt x="295875" y="167945"/>
                  <a:pt x="360433" y="104974"/>
                  <a:pt x="358846" y="101799"/>
                </a:cubicBezTo>
                <a:cubicBezTo>
                  <a:pt x="357259" y="98624"/>
                  <a:pt x="290583" y="140957"/>
                  <a:pt x="257246" y="152599"/>
                </a:cubicBezTo>
                <a:cubicBezTo>
                  <a:pt x="223909" y="164241"/>
                  <a:pt x="158821" y="171649"/>
                  <a:pt x="158821" y="171649"/>
                </a:cubicBezTo>
                <a:cubicBezTo>
                  <a:pt x="141888" y="174295"/>
                  <a:pt x="160938" y="172178"/>
                  <a:pt x="155646" y="168474"/>
                </a:cubicBezTo>
                <a:cubicBezTo>
                  <a:pt x="150354" y="164770"/>
                  <a:pt x="147709" y="159478"/>
                  <a:pt x="127071" y="149424"/>
                </a:cubicBezTo>
                <a:cubicBezTo>
                  <a:pt x="106433" y="139370"/>
                  <a:pt x="40288" y="113970"/>
                  <a:pt x="31821" y="108149"/>
                </a:cubicBezTo>
                <a:cubicBezTo>
                  <a:pt x="23354" y="102328"/>
                  <a:pt x="83150" y="132491"/>
                  <a:pt x="76271" y="114499"/>
                </a:cubicBezTo>
                <a:cubicBezTo>
                  <a:pt x="69392" y="96507"/>
                  <a:pt x="-2575" y="-5093"/>
                  <a:pt x="71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FC7D5323-90A5-C782-B0EC-DDBC14056396}"/>
              </a:ext>
            </a:extLst>
          </p:cNvPr>
          <p:cNvSpPr/>
          <p:nvPr/>
        </p:nvSpPr>
        <p:spPr>
          <a:xfrm>
            <a:off x="5530836" y="4146457"/>
            <a:ext cx="159055" cy="343394"/>
          </a:xfrm>
          <a:custGeom>
            <a:avLst/>
            <a:gdLst>
              <a:gd name="connsiteX0" fmla="*/ 14 w 159055"/>
              <a:gd name="connsiteY0" fmla="*/ 142968 h 343394"/>
              <a:gd name="connsiteX1" fmla="*/ 73039 w 159055"/>
              <a:gd name="connsiteY1" fmla="*/ 222343 h 343394"/>
              <a:gd name="connsiteX2" fmla="*/ 101614 w 159055"/>
              <a:gd name="connsiteY2" fmla="*/ 200118 h 343394"/>
              <a:gd name="connsiteX3" fmla="*/ 149239 w 159055"/>
              <a:gd name="connsiteY3" fmla="*/ 269968 h 343394"/>
              <a:gd name="connsiteX4" fmla="*/ 149239 w 159055"/>
              <a:gd name="connsiteY4" fmla="*/ 254093 h 343394"/>
              <a:gd name="connsiteX5" fmla="*/ 158764 w 159055"/>
              <a:gd name="connsiteY5" fmla="*/ 342993 h 343394"/>
              <a:gd name="connsiteX6" fmla="*/ 136539 w 159055"/>
              <a:gd name="connsiteY6" fmla="*/ 212818 h 343394"/>
              <a:gd name="connsiteX7" fmla="*/ 127014 w 159055"/>
              <a:gd name="connsiteY7" fmla="*/ 111218 h 343394"/>
              <a:gd name="connsiteX8" fmla="*/ 38114 w 159055"/>
              <a:gd name="connsiteY8" fmla="*/ 93 h 343394"/>
              <a:gd name="connsiteX9" fmla="*/ 123839 w 159055"/>
              <a:gd name="connsiteY9" fmla="*/ 130268 h 343394"/>
              <a:gd name="connsiteX10" fmla="*/ 127014 w 159055"/>
              <a:gd name="connsiteY10" fmla="*/ 193768 h 343394"/>
              <a:gd name="connsiteX11" fmla="*/ 79389 w 159055"/>
              <a:gd name="connsiteY11" fmla="*/ 206468 h 343394"/>
              <a:gd name="connsiteX12" fmla="*/ 14 w 159055"/>
              <a:gd name="connsiteY12" fmla="*/ 142968 h 34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055" h="343394">
                <a:moveTo>
                  <a:pt x="14" y="142968"/>
                </a:moveTo>
                <a:cubicBezTo>
                  <a:pt x="-1044" y="145614"/>
                  <a:pt x="56106" y="212818"/>
                  <a:pt x="73039" y="222343"/>
                </a:cubicBezTo>
                <a:cubicBezTo>
                  <a:pt x="89972" y="231868"/>
                  <a:pt x="88914" y="192181"/>
                  <a:pt x="101614" y="200118"/>
                </a:cubicBezTo>
                <a:cubicBezTo>
                  <a:pt x="114314" y="208055"/>
                  <a:pt x="141302" y="260972"/>
                  <a:pt x="149239" y="269968"/>
                </a:cubicBezTo>
                <a:cubicBezTo>
                  <a:pt x="157177" y="278964"/>
                  <a:pt x="147652" y="241922"/>
                  <a:pt x="149239" y="254093"/>
                </a:cubicBezTo>
                <a:cubicBezTo>
                  <a:pt x="150826" y="266264"/>
                  <a:pt x="160881" y="349872"/>
                  <a:pt x="158764" y="342993"/>
                </a:cubicBezTo>
                <a:cubicBezTo>
                  <a:pt x="156647" y="336114"/>
                  <a:pt x="141831" y="251447"/>
                  <a:pt x="136539" y="212818"/>
                </a:cubicBezTo>
                <a:cubicBezTo>
                  <a:pt x="131247" y="174189"/>
                  <a:pt x="143418" y="146672"/>
                  <a:pt x="127014" y="111218"/>
                </a:cubicBezTo>
                <a:cubicBezTo>
                  <a:pt x="110610" y="75764"/>
                  <a:pt x="38643" y="-3082"/>
                  <a:pt x="38114" y="93"/>
                </a:cubicBezTo>
                <a:cubicBezTo>
                  <a:pt x="37585" y="3268"/>
                  <a:pt x="109022" y="97989"/>
                  <a:pt x="123839" y="130268"/>
                </a:cubicBezTo>
                <a:cubicBezTo>
                  <a:pt x="138656" y="162547"/>
                  <a:pt x="134422" y="181068"/>
                  <a:pt x="127014" y="193768"/>
                </a:cubicBezTo>
                <a:cubicBezTo>
                  <a:pt x="119606" y="206468"/>
                  <a:pt x="97910" y="211231"/>
                  <a:pt x="79389" y="206468"/>
                </a:cubicBezTo>
                <a:cubicBezTo>
                  <a:pt x="60868" y="201705"/>
                  <a:pt x="1072" y="140322"/>
                  <a:pt x="14" y="1429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D8DFC81E-0C8B-EB81-831C-8052F2B281FC}"/>
              </a:ext>
            </a:extLst>
          </p:cNvPr>
          <p:cNvSpPr/>
          <p:nvPr/>
        </p:nvSpPr>
        <p:spPr>
          <a:xfrm>
            <a:off x="5846350" y="4345125"/>
            <a:ext cx="113854" cy="348724"/>
          </a:xfrm>
          <a:custGeom>
            <a:avLst/>
            <a:gdLst>
              <a:gd name="connsiteX0" fmla="*/ 5175 w 113854"/>
              <a:gd name="connsiteY0" fmla="*/ 1450 h 348724"/>
              <a:gd name="connsiteX1" fmla="*/ 81375 w 113854"/>
              <a:gd name="connsiteY1" fmla="*/ 195125 h 348724"/>
              <a:gd name="connsiteX2" fmla="*/ 84550 w 113854"/>
              <a:gd name="connsiteY2" fmla="*/ 166550 h 348724"/>
              <a:gd name="connsiteX3" fmla="*/ 113125 w 113854"/>
              <a:gd name="connsiteY3" fmla="*/ 347525 h 348724"/>
              <a:gd name="connsiteX4" fmla="*/ 103600 w 113854"/>
              <a:gd name="connsiteY4" fmla="*/ 239575 h 348724"/>
              <a:gd name="connsiteX5" fmla="*/ 84550 w 113854"/>
              <a:gd name="connsiteY5" fmla="*/ 128450 h 348724"/>
              <a:gd name="connsiteX6" fmla="*/ 14700 w 113854"/>
              <a:gd name="connsiteY6" fmla="*/ 106225 h 348724"/>
              <a:gd name="connsiteX7" fmla="*/ 5175 w 113854"/>
              <a:gd name="connsiteY7" fmla="*/ 1450 h 34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854" h="348724">
                <a:moveTo>
                  <a:pt x="5175" y="1450"/>
                </a:moveTo>
                <a:cubicBezTo>
                  <a:pt x="16287" y="16266"/>
                  <a:pt x="68146" y="167608"/>
                  <a:pt x="81375" y="195125"/>
                </a:cubicBezTo>
                <a:cubicBezTo>
                  <a:pt x="94604" y="222642"/>
                  <a:pt x="79258" y="141150"/>
                  <a:pt x="84550" y="166550"/>
                </a:cubicBezTo>
                <a:cubicBezTo>
                  <a:pt x="89842" y="191950"/>
                  <a:pt x="109950" y="335354"/>
                  <a:pt x="113125" y="347525"/>
                </a:cubicBezTo>
                <a:cubicBezTo>
                  <a:pt x="116300" y="359696"/>
                  <a:pt x="108363" y="276088"/>
                  <a:pt x="103600" y="239575"/>
                </a:cubicBezTo>
                <a:cubicBezTo>
                  <a:pt x="98838" y="203063"/>
                  <a:pt x="99367" y="150675"/>
                  <a:pt x="84550" y="128450"/>
                </a:cubicBezTo>
                <a:cubicBezTo>
                  <a:pt x="69733" y="106225"/>
                  <a:pt x="26871" y="122629"/>
                  <a:pt x="14700" y="106225"/>
                </a:cubicBezTo>
                <a:cubicBezTo>
                  <a:pt x="2529" y="89821"/>
                  <a:pt x="-5937" y="-13366"/>
                  <a:pt x="5175" y="1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A4C6E7D2-0A09-DB0B-A70E-043A511F64AD}"/>
              </a:ext>
            </a:extLst>
          </p:cNvPr>
          <p:cNvSpPr/>
          <p:nvPr/>
        </p:nvSpPr>
        <p:spPr>
          <a:xfrm>
            <a:off x="5932661" y="4755973"/>
            <a:ext cx="88995" cy="300046"/>
          </a:xfrm>
          <a:custGeom>
            <a:avLst/>
            <a:gdLst>
              <a:gd name="connsiteX0" fmla="*/ 58564 w 88995"/>
              <a:gd name="connsiteY0" fmla="*/ 177 h 300046"/>
              <a:gd name="connsiteX1" fmla="*/ 83964 w 88995"/>
              <a:gd name="connsiteY1" fmla="*/ 165277 h 300046"/>
              <a:gd name="connsiteX2" fmla="*/ 80789 w 88995"/>
              <a:gd name="connsiteY2" fmla="*/ 130352 h 300046"/>
              <a:gd name="connsiteX3" fmla="*/ 1414 w 88995"/>
              <a:gd name="connsiteY3" fmla="*/ 295452 h 300046"/>
              <a:gd name="connsiteX4" fmla="*/ 33164 w 88995"/>
              <a:gd name="connsiteY4" fmla="*/ 247827 h 300046"/>
              <a:gd name="connsiteX5" fmla="*/ 74439 w 88995"/>
              <a:gd name="connsiteY5" fmla="*/ 181152 h 300046"/>
              <a:gd name="connsiteX6" fmla="*/ 74439 w 88995"/>
              <a:gd name="connsiteY6" fmla="*/ 133527 h 300046"/>
              <a:gd name="connsiteX7" fmla="*/ 58564 w 88995"/>
              <a:gd name="connsiteY7" fmla="*/ 177 h 30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95" h="300046">
                <a:moveTo>
                  <a:pt x="58564" y="177"/>
                </a:moveTo>
                <a:cubicBezTo>
                  <a:pt x="60151" y="5469"/>
                  <a:pt x="80260" y="143581"/>
                  <a:pt x="83964" y="165277"/>
                </a:cubicBezTo>
                <a:cubicBezTo>
                  <a:pt x="87668" y="186973"/>
                  <a:pt x="94547" y="108656"/>
                  <a:pt x="80789" y="130352"/>
                </a:cubicBezTo>
                <a:cubicBezTo>
                  <a:pt x="67031" y="152048"/>
                  <a:pt x="9352" y="275873"/>
                  <a:pt x="1414" y="295452"/>
                </a:cubicBezTo>
                <a:cubicBezTo>
                  <a:pt x="-6524" y="315031"/>
                  <a:pt x="20993" y="266877"/>
                  <a:pt x="33164" y="247827"/>
                </a:cubicBezTo>
                <a:cubicBezTo>
                  <a:pt x="45335" y="228777"/>
                  <a:pt x="67560" y="200202"/>
                  <a:pt x="74439" y="181152"/>
                </a:cubicBezTo>
                <a:cubicBezTo>
                  <a:pt x="81318" y="162102"/>
                  <a:pt x="74968" y="157339"/>
                  <a:pt x="74439" y="133527"/>
                </a:cubicBezTo>
                <a:cubicBezTo>
                  <a:pt x="73910" y="109715"/>
                  <a:pt x="56977" y="-5115"/>
                  <a:pt x="58564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5198D9DA-1E52-2ACE-3227-D5E6B2D637CB}"/>
              </a:ext>
            </a:extLst>
          </p:cNvPr>
          <p:cNvSpPr/>
          <p:nvPr/>
        </p:nvSpPr>
        <p:spPr>
          <a:xfrm>
            <a:off x="5921345" y="5165620"/>
            <a:ext cx="35046" cy="108147"/>
          </a:xfrm>
          <a:custGeom>
            <a:avLst/>
            <a:gdLst>
              <a:gd name="connsiteX0" fmla="*/ 30 w 35046"/>
              <a:gd name="connsiteY0" fmla="*/ 105 h 108147"/>
              <a:gd name="connsiteX1" fmla="*/ 28605 w 35046"/>
              <a:gd name="connsiteY1" fmla="*/ 57255 h 108147"/>
              <a:gd name="connsiteX2" fmla="*/ 15905 w 35046"/>
              <a:gd name="connsiteY2" fmla="*/ 108055 h 108147"/>
              <a:gd name="connsiteX3" fmla="*/ 34955 w 35046"/>
              <a:gd name="connsiteY3" fmla="*/ 44555 h 108147"/>
              <a:gd name="connsiteX4" fmla="*/ 30 w 35046"/>
              <a:gd name="connsiteY4" fmla="*/ 105 h 10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46" h="108147">
                <a:moveTo>
                  <a:pt x="30" y="105"/>
                </a:moveTo>
                <a:cubicBezTo>
                  <a:pt x="-1028" y="2222"/>
                  <a:pt x="25959" y="39263"/>
                  <a:pt x="28605" y="57255"/>
                </a:cubicBezTo>
                <a:cubicBezTo>
                  <a:pt x="31251" y="75247"/>
                  <a:pt x="14847" y="110172"/>
                  <a:pt x="15905" y="108055"/>
                </a:cubicBezTo>
                <a:cubicBezTo>
                  <a:pt x="16963" y="105938"/>
                  <a:pt x="36542" y="60959"/>
                  <a:pt x="34955" y="44555"/>
                </a:cubicBezTo>
                <a:cubicBezTo>
                  <a:pt x="33368" y="28151"/>
                  <a:pt x="1088" y="-2012"/>
                  <a:pt x="30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75817DCD-3787-8EB2-EFA8-21A38DF171DE}"/>
              </a:ext>
            </a:extLst>
          </p:cNvPr>
          <p:cNvSpPr/>
          <p:nvPr/>
        </p:nvSpPr>
        <p:spPr>
          <a:xfrm>
            <a:off x="5994393" y="5165508"/>
            <a:ext cx="38900" cy="139053"/>
          </a:xfrm>
          <a:custGeom>
            <a:avLst/>
            <a:gdLst>
              <a:gd name="connsiteX0" fmla="*/ 31757 w 38900"/>
              <a:gd name="connsiteY0" fmla="*/ 217 h 139053"/>
              <a:gd name="connsiteX1" fmla="*/ 19057 w 38900"/>
              <a:gd name="connsiteY1" fmla="*/ 63717 h 139053"/>
              <a:gd name="connsiteX2" fmla="*/ 38107 w 38900"/>
              <a:gd name="connsiteY2" fmla="*/ 136742 h 139053"/>
              <a:gd name="connsiteX3" fmla="*/ 31757 w 38900"/>
              <a:gd name="connsiteY3" fmla="*/ 117692 h 139053"/>
              <a:gd name="connsiteX4" fmla="*/ 7 w 38900"/>
              <a:gd name="connsiteY4" fmla="*/ 85942 h 139053"/>
              <a:gd name="connsiteX5" fmla="*/ 31757 w 38900"/>
              <a:gd name="connsiteY5" fmla="*/ 217 h 13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00" h="139053">
                <a:moveTo>
                  <a:pt x="31757" y="217"/>
                </a:moveTo>
                <a:cubicBezTo>
                  <a:pt x="34932" y="-3487"/>
                  <a:pt x="17999" y="40963"/>
                  <a:pt x="19057" y="63717"/>
                </a:cubicBezTo>
                <a:cubicBezTo>
                  <a:pt x="20115" y="86471"/>
                  <a:pt x="38107" y="136742"/>
                  <a:pt x="38107" y="136742"/>
                </a:cubicBezTo>
                <a:cubicBezTo>
                  <a:pt x="40224" y="145738"/>
                  <a:pt x="38107" y="126159"/>
                  <a:pt x="31757" y="117692"/>
                </a:cubicBezTo>
                <a:cubicBezTo>
                  <a:pt x="25407" y="109225"/>
                  <a:pt x="536" y="99700"/>
                  <a:pt x="7" y="85942"/>
                </a:cubicBezTo>
                <a:cubicBezTo>
                  <a:pt x="-522" y="72184"/>
                  <a:pt x="28582" y="3921"/>
                  <a:pt x="31757" y="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58657753-8ED0-478E-BBB7-0C9250E34139}"/>
              </a:ext>
            </a:extLst>
          </p:cNvPr>
          <p:cNvSpPr/>
          <p:nvPr/>
        </p:nvSpPr>
        <p:spPr>
          <a:xfrm>
            <a:off x="5387920" y="5327502"/>
            <a:ext cx="79446" cy="78115"/>
          </a:xfrm>
          <a:custGeom>
            <a:avLst/>
            <a:gdLst>
              <a:gd name="connsiteX0" fmla="*/ 25455 w 79446"/>
              <a:gd name="connsiteY0" fmla="*/ 148 h 78115"/>
              <a:gd name="connsiteX1" fmla="*/ 54030 w 79446"/>
              <a:gd name="connsiteY1" fmla="*/ 57298 h 78115"/>
              <a:gd name="connsiteX2" fmla="*/ 55 w 79446"/>
              <a:gd name="connsiteY2" fmla="*/ 69998 h 78115"/>
              <a:gd name="connsiteX3" fmla="*/ 44505 w 79446"/>
              <a:gd name="connsiteY3" fmla="*/ 66823 h 78115"/>
              <a:gd name="connsiteX4" fmla="*/ 79430 w 79446"/>
              <a:gd name="connsiteY4" fmla="*/ 76348 h 78115"/>
              <a:gd name="connsiteX5" fmla="*/ 25455 w 79446"/>
              <a:gd name="connsiteY5" fmla="*/ 148 h 78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46" h="78115">
                <a:moveTo>
                  <a:pt x="25455" y="148"/>
                </a:moveTo>
                <a:cubicBezTo>
                  <a:pt x="21222" y="-3027"/>
                  <a:pt x="58263" y="45656"/>
                  <a:pt x="54030" y="57298"/>
                </a:cubicBezTo>
                <a:cubicBezTo>
                  <a:pt x="49797" y="68940"/>
                  <a:pt x="1642" y="68411"/>
                  <a:pt x="55" y="69998"/>
                </a:cubicBezTo>
                <a:cubicBezTo>
                  <a:pt x="-1532" y="71585"/>
                  <a:pt x="31276" y="65765"/>
                  <a:pt x="44505" y="66823"/>
                </a:cubicBezTo>
                <a:cubicBezTo>
                  <a:pt x="57734" y="67881"/>
                  <a:pt x="78372" y="83227"/>
                  <a:pt x="79430" y="76348"/>
                </a:cubicBezTo>
                <a:cubicBezTo>
                  <a:pt x="80488" y="69469"/>
                  <a:pt x="29688" y="3323"/>
                  <a:pt x="25455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07B7CAC2-C99E-05AA-1800-AA3D5A7331BF}"/>
              </a:ext>
            </a:extLst>
          </p:cNvPr>
          <p:cNvSpPr/>
          <p:nvPr/>
        </p:nvSpPr>
        <p:spPr>
          <a:xfrm>
            <a:off x="5216252" y="5311757"/>
            <a:ext cx="149498" cy="79582"/>
          </a:xfrm>
          <a:custGeom>
            <a:avLst/>
            <a:gdLst>
              <a:gd name="connsiteX0" fmla="*/ 124098 w 149498"/>
              <a:gd name="connsiteY0" fmla="*/ 18 h 79582"/>
              <a:gd name="connsiteX1" fmla="*/ 101873 w 149498"/>
              <a:gd name="connsiteY1" fmla="*/ 57168 h 79582"/>
              <a:gd name="connsiteX2" fmla="*/ 114573 w 149498"/>
              <a:gd name="connsiteY2" fmla="*/ 69868 h 79582"/>
              <a:gd name="connsiteX3" fmla="*/ 73298 w 149498"/>
              <a:gd name="connsiteY3" fmla="*/ 69868 h 79582"/>
              <a:gd name="connsiteX4" fmla="*/ 273 w 149498"/>
              <a:gd name="connsiteY4" fmla="*/ 76218 h 79582"/>
              <a:gd name="connsiteX5" fmla="*/ 101873 w 149498"/>
              <a:gd name="connsiteY5" fmla="*/ 76218 h 79582"/>
              <a:gd name="connsiteX6" fmla="*/ 149498 w 149498"/>
              <a:gd name="connsiteY6" fmla="*/ 79393 h 79582"/>
              <a:gd name="connsiteX7" fmla="*/ 120923 w 149498"/>
              <a:gd name="connsiteY7" fmla="*/ 69868 h 79582"/>
              <a:gd name="connsiteX8" fmla="*/ 105048 w 149498"/>
              <a:gd name="connsiteY8" fmla="*/ 50818 h 79582"/>
              <a:gd name="connsiteX9" fmla="*/ 124098 w 149498"/>
              <a:gd name="connsiteY9" fmla="*/ 18 h 7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98" h="79582">
                <a:moveTo>
                  <a:pt x="124098" y="18"/>
                </a:moveTo>
                <a:cubicBezTo>
                  <a:pt x="123569" y="1076"/>
                  <a:pt x="101873" y="57168"/>
                  <a:pt x="101873" y="57168"/>
                </a:cubicBezTo>
                <a:cubicBezTo>
                  <a:pt x="100286" y="68810"/>
                  <a:pt x="119335" y="67751"/>
                  <a:pt x="114573" y="69868"/>
                </a:cubicBezTo>
                <a:cubicBezTo>
                  <a:pt x="109811" y="71985"/>
                  <a:pt x="92348" y="68810"/>
                  <a:pt x="73298" y="69868"/>
                </a:cubicBezTo>
                <a:cubicBezTo>
                  <a:pt x="54248" y="70926"/>
                  <a:pt x="-4489" y="75160"/>
                  <a:pt x="273" y="76218"/>
                </a:cubicBezTo>
                <a:cubicBezTo>
                  <a:pt x="5035" y="77276"/>
                  <a:pt x="77002" y="75689"/>
                  <a:pt x="101873" y="76218"/>
                </a:cubicBezTo>
                <a:cubicBezTo>
                  <a:pt x="126744" y="76747"/>
                  <a:pt x="146323" y="80451"/>
                  <a:pt x="149498" y="79393"/>
                </a:cubicBezTo>
                <a:lnTo>
                  <a:pt x="120923" y="69868"/>
                </a:lnTo>
                <a:cubicBezTo>
                  <a:pt x="113515" y="65106"/>
                  <a:pt x="103461" y="58226"/>
                  <a:pt x="105048" y="50818"/>
                </a:cubicBezTo>
                <a:cubicBezTo>
                  <a:pt x="106635" y="43410"/>
                  <a:pt x="124627" y="-1040"/>
                  <a:pt x="124098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B4DBF04A-CDC9-CD52-64D0-217ED29036EB}"/>
              </a:ext>
            </a:extLst>
          </p:cNvPr>
          <p:cNvSpPr/>
          <p:nvPr/>
        </p:nvSpPr>
        <p:spPr>
          <a:xfrm>
            <a:off x="5079948" y="5438616"/>
            <a:ext cx="308027" cy="79774"/>
          </a:xfrm>
          <a:custGeom>
            <a:avLst/>
            <a:gdLst>
              <a:gd name="connsiteX0" fmla="*/ 52 w 308027"/>
              <a:gd name="connsiteY0" fmla="*/ 79534 h 79774"/>
              <a:gd name="connsiteX1" fmla="*/ 158802 w 308027"/>
              <a:gd name="connsiteY1" fmla="*/ 12859 h 79774"/>
              <a:gd name="connsiteX2" fmla="*/ 114352 w 308027"/>
              <a:gd name="connsiteY2" fmla="*/ 41434 h 79774"/>
              <a:gd name="connsiteX3" fmla="*/ 184202 w 308027"/>
              <a:gd name="connsiteY3" fmla="*/ 19209 h 79774"/>
              <a:gd name="connsiteX4" fmla="*/ 266752 w 308027"/>
              <a:gd name="connsiteY4" fmla="*/ 31909 h 79774"/>
              <a:gd name="connsiteX5" fmla="*/ 225477 w 308027"/>
              <a:gd name="connsiteY5" fmla="*/ 6509 h 79774"/>
              <a:gd name="connsiteX6" fmla="*/ 308027 w 308027"/>
              <a:gd name="connsiteY6" fmla="*/ 47784 h 79774"/>
              <a:gd name="connsiteX7" fmla="*/ 225477 w 308027"/>
              <a:gd name="connsiteY7" fmla="*/ 25559 h 79774"/>
              <a:gd name="connsiteX8" fmla="*/ 161977 w 308027"/>
              <a:gd name="connsiteY8" fmla="*/ 159 h 79774"/>
              <a:gd name="connsiteX9" fmla="*/ 171502 w 308027"/>
              <a:gd name="connsiteY9" fmla="*/ 16034 h 79774"/>
              <a:gd name="connsiteX10" fmla="*/ 130227 w 308027"/>
              <a:gd name="connsiteY10" fmla="*/ 41434 h 79774"/>
              <a:gd name="connsiteX11" fmla="*/ 177852 w 308027"/>
              <a:gd name="connsiteY11" fmla="*/ 35084 h 79774"/>
              <a:gd name="connsiteX12" fmla="*/ 52 w 308027"/>
              <a:gd name="connsiteY12" fmla="*/ 79534 h 7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8027" h="79774">
                <a:moveTo>
                  <a:pt x="52" y="79534"/>
                </a:moveTo>
                <a:cubicBezTo>
                  <a:pt x="-3123" y="75830"/>
                  <a:pt x="139752" y="19209"/>
                  <a:pt x="158802" y="12859"/>
                </a:cubicBezTo>
                <a:cubicBezTo>
                  <a:pt x="177852" y="6509"/>
                  <a:pt x="110119" y="40376"/>
                  <a:pt x="114352" y="41434"/>
                </a:cubicBezTo>
                <a:cubicBezTo>
                  <a:pt x="118585" y="42492"/>
                  <a:pt x="158802" y="20796"/>
                  <a:pt x="184202" y="19209"/>
                </a:cubicBezTo>
                <a:cubicBezTo>
                  <a:pt x="209602" y="17621"/>
                  <a:pt x="259873" y="34026"/>
                  <a:pt x="266752" y="31909"/>
                </a:cubicBezTo>
                <a:cubicBezTo>
                  <a:pt x="273631" y="29792"/>
                  <a:pt x="218598" y="3863"/>
                  <a:pt x="225477" y="6509"/>
                </a:cubicBezTo>
                <a:cubicBezTo>
                  <a:pt x="232356" y="9155"/>
                  <a:pt x="308027" y="44609"/>
                  <a:pt x="308027" y="47784"/>
                </a:cubicBezTo>
                <a:cubicBezTo>
                  <a:pt x="308027" y="50959"/>
                  <a:pt x="249819" y="33496"/>
                  <a:pt x="225477" y="25559"/>
                </a:cubicBezTo>
                <a:cubicBezTo>
                  <a:pt x="201135" y="17622"/>
                  <a:pt x="161977" y="159"/>
                  <a:pt x="161977" y="159"/>
                </a:cubicBezTo>
                <a:cubicBezTo>
                  <a:pt x="152981" y="-1428"/>
                  <a:pt x="176794" y="9155"/>
                  <a:pt x="171502" y="16034"/>
                </a:cubicBezTo>
                <a:cubicBezTo>
                  <a:pt x="166210" y="22913"/>
                  <a:pt x="129169" y="38259"/>
                  <a:pt x="130227" y="41434"/>
                </a:cubicBezTo>
                <a:cubicBezTo>
                  <a:pt x="131285" y="44609"/>
                  <a:pt x="202194" y="27147"/>
                  <a:pt x="177852" y="35084"/>
                </a:cubicBezTo>
                <a:cubicBezTo>
                  <a:pt x="153510" y="43021"/>
                  <a:pt x="3227" y="83238"/>
                  <a:pt x="52" y="79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A447D254-D1AD-2CC0-7C1C-8D04C2D86A19}"/>
              </a:ext>
            </a:extLst>
          </p:cNvPr>
          <p:cNvSpPr/>
          <p:nvPr/>
        </p:nvSpPr>
        <p:spPr>
          <a:xfrm>
            <a:off x="5333964" y="5453952"/>
            <a:ext cx="308145" cy="91597"/>
          </a:xfrm>
          <a:custGeom>
            <a:avLst/>
            <a:gdLst>
              <a:gd name="connsiteX0" fmla="*/ 36 w 308145"/>
              <a:gd name="connsiteY0" fmla="*/ 54673 h 91597"/>
              <a:gd name="connsiteX1" fmla="*/ 107986 w 308145"/>
              <a:gd name="connsiteY1" fmla="*/ 698 h 91597"/>
              <a:gd name="connsiteX2" fmla="*/ 117511 w 308145"/>
              <a:gd name="connsiteY2" fmla="*/ 22923 h 91597"/>
              <a:gd name="connsiteX3" fmla="*/ 139736 w 308145"/>
              <a:gd name="connsiteY3" fmla="*/ 7048 h 91597"/>
              <a:gd name="connsiteX4" fmla="*/ 190536 w 308145"/>
              <a:gd name="connsiteY4" fmla="*/ 57848 h 91597"/>
              <a:gd name="connsiteX5" fmla="*/ 203236 w 308145"/>
              <a:gd name="connsiteY5" fmla="*/ 51498 h 91597"/>
              <a:gd name="connsiteX6" fmla="*/ 225461 w 308145"/>
              <a:gd name="connsiteY6" fmla="*/ 86423 h 91597"/>
              <a:gd name="connsiteX7" fmla="*/ 273086 w 308145"/>
              <a:gd name="connsiteY7" fmla="*/ 89598 h 91597"/>
              <a:gd name="connsiteX8" fmla="*/ 308011 w 308145"/>
              <a:gd name="connsiteY8" fmla="*/ 76898 h 91597"/>
              <a:gd name="connsiteX9" fmla="*/ 260386 w 308145"/>
              <a:gd name="connsiteY9" fmla="*/ 89598 h 91597"/>
              <a:gd name="connsiteX10" fmla="*/ 190536 w 308145"/>
              <a:gd name="connsiteY10" fmla="*/ 26098 h 91597"/>
              <a:gd name="connsiteX11" fmla="*/ 168311 w 308145"/>
              <a:gd name="connsiteY11" fmla="*/ 3873 h 91597"/>
              <a:gd name="connsiteX12" fmla="*/ 120686 w 308145"/>
              <a:gd name="connsiteY12" fmla="*/ 7048 h 91597"/>
              <a:gd name="connsiteX13" fmla="*/ 36 w 308145"/>
              <a:gd name="connsiteY13" fmla="*/ 54673 h 9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8145" h="91597">
                <a:moveTo>
                  <a:pt x="36" y="54673"/>
                </a:moveTo>
                <a:cubicBezTo>
                  <a:pt x="-2081" y="53615"/>
                  <a:pt x="88407" y="5990"/>
                  <a:pt x="107986" y="698"/>
                </a:cubicBezTo>
                <a:cubicBezTo>
                  <a:pt x="127565" y="-4594"/>
                  <a:pt x="112220" y="21865"/>
                  <a:pt x="117511" y="22923"/>
                </a:cubicBezTo>
                <a:cubicBezTo>
                  <a:pt x="122802" y="23981"/>
                  <a:pt x="127565" y="1227"/>
                  <a:pt x="139736" y="7048"/>
                </a:cubicBezTo>
                <a:cubicBezTo>
                  <a:pt x="151907" y="12869"/>
                  <a:pt x="179953" y="50440"/>
                  <a:pt x="190536" y="57848"/>
                </a:cubicBezTo>
                <a:cubicBezTo>
                  <a:pt x="201119" y="65256"/>
                  <a:pt x="197415" y="46736"/>
                  <a:pt x="203236" y="51498"/>
                </a:cubicBezTo>
                <a:cubicBezTo>
                  <a:pt x="209057" y="56260"/>
                  <a:pt x="213819" y="80073"/>
                  <a:pt x="225461" y="86423"/>
                </a:cubicBezTo>
                <a:cubicBezTo>
                  <a:pt x="237103" y="92773"/>
                  <a:pt x="259328" y="91185"/>
                  <a:pt x="273086" y="89598"/>
                </a:cubicBezTo>
                <a:cubicBezTo>
                  <a:pt x="286844" y="88011"/>
                  <a:pt x="310128" y="76898"/>
                  <a:pt x="308011" y="76898"/>
                </a:cubicBezTo>
                <a:cubicBezTo>
                  <a:pt x="305894" y="76898"/>
                  <a:pt x="279965" y="98065"/>
                  <a:pt x="260386" y="89598"/>
                </a:cubicBezTo>
                <a:cubicBezTo>
                  <a:pt x="240807" y="81131"/>
                  <a:pt x="205882" y="40385"/>
                  <a:pt x="190536" y="26098"/>
                </a:cubicBezTo>
                <a:cubicBezTo>
                  <a:pt x="175190" y="11810"/>
                  <a:pt x="179953" y="7048"/>
                  <a:pt x="168311" y="3873"/>
                </a:cubicBezTo>
                <a:cubicBezTo>
                  <a:pt x="156669" y="698"/>
                  <a:pt x="144499" y="-360"/>
                  <a:pt x="120686" y="7048"/>
                </a:cubicBezTo>
                <a:cubicBezTo>
                  <a:pt x="96874" y="14456"/>
                  <a:pt x="2153" y="55731"/>
                  <a:pt x="36" y="54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6C1E802F-6A41-B763-286C-444D50B8C47E}"/>
              </a:ext>
            </a:extLst>
          </p:cNvPr>
          <p:cNvSpPr/>
          <p:nvPr/>
        </p:nvSpPr>
        <p:spPr>
          <a:xfrm>
            <a:off x="5083061" y="5473294"/>
            <a:ext cx="315842" cy="57601"/>
          </a:xfrm>
          <a:custGeom>
            <a:avLst/>
            <a:gdLst>
              <a:gd name="connsiteX0" fmla="*/ 114 w 315842"/>
              <a:gd name="connsiteY0" fmla="*/ 57556 h 57601"/>
              <a:gd name="connsiteX1" fmla="*/ 120764 w 315842"/>
              <a:gd name="connsiteY1" fmla="*/ 48031 h 57601"/>
              <a:gd name="connsiteX2" fmla="*/ 162039 w 315842"/>
              <a:gd name="connsiteY2" fmla="*/ 16281 h 57601"/>
              <a:gd name="connsiteX3" fmla="*/ 196964 w 315842"/>
              <a:gd name="connsiteY3" fmla="*/ 28981 h 57601"/>
              <a:gd name="connsiteX4" fmla="*/ 196964 w 315842"/>
              <a:gd name="connsiteY4" fmla="*/ 406 h 57601"/>
              <a:gd name="connsiteX5" fmla="*/ 314439 w 315842"/>
              <a:gd name="connsiteY5" fmla="*/ 54381 h 57601"/>
              <a:gd name="connsiteX6" fmla="*/ 257289 w 315842"/>
              <a:gd name="connsiteY6" fmla="*/ 19456 h 57601"/>
              <a:gd name="connsiteX7" fmla="*/ 190614 w 315842"/>
              <a:gd name="connsiteY7" fmla="*/ 3581 h 57601"/>
              <a:gd name="connsiteX8" fmla="*/ 123939 w 315842"/>
              <a:gd name="connsiteY8" fmla="*/ 35331 h 57601"/>
              <a:gd name="connsiteX9" fmla="*/ 98539 w 315842"/>
              <a:gd name="connsiteY9" fmla="*/ 51206 h 57601"/>
              <a:gd name="connsiteX10" fmla="*/ 114 w 315842"/>
              <a:gd name="connsiteY10" fmla="*/ 57556 h 5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5842" h="57601">
                <a:moveTo>
                  <a:pt x="114" y="57556"/>
                </a:moveTo>
                <a:cubicBezTo>
                  <a:pt x="3818" y="57027"/>
                  <a:pt x="93777" y="54910"/>
                  <a:pt x="120764" y="48031"/>
                </a:cubicBezTo>
                <a:cubicBezTo>
                  <a:pt x="147751" y="41152"/>
                  <a:pt x="149339" y="19456"/>
                  <a:pt x="162039" y="16281"/>
                </a:cubicBezTo>
                <a:cubicBezTo>
                  <a:pt x="174739" y="13106"/>
                  <a:pt x="191143" y="31627"/>
                  <a:pt x="196964" y="28981"/>
                </a:cubicBezTo>
                <a:cubicBezTo>
                  <a:pt x="202785" y="26335"/>
                  <a:pt x="177385" y="-3827"/>
                  <a:pt x="196964" y="406"/>
                </a:cubicBezTo>
                <a:cubicBezTo>
                  <a:pt x="216543" y="4639"/>
                  <a:pt x="304385" y="51206"/>
                  <a:pt x="314439" y="54381"/>
                </a:cubicBezTo>
                <a:cubicBezTo>
                  <a:pt x="324493" y="57556"/>
                  <a:pt x="277927" y="27923"/>
                  <a:pt x="257289" y="19456"/>
                </a:cubicBezTo>
                <a:cubicBezTo>
                  <a:pt x="236651" y="10989"/>
                  <a:pt x="212839" y="935"/>
                  <a:pt x="190614" y="3581"/>
                </a:cubicBezTo>
                <a:cubicBezTo>
                  <a:pt x="168389" y="6227"/>
                  <a:pt x="139285" y="27394"/>
                  <a:pt x="123939" y="35331"/>
                </a:cubicBezTo>
                <a:cubicBezTo>
                  <a:pt x="108593" y="43268"/>
                  <a:pt x="113356" y="48560"/>
                  <a:pt x="98539" y="51206"/>
                </a:cubicBezTo>
                <a:cubicBezTo>
                  <a:pt x="83722" y="53852"/>
                  <a:pt x="-3590" y="58085"/>
                  <a:pt x="114" y="57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E8D63658-8E19-3BC7-9219-F089B06A779C}"/>
              </a:ext>
            </a:extLst>
          </p:cNvPr>
          <p:cNvSpPr/>
          <p:nvPr/>
        </p:nvSpPr>
        <p:spPr>
          <a:xfrm>
            <a:off x="5075317" y="5497572"/>
            <a:ext cx="178622" cy="58907"/>
          </a:xfrm>
          <a:custGeom>
            <a:avLst/>
            <a:gdLst>
              <a:gd name="connsiteX0" fmla="*/ 1508 w 178622"/>
              <a:gd name="connsiteY0" fmla="*/ 58678 h 58907"/>
              <a:gd name="connsiteX1" fmla="*/ 176133 w 178622"/>
              <a:gd name="connsiteY1" fmla="*/ 1528 h 58907"/>
              <a:gd name="connsiteX2" fmla="*/ 96758 w 178622"/>
              <a:gd name="connsiteY2" fmla="*/ 20578 h 58907"/>
              <a:gd name="connsiteX3" fmla="*/ 1508 w 178622"/>
              <a:gd name="connsiteY3" fmla="*/ 58678 h 5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22" h="58907">
                <a:moveTo>
                  <a:pt x="1508" y="58678"/>
                </a:moveTo>
                <a:cubicBezTo>
                  <a:pt x="14737" y="55503"/>
                  <a:pt x="160258" y="7878"/>
                  <a:pt x="176133" y="1528"/>
                </a:cubicBezTo>
                <a:cubicBezTo>
                  <a:pt x="192008" y="-4822"/>
                  <a:pt x="127979" y="9995"/>
                  <a:pt x="96758" y="20578"/>
                </a:cubicBezTo>
                <a:cubicBezTo>
                  <a:pt x="65537" y="31161"/>
                  <a:pt x="-11721" y="61853"/>
                  <a:pt x="1508" y="58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412EE44C-7A24-C4F4-B45B-1EB14B0046A4}"/>
              </a:ext>
            </a:extLst>
          </p:cNvPr>
          <p:cNvSpPr/>
          <p:nvPr/>
        </p:nvSpPr>
        <p:spPr>
          <a:xfrm>
            <a:off x="5346698" y="5460966"/>
            <a:ext cx="296105" cy="110465"/>
          </a:xfrm>
          <a:custGeom>
            <a:avLst/>
            <a:gdLst>
              <a:gd name="connsiteX0" fmla="*/ 2 w 296105"/>
              <a:gd name="connsiteY0" fmla="*/ 34 h 110465"/>
              <a:gd name="connsiteX1" fmla="*/ 120652 w 296105"/>
              <a:gd name="connsiteY1" fmla="*/ 66709 h 110465"/>
              <a:gd name="connsiteX2" fmla="*/ 111127 w 296105"/>
              <a:gd name="connsiteY2" fmla="*/ 25434 h 110465"/>
              <a:gd name="connsiteX3" fmla="*/ 177802 w 296105"/>
              <a:gd name="connsiteY3" fmla="*/ 98459 h 110465"/>
              <a:gd name="connsiteX4" fmla="*/ 174627 w 296105"/>
              <a:gd name="connsiteY4" fmla="*/ 107984 h 110465"/>
              <a:gd name="connsiteX5" fmla="*/ 295277 w 296105"/>
              <a:gd name="connsiteY5" fmla="*/ 73059 h 110465"/>
              <a:gd name="connsiteX6" fmla="*/ 225427 w 296105"/>
              <a:gd name="connsiteY6" fmla="*/ 92109 h 110465"/>
              <a:gd name="connsiteX7" fmla="*/ 177802 w 296105"/>
              <a:gd name="connsiteY7" fmla="*/ 76234 h 110465"/>
              <a:gd name="connsiteX8" fmla="*/ 117477 w 296105"/>
              <a:gd name="connsiteY8" fmla="*/ 41309 h 110465"/>
              <a:gd name="connsiteX9" fmla="*/ 123827 w 296105"/>
              <a:gd name="connsiteY9" fmla="*/ 57184 h 110465"/>
              <a:gd name="connsiteX10" fmla="*/ 2 w 296105"/>
              <a:gd name="connsiteY10" fmla="*/ 34 h 11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105" h="110465">
                <a:moveTo>
                  <a:pt x="2" y="34"/>
                </a:moveTo>
                <a:cubicBezTo>
                  <a:pt x="-527" y="1621"/>
                  <a:pt x="102131" y="62476"/>
                  <a:pt x="120652" y="66709"/>
                </a:cubicBezTo>
                <a:cubicBezTo>
                  <a:pt x="139173" y="70942"/>
                  <a:pt x="101602" y="20142"/>
                  <a:pt x="111127" y="25434"/>
                </a:cubicBezTo>
                <a:cubicBezTo>
                  <a:pt x="120652" y="30726"/>
                  <a:pt x="177802" y="98459"/>
                  <a:pt x="177802" y="98459"/>
                </a:cubicBezTo>
                <a:cubicBezTo>
                  <a:pt x="188385" y="112217"/>
                  <a:pt x="155048" y="112217"/>
                  <a:pt x="174627" y="107984"/>
                </a:cubicBezTo>
                <a:cubicBezTo>
                  <a:pt x="194206" y="103751"/>
                  <a:pt x="286810" y="75705"/>
                  <a:pt x="295277" y="73059"/>
                </a:cubicBezTo>
                <a:cubicBezTo>
                  <a:pt x="303744" y="70413"/>
                  <a:pt x="245006" y="91580"/>
                  <a:pt x="225427" y="92109"/>
                </a:cubicBezTo>
                <a:cubicBezTo>
                  <a:pt x="205848" y="92638"/>
                  <a:pt x="195794" y="84701"/>
                  <a:pt x="177802" y="76234"/>
                </a:cubicBezTo>
                <a:cubicBezTo>
                  <a:pt x="159810" y="67767"/>
                  <a:pt x="117477" y="41309"/>
                  <a:pt x="117477" y="41309"/>
                </a:cubicBezTo>
                <a:cubicBezTo>
                  <a:pt x="108481" y="38134"/>
                  <a:pt x="140231" y="63005"/>
                  <a:pt x="123827" y="57184"/>
                </a:cubicBezTo>
                <a:cubicBezTo>
                  <a:pt x="107423" y="51363"/>
                  <a:pt x="531" y="-1553"/>
                  <a:pt x="2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6AC82A3F-D32B-110A-25C1-20491EB28BEF}"/>
              </a:ext>
            </a:extLst>
          </p:cNvPr>
          <p:cNvSpPr/>
          <p:nvPr/>
        </p:nvSpPr>
        <p:spPr>
          <a:xfrm>
            <a:off x="5149078" y="5629275"/>
            <a:ext cx="343194" cy="82555"/>
          </a:xfrm>
          <a:custGeom>
            <a:avLst/>
            <a:gdLst>
              <a:gd name="connsiteX0" fmla="*/ 772 w 343194"/>
              <a:gd name="connsiteY0" fmla="*/ 0 h 82555"/>
              <a:gd name="connsiteX1" fmla="*/ 210322 w 343194"/>
              <a:gd name="connsiteY1" fmla="*/ 41275 h 82555"/>
              <a:gd name="connsiteX2" fmla="*/ 165872 w 343194"/>
              <a:gd name="connsiteY2" fmla="*/ 22225 h 82555"/>
              <a:gd name="connsiteX3" fmla="*/ 337322 w 343194"/>
              <a:gd name="connsiteY3" fmla="*/ 60325 h 82555"/>
              <a:gd name="connsiteX4" fmla="*/ 283347 w 343194"/>
              <a:gd name="connsiteY4" fmla="*/ 38100 h 82555"/>
              <a:gd name="connsiteX5" fmla="*/ 89672 w 343194"/>
              <a:gd name="connsiteY5" fmla="*/ 82550 h 82555"/>
              <a:gd name="connsiteX6" fmla="*/ 213497 w 343194"/>
              <a:gd name="connsiteY6" fmla="*/ 41275 h 82555"/>
              <a:gd name="connsiteX7" fmla="*/ 140472 w 343194"/>
              <a:gd name="connsiteY7" fmla="*/ 41275 h 82555"/>
              <a:gd name="connsiteX8" fmla="*/ 772 w 343194"/>
              <a:gd name="connsiteY8" fmla="*/ 0 h 82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194" h="82555">
                <a:moveTo>
                  <a:pt x="772" y="0"/>
                </a:moveTo>
                <a:cubicBezTo>
                  <a:pt x="12414" y="0"/>
                  <a:pt x="182805" y="37571"/>
                  <a:pt x="210322" y="41275"/>
                </a:cubicBezTo>
                <a:cubicBezTo>
                  <a:pt x="237839" y="44979"/>
                  <a:pt x="144705" y="19050"/>
                  <a:pt x="165872" y="22225"/>
                </a:cubicBezTo>
                <a:cubicBezTo>
                  <a:pt x="187039" y="25400"/>
                  <a:pt x="317743" y="57679"/>
                  <a:pt x="337322" y="60325"/>
                </a:cubicBezTo>
                <a:cubicBezTo>
                  <a:pt x="356901" y="62971"/>
                  <a:pt x="324622" y="34396"/>
                  <a:pt x="283347" y="38100"/>
                </a:cubicBezTo>
                <a:cubicBezTo>
                  <a:pt x="242072" y="41804"/>
                  <a:pt x="101314" y="82021"/>
                  <a:pt x="89672" y="82550"/>
                </a:cubicBezTo>
                <a:cubicBezTo>
                  <a:pt x="78030" y="83079"/>
                  <a:pt x="205030" y="48154"/>
                  <a:pt x="213497" y="41275"/>
                </a:cubicBezTo>
                <a:cubicBezTo>
                  <a:pt x="221964" y="34396"/>
                  <a:pt x="168518" y="46037"/>
                  <a:pt x="140472" y="41275"/>
                </a:cubicBezTo>
                <a:cubicBezTo>
                  <a:pt x="112426" y="36513"/>
                  <a:pt x="-10870" y="0"/>
                  <a:pt x="77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3F739773-F47C-859E-9310-F8630EBCC0ED}"/>
              </a:ext>
            </a:extLst>
          </p:cNvPr>
          <p:cNvSpPr/>
          <p:nvPr/>
        </p:nvSpPr>
        <p:spPr>
          <a:xfrm>
            <a:off x="5178423" y="5661025"/>
            <a:ext cx="239111" cy="95361"/>
          </a:xfrm>
          <a:custGeom>
            <a:avLst/>
            <a:gdLst>
              <a:gd name="connsiteX0" fmla="*/ 2 w 239111"/>
              <a:gd name="connsiteY0" fmla="*/ 0 h 95361"/>
              <a:gd name="connsiteX1" fmla="*/ 111127 w 239111"/>
              <a:gd name="connsiteY1" fmla="*/ 25400 h 95361"/>
              <a:gd name="connsiteX2" fmla="*/ 76202 w 239111"/>
              <a:gd name="connsiteY2" fmla="*/ 44450 h 95361"/>
              <a:gd name="connsiteX3" fmla="*/ 165102 w 239111"/>
              <a:gd name="connsiteY3" fmla="*/ 60325 h 95361"/>
              <a:gd name="connsiteX4" fmla="*/ 152402 w 239111"/>
              <a:gd name="connsiteY4" fmla="*/ 44450 h 95361"/>
              <a:gd name="connsiteX5" fmla="*/ 238127 w 239111"/>
              <a:gd name="connsiteY5" fmla="*/ 95250 h 95361"/>
              <a:gd name="connsiteX6" fmla="*/ 193677 w 239111"/>
              <a:gd name="connsiteY6" fmla="*/ 57150 h 95361"/>
              <a:gd name="connsiteX7" fmla="*/ 114302 w 239111"/>
              <a:gd name="connsiteY7" fmla="*/ 25400 h 95361"/>
              <a:gd name="connsiteX8" fmla="*/ 2 w 239111"/>
              <a:gd name="connsiteY8" fmla="*/ 0 h 95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111" h="95361">
                <a:moveTo>
                  <a:pt x="2" y="0"/>
                </a:moveTo>
                <a:cubicBezTo>
                  <a:pt x="-527" y="0"/>
                  <a:pt x="98427" y="17992"/>
                  <a:pt x="111127" y="25400"/>
                </a:cubicBezTo>
                <a:cubicBezTo>
                  <a:pt x="123827" y="32808"/>
                  <a:pt x="67206" y="38629"/>
                  <a:pt x="76202" y="44450"/>
                </a:cubicBezTo>
                <a:cubicBezTo>
                  <a:pt x="85198" y="50271"/>
                  <a:pt x="165102" y="60325"/>
                  <a:pt x="165102" y="60325"/>
                </a:cubicBezTo>
                <a:cubicBezTo>
                  <a:pt x="177802" y="60325"/>
                  <a:pt x="140231" y="38629"/>
                  <a:pt x="152402" y="44450"/>
                </a:cubicBezTo>
                <a:cubicBezTo>
                  <a:pt x="164573" y="50271"/>
                  <a:pt x="231248" y="93133"/>
                  <a:pt x="238127" y="95250"/>
                </a:cubicBezTo>
                <a:cubicBezTo>
                  <a:pt x="245006" y="97367"/>
                  <a:pt x="214314" y="68792"/>
                  <a:pt x="193677" y="57150"/>
                </a:cubicBezTo>
                <a:cubicBezTo>
                  <a:pt x="173040" y="45508"/>
                  <a:pt x="140760" y="31750"/>
                  <a:pt x="114302" y="25400"/>
                </a:cubicBezTo>
                <a:cubicBezTo>
                  <a:pt x="87844" y="19050"/>
                  <a:pt x="531" y="0"/>
                  <a:pt x="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BA090E2D-A8E0-4C10-DE6A-F7FF1F04F4CF}"/>
              </a:ext>
            </a:extLst>
          </p:cNvPr>
          <p:cNvSpPr/>
          <p:nvPr/>
        </p:nvSpPr>
        <p:spPr>
          <a:xfrm>
            <a:off x="5416293" y="5596976"/>
            <a:ext cx="251086" cy="89661"/>
          </a:xfrm>
          <a:custGeom>
            <a:avLst/>
            <a:gdLst>
              <a:gd name="connsiteX0" fmla="*/ 257 w 251086"/>
              <a:gd name="connsiteY0" fmla="*/ 83099 h 89661"/>
              <a:gd name="connsiteX1" fmla="*/ 127257 w 251086"/>
              <a:gd name="connsiteY1" fmla="*/ 44999 h 89661"/>
              <a:gd name="connsiteX2" fmla="*/ 89157 w 251086"/>
              <a:gd name="connsiteY2" fmla="*/ 73574 h 89661"/>
              <a:gd name="connsiteX3" fmla="*/ 162182 w 251086"/>
              <a:gd name="connsiteY3" fmla="*/ 549 h 89661"/>
              <a:gd name="connsiteX4" fmla="*/ 171707 w 251086"/>
              <a:gd name="connsiteY4" fmla="*/ 38649 h 89661"/>
              <a:gd name="connsiteX5" fmla="*/ 187582 w 251086"/>
              <a:gd name="connsiteY5" fmla="*/ 10074 h 89661"/>
              <a:gd name="connsiteX6" fmla="*/ 251082 w 251086"/>
              <a:gd name="connsiteY6" fmla="*/ 67224 h 89661"/>
              <a:gd name="connsiteX7" fmla="*/ 184407 w 251086"/>
              <a:gd name="connsiteY7" fmla="*/ 22774 h 89661"/>
              <a:gd name="connsiteX8" fmla="*/ 162182 w 251086"/>
              <a:gd name="connsiteY8" fmla="*/ 48174 h 89661"/>
              <a:gd name="connsiteX9" fmla="*/ 124082 w 251086"/>
              <a:gd name="connsiteY9" fmla="*/ 89449 h 89661"/>
              <a:gd name="connsiteX10" fmla="*/ 149482 w 251086"/>
              <a:gd name="connsiteY10" fmla="*/ 29124 h 89661"/>
              <a:gd name="connsiteX11" fmla="*/ 95507 w 251086"/>
              <a:gd name="connsiteY11" fmla="*/ 57699 h 89661"/>
              <a:gd name="connsiteX12" fmla="*/ 257 w 251086"/>
              <a:gd name="connsiteY12" fmla="*/ 83099 h 8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086" h="89661">
                <a:moveTo>
                  <a:pt x="257" y="83099"/>
                </a:moveTo>
                <a:cubicBezTo>
                  <a:pt x="5549" y="80982"/>
                  <a:pt x="112440" y="46586"/>
                  <a:pt x="127257" y="44999"/>
                </a:cubicBezTo>
                <a:cubicBezTo>
                  <a:pt x="142074" y="43412"/>
                  <a:pt x="83336" y="80982"/>
                  <a:pt x="89157" y="73574"/>
                </a:cubicBezTo>
                <a:cubicBezTo>
                  <a:pt x="94978" y="66166"/>
                  <a:pt x="148424" y="6370"/>
                  <a:pt x="162182" y="549"/>
                </a:cubicBezTo>
                <a:cubicBezTo>
                  <a:pt x="175940" y="-5272"/>
                  <a:pt x="167474" y="37062"/>
                  <a:pt x="171707" y="38649"/>
                </a:cubicBezTo>
                <a:cubicBezTo>
                  <a:pt x="175940" y="40236"/>
                  <a:pt x="174353" y="5312"/>
                  <a:pt x="187582" y="10074"/>
                </a:cubicBezTo>
                <a:cubicBezTo>
                  <a:pt x="200811" y="14836"/>
                  <a:pt x="251611" y="65107"/>
                  <a:pt x="251082" y="67224"/>
                </a:cubicBezTo>
                <a:cubicBezTo>
                  <a:pt x="250553" y="69341"/>
                  <a:pt x="199224" y="25949"/>
                  <a:pt x="184407" y="22774"/>
                </a:cubicBezTo>
                <a:cubicBezTo>
                  <a:pt x="169590" y="19599"/>
                  <a:pt x="172236" y="37062"/>
                  <a:pt x="162182" y="48174"/>
                </a:cubicBezTo>
                <a:cubicBezTo>
                  <a:pt x="152128" y="59286"/>
                  <a:pt x="126199" y="92624"/>
                  <a:pt x="124082" y="89449"/>
                </a:cubicBezTo>
                <a:cubicBezTo>
                  <a:pt x="121965" y="86274"/>
                  <a:pt x="154245" y="34416"/>
                  <a:pt x="149482" y="29124"/>
                </a:cubicBezTo>
                <a:cubicBezTo>
                  <a:pt x="144720" y="23832"/>
                  <a:pt x="118261" y="50820"/>
                  <a:pt x="95507" y="57699"/>
                </a:cubicBezTo>
                <a:cubicBezTo>
                  <a:pt x="72753" y="64578"/>
                  <a:pt x="-5035" y="85216"/>
                  <a:pt x="257" y="83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AC0073C6-1BF0-86CF-EAA5-1CBB2F1E8338}"/>
              </a:ext>
            </a:extLst>
          </p:cNvPr>
          <p:cNvSpPr/>
          <p:nvPr/>
        </p:nvSpPr>
        <p:spPr>
          <a:xfrm>
            <a:off x="5276179" y="5673271"/>
            <a:ext cx="344500" cy="48266"/>
          </a:xfrm>
          <a:custGeom>
            <a:avLst/>
            <a:gdLst>
              <a:gd name="connsiteX0" fmla="*/ 671 w 344500"/>
              <a:gd name="connsiteY0" fmla="*/ 48079 h 48266"/>
              <a:gd name="connsiteX1" fmla="*/ 203871 w 344500"/>
              <a:gd name="connsiteY1" fmla="*/ 29029 h 48266"/>
              <a:gd name="connsiteX2" fmla="*/ 162596 w 344500"/>
              <a:gd name="connsiteY2" fmla="*/ 19504 h 48266"/>
              <a:gd name="connsiteX3" fmla="*/ 343571 w 344500"/>
              <a:gd name="connsiteY3" fmla="*/ 454 h 48266"/>
              <a:gd name="connsiteX4" fmla="*/ 229271 w 344500"/>
              <a:gd name="connsiteY4" fmla="*/ 6804 h 48266"/>
              <a:gd name="connsiteX5" fmla="*/ 140371 w 344500"/>
              <a:gd name="connsiteY5" fmla="*/ 16329 h 48266"/>
              <a:gd name="connsiteX6" fmla="*/ 671 w 344500"/>
              <a:gd name="connsiteY6" fmla="*/ 48079 h 48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500" h="48266">
                <a:moveTo>
                  <a:pt x="671" y="48079"/>
                </a:moveTo>
                <a:cubicBezTo>
                  <a:pt x="11254" y="50196"/>
                  <a:pt x="176884" y="33791"/>
                  <a:pt x="203871" y="29029"/>
                </a:cubicBezTo>
                <a:cubicBezTo>
                  <a:pt x="230858" y="24267"/>
                  <a:pt x="139313" y="24266"/>
                  <a:pt x="162596" y="19504"/>
                </a:cubicBezTo>
                <a:cubicBezTo>
                  <a:pt x="185879" y="14741"/>
                  <a:pt x="332459" y="2571"/>
                  <a:pt x="343571" y="454"/>
                </a:cubicBezTo>
                <a:cubicBezTo>
                  <a:pt x="354683" y="-1663"/>
                  <a:pt x="263138" y="4158"/>
                  <a:pt x="229271" y="6804"/>
                </a:cubicBezTo>
                <a:cubicBezTo>
                  <a:pt x="195404" y="9450"/>
                  <a:pt x="173179" y="9979"/>
                  <a:pt x="140371" y="16329"/>
                </a:cubicBezTo>
                <a:cubicBezTo>
                  <a:pt x="107563" y="22679"/>
                  <a:pt x="-9912" y="45962"/>
                  <a:pt x="671" y="48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B623E6DF-0B34-19A6-4C04-E83EB1FEACBF}"/>
              </a:ext>
            </a:extLst>
          </p:cNvPr>
          <p:cNvSpPr/>
          <p:nvPr/>
        </p:nvSpPr>
        <p:spPr>
          <a:xfrm>
            <a:off x="5016500" y="5575300"/>
            <a:ext cx="271156" cy="114492"/>
          </a:xfrm>
          <a:custGeom>
            <a:avLst/>
            <a:gdLst>
              <a:gd name="connsiteX0" fmla="*/ 0 w 271156"/>
              <a:gd name="connsiteY0" fmla="*/ 0 h 114492"/>
              <a:gd name="connsiteX1" fmla="*/ 161925 w 271156"/>
              <a:gd name="connsiteY1" fmla="*/ 82550 h 114492"/>
              <a:gd name="connsiteX2" fmla="*/ 117475 w 271156"/>
              <a:gd name="connsiteY2" fmla="*/ 50800 h 114492"/>
              <a:gd name="connsiteX3" fmla="*/ 269875 w 271156"/>
              <a:gd name="connsiteY3" fmla="*/ 114300 h 114492"/>
              <a:gd name="connsiteX4" fmla="*/ 187325 w 271156"/>
              <a:gd name="connsiteY4" fmla="*/ 69850 h 114492"/>
              <a:gd name="connsiteX5" fmla="*/ 130175 w 271156"/>
              <a:gd name="connsiteY5" fmla="*/ 50800 h 114492"/>
              <a:gd name="connsiteX6" fmla="*/ 0 w 271156"/>
              <a:gd name="connsiteY6" fmla="*/ 0 h 11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156" h="114492">
                <a:moveTo>
                  <a:pt x="0" y="0"/>
                </a:moveTo>
                <a:cubicBezTo>
                  <a:pt x="71173" y="37041"/>
                  <a:pt x="142346" y="74083"/>
                  <a:pt x="161925" y="82550"/>
                </a:cubicBezTo>
                <a:cubicBezTo>
                  <a:pt x="181504" y="91017"/>
                  <a:pt x="99483" y="45508"/>
                  <a:pt x="117475" y="50800"/>
                </a:cubicBezTo>
                <a:cubicBezTo>
                  <a:pt x="135467" y="56092"/>
                  <a:pt x="258233" y="111125"/>
                  <a:pt x="269875" y="114300"/>
                </a:cubicBezTo>
                <a:cubicBezTo>
                  <a:pt x="281517" y="117475"/>
                  <a:pt x="210608" y="80433"/>
                  <a:pt x="187325" y="69850"/>
                </a:cubicBezTo>
                <a:cubicBezTo>
                  <a:pt x="164042" y="59267"/>
                  <a:pt x="130175" y="50800"/>
                  <a:pt x="130175" y="508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0DA4B8F0-4B3E-6E5E-AFE2-1847A0DFEC10}"/>
              </a:ext>
            </a:extLst>
          </p:cNvPr>
          <p:cNvSpPr/>
          <p:nvPr/>
        </p:nvSpPr>
        <p:spPr>
          <a:xfrm>
            <a:off x="4694972" y="4004738"/>
            <a:ext cx="403851" cy="269063"/>
          </a:xfrm>
          <a:custGeom>
            <a:avLst/>
            <a:gdLst>
              <a:gd name="connsiteX0" fmla="*/ 853 w 403851"/>
              <a:gd name="connsiteY0" fmla="*/ 268812 h 269063"/>
              <a:gd name="connsiteX1" fmla="*/ 283428 w 403851"/>
              <a:gd name="connsiteY1" fmla="*/ 94187 h 269063"/>
              <a:gd name="connsiteX2" fmla="*/ 207228 w 403851"/>
              <a:gd name="connsiteY2" fmla="*/ 141812 h 269063"/>
              <a:gd name="connsiteX3" fmla="*/ 400903 w 403851"/>
              <a:gd name="connsiteY3" fmla="*/ 2112 h 269063"/>
              <a:gd name="connsiteX4" fmla="*/ 312003 w 403851"/>
              <a:gd name="connsiteY4" fmla="*/ 62437 h 269063"/>
              <a:gd name="connsiteX5" fmla="*/ 146903 w 403851"/>
              <a:gd name="connsiteY5" fmla="*/ 129112 h 269063"/>
              <a:gd name="connsiteX6" fmla="*/ 194528 w 403851"/>
              <a:gd name="connsiteY6" fmla="*/ 132287 h 269063"/>
              <a:gd name="connsiteX7" fmla="*/ 853 w 403851"/>
              <a:gd name="connsiteY7" fmla="*/ 268812 h 26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851" h="269063">
                <a:moveTo>
                  <a:pt x="853" y="268812"/>
                </a:moveTo>
                <a:cubicBezTo>
                  <a:pt x="15670" y="262462"/>
                  <a:pt x="283428" y="94187"/>
                  <a:pt x="283428" y="94187"/>
                </a:cubicBezTo>
                <a:cubicBezTo>
                  <a:pt x="317824" y="73020"/>
                  <a:pt x="187649" y="157158"/>
                  <a:pt x="207228" y="141812"/>
                </a:cubicBezTo>
                <a:cubicBezTo>
                  <a:pt x="226807" y="126466"/>
                  <a:pt x="383441" y="15341"/>
                  <a:pt x="400903" y="2112"/>
                </a:cubicBezTo>
                <a:cubicBezTo>
                  <a:pt x="418366" y="-11117"/>
                  <a:pt x="354336" y="41270"/>
                  <a:pt x="312003" y="62437"/>
                </a:cubicBezTo>
                <a:cubicBezTo>
                  <a:pt x="269670" y="83604"/>
                  <a:pt x="166482" y="117470"/>
                  <a:pt x="146903" y="129112"/>
                </a:cubicBezTo>
                <a:cubicBezTo>
                  <a:pt x="127324" y="140754"/>
                  <a:pt x="220457" y="105300"/>
                  <a:pt x="194528" y="132287"/>
                </a:cubicBezTo>
                <a:cubicBezTo>
                  <a:pt x="168599" y="159274"/>
                  <a:pt x="-13964" y="275162"/>
                  <a:pt x="853" y="2688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97226FE1-82D3-DF91-9622-C79944E99BE8}"/>
              </a:ext>
            </a:extLst>
          </p:cNvPr>
          <p:cNvSpPr/>
          <p:nvPr/>
        </p:nvSpPr>
        <p:spPr>
          <a:xfrm>
            <a:off x="5041470" y="4013181"/>
            <a:ext cx="428038" cy="186307"/>
          </a:xfrm>
          <a:custGeom>
            <a:avLst/>
            <a:gdLst>
              <a:gd name="connsiteX0" fmla="*/ 51230 w 428038"/>
              <a:gd name="connsiteY0" fmla="*/ 98444 h 186307"/>
              <a:gd name="connsiteX1" fmla="*/ 298880 w 428038"/>
              <a:gd name="connsiteY1" fmla="*/ 63519 h 186307"/>
              <a:gd name="connsiteX2" fmla="*/ 384605 w 428038"/>
              <a:gd name="connsiteY2" fmla="*/ 111144 h 186307"/>
              <a:gd name="connsiteX3" fmla="*/ 384605 w 428038"/>
              <a:gd name="connsiteY3" fmla="*/ 60344 h 186307"/>
              <a:gd name="connsiteX4" fmla="*/ 425880 w 428038"/>
              <a:gd name="connsiteY4" fmla="*/ 184169 h 186307"/>
              <a:gd name="connsiteX5" fmla="*/ 413180 w 428038"/>
              <a:gd name="connsiteY5" fmla="*/ 133369 h 186307"/>
              <a:gd name="connsiteX6" fmla="*/ 336980 w 428038"/>
              <a:gd name="connsiteY6" fmla="*/ 63519 h 186307"/>
              <a:gd name="connsiteX7" fmla="*/ 222680 w 428038"/>
              <a:gd name="connsiteY7" fmla="*/ 19 h 186307"/>
              <a:gd name="connsiteX8" fmla="*/ 321105 w 428038"/>
              <a:gd name="connsiteY8" fmla="*/ 69869 h 186307"/>
              <a:gd name="connsiteX9" fmla="*/ 276655 w 428038"/>
              <a:gd name="connsiteY9" fmla="*/ 53994 h 186307"/>
              <a:gd name="connsiteX10" fmla="*/ 430 w 428038"/>
              <a:gd name="connsiteY10" fmla="*/ 9544 h 186307"/>
              <a:gd name="connsiteX11" fmla="*/ 209980 w 428038"/>
              <a:gd name="connsiteY11" fmla="*/ 53994 h 186307"/>
              <a:gd name="connsiteX12" fmla="*/ 51230 w 428038"/>
              <a:gd name="connsiteY12" fmla="*/ 98444 h 186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8038" h="186307">
                <a:moveTo>
                  <a:pt x="51230" y="98444"/>
                </a:moveTo>
                <a:cubicBezTo>
                  <a:pt x="66047" y="100031"/>
                  <a:pt x="243318" y="61402"/>
                  <a:pt x="298880" y="63519"/>
                </a:cubicBezTo>
                <a:cubicBezTo>
                  <a:pt x="354442" y="65636"/>
                  <a:pt x="370318" y="111673"/>
                  <a:pt x="384605" y="111144"/>
                </a:cubicBezTo>
                <a:cubicBezTo>
                  <a:pt x="398893" y="110615"/>
                  <a:pt x="377726" y="48173"/>
                  <a:pt x="384605" y="60344"/>
                </a:cubicBezTo>
                <a:cubicBezTo>
                  <a:pt x="391484" y="72515"/>
                  <a:pt x="421118" y="171998"/>
                  <a:pt x="425880" y="184169"/>
                </a:cubicBezTo>
                <a:cubicBezTo>
                  <a:pt x="430642" y="196340"/>
                  <a:pt x="427997" y="153477"/>
                  <a:pt x="413180" y="133369"/>
                </a:cubicBezTo>
                <a:cubicBezTo>
                  <a:pt x="398363" y="113261"/>
                  <a:pt x="368730" y="85744"/>
                  <a:pt x="336980" y="63519"/>
                </a:cubicBezTo>
                <a:cubicBezTo>
                  <a:pt x="305230" y="41294"/>
                  <a:pt x="225326" y="-1039"/>
                  <a:pt x="222680" y="19"/>
                </a:cubicBezTo>
                <a:cubicBezTo>
                  <a:pt x="220034" y="1077"/>
                  <a:pt x="312109" y="60873"/>
                  <a:pt x="321105" y="69869"/>
                </a:cubicBezTo>
                <a:cubicBezTo>
                  <a:pt x="330101" y="78865"/>
                  <a:pt x="330101" y="64048"/>
                  <a:pt x="276655" y="53994"/>
                </a:cubicBezTo>
                <a:cubicBezTo>
                  <a:pt x="223209" y="43940"/>
                  <a:pt x="11542" y="9544"/>
                  <a:pt x="430" y="9544"/>
                </a:cubicBezTo>
                <a:cubicBezTo>
                  <a:pt x="-10682" y="9544"/>
                  <a:pt x="196751" y="41823"/>
                  <a:pt x="209980" y="53994"/>
                </a:cubicBezTo>
                <a:cubicBezTo>
                  <a:pt x="223209" y="66165"/>
                  <a:pt x="36413" y="96857"/>
                  <a:pt x="51230" y="98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2B39E90B-5461-781B-F746-BC310B2D61B7}"/>
              </a:ext>
            </a:extLst>
          </p:cNvPr>
          <p:cNvSpPr/>
          <p:nvPr/>
        </p:nvSpPr>
        <p:spPr>
          <a:xfrm>
            <a:off x="4566895" y="4556934"/>
            <a:ext cx="75131" cy="450053"/>
          </a:xfrm>
          <a:custGeom>
            <a:avLst/>
            <a:gdLst>
              <a:gd name="connsiteX0" fmla="*/ 65430 w 75131"/>
              <a:gd name="connsiteY0" fmla="*/ 2366 h 450053"/>
              <a:gd name="connsiteX1" fmla="*/ 27330 w 75131"/>
              <a:gd name="connsiteY1" fmla="*/ 103966 h 450053"/>
              <a:gd name="connsiteX2" fmla="*/ 33680 w 75131"/>
              <a:gd name="connsiteY2" fmla="*/ 211916 h 450053"/>
              <a:gd name="connsiteX3" fmla="*/ 1930 w 75131"/>
              <a:gd name="connsiteY3" fmla="*/ 199216 h 450053"/>
              <a:gd name="connsiteX4" fmla="*/ 65430 w 75131"/>
              <a:gd name="connsiteY4" fmla="*/ 307166 h 450053"/>
              <a:gd name="connsiteX5" fmla="*/ 49555 w 75131"/>
              <a:gd name="connsiteY5" fmla="*/ 361141 h 450053"/>
              <a:gd name="connsiteX6" fmla="*/ 20980 w 75131"/>
              <a:gd name="connsiteY6" fmla="*/ 450041 h 450053"/>
              <a:gd name="connsiteX7" fmla="*/ 46380 w 75131"/>
              <a:gd name="connsiteY7" fmla="*/ 354791 h 450053"/>
              <a:gd name="connsiteX8" fmla="*/ 62255 w 75131"/>
              <a:gd name="connsiteY8" fmla="*/ 250016 h 450053"/>
              <a:gd name="connsiteX9" fmla="*/ 74955 w 75131"/>
              <a:gd name="connsiteY9" fmla="*/ 186516 h 450053"/>
              <a:gd name="connsiteX10" fmla="*/ 52730 w 75131"/>
              <a:gd name="connsiteY10" fmla="*/ 269066 h 450053"/>
              <a:gd name="connsiteX11" fmla="*/ 24155 w 75131"/>
              <a:gd name="connsiteY11" fmla="*/ 192866 h 450053"/>
              <a:gd name="connsiteX12" fmla="*/ 1930 w 75131"/>
              <a:gd name="connsiteY12" fmla="*/ 116666 h 450053"/>
              <a:gd name="connsiteX13" fmla="*/ 5105 w 75131"/>
              <a:gd name="connsiteY13" fmla="*/ 176991 h 450053"/>
              <a:gd name="connsiteX14" fmla="*/ 36855 w 75131"/>
              <a:gd name="connsiteY14" fmla="*/ 46816 h 450053"/>
              <a:gd name="connsiteX15" fmla="*/ 65430 w 75131"/>
              <a:gd name="connsiteY15" fmla="*/ 2366 h 450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131" h="450053">
                <a:moveTo>
                  <a:pt x="65430" y="2366"/>
                </a:moveTo>
                <a:cubicBezTo>
                  <a:pt x="63842" y="11891"/>
                  <a:pt x="32622" y="69041"/>
                  <a:pt x="27330" y="103966"/>
                </a:cubicBezTo>
                <a:cubicBezTo>
                  <a:pt x="22038" y="138891"/>
                  <a:pt x="37913" y="196041"/>
                  <a:pt x="33680" y="211916"/>
                </a:cubicBezTo>
                <a:cubicBezTo>
                  <a:pt x="29447" y="227791"/>
                  <a:pt x="-3362" y="183341"/>
                  <a:pt x="1930" y="199216"/>
                </a:cubicBezTo>
                <a:cubicBezTo>
                  <a:pt x="7222" y="215091"/>
                  <a:pt x="57493" y="280179"/>
                  <a:pt x="65430" y="307166"/>
                </a:cubicBezTo>
                <a:cubicBezTo>
                  <a:pt x="73367" y="334153"/>
                  <a:pt x="56963" y="337329"/>
                  <a:pt x="49555" y="361141"/>
                </a:cubicBezTo>
                <a:cubicBezTo>
                  <a:pt x="42147" y="384954"/>
                  <a:pt x="21509" y="451099"/>
                  <a:pt x="20980" y="450041"/>
                </a:cubicBezTo>
                <a:cubicBezTo>
                  <a:pt x="20451" y="448983"/>
                  <a:pt x="39501" y="388129"/>
                  <a:pt x="46380" y="354791"/>
                </a:cubicBezTo>
                <a:cubicBezTo>
                  <a:pt x="53259" y="321453"/>
                  <a:pt x="57493" y="278062"/>
                  <a:pt x="62255" y="250016"/>
                </a:cubicBezTo>
                <a:cubicBezTo>
                  <a:pt x="67017" y="221970"/>
                  <a:pt x="76542" y="183341"/>
                  <a:pt x="74955" y="186516"/>
                </a:cubicBezTo>
                <a:cubicBezTo>
                  <a:pt x="73368" y="189691"/>
                  <a:pt x="61197" y="268008"/>
                  <a:pt x="52730" y="269066"/>
                </a:cubicBezTo>
                <a:cubicBezTo>
                  <a:pt x="44263" y="270124"/>
                  <a:pt x="32622" y="218266"/>
                  <a:pt x="24155" y="192866"/>
                </a:cubicBezTo>
                <a:cubicBezTo>
                  <a:pt x="15688" y="167466"/>
                  <a:pt x="5105" y="119312"/>
                  <a:pt x="1930" y="116666"/>
                </a:cubicBezTo>
                <a:cubicBezTo>
                  <a:pt x="-1245" y="114020"/>
                  <a:pt x="-716" y="188633"/>
                  <a:pt x="5105" y="176991"/>
                </a:cubicBezTo>
                <a:cubicBezTo>
                  <a:pt x="10926" y="165349"/>
                  <a:pt x="22038" y="80683"/>
                  <a:pt x="36855" y="46816"/>
                </a:cubicBezTo>
                <a:cubicBezTo>
                  <a:pt x="51672" y="12949"/>
                  <a:pt x="67018" y="-7159"/>
                  <a:pt x="65430" y="2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103FA4F5-1670-8EC9-3147-F7D4DAC59BBF}"/>
              </a:ext>
            </a:extLst>
          </p:cNvPr>
          <p:cNvSpPr/>
          <p:nvPr/>
        </p:nvSpPr>
        <p:spPr>
          <a:xfrm>
            <a:off x="4498772" y="4854573"/>
            <a:ext cx="57975" cy="225656"/>
          </a:xfrm>
          <a:custGeom>
            <a:avLst/>
            <a:gdLst>
              <a:gd name="connsiteX0" fmla="*/ 51003 w 57975"/>
              <a:gd name="connsiteY0" fmla="*/ 2 h 225656"/>
              <a:gd name="connsiteX1" fmla="*/ 22428 w 57975"/>
              <a:gd name="connsiteY1" fmla="*/ 127002 h 225656"/>
              <a:gd name="connsiteX2" fmla="*/ 57353 w 57975"/>
              <a:gd name="connsiteY2" fmla="*/ 222252 h 225656"/>
              <a:gd name="connsiteX3" fmla="*/ 41478 w 57975"/>
              <a:gd name="connsiteY3" fmla="*/ 196852 h 225656"/>
              <a:gd name="connsiteX4" fmla="*/ 203 w 57975"/>
              <a:gd name="connsiteY4" fmla="*/ 123827 h 225656"/>
              <a:gd name="connsiteX5" fmla="*/ 51003 w 57975"/>
              <a:gd name="connsiteY5" fmla="*/ 2 h 22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975" h="225656">
                <a:moveTo>
                  <a:pt x="51003" y="2"/>
                </a:moveTo>
                <a:cubicBezTo>
                  <a:pt x="54707" y="531"/>
                  <a:pt x="21370" y="89960"/>
                  <a:pt x="22428" y="127002"/>
                </a:cubicBezTo>
                <a:cubicBezTo>
                  <a:pt x="23486" y="164044"/>
                  <a:pt x="57353" y="222252"/>
                  <a:pt x="57353" y="222252"/>
                </a:cubicBezTo>
                <a:cubicBezTo>
                  <a:pt x="60528" y="233894"/>
                  <a:pt x="51003" y="213256"/>
                  <a:pt x="41478" y="196852"/>
                </a:cubicBezTo>
                <a:cubicBezTo>
                  <a:pt x="31953" y="180448"/>
                  <a:pt x="-2972" y="152402"/>
                  <a:pt x="203" y="123827"/>
                </a:cubicBezTo>
                <a:cubicBezTo>
                  <a:pt x="3378" y="95252"/>
                  <a:pt x="47299" y="-527"/>
                  <a:pt x="5100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4C19CB49-064C-EDFA-46D5-B393C7899468}"/>
              </a:ext>
            </a:extLst>
          </p:cNvPr>
          <p:cNvSpPr/>
          <p:nvPr/>
        </p:nvSpPr>
        <p:spPr>
          <a:xfrm>
            <a:off x="4460816" y="5289197"/>
            <a:ext cx="209614" cy="390986"/>
          </a:xfrm>
          <a:custGeom>
            <a:avLst/>
            <a:gdLst>
              <a:gd name="connsiteX0" fmla="*/ 95309 w 209614"/>
              <a:gd name="connsiteY0" fmla="*/ 353 h 390986"/>
              <a:gd name="connsiteX1" fmla="*/ 76259 w 209614"/>
              <a:gd name="connsiteY1" fmla="*/ 121003 h 390986"/>
              <a:gd name="connsiteX2" fmla="*/ 111184 w 209614"/>
              <a:gd name="connsiteY2" fmla="*/ 187678 h 390986"/>
              <a:gd name="connsiteX3" fmla="*/ 79434 w 209614"/>
              <a:gd name="connsiteY3" fmla="*/ 187678 h 390986"/>
              <a:gd name="connsiteX4" fmla="*/ 155634 w 209614"/>
              <a:gd name="connsiteY4" fmla="*/ 263878 h 390986"/>
              <a:gd name="connsiteX5" fmla="*/ 130234 w 209614"/>
              <a:gd name="connsiteY5" fmla="*/ 251178 h 390986"/>
              <a:gd name="connsiteX6" fmla="*/ 158809 w 209614"/>
              <a:gd name="connsiteY6" fmla="*/ 292453 h 390986"/>
              <a:gd name="connsiteX7" fmla="*/ 149284 w 209614"/>
              <a:gd name="connsiteY7" fmla="*/ 330553 h 390986"/>
              <a:gd name="connsiteX8" fmla="*/ 209609 w 209614"/>
              <a:gd name="connsiteY8" fmla="*/ 390878 h 390986"/>
              <a:gd name="connsiteX9" fmla="*/ 152459 w 209614"/>
              <a:gd name="connsiteY9" fmla="*/ 314678 h 390986"/>
              <a:gd name="connsiteX10" fmla="*/ 111184 w 209614"/>
              <a:gd name="connsiteY10" fmla="*/ 238478 h 390986"/>
              <a:gd name="connsiteX11" fmla="*/ 59 w 209614"/>
              <a:gd name="connsiteY11" fmla="*/ 95603 h 390986"/>
              <a:gd name="connsiteX12" fmla="*/ 95309 w 209614"/>
              <a:gd name="connsiteY12" fmla="*/ 184503 h 390986"/>
              <a:gd name="connsiteX13" fmla="*/ 66734 w 209614"/>
              <a:gd name="connsiteY13" fmla="*/ 86078 h 390986"/>
              <a:gd name="connsiteX14" fmla="*/ 95309 w 209614"/>
              <a:gd name="connsiteY14" fmla="*/ 353 h 39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614" h="390986">
                <a:moveTo>
                  <a:pt x="95309" y="353"/>
                </a:moveTo>
                <a:cubicBezTo>
                  <a:pt x="96897" y="6174"/>
                  <a:pt x="73613" y="89782"/>
                  <a:pt x="76259" y="121003"/>
                </a:cubicBezTo>
                <a:cubicBezTo>
                  <a:pt x="78905" y="152224"/>
                  <a:pt x="110655" y="176566"/>
                  <a:pt x="111184" y="187678"/>
                </a:cubicBezTo>
                <a:cubicBezTo>
                  <a:pt x="111713" y="198790"/>
                  <a:pt x="72026" y="174978"/>
                  <a:pt x="79434" y="187678"/>
                </a:cubicBezTo>
                <a:cubicBezTo>
                  <a:pt x="86842" y="200378"/>
                  <a:pt x="147167" y="253295"/>
                  <a:pt x="155634" y="263878"/>
                </a:cubicBezTo>
                <a:cubicBezTo>
                  <a:pt x="164101" y="274461"/>
                  <a:pt x="129705" y="246416"/>
                  <a:pt x="130234" y="251178"/>
                </a:cubicBezTo>
                <a:cubicBezTo>
                  <a:pt x="130763" y="255941"/>
                  <a:pt x="155634" y="279224"/>
                  <a:pt x="158809" y="292453"/>
                </a:cubicBezTo>
                <a:cubicBezTo>
                  <a:pt x="161984" y="305682"/>
                  <a:pt x="140817" y="314149"/>
                  <a:pt x="149284" y="330553"/>
                </a:cubicBezTo>
                <a:cubicBezTo>
                  <a:pt x="157751" y="346957"/>
                  <a:pt x="209080" y="393524"/>
                  <a:pt x="209609" y="390878"/>
                </a:cubicBezTo>
                <a:cubicBezTo>
                  <a:pt x="210138" y="388232"/>
                  <a:pt x="168863" y="340078"/>
                  <a:pt x="152459" y="314678"/>
                </a:cubicBezTo>
                <a:cubicBezTo>
                  <a:pt x="136055" y="289278"/>
                  <a:pt x="136584" y="274990"/>
                  <a:pt x="111184" y="238478"/>
                </a:cubicBezTo>
                <a:cubicBezTo>
                  <a:pt x="85784" y="201966"/>
                  <a:pt x="2705" y="104599"/>
                  <a:pt x="59" y="95603"/>
                </a:cubicBezTo>
                <a:cubicBezTo>
                  <a:pt x="-2587" y="86607"/>
                  <a:pt x="84197" y="186090"/>
                  <a:pt x="95309" y="184503"/>
                </a:cubicBezTo>
                <a:cubicBezTo>
                  <a:pt x="106421" y="182916"/>
                  <a:pt x="68322" y="109891"/>
                  <a:pt x="66734" y="86078"/>
                </a:cubicBezTo>
                <a:cubicBezTo>
                  <a:pt x="65146" y="62265"/>
                  <a:pt x="93721" y="-5468"/>
                  <a:pt x="95309" y="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0CBFEB0F-6783-D3FF-6EF4-1992E6CFFAD9}"/>
              </a:ext>
            </a:extLst>
          </p:cNvPr>
          <p:cNvSpPr/>
          <p:nvPr/>
        </p:nvSpPr>
        <p:spPr>
          <a:xfrm>
            <a:off x="5879824" y="4311610"/>
            <a:ext cx="126323" cy="392647"/>
          </a:xfrm>
          <a:custGeom>
            <a:avLst/>
            <a:gdLst>
              <a:gd name="connsiteX0" fmla="*/ 276 w 126323"/>
              <a:gd name="connsiteY0" fmla="*/ 40 h 392647"/>
              <a:gd name="connsiteX1" fmla="*/ 66951 w 126323"/>
              <a:gd name="connsiteY1" fmla="*/ 152440 h 392647"/>
              <a:gd name="connsiteX2" fmla="*/ 79651 w 126323"/>
              <a:gd name="connsiteY2" fmla="*/ 123865 h 392647"/>
              <a:gd name="connsiteX3" fmla="*/ 108226 w 126323"/>
              <a:gd name="connsiteY3" fmla="*/ 215940 h 392647"/>
              <a:gd name="connsiteX4" fmla="*/ 101876 w 126323"/>
              <a:gd name="connsiteY4" fmla="*/ 266740 h 392647"/>
              <a:gd name="connsiteX5" fmla="*/ 124101 w 126323"/>
              <a:gd name="connsiteY5" fmla="*/ 390565 h 392647"/>
              <a:gd name="connsiteX6" fmla="*/ 124101 w 126323"/>
              <a:gd name="connsiteY6" fmla="*/ 330240 h 392647"/>
              <a:gd name="connsiteX7" fmla="*/ 111401 w 126323"/>
              <a:gd name="connsiteY7" fmla="*/ 152440 h 392647"/>
              <a:gd name="connsiteX8" fmla="*/ 92351 w 126323"/>
              <a:gd name="connsiteY8" fmla="*/ 107990 h 392647"/>
              <a:gd name="connsiteX9" fmla="*/ 95526 w 126323"/>
              <a:gd name="connsiteY9" fmla="*/ 136565 h 392647"/>
              <a:gd name="connsiteX10" fmla="*/ 276 w 126323"/>
              <a:gd name="connsiteY10" fmla="*/ 40 h 39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323" h="392647">
                <a:moveTo>
                  <a:pt x="276" y="40"/>
                </a:moveTo>
                <a:cubicBezTo>
                  <a:pt x="-4486" y="2686"/>
                  <a:pt x="53722" y="131802"/>
                  <a:pt x="66951" y="152440"/>
                </a:cubicBezTo>
                <a:cubicBezTo>
                  <a:pt x="80180" y="173078"/>
                  <a:pt x="72772" y="113282"/>
                  <a:pt x="79651" y="123865"/>
                </a:cubicBezTo>
                <a:cubicBezTo>
                  <a:pt x="86530" y="134448"/>
                  <a:pt x="104522" y="192128"/>
                  <a:pt x="108226" y="215940"/>
                </a:cubicBezTo>
                <a:cubicBezTo>
                  <a:pt x="111930" y="239753"/>
                  <a:pt x="99230" y="237636"/>
                  <a:pt x="101876" y="266740"/>
                </a:cubicBezTo>
                <a:cubicBezTo>
                  <a:pt x="104522" y="295844"/>
                  <a:pt x="120397" y="379982"/>
                  <a:pt x="124101" y="390565"/>
                </a:cubicBezTo>
                <a:cubicBezTo>
                  <a:pt x="127805" y="401148"/>
                  <a:pt x="126218" y="369927"/>
                  <a:pt x="124101" y="330240"/>
                </a:cubicBezTo>
                <a:cubicBezTo>
                  <a:pt x="121984" y="290553"/>
                  <a:pt x="116693" y="189482"/>
                  <a:pt x="111401" y="152440"/>
                </a:cubicBezTo>
                <a:cubicBezTo>
                  <a:pt x="106109" y="115398"/>
                  <a:pt x="94997" y="110636"/>
                  <a:pt x="92351" y="107990"/>
                </a:cubicBezTo>
                <a:cubicBezTo>
                  <a:pt x="89705" y="105344"/>
                  <a:pt x="108755" y="148736"/>
                  <a:pt x="95526" y="136565"/>
                </a:cubicBezTo>
                <a:cubicBezTo>
                  <a:pt x="82297" y="124394"/>
                  <a:pt x="5038" y="-2606"/>
                  <a:pt x="276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14E2ACBD-0D04-5387-F7CA-1F5D458D1C17}"/>
              </a:ext>
            </a:extLst>
          </p:cNvPr>
          <p:cNvSpPr/>
          <p:nvPr/>
        </p:nvSpPr>
        <p:spPr>
          <a:xfrm>
            <a:off x="6016616" y="4736725"/>
            <a:ext cx="66803" cy="689595"/>
          </a:xfrm>
          <a:custGeom>
            <a:avLst/>
            <a:gdLst>
              <a:gd name="connsiteX0" fmla="*/ 9 w 66803"/>
              <a:gd name="connsiteY0" fmla="*/ 375 h 689595"/>
              <a:gd name="connsiteX1" fmla="*/ 34934 w 66803"/>
              <a:gd name="connsiteY1" fmla="*/ 305175 h 689595"/>
              <a:gd name="connsiteX2" fmla="*/ 44459 w 66803"/>
              <a:gd name="connsiteY2" fmla="*/ 279775 h 689595"/>
              <a:gd name="connsiteX3" fmla="*/ 60334 w 66803"/>
              <a:gd name="connsiteY3" fmla="*/ 381375 h 689595"/>
              <a:gd name="connsiteX4" fmla="*/ 53984 w 66803"/>
              <a:gd name="connsiteY4" fmla="*/ 349625 h 689595"/>
              <a:gd name="connsiteX5" fmla="*/ 38109 w 66803"/>
              <a:gd name="connsiteY5" fmla="*/ 413125 h 689595"/>
              <a:gd name="connsiteX6" fmla="*/ 38109 w 66803"/>
              <a:gd name="connsiteY6" fmla="*/ 524250 h 689595"/>
              <a:gd name="connsiteX7" fmla="*/ 41284 w 66803"/>
              <a:gd name="connsiteY7" fmla="*/ 467100 h 689595"/>
              <a:gd name="connsiteX8" fmla="*/ 50809 w 66803"/>
              <a:gd name="connsiteY8" fmla="*/ 562350 h 689595"/>
              <a:gd name="connsiteX9" fmla="*/ 47634 w 66803"/>
              <a:gd name="connsiteY9" fmla="*/ 482975 h 689595"/>
              <a:gd name="connsiteX10" fmla="*/ 12709 w 66803"/>
              <a:gd name="connsiteY10" fmla="*/ 578225 h 689595"/>
              <a:gd name="connsiteX11" fmla="*/ 31759 w 66803"/>
              <a:gd name="connsiteY11" fmla="*/ 689350 h 689595"/>
              <a:gd name="connsiteX12" fmla="*/ 19059 w 66803"/>
              <a:gd name="connsiteY12" fmla="*/ 600450 h 689595"/>
              <a:gd name="connsiteX13" fmla="*/ 66684 w 66803"/>
              <a:gd name="connsiteY13" fmla="*/ 365500 h 689595"/>
              <a:gd name="connsiteX14" fmla="*/ 31759 w 66803"/>
              <a:gd name="connsiteY14" fmla="*/ 244850 h 689595"/>
              <a:gd name="connsiteX15" fmla="*/ 9 w 66803"/>
              <a:gd name="connsiteY15" fmla="*/ 375 h 68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803" h="689595">
                <a:moveTo>
                  <a:pt x="9" y="375"/>
                </a:moveTo>
                <a:cubicBezTo>
                  <a:pt x="538" y="10429"/>
                  <a:pt x="27526" y="258608"/>
                  <a:pt x="34934" y="305175"/>
                </a:cubicBezTo>
                <a:cubicBezTo>
                  <a:pt x="42342" y="351742"/>
                  <a:pt x="40226" y="267075"/>
                  <a:pt x="44459" y="279775"/>
                </a:cubicBezTo>
                <a:cubicBezTo>
                  <a:pt x="48692" y="292475"/>
                  <a:pt x="58747" y="369733"/>
                  <a:pt x="60334" y="381375"/>
                </a:cubicBezTo>
                <a:cubicBezTo>
                  <a:pt x="61921" y="393017"/>
                  <a:pt x="57688" y="344333"/>
                  <a:pt x="53984" y="349625"/>
                </a:cubicBezTo>
                <a:cubicBezTo>
                  <a:pt x="50280" y="354917"/>
                  <a:pt x="40755" y="384021"/>
                  <a:pt x="38109" y="413125"/>
                </a:cubicBezTo>
                <a:cubicBezTo>
                  <a:pt x="35463" y="442229"/>
                  <a:pt x="37580" y="515254"/>
                  <a:pt x="38109" y="524250"/>
                </a:cubicBezTo>
                <a:cubicBezTo>
                  <a:pt x="38638" y="533246"/>
                  <a:pt x="39167" y="460750"/>
                  <a:pt x="41284" y="467100"/>
                </a:cubicBezTo>
                <a:cubicBezTo>
                  <a:pt x="43401" y="473450"/>
                  <a:pt x="49751" y="559704"/>
                  <a:pt x="50809" y="562350"/>
                </a:cubicBezTo>
                <a:cubicBezTo>
                  <a:pt x="51867" y="564996"/>
                  <a:pt x="53984" y="480329"/>
                  <a:pt x="47634" y="482975"/>
                </a:cubicBezTo>
                <a:cubicBezTo>
                  <a:pt x="41284" y="485621"/>
                  <a:pt x="15355" y="543829"/>
                  <a:pt x="12709" y="578225"/>
                </a:cubicBezTo>
                <a:cubicBezTo>
                  <a:pt x="10063" y="612621"/>
                  <a:pt x="30701" y="685646"/>
                  <a:pt x="31759" y="689350"/>
                </a:cubicBezTo>
                <a:cubicBezTo>
                  <a:pt x="32817" y="693054"/>
                  <a:pt x="13238" y="654425"/>
                  <a:pt x="19059" y="600450"/>
                </a:cubicBezTo>
                <a:cubicBezTo>
                  <a:pt x="24880" y="546475"/>
                  <a:pt x="64567" y="424767"/>
                  <a:pt x="66684" y="365500"/>
                </a:cubicBezTo>
                <a:cubicBezTo>
                  <a:pt x="68801" y="306233"/>
                  <a:pt x="42342" y="304646"/>
                  <a:pt x="31759" y="244850"/>
                </a:cubicBezTo>
                <a:cubicBezTo>
                  <a:pt x="21176" y="185054"/>
                  <a:pt x="-520" y="-9679"/>
                  <a:pt x="9" y="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A1D8354C-84ED-4D9B-B50F-187E6655D809}"/>
              </a:ext>
            </a:extLst>
          </p:cNvPr>
          <p:cNvSpPr/>
          <p:nvPr/>
        </p:nvSpPr>
        <p:spPr>
          <a:xfrm>
            <a:off x="5879758" y="5406897"/>
            <a:ext cx="157528" cy="260592"/>
          </a:xfrm>
          <a:custGeom>
            <a:avLst/>
            <a:gdLst>
              <a:gd name="connsiteX0" fmla="*/ 143217 w 157528"/>
              <a:gd name="connsiteY0" fmla="*/ 128 h 260592"/>
              <a:gd name="connsiteX1" fmla="*/ 146392 w 157528"/>
              <a:gd name="connsiteY1" fmla="*/ 98553 h 260592"/>
              <a:gd name="connsiteX2" fmla="*/ 155917 w 157528"/>
              <a:gd name="connsiteY2" fmla="*/ 149353 h 260592"/>
              <a:gd name="connsiteX3" fmla="*/ 155917 w 157528"/>
              <a:gd name="connsiteY3" fmla="*/ 95378 h 260592"/>
              <a:gd name="connsiteX4" fmla="*/ 140042 w 157528"/>
              <a:gd name="connsiteY4" fmla="*/ 146178 h 260592"/>
              <a:gd name="connsiteX5" fmla="*/ 76542 w 157528"/>
              <a:gd name="connsiteY5" fmla="*/ 158878 h 260592"/>
              <a:gd name="connsiteX6" fmla="*/ 342 w 157528"/>
              <a:gd name="connsiteY6" fmla="*/ 260478 h 260592"/>
              <a:gd name="connsiteX7" fmla="*/ 51142 w 157528"/>
              <a:gd name="connsiteY7" fmla="*/ 177928 h 260592"/>
              <a:gd name="connsiteX8" fmla="*/ 114642 w 157528"/>
              <a:gd name="connsiteY8" fmla="*/ 127128 h 260592"/>
              <a:gd name="connsiteX9" fmla="*/ 111467 w 157528"/>
              <a:gd name="connsiteY9" fmla="*/ 76328 h 260592"/>
              <a:gd name="connsiteX10" fmla="*/ 51142 w 157528"/>
              <a:gd name="connsiteY10" fmla="*/ 108078 h 260592"/>
              <a:gd name="connsiteX11" fmla="*/ 114642 w 157528"/>
              <a:gd name="connsiteY11" fmla="*/ 60453 h 260592"/>
              <a:gd name="connsiteX12" fmla="*/ 140042 w 157528"/>
              <a:gd name="connsiteY12" fmla="*/ 120778 h 260592"/>
              <a:gd name="connsiteX13" fmla="*/ 143217 w 157528"/>
              <a:gd name="connsiteY13" fmla="*/ 128 h 26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7528" h="260592">
                <a:moveTo>
                  <a:pt x="143217" y="128"/>
                </a:moveTo>
                <a:cubicBezTo>
                  <a:pt x="144275" y="-3576"/>
                  <a:pt x="144275" y="73682"/>
                  <a:pt x="146392" y="98553"/>
                </a:cubicBezTo>
                <a:cubicBezTo>
                  <a:pt x="148509" y="123424"/>
                  <a:pt x="154330" y="149882"/>
                  <a:pt x="155917" y="149353"/>
                </a:cubicBezTo>
                <a:cubicBezTo>
                  <a:pt x="157504" y="148824"/>
                  <a:pt x="158563" y="95907"/>
                  <a:pt x="155917" y="95378"/>
                </a:cubicBezTo>
                <a:cubicBezTo>
                  <a:pt x="153271" y="94849"/>
                  <a:pt x="153271" y="135595"/>
                  <a:pt x="140042" y="146178"/>
                </a:cubicBezTo>
                <a:cubicBezTo>
                  <a:pt x="126813" y="156761"/>
                  <a:pt x="99825" y="139828"/>
                  <a:pt x="76542" y="158878"/>
                </a:cubicBezTo>
                <a:cubicBezTo>
                  <a:pt x="53259" y="177928"/>
                  <a:pt x="4575" y="257303"/>
                  <a:pt x="342" y="260478"/>
                </a:cubicBezTo>
                <a:cubicBezTo>
                  <a:pt x="-3891" y="263653"/>
                  <a:pt x="32092" y="200153"/>
                  <a:pt x="51142" y="177928"/>
                </a:cubicBezTo>
                <a:cubicBezTo>
                  <a:pt x="70192" y="155703"/>
                  <a:pt x="104588" y="144061"/>
                  <a:pt x="114642" y="127128"/>
                </a:cubicBezTo>
                <a:cubicBezTo>
                  <a:pt x="124696" y="110195"/>
                  <a:pt x="122050" y="79503"/>
                  <a:pt x="111467" y="76328"/>
                </a:cubicBezTo>
                <a:cubicBezTo>
                  <a:pt x="100884" y="73153"/>
                  <a:pt x="50613" y="110724"/>
                  <a:pt x="51142" y="108078"/>
                </a:cubicBezTo>
                <a:cubicBezTo>
                  <a:pt x="51671" y="105432"/>
                  <a:pt x="99825" y="58336"/>
                  <a:pt x="114642" y="60453"/>
                </a:cubicBezTo>
                <a:cubicBezTo>
                  <a:pt x="129459" y="62570"/>
                  <a:pt x="136338" y="125011"/>
                  <a:pt x="140042" y="120778"/>
                </a:cubicBezTo>
                <a:cubicBezTo>
                  <a:pt x="143746" y="116545"/>
                  <a:pt x="142159" y="3832"/>
                  <a:pt x="143217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5B431D94-E04D-7EC8-F395-C59AAB858278}"/>
              </a:ext>
            </a:extLst>
          </p:cNvPr>
          <p:cNvSpPr/>
          <p:nvPr/>
        </p:nvSpPr>
        <p:spPr>
          <a:xfrm>
            <a:off x="4806272" y="5035366"/>
            <a:ext cx="54788" cy="118687"/>
          </a:xfrm>
          <a:custGeom>
            <a:avLst/>
            <a:gdLst>
              <a:gd name="connsiteX0" fmla="*/ 54653 w 54788"/>
              <a:gd name="connsiteY0" fmla="*/ 184 h 118687"/>
              <a:gd name="connsiteX1" fmla="*/ 16553 w 54788"/>
              <a:gd name="connsiteY1" fmla="*/ 70034 h 118687"/>
              <a:gd name="connsiteX2" fmla="*/ 32428 w 54788"/>
              <a:gd name="connsiteY2" fmla="*/ 117659 h 118687"/>
              <a:gd name="connsiteX3" fmla="*/ 22903 w 54788"/>
              <a:gd name="connsiteY3" fmla="*/ 98609 h 118687"/>
              <a:gd name="connsiteX4" fmla="*/ 678 w 54788"/>
              <a:gd name="connsiteY4" fmla="*/ 50984 h 118687"/>
              <a:gd name="connsiteX5" fmla="*/ 54653 w 54788"/>
              <a:gd name="connsiteY5" fmla="*/ 184 h 11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88" h="118687">
                <a:moveTo>
                  <a:pt x="54653" y="184"/>
                </a:moveTo>
                <a:cubicBezTo>
                  <a:pt x="57299" y="3359"/>
                  <a:pt x="20257" y="50455"/>
                  <a:pt x="16553" y="70034"/>
                </a:cubicBezTo>
                <a:cubicBezTo>
                  <a:pt x="12849" y="89613"/>
                  <a:pt x="32428" y="117659"/>
                  <a:pt x="32428" y="117659"/>
                </a:cubicBezTo>
                <a:cubicBezTo>
                  <a:pt x="33486" y="122421"/>
                  <a:pt x="28195" y="109722"/>
                  <a:pt x="22903" y="98609"/>
                </a:cubicBezTo>
                <a:cubicBezTo>
                  <a:pt x="17611" y="87497"/>
                  <a:pt x="-4085" y="66330"/>
                  <a:pt x="678" y="50984"/>
                </a:cubicBezTo>
                <a:cubicBezTo>
                  <a:pt x="5441" y="35638"/>
                  <a:pt x="52007" y="-2991"/>
                  <a:pt x="54653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40FDC274-78C7-7589-F525-E88D5E6C4363}"/>
              </a:ext>
            </a:extLst>
          </p:cNvPr>
          <p:cNvSpPr/>
          <p:nvPr/>
        </p:nvSpPr>
        <p:spPr>
          <a:xfrm>
            <a:off x="5714852" y="5114919"/>
            <a:ext cx="155778" cy="116493"/>
          </a:xfrm>
          <a:custGeom>
            <a:avLst/>
            <a:gdLst>
              <a:gd name="connsiteX0" fmla="*/ 155723 w 155778"/>
              <a:gd name="connsiteY0" fmla="*/ 6 h 116493"/>
              <a:gd name="connsiteX1" fmla="*/ 92223 w 155778"/>
              <a:gd name="connsiteY1" fmla="*/ 47631 h 116493"/>
              <a:gd name="connsiteX2" fmla="*/ 114448 w 155778"/>
              <a:gd name="connsiteY2" fmla="*/ 114306 h 116493"/>
              <a:gd name="connsiteX3" fmla="*/ 98573 w 155778"/>
              <a:gd name="connsiteY3" fmla="*/ 95256 h 116493"/>
              <a:gd name="connsiteX4" fmla="*/ 148 w 155778"/>
              <a:gd name="connsiteY4" fmla="*/ 44456 h 116493"/>
              <a:gd name="connsiteX5" fmla="*/ 76348 w 155778"/>
              <a:gd name="connsiteY5" fmla="*/ 66681 h 116493"/>
              <a:gd name="connsiteX6" fmla="*/ 79523 w 155778"/>
              <a:gd name="connsiteY6" fmla="*/ 44456 h 116493"/>
              <a:gd name="connsiteX7" fmla="*/ 155723 w 155778"/>
              <a:gd name="connsiteY7" fmla="*/ 6 h 11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778" h="116493">
                <a:moveTo>
                  <a:pt x="155723" y="6"/>
                </a:moveTo>
                <a:cubicBezTo>
                  <a:pt x="157840" y="535"/>
                  <a:pt x="99102" y="28581"/>
                  <a:pt x="92223" y="47631"/>
                </a:cubicBezTo>
                <a:cubicBezTo>
                  <a:pt x="85344" y="66681"/>
                  <a:pt x="114448" y="114306"/>
                  <a:pt x="114448" y="114306"/>
                </a:cubicBezTo>
                <a:cubicBezTo>
                  <a:pt x="115506" y="122243"/>
                  <a:pt x="117623" y="106898"/>
                  <a:pt x="98573" y="95256"/>
                </a:cubicBezTo>
                <a:cubicBezTo>
                  <a:pt x="79523" y="83614"/>
                  <a:pt x="3852" y="49218"/>
                  <a:pt x="148" y="44456"/>
                </a:cubicBezTo>
                <a:cubicBezTo>
                  <a:pt x="-3556" y="39694"/>
                  <a:pt x="63119" y="66681"/>
                  <a:pt x="76348" y="66681"/>
                </a:cubicBezTo>
                <a:cubicBezTo>
                  <a:pt x="89577" y="66681"/>
                  <a:pt x="65765" y="55039"/>
                  <a:pt x="79523" y="44456"/>
                </a:cubicBezTo>
                <a:cubicBezTo>
                  <a:pt x="93281" y="33873"/>
                  <a:pt x="153606" y="-523"/>
                  <a:pt x="155723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773EB0BA-1212-FCBA-FFE6-CE1E536CBD2A}"/>
              </a:ext>
            </a:extLst>
          </p:cNvPr>
          <p:cNvSpPr/>
          <p:nvPr/>
        </p:nvSpPr>
        <p:spPr>
          <a:xfrm>
            <a:off x="4937102" y="5060876"/>
            <a:ext cx="92102" cy="89026"/>
          </a:xfrm>
          <a:custGeom>
            <a:avLst/>
            <a:gdLst>
              <a:gd name="connsiteX0" fmla="*/ 23 w 92102"/>
              <a:gd name="connsiteY0" fmla="*/ 88974 h 89026"/>
              <a:gd name="connsiteX1" fmla="*/ 47648 w 92102"/>
              <a:gd name="connsiteY1" fmla="*/ 15949 h 89026"/>
              <a:gd name="connsiteX2" fmla="*/ 92098 w 92102"/>
              <a:gd name="connsiteY2" fmla="*/ 12774 h 89026"/>
              <a:gd name="connsiteX3" fmla="*/ 50823 w 92102"/>
              <a:gd name="connsiteY3" fmla="*/ 9599 h 89026"/>
              <a:gd name="connsiteX4" fmla="*/ 41298 w 92102"/>
              <a:gd name="connsiteY4" fmla="*/ 3249 h 89026"/>
              <a:gd name="connsiteX5" fmla="*/ 23 w 92102"/>
              <a:gd name="connsiteY5" fmla="*/ 88974 h 8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102" h="89026">
                <a:moveTo>
                  <a:pt x="23" y="88974"/>
                </a:moveTo>
                <a:cubicBezTo>
                  <a:pt x="1081" y="91091"/>
                  <a:pt x="32302" y="28649"/>
                  <a:pt x="47648" y="15949"/>
                </a:cubicBezTo>
                <a:cubicBezTo>
                  <a:pt x="62994" y="3249"/>
                  <a:pt x="91569" y="13832"/>
                  <a:pt x="92098" y="12774"/>
                </a:cubicBezTo>
                <a:cubicBezTo>
                  <a:pt x="92627" y="11716"/>
                  <a:pt x="50823" y="9599"/>
                  <a:pt x="50823" y="9599"/>
                </a:cubicBezTo>
                <a:cubicBezTo>
                  <a:pt x="42356" y="8012"/>
                  <a:pt x="49235" y="-6276"/>
                  <a:pt x="41298" y="3249"/>
                </a:cubicBezTo>
                <a:cubicBezTo>
                  <a:pt x="33361" y="12774"/>
                  <a:pt x="-1035" y="86857"/>
                  <a:pt x="23" y="889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263204E4-4A48-9DF9-AEA0-ADE7C6BE1879}"/>
              </a:ext>
            </a:extLst>
          </p:cNvPr>
          <p:cNvSpPr/>
          <p:nvPr/>
        </p:nvSpPr>
        <p:spPr>
          <a:xfrm>
            <a:off x="4990291" y="4835525"/>
            <a:ext cx="174630" cy="28595"/>
          </a:xfrm>
          <a:custGeom>
            <a:avLst/>
            <a:gdLst>
              <a:gd name="connsiteX0" fmla="*/ 809 w 174630"/>
              <a:gd name="connsiteY0" fmla="*/ 28575 h 28595"/>
              <a:gd name="connsiteX1" fmla="*/ 169084 w 174630"/>
              <a:gd name="connsiteY1" fmla="*/ 15875 h 28595"/>
              <a:gd name="connsiteX2" fmla="*/ 130984 w 174630"/>
              <a:gd name="connsiteY2" fmla="*/ 9525 h 28595"/>
              <a:gd name="connsiteX3" fmla="*/ 99234 w 174630"/>
              <a:gd name="connsiteY3" fmla="*/ 0 h 28595"/>
              <a:gd name="connsiteX4" fmla="*/ 105584 w 174630"/>
              <a:gd name="connsiteY4" fmla="*/ 12700 h 28595"/>
              <a:gd name="connsiteX5" fmla="*/ 809 w 174630"/>
              <a:gd name="connsiteY5" fmla="*/ 28575 h 2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30" h="28595">
                <a:moveTo>
                  <a:pt x="809" y="28575"/>
                </a:moveTo>
                <a:cubicBezTo>
                  <a:pt x="11392" y="29104"/>
                  <a:pt x="147388" y="19050"/>
                  <a:pt x="169084" y="15875"/>
                </a:cubicBezTo>
                <a:cubicBezTo>
                  <a:pt x="190780" y="12700"/>
                  <a:pt x="142626" y="12171"/>
                  <a:pt x="130984" y="9525"/>
                </a:cubicBezTo>
                <a:cubicBezTo>
                  <a:pt x="119342" y="6879"/>
                  <a:pt x="99234" y="0"/>
                  <a:pt x="99234" y="0"/>
                </a:cubicBezTo>
                <a:cubicBezTo>
                  <a:pt x="95001" y="529"/>
                  <a:pt x="124634" y="8467"/>
                  <a:pt x="105584" y="12700"/>
                </a:cubicBezTo>
                <a:cubicBezTo>
                  <a:pt x="86534" y="16933"/>
                  <a:pt x="-9774" y="28046"/>
                  <a:pt x="809" y="28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5FD88FB2-0CBE-4DC1-3A19-0654C14FAA37}"/>
              </a:ext>
            </a:extLst>
          </p:cNvPr>
          <p:cNvSpPr/>
          <p:nvPr/>
        </p:nvSpPr>
        <p:spPr>
          <a:xfrm>
            <a:off x="5311727" y="4429103"/>
            <a:ext cx="247728" cy="308000"/>
          </a:xfrm>
          <a:custGeom>
            <a:avLst/>
            <a:gdLst>
              <a:gd name="connsiteX0" fmla="*/ 48 w 247728"/>
              <a:gd name="connsiteY0" fmla="*/ 98447 h 308000"/>
              <a:gd name="connsiteX1" fmla="*/ 57198 w 247728"/>
              <a:gd name="connsiteY1" fmla="*/ 184172 h 308000"/>
              <a:gd name="connsiteX2" fmla="*/ 127048 w 247728"/>
              <a:gd name="connsiteY2" fmla="*/ 174647 h 308000"/>
              <a:gd name="connsiteX3" fmla="*/ 111173 w 247728"/>
              <a:gd name="connsiteY3" fmla="*/ 212747 h 308000"/>
              <a:gd name="connsiteX4" fmla="*/ 152448 w 247728"/>
              <a:gd name="connsiteY4" fmla="*/ 231797 h 308000"/>
              <a:gd name="connsiteX5" fmla="*/ 98473 w 247728"/>
              <a:gd name="connsiteY5" fmla="*/ 307997 h 308000"/>
              <a:gd name="connsiteX6" fmla="*/ 152448 w 247728"/>
              <a:gd name="connsiteY6" fmla="*/ 234972 h 308000"/>
              <a:gd name="connsiteX7" fmla="*/ 247698 w 247728"/>
              <a:gd name="connsiteY7" fmla="*/ 219097 h 308000"/>
              <a:gd name="connsiteX8" fmla="*/ 161973 w 247728"/>
              <a:gd name="connsiteY8" fmla="*/ 215922 h 308000"/>
              <a:gd name="connsiteX9" fmla="*/ 82598 w 247728"/>
              <a:gd name="connsiteY9" fmla="*/ 161947 h 308000"/>
              <a:gd name="connsiteX10" fmla="*/ 82598 w 247728"/>
              <a:gd name="connsiteY10" fmla="*/ 107972 h 308000"/>
              <a:gd name="connsiteX11" fmla="*/ 111173 w 247728"/>
              <a:gd name="connsiteY11" fmla="*/ 22 h 308000"/>
              <a:gd name="connsiteX12" fmla="*/ 76248 w 247728"/>
              <a:gd name="connsiteY12" fmla="*/ 117497 h 308000"/>
              <a:gd name="connsiteX13" fmla="*/ 66723 w 247728"/>
              <a:gd name="connsiteY13" fmla="*/ 146072 h 308000"/>
              <a:gd name="connsiteX14" fmla="*/ 48 w 247728"/>
              <a:gd name="connsiteY14" fmla="*/ 98447 h 3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728" h="308000">
                <a:moveTo>
                  <a:pt x="48" y="98447"/>
                </a:moveTo>
                <a:cubicBezTo>
                  <a:pt x="-1540" y="104797"/>
                  <a:pt x="36031" y="171472"/>
                  <a:pt x="57198" y="184172"/>
                </a:cubicBezTo>
                <a:cubicBezTo>
                  <a:pt x="78365" y="196872"/>
                  <a:pt x="118052" y="169885"/>
                  <a:pt x="127048" y="174647"/>
                </a:cubicBezTo>
                <a:cubicBezTo>
                  <a:pt x="136044" y="179409"/>
                  <a:pt x="106940" y="203222"/>
                  <a:pt x="111173" y="212747"/>
                </a:cubicBezTo>
                <a:cubicBezTo>
                  <a:pt x="115406" y="222272"/>
                  <a:pt x="154565" y="215922"/>
                  <a:pt x="152448" y="231797"/>
                </a:cubicBezTo>
                <a:cubicBezTo>
                  <a:pt x="150331" y="247672"/>
                  <a:pt x="98473" y="307468"/>
                  <a:pt x="98473" y="307997"/>
                </a:cubicBezTo>
                <a:cubicBezTo>
                  <a:pt x="98473" y="308526"/>
                  <a:pt x="127577" y="249789"/>
                  <a:pt x="152448" y="234972"/>
                </a:cubicBezTo>
                <a:cubicBezTo>
                  <a:pt x="177319" y="220155"/>
                  <a:pt x="246111" y="222272"/>
                  <a:pt x="247698" y="219097"/>
                </a:cubicBezTo>
                <a:cubicBezTo>
                  <a:pt x="249285" y="215922"/>
                  <a:pt x="189490" y="225447"/>
                  <a:pt x="161973" y="215922"/>
                </a:cubicBezTo>
                <a:cubicBezTo>
                  <a:pt x="134456" y="206397"/>
                  <a:pt x="95827" y="179939"/>
                  <a:pt x="82598" y="161947"/>
                </a:cubicBezTo>
                <a:cubicBezTo>
                  <a:pt x="69369" y="143955"/>
                  <a:pt x="77836" y="134959"/>
                  <a:pt x="82598" y="107972"/>
                </a:cubicBezTo>
                <a:cubicBezTo>
                  <a:pt x="87360" y="80985"/>
                  <a:pt x="112231" y="-1566"/>
                  <a:pt x="111173" y="22"/>
                </a:cubicBezTo>
                <a:cubicBezTo>
                  <a:pt x="110115" y="1610"/>
                  <a:pt x="83656" y="93155"/>
                  <a:pt x="76248" y="117497"/>
                </a:cubicBezTo>
                <a:cubicBezTo>
                  <a:pt x="68840" y="141839"/>
                  <a:pt x="77835" y="144485"/>
                  <a:pt x="66723" y="146072"/>
                </a:cubicBezTo>
                <a:cubicBezTo>
                  <a:pt x="55611" y="147659"/>
                  <a:pt x="1636" y="92097"/>
                  <a:pt x="48" y="98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E847B201-986C-0497-64E0-B43E9BFF57CB}"/>
              </a:ext>
            </a:extLst>
          </p:cNvPr>
          <p:cNvSpPr/>
          <p:nvPr/>
        </p:nvSpPr>
        <p:spPr>
          <a:xfrm>
            <a:off x="5911591" y="5622893"/>
            <a:ext cx="93150" cy="142956"/>
          </a:xfrm>
          <a:custGeom>
            <a:avLst/>
            <a:gdLst>
              <a:gd name="connsiteX0" fmla="*/ 89159 w 93150"/>
              <a:gd name="connsiteY0" fmla="*/ 32 h 142956"/>
              <a:gd name="connsiteX1" fmla="*/ 82809 w 93150"/>
              <a:gd name="connsiteY1" fmla="*/ 79407 h 142956"/>
              <a:gd name="connsiteX2" fmla="*/ 259 w 93150"/>
              <a:gd name="connsiteY2" fmla="*/ 142907 h 142956"/>
              <a:gd name="connsiteX3" fmla="*/ 57409 w 93150"/>
              <a:gd name="connsiteY3" fmla="*/ 88932 h 142956"/>
              <a:gd name="connsiteX4" fmla="*/ 89159 w 93150"/>
              <a:gd name="connsiteY4" fmla="*/ 32 h 14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50" h="142956">
                <a:moveTo>
                  <a:pt x="89159" y="32"/>
                </a:moveTo>
                <a:cubicBezTo>
                  <a:pt x="93392" y="-1555"/>
                  <a:pt x="97626" y="55595"/>
                  <a:pt x="82809" y="79407"/>
                </a:cubicBezTo>
                <a:cubicBezTo>
                  <a:pt x="67992" y="103219"/>
                  <a:pt x="4492" y="141320"/>
                  <a:pt x="259" y="142907"/>
                </a:cubicBezTo>
                <a:cubicBezTo>
                  <a:pt x="-3974" y="144494"/>
                  <a:pt x="44709" y="107453"/>
                  <a:pt x="57409" y="88932"/>
                </a:cubicBezTo>
                <a:cubicBezTo>
                  <a:pt x="70109" y="70411"/>
                  <a:pt x="84926" y="1619"/>
                  <a:pt x="89159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219535C9-E269-B571-3A90-E4A8E0A21CA4}"/>
              </a:ext>
            </a:extLst>
          </p:cNvPr>
          <p:cNvSpPr/>
          <p:nvPr/>
        </p:nvSpPr>
        <p:spPr>
          <a:xfrm>
            <a:off x="5291346" y="4175119"/>
            <a:ext cx="58621" cy="121977"/>
          </a:xfrm>
          <a:custGeom>
            <a:avLst/>
            <a:gdLst>
              <a:gd name="connsiteX0" fmla="*/ 58529 w 58621"/>
              <a:gd name="connsiteY0" fmla="*/ 6 h 121977"/>
              <a:gd name="connsiteX1" fmla="*/ 17254 w 58621"/>
              <a:gd name="connsiteY1" fmla="*/ 53981 h 121977"/>
              <a:gd name="connsiteX2" fmla="*/ 7729 w 58621"/>
              <a:gd name="connsiteY2" fmla="*/ 120656 h 121977"/>
              <a:gd name="connsiteX3" fmla="*/ 7729 w 58621"/>
              <a:gd name="connsiteY3" fmla="*/ 95256 h 121977"/>
              <a:gd name="connsiteX4" fmla="*/ 4554 w 58621"/>
              <a:gd name="connsiteY4" fmla="*/ 57156 h 121977"/>
              <a:gd name="connsiteX5" fmla="*/ 58529 w 58621"/>
              <a:gd name="connsiteY5" fmla="*/ 6 h 12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21" h="121977">
                <a:moveTo>
                  <a:pt x="58529" y="6"/>
                </a:moveTo>
                <a:cubicBezTo>
                  <a:pt x="60646" y="-523"/>
                  <a:pt x="25721" y="33873"/>
                  <a:pt x="17254" y="53981"/>
                </a:cubicBezTo>
                <a:cubicBezTo>
                  <a:pt x="8787" y="74089"/>
                  <a:pt x="9316" y="113777"/>
                  <a:pt x="7729" y="120656"/>
                </a:cubicBezTo>
                <a:cubicBezTo>
                  <a:pt x="6142" y="127535"/>
                  <a:pt x="8258" y="105839"/>
                  <a:pt x="7729" y="95256"/>
                </a:cubicBezTo>
                <a:cubicBezTo>
                  <a:pt x="7200" y="84673"/>
                  <a:pt x="-7088" y="68798"/>
                  <a:pt x="4554" y="57156"/>
                </a:cubicBezTo>
                <a:cubicBezTo>
                  <a:pt x="16196" y="45514"/>
                  <a:pt x="56412" y="535"/>
                  <a:pt x="58529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DBD9AE82-F5DD-A44B-2842-F881BA638432}"/>
              </a:ext>
            </a:extLst>
          </p:cNvPr>
          <p:cNvSpPr/>
          <p:nvPr/>
        </p:nvSpPr>
        <p:spPr>
          <a:xfrm>
            <a:off x="5282935" y="4343396"/>
            <a:ext cx="32021" cy="98441"/>
          </a:xfrm>
          <a:custGeom>
            <a:avLst/>
            <a:gdLst>
              <a:gd name="connsiteX0" fmla="*/ 265 w 32021"/>
              <a:gd name="connsiteY0" fmla="*/ 4 h 98441"/>
              <a:gd name="connsiteX1" fmla="*/ 16140 w 32021"/>
              <a:gd name="connsiteY1" fmla="*/ 66679 h 98441"/>
              <a:gd name="connsiteX2" fmla="*/ 3440 w 32021"/>
              <a:gd name="connsiteY2" fmla="*/ 98429 h 98441"/>
              <a:gd name="connsiteX3" fmla="*/ 32015 w 32021"/>
              <a:gd name="connsiteY3" fmla="*/ 63504 h 98441"/>
              <a:gd name="connsiteX4" fmla="*/ 265 w 32021"/>
              <a:gd name="connsiteY4" fmla="*/ 4 h 9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21" h="98441">
                <a:moveTo>
                  <a:pt x="265" y="4"/>
                </a:moveTo>
                <a:cubicBezTo>
                  <a:pt x="-2381" y="533"/>
                  <a:pt x="15611" y="50275"/>
                  <a:pt x="16140" y="66679"/>
                </a:cubicBezTo>
                <a:cubicBezTo>
                  <a:pt x="16669" y="83083"/>
                  <a:pt x="794" y="98958"/>
                  <a:pt x="3440" y="98429"/>
                </a:cubicBezTo>
                <a:cubicBezTo>
                  <a:pt x="6086" y="97900"/>
                  <a:pt x="31486" y="76733"/>
                  <a:pt x="32015" y="63504"/>
                </a:cubicBezTo>
                <a:cubicBezTo>
                  <a:pt x="32544" y="50275"/>
                  <a:pt x="2911" y="-525"/>
                  <a:pt x="26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7262B302-759E-1201-6D59-C0FF9F6CB584}"/>
              </a:ext>
            </a:extLst>
          </p:cNvPr>
          <p:cNvSpPr/>
          <p:nvPr/>
        </p:nvSpPr>
        <p:spPr>
          <a:xfrm>
            <a:off x="4867182" y="4326918"/>
            <a:ext cx="371231" cy="130873"/>
          </a:xfrm>
          <a:custGeom>
            <a:avLst/>
            <a:gdLst>
              <a:gd name="connsiteX0" fmla="*/ 93 w 371231"/>
              <a:gd name="connsiteY0" fmla="*/ 130782 h 130873"/>
              <a:gd name="connsiteX1" fmla="*/ 152493 w 371231"/>
              <a:gd name="connsiteY1" fmla="*/ 111732 h 130873"/>
              <a:gd name="connsiteX2" fmla="*/ 139793 w 371231"/>
              <a:gd name="connsiteY2" fmla="*/ 124432 h 130873"/>
              <a:gd name="connsiteX3" fmla="*/ 257268 w 371231"/>
              <a:gd name="connsiteY3" fmla="*/ 99032 h 130873"/>
              <a:gd name="connsiteX4" fmla="*/ 333468 w 371231"/>
              <a:gd name="connsiteY4" fmla="*/ 127607 h 130873"/>
              <a:gd name="connsiteX5" fmla="*/ 368393 w 371231"/>
              <a:gd name="connsiteY5" fmla="*/ 111732 h 130873"/>
              <a:gd name="connsiteX6" fmla="*/ 368393 w 371231"/>
              <a:gd name="connsiteY6" fmla="*/ 54582 h 130873"/>
              <a:gd name="connsiteX7" fmla="*/ 362043 w 371231"/>
              <a:gd name="connsiteY7" fmla="*/ 124432 h 130873"/>
              <a:gd name="connsiteX8" fmla="*/ 282668 w 371231"/>
              <a:gd name="connsiteY8" fmla="*/ 124432 h 130873"/>
              <a:gd name="connsiteX9" fmla="*/ 209643 w 371231"/>
              <a:gd name="connsiteY9" fmla="*/ 102207 h 130873"/>
              <a:gd name="connsiteX10" fmla="*/ 149318 w 371231"/>
              <a:gd name="connsiteY10" fmla="*/ 105382 h 130873"/>
              <a:gd name="connsiteX11" fmla="*/ 219168 w 371231"/>
              <a:gd name="connsiteY11" fmla="*/ 607 h 130873"/>
              <a:gd name="connsiteX12" fmla="*/ 177893 w 371231"/>
              <a:gd name="connsiteY12" fmla="*/ 64107 h 130873"/>
              <a:gd name="connsiteX13" fmla="*/ 130268 w 371231"/>
              <a:gd name="connsiteY13" fmla="*/ 102207 h 130873"/>
              <a:gd name="connsiteX14" fmla="*/ 93 w 371231"/>
              <a:gd name="connsiteY14" fmla="*/ 130782 h 13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1231" h="130873">
                <a:moveTo>
                  <a:pt x="93" y="130782"/>
                </a:moveTo>
                <a:cubicBezTo>
                  <a:pt x="3797" y="132369"/>
                  <a:pt x="129210" y="112790"/>
                  <a:pt x="152493" y="111732"/>
                </a:cubicBezTo>
                <a:cubicBezTo>
                  <a:pt x="175776" y="110674"/>
                  <a:pt x="122331" y="126549"/>
                  <a:pt x="139793" y="124432"/>
                </a:cubicBezTo>
                <a:cubicBezTo>
                  <a:pt x="157255" y="122315"/>
                  <a:pt x="224989" y="98503"/>
                  <a:pt x="257268" y="99032"/>
                </a:cubicBezTo>
                <a:cubicBezTo>
                  <a:pt x="289547" y="99561"/>
                  <a:pt x="314947" y="125490"/>
                  <a:pt x="333468" y="127607"/>
                </a:cubicBezTo>
                <a:cubicBezTo>
                  <a:pt x="351989" y="129724"/>
                  <a:pt x="362572" y="123903"/>
                  <a:pt x="368393" y="111732"/>
                </a:cubicBezTo>
                <a:cubicBezTo>
                  <a:pt x="374214" y="99561"/>
                  <a:pt x="369451" y="52465"/>
                  <a:pt x="368393" y="54582"/>
                </a:cubicBezTo>
                <a:cubicBezTo>
                  <a:pt x="367335" y="56699"/>
                  <a:pt x="376330" y="112790"/>
                  <a:pt x="362043" y="124432"/>
                </a:cubicBezTo>
                <a:cubicBezTo>
                  <a:pt x="347756" y="136074"/>
                  <a:pt x="308068" y="128136"/>
                  <a:pt x="282668" y="124432"/>
                </a:cubicBezTo>
                <a:cubicBezTo>
                  <a:pt x="257268" y="120728"/>
                  <a:pt x="231868" y="105382"/>
                  <a:pt x="209643" y="102207"/>
                </a:cubicBezTo>
                <a:cubicBezTo>
                  <a:pt x="187418" y="99032"/>
                  <a:pt x="147731" y="122315"/>
                  <a:pt x="149318" y="105382"/>
                </a:cubicBezTo>
                <a:cubicBezTo>
                  <a:pt x="150906" y="88449"/>
                  <a:pt x="214406" y="7486"/>
                  <a:pt x="219168" y="607"/>
                </a:cubicBezTo>
                <a:cubicBezTo>
                  <a:pt x="223930" y="-6272"/>
                  <a:pt x="192710" y="47174"/>
                  <a:pt x="177893" y="64107"/>
                </a:cubicBezTo>
                <a:cubicBezTo>
                  <a:pt x="163076" y="81040"/>
                  <a:pt x="156197" y="92153"/>
                  <a:pt x="130268" y="102207"/>
                </a:cubicBezTo>
                <a:cubicBezTo>
                  <a:pt x="104339" y="112261"/>
                  <a:pt x="-3611" y="129195"/>
                  <a:pt x="93" y="130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6D7242BD-DBB8-1032-3849-3C4D647EEF30}"/>
              </a:ext>
            </a:extLst>
          </p:cNvPr>
          <p:cNvSpPr/>
          <p:nvPr/>
        </p:nvSpPr>
        <p:spPr>
          <a:xfrm>
            <a:off x="5381612" y="4251322"/>
            <a:ext cx="78595" cy="101868"/>
          </a:xfrm>
          <a:custGeom>
            <a:avLst/>
            <a:gdLst>
              <a:gd name="connsiteX0" fmla="*/ 50813 w 78595"/>
              <a:gd name="connsiteY0" fmla="*/ 3 h 101868"/>
              <a:gd name="connsiteX1" fmla="*/ 73038 w 78595"/>
              <a:gd name="connsiteY1" fmla="*/ 73028 h 101868"/>
              <a:gd name="connsiteX2" fmla="*/ 13 w 78595"/>
              <a:gd name="connsiteY2" fmla="*/ 69853 h 101868"/>
              <a:gd name="connsiteX3" fmla="*/ 66688 w 78595"/>
              <a:gd name="connsiteY3" fmla="*/ 79378 h 101868"/>
              <a:gd name="connsiteX4" fmla="*/ 25413 w 78595"/>
              <a:gd name="connsiteY4" fmla="*/ 88903 h 101868"/>
              <a:gd name="connsiteX5" fmla="*/ 76213 w 78595"/>
              <a:gd name="connsiteY5" fmla="*/ 101603 h 101868"/>
              <a:gd name="connsiteX6" fmla="*/ 66688 w 78595"/>
              <a:gd name="connsiteY6" fmla="*/ 76203 h 101868"/>
              <a:gd name="connsiteX7" fmla="*/ 50813 w 78595"/>
              <a:gd name="connsiteY7" fmla="*/ 3 h 10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5" h="101868">
                <a:moveTo>
                  <a:pt x="50813" y="3"/>
                </a:moveTo>
                <a:cubicBezTo>
                  <a:pt x="51871" y="-526"/>
                  <a:pt x="81505" y="61386"/>
                  <a:pt x="73038" y="73028"/>
                </a:cubicBezTo>
                <a:cubicBezTo>
                  <a:pt x="64571" y="84670"/>
                  <a:pt x="1071" y="68795"/>
                  <a:pt x="13" y="69853"/>
                </a:cubicBezTo>
                <a:cubicBezTo>
                  <a:pt x="-1045" y="70911"/>
                  <a:pt x="62455" y="76203"/>
                  <a:pt x="66688" y="79378"/>
                </a:cubicBezTo>
                <a:cubicBezTo>
                  <a:pt x="70921" y="82553"/>
                  <a:pt x="23826" y="85199"/>
                  <a:pt x="25413" y="88903"/>
                </a:cubicBezTo>
                <a:cubicBezTo>
                  <a:pt x="27000" y="92607"/>
                  <a:pt x="69334" y="103720"/>
                  <a:pt x="76213" y="101603"/>
                </a:cubicBezTo>
                <a:cubicBezTo>
                  <a:pt x="83092" y="99486"/>
                  <a:pt x="73567" y="88903"/>
                  <a:pt x="66688" y="76203"/>
                </a:cubicBezTo>
                <a:cubicBezTo>
                  <a:pt x="59809" y="63503"/>
                  <a:pt x="49755" y="532"/>
                  <a:pt x="5081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431187E2-A192-01B9-39B6-4FE8C0C4B2CF}"/>
              </a:ext>
            </a:extLst>
          </p:cNvPr>
          <p:cNvSpPr/>
          <p:nvPr/>
        </p:nvSpPr>
        <p:spPr>
          <a:xfrm>
            <a:off x="5489502" y="4422730"/>
            <a:ext cx="384151" cy="196315"/>
          </a:xfrm>
          <a:custGeom>
            <a:avLst/>
            <a:gdLst>
              <a:gd name="connsiteX0" fmla="*/ 73 w 384151"/>
              <a:gd name="connsiteY0" fmla="*/ 50845 h 196315"/>
              <a:gd name="connsiteX1" fmla="*/ 104848 w 384151"/>
              <a:gd name="connsiteY1" fmla="*/ 76245 h 196315"/>
              <a:gd name="connsiteX2" fmla="*/ 82623 w 384151"/>
              <a:gd name="connsiteY2" fmla="*/ 50845 h 196315"/>
              <a:gd name="connsiteX3" fmla="*/ 193748 w 384151"/>
              <a:gd name="connsiteY3" fmla="*/ 88945 h 196315"/>
              <a:gd name="connsiteX4" fmla="*/ 212798 w 384151"/>
              <a:gd name="connsiteY4" fmla="*/ 82595 h 196315"/>
              <a:gd name="connsiteX5" fmla="*/ 288998 w 384151"/>
              <a:gd name="connsiteY5" fmla="*/ 101645 h 196315"/>
              <a:gd name="connsiteX6" fmla="*/ 273123 w 384151"/>
              <a:gd name="connsiteY6" fmla="*/ 63545 h 196315"/>
              <a:gd name="connsiteX7" fmla="*/ 381073 w 384151"/>
              <a:gd name="connsiteY7" fmla="*/ 190545 h 196315"/>
              <a:gd name="connsiteX8" fmla="*/ 346148 w 384151"/>
              <a:gd name="connsiteY8" fmla="*/ 171495 h 196315"/>
              <a:gd name="connsiteX9" fmla="*/ 257248 w 384151"/>
              <a:gd name="connsiteY9" fmla="*/ 142920 h 196315"/>
              <a:gd name="connsiteX10" fmla="*/ 333448 w 384151"/>
              <a:gd name="connsiteY10" fmla="*/ 149270 h 196315"/>
              <a:gd name="connsiteX11" fmla="*/ 298523 w 384151"/>
              <a:gd name="connsiteY11" fmla="*/ 107995 h 196315"/>
              <a:gd name="connsiteX12" fmla="*/ 152473 w 384151"/>
              <a:gd name="connsiteY12" fmla="*/ 57195 h 196315"/>
              <a:gd name="connsiteX13" fmla="*/ 85798 w 384151"/>
              <a:gd name="connsiteY13" fmla="*/ 45 h 196315"/>
              <a:gd name="connsiteX14" fmla="*/ 146123 w 384151"/>
              <a:gd name="connsiteY14" fmla="*/ 66720 h 196315"/>
              <a:gd name="connsiteX15" fmla="*/ 88973 w 384151"/>
              <a:gd name="connsiteY15" fmla="*/ 57195 h 196315"/>
              <a:gd name="connsiteX16" fmla="*/ 73 w 384151"/>
              <a:gd name="connsiteY16" fmla="*/ 50845 h 19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4151" h="196315">
                <a:moveTo>
                  <a:pt x="73" y="50845"/>
                </a:moveTo>
                <a:cubicBezTo>
                  <a:pt x="2719" y="54020"/>
                  <a:pt x="91090" y="76245"/>
                  <a:pt x="104848" y="76245"/>
                </a:cubicBezTo>
                <a:cubicBezTo>
                  <a:pt x="118606" y="76245"/>
                  <a:pt x="67806" y="48728"/>
                  <a:pt x="82623" y="50845"/>
                </a:cubicBezTo>
                <a:cubicBezTo>
                  <a:pt x="97440" y="52962"/>
                  <a:pt x="172052" y="83653"/>
                  <a:pt x="193748" y="88945"/>
                </a:cubicBezTo>
                <a:cubicBezTo>
                  <a:pt x="215444" y="94237"/>
                  <a:pt x="196923" y="80478"/>
                  <a:pt x="212798" y="82595"/>
                </a:cubicBezTo>
                <a:cubicBezTo>
                  <a:pt x="228673" y="84712"/>
                  <a:pt x="278944" y="104820"/>
                  <a:pt x="288998" y="101645"/>
                </a:cubicBezTo>
                <a:cubicBezTo>
                  <a:pt x="299052" y="98470"/>
                  <a:pt x="257777" y="48728"/>
                  <a:pt x="273123" y="63545"/>
                </a:cubicBezTo>
                <a:cubicBezTo>
                  <a:pt x="288469" y="78362"/>
                  <a:pt x="368902" y="172553"/>
                  <a:pt x="381073" y="190545"/>
                </a:cubicBezTo>
                <a:cubicBezTo>
                  <a:pt x="393244" y="208537"/>
                  <a:pt x="366786" y="179433"/>
                  <a:pt x="346148" y="171495"/>
                </a:cubicBezTo>
                <a:cubicBezTo>
                  <a:pt x="325511" y="163558"/>
                  <a:pt x="259365" y="146624"/>
                  <a:pt x="257248" y="142920"/>
                </a:cubicBezTo>
                <a:cubicBezTo>
                  <a:pt x="255131" y="139216"/>
                  <a:pt x="326569" y="155091"/>
                  <a:pt x="333448" y="149270"/>
                </a:cubicBezTo>
                <a:cubicBezTo>
                  <a:pt x="340327" y="143449"/>
                  <a:pt x="328686" y="123341"/>
                  <a:pt x="298523" y="107995"/>
                </a:cubicBezTo>
                <a:cubicBezTo>
                  <a:pt x="268361" y="92649"/>
                  <a:pt x="187927" y="75187"/>
                  <a:pt x="152473" y="57195"/>
                </a:cubicBezTo>
                <a:cubicBezTo>
                  <a:pt x="117019" y="39203"/>
                  <a:pt x="86856" y="-1543"/>
                  <a:pt x="85798" y="45"/>
                </a:cubicBezTo>
                <a:cubicBezTo>
                  <a:pt x="84740" y="1633"/>
                  <a:pt x="145594" y="57195"/>
                  <a:pt x="146123" y="66720"/>
                </a:cubicBezTo>
                <a:cubicBezTo>
                  <a:pt x="146652" y="76245"/>
                  <a:pt x="110669" y="58782"/>
                  <a:pt x="88973" y="57195"/>
                </a:cubicBezTo>
                <a:cubicBezTo>
                  <a:pt x="67277" y="55608"/>
                  <a:pt x="-2573" y="47670"/>
                  <a:pt x="73" y="50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44FF1C37-12D7-B860-82B5-92D43D3F413C}"/>
              </a:ext>
            </a:extLst>
          </p:cNvPr>
          <p:cNvSpPr/>
          <p:nvPr/>
        </p:nvSpPr>
        <p:spPr>
          <a:xfrm>
            <a:off x="5768881" y="5161758"/>
            <a:ext cx="117102" cy="172490"/>
          </a:xfrm>
          <a:custGeom>
            <a:avLst/>
            <a:gdLst>
              <a:gd name="connsiteX0" fmla="*/ 94 w 117102"/>
              <a:gd name="connsiteY0" fmla="*/ 83342 h 172490"/>
              <a:gd name="connsiteX1" fmla="*/ 63594 w 117102"/>
              <a:gd name="connsiteY1" fmla="*/ 115092 h 172490"/>
              <a:gd name="connsiteX2" fmla="*/ 73119 w 117102"/>
              <a:gd name="connsiteY2" fmla="*/ 172242 h 172490"/>
              <a:gd name="connsiteX3" fmla="*/ 82644 w 117102"/>
              <a:gd name="connsiteY3" fmla="*/ 134142 h 172490"/>
              <a:gd name="connsiteX4" fmla="*/ 111219 w 117102"/>
              <a:gd name="connsiteY4" fmla="*/ 92867 h 172490"/>
              <a:gd name="connsiteX5" fmla="*/ 114394 w 117102"/>
              <a:gd name="connsiteY5" fmla="*/ 792 h 172490"/>
              <a:gd name="connsiteX6" fmla="*/ 114394 w 117102"/>
              <a:gd name="connsiteY6" fmla="*/ 51592 h 172490"/>
              <a:gd name="connsiteX7" fmla="*/ 79469 w 117102"/>
              <a:gd name="connsiteY7" fmla="*/ 108742 h 172490"/>
              <a:gd name="connsiteX8" fmla="*/ 94 w 117102"/>
              <a:gd name="connsiteY8" fmla="*/ 83342 h 17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102" h="172490">
                <a:moveTo>
                  <a:pt x="94" y="83342"/>
                </a:moveTo>
                <a:cubicBezTo>
                  <a:pt x="-2552" y="84400"/>
                  <a:pt x="51423" y="100275"/>
                  <a:pt x="63594" y="115092"/>
                </a:cubicBezTo>
                <a:cubicBezTo>
                  <a:pt x="75765" y="129909"/>
                  <a:pt x="69944" y="169067"/>
                  <a:pt x="73119" y="172242"/>
                </a:cubicBezTo>
                <a:cubicBezTo>
                  <a:pt x="76294" y="175417"/>
                  <a:pt x="76294" y="147371"/>
                  <a:pt x="82644" y="134142"/>
                </a:cubicBezTo>
                <a:cubicBezTo>
                  <a:pt x="88994" y="120913"/>
                  <a:pt x="105927" y="115092"/>
                  <a:pt x="111219" y="92867"/>
                </a:cubicBezTo>
                <a:cubicBezTo>
                  <a:pt x="116511" y="70642"/>
                  <a:pt x="113865" y="7671"/>
                  <a:pt x="114394" y="792"/>
                </a:cubicBezTo>
                <a:cubicBezTo>
                  <a:pt x="114923" y="-6087"/>
                  <a:pt x="120215" y="33600"/>
                  <a:pt x="114394" y="51592"/>
                </a:cubicBezTo>
                <a:cubicBezTo>
                  <a:pt x="108573" y="69584"/>
                  <a:pt x="95344" y="100275"/>
                  <a:pt x="79469" y="108742"/>
                </a:cubicBezTo>
                <a:cubicBezTo>
                  <a:pt x="63594" y="117209"/>
                  <a:pt x="2740" y="82284"/>
                  <a:pt x="94" y="83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BCB36E20-C10F-D500-559B-13389616D34B}"/>
              </a:ext>
            </a:extLst>
          </p:cNvPr>
          <p:cNvSpPr/>
          <p:nvPr/>
        </p:nvSpPr>
        <p:spPr>
          <a:xfrm>
            <a:off x="4830988" y="4590921"/>
            <a:ext cx="303116" cy="104909"/>
          </a:xfrm>
          <a:custGeom>
            <a:avLst/>
            <a:gdLst>
              <a:gd name="connsiteX0" fmla="*/ 1362 w 303116"/>
              <a:gd name="connsiteY0" fmla="*/ 69979 h 104909"/>
              <a:gd name="connsiteX1" fmla="*/ 255362 w 303116"/>
              <a:gd name="connsiteY1" fmla="*/ 38229 h 104909"/>
              <a:gd name="connsiteX2" fmla="*/ 185512 w 303116"/>
              <a:gd name="connsiteY2" fmla="*/ 35054 h 104909"/>
              <a:gd name="connsiteX3" fmla="*/ 287112 w 303116"/>
              <a:gd name="connsiteY3" fmla="*/ 54104 h 104909"/>
              <a:gd name="connsiteX4" fmla="*/ 302987 w 303116"/>
              <a:gd name="connsiteY4" fmla="*/ 104904 h 104909"/>
              <a:gd name="connsiteX5" fmla="*/ 290287 w 303116"/>
              <a:gd name="connsiteY5" fmla="*/ 50929 h 104909"/>
              <a:gd name="connsiteX6" fmla="*/ 226787 w 303116"/>
              <a:gd name="connsiteY6" fmla="*/ 44579 h 104909"/>
              <a:gd name="connsiteX7" fmla="*/ 106137 w 303116"/>
              <a:gd name="connsiteY7" fmla="*/ 129 h 104909"/>
              <a:gd name="connsiteX8" fmla="*/ 153762 w 303116"/>
              <a:gd name="connsiteY8" fmla="*/ 31879 h 104909"/>
              <a:gd name="connsiteX9" fmla="*/ 1362 w 303116"/>
              <a:gd name="connsiteY9" fmla="*/ 69979 h 10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3116" h="104909">
                <a:moveTo>
                  <a:pt x="1362" y="69979"/>
                </a:moveTo>
                <a:cubicBezTo>
                  <a:pt x="18295" y="71037"/>
                  <a:pt x="224670" y="44050"/>
                  <a:pt x="255362" y="38229"/>
                </a:cubicBezTo>
                <a:cubicBezTo>
                  <a:pt x="286054" y="32408"/>
                  <a:pt x="180220" y="32408"/>
                  <a:pt x="185512" y="35054"/>
                </a:cubicBezTo>
                <a:cubicBezTo>
                  <a:pt x="190804" y="37700"/>
                  <a:pt x="267533" y="42462"/>
                  <a:pt x="287112" y="54104"/>
                </a:cubicBezTo>
                <a:cubicBezTo>
                  <a:pt x="306691" y="65746"/>
                  <a:pt x="302458" y="105433"/>
                  <a:pt x="302987" y="104904"/>
                </a:cubicBezTo>
                <a:cubicBezTo>
                  <a:pt x="303516" y="104375"/>
                  <a:pt x="302987" y="60983"/>
                  <a:pt x="290287" y="50929"/>
                </a:cubicBezTo>
                <a:cubicBezTo>
                  <a:pt x="277587" y="40875"/>
                  <a:pt x="257479" y="53046"/>
                  <a:pt x="226787" y="44579"/>
                </a:cubicBezTo>
                <a:cubicBezTo>
                  <a:pt x="196095" y="36112"/>
                  <a:pt x="118308" y="2246"/>
                  <a:pt x="106137" y="129"/>
                </a:cubicBezTo>
                <a:cubicBezTo>
                  <a:pt x="93966" y="-1988"/>
                  <a:pt x="177045" y="22354"/>
                  <a:pt x="153762" y="31879"/>
                </a:cubicBezTo>
                <a:cubicBezTo>
                  <a:pt x="130479" y="41404"/>
                  <a:pt x="-15571" y="68921"/>
                  <a:pt x="1362" y="69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20484AAC-F6F9-7A75-12BA-C8C0BD9793FD}"/>
              </a:ext>
            </a:extLst>
          </p:cNvPr>
          <p:cNvSpPr/>
          <p:nvPr/>
        </p:nvSpPr>
        <p:spPr>
          <a:xfrm>
            <a:off x="5597515" y="4676405"/>
            <a:ext cx="340505" cy="153128"/>
          </a:xfrm>
          <a:custGeom>
            <a:avLst/>
            <a:gdLst>
              <a:gd name="connsiteX0" fmla="*/ 10 w 340505"/>
              <a:gd name="connsiteY0" fmla="*/ 89270 h 153128"/>
              <a:gd name="connsiteX1" fmla="*/ 120660 w 340505"/>
              <a:gd name="connsiteY1" fmla="*/ 38470 h 153128"/>
              <a:gd name="connsiteX2" fmla="*/ 247660 w 340505"/>
              <a:gd name="connsiteY2" fmla="*/ 60695 h 153128"/>
              <a:gd name="connsiteX3" fmla="*/ 215910 w 340505"/>
              <a:gd name="connsiteY3" fmla="*/ 28945 h 153128"/>
              <a:gd name="connsiteX4" fmla="*/ 288935 w 340505"/>
              <a:gd name="connsiteY4" fmla="*/ 89270 h 153128"/>
              <a:gd name="connsiteX5" fmla="*/ 276235 w 340505"/>
              <a:gd name="connsiteY5" fmla="*/ 67045 h 153128"/>
              <a:gd name="connsiteX6" fmla="*/ 339735 w 340505"/>
              <a:gd name="connsiteY6" fmla="*/ 152770 h 153128"/>
              <a:gd name="connsiteX7" fmla="*/ 304810 w 340505"/>
              <a:gd name="connsiteY7" fmla="*/ 95620 h 153128"/>
              <a:gd name="connsiteX8" fmla="*/ 209560 w 340505"/>
              <a:gd name="connsiteY8" fmla="*/ 44820 h 153128"/>
              <a:gd name="connsiteX9" fmla="*/ 98435 w 340505"/>
              <a:gd name="connsiteY9" fmla="*/ 370 h 153128"/>
              <a:gd name="connsiteX10" fmla="*/ 127010 w 340505"/>
              <a:gd name="connsiteY10" fmla="*/ 25770 h 153128"/>
              <a:gd name="connsiteX11" fmla="*/ 10 w 340505"/>
              <a:gd name="connsiteY11" fmla="*/ 89270 h 15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0505" h="153128">
                <a:moveTo>
                  <a:pt x="10" y="89270"/>
                </a:moveTo>
                <a:cubicBezTo>
                  <a:pt x="-1048" y="91387"/>
                  <a:pt x="79385" y="43232"/>
                  <a:pt x="120660" y="38470"/>
                </a:cubicBezTo>
                <a:cubicBezTo>
                  <a:pt x="161935" y="33708"/>
                  <a:pt x="231785" y="62282"/>
                  <a:pt x="247660" y="60695"/>
                </a:cubicBezTo>
                <a:cubicBezTo>
                  <a:pt x="263535" y="59107"/>
                  <a:pt x="209031" y="24183"/>
                  <a:pt x="215910" y="28945"/>
                </a:cubicBezTo>
                <a:cubicBezTo>
                  <a:pt x="222789" y="33707"/>
                  <a:pt x="278881" y="82920"/>
                  <a:pt x="288935" y="89270"/>
                </a:cubicBezTo>
                <a:cubicBezTo>
                  <a:pt x="298989" y="95620"/>
                  <a:pt x="267768" y="56462"/>
                  <a:pt x="276235" y="67045"/>
                </a:cubicBezTo>
                <a:cubicBezTo>
                  <a:pt x="284702" y="77628"/>
                  <a:pt x="334973" y="148008"/>
                  <a:pt x="339735" y="152770"/>
                </a:cubicBezTo>
                <a:cubicBezTo>
                  <a:pt x="344497" y="157532"/>
                  <a:pt x="326506" y="113612"/>
                  <a:pt x="304810" y="95620"/>
                </a:cubicBezTo>
                <a:cubicBezTo>
                  <a:pt x="283114" y="77628"/>
                  <a:pt x="243956" y="60695"/>
                  <a:pt x="209560" y="44820"/>
                </a:cubicBezTo>
                <a:cubicBezTo>
                  <a:pt x="175164" y="28945"/>
                  <a:pt x="112193" y="3545"/>
                  <a:pt x="98435" y="370"/>
                </a:cubicBezTo>
                <a:cubicBezTo>
                  <a:pt x="84677" y="-2805"/>
                  <a:pt x="143943" y="15187"/>
                  <a:pt x="127010" y="25770"/>
                </a:cubicBezTo>
                <a:cubicBezTo>
                  <a:pt x="110077" y="36353"/>
                  <a:pt x="1068" y="87153"/>
                  <a:pt x="10" y="89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D0A982FF-787F-0A2A-5AC6-76F4666303A2}"/>
              </a:ext>
            </a:extLst>
          </p:cNvPr>
          <p:cNvSpPr/>
          <p:nvPr/>
        </p:nvSpPr>
        <p:spPr>
          <a:xfrm>
            <a:off x="4708483" y="4997431"/>
            <a:ext cx="57375" cy="95310"/>
          </a:xfrm>
          <a:custGeom>
            <a:avLst/>
            <a:gdLst>
              <a:gd name="connsiteX0" fmla="*/ 57192 w 57375"/>
              <a:gd name="connsiteY0" fmla="*/ 19 h 95310"/>
              <a:gd name="connsiteX1" fmla="*/ 19092 w 57375"/>
              <a:gd name="connsiteY1" fmla="*/ 57169 h 95310"/>
              <a:gd name="connsiteX2" fmla="*/ 44492 w 57375"/>
              <a:gd name="connsiteY2" fmla="*/ 95269 h 95310"/>
              <a:gd name="connsiteX3" fmla="*/ 42 w 57375"/>
              <a:gd name="connsiteY3" fmla="*/ 63519 h 95310"/>
              <a:gd name="connsiteX4" fmla="*/ 57192 w 57375"/>
              <a:gd name="connsiteY4" fmla="*/ 19 h 9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75" h="95310">
                <a:moveTo>
                  <a:pt x="57192" y="19"/>
                </a:moveTo>
                <a:cubicBezTo>
                  <a:pt x="60367" y="-1039"/>
                  <a:pt x="21209" y="41294"/>
                  <a:pt x="19092" y="57169"/>
                </a:cubicBezTo>
                <a:cubicBezTo>
                  <a:pt x="16975" y="73044"/>
                  <a:pt x="47667" y="94211"/>
                  <a:pt x="44492" y="95269"/>
                </a:cubicBezTo>
                <a:cubicBezTo>
                  <a:pt x="41317" y="96327"/>
                  <a:pt x="-1545" y="76748"/>
                  <a:pt x="42" y="63519"/>
                </a:cubicBezTo>
                <a:cubicBezTo>
                  <a:pt x="1629" y="50290"/>
                  <a:pt x="54017" y="1077"/>
                  <a:pt x="57192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B8ED723C-BB1D-4EBD-4F14-2FC15B65B431}"/>
              </a:ext>
            </a:extLst>
          </p:cNvPr>
          <p:cNvSpPr/>
          <p:nvPr/>
        </p:nvSpPr>
        <p:spPr>
          <a:xfrm>
            <a:off x="4665766" y="4959265"/>
            <a:ext cx="52288" cy="124320"/>
          </a:xfrm>
          <a:custGeom>
            <a:avLst/>
            <a:gdLst>
              <a:gd name="connsiteX0" fmla="*/ 52284 w 52288"/>
              <a:gd name="connsiteY0" fmla="*/ 85 h 124320"/>
              <a:gd name="connsiteX1" fmla="*/ 4659 w 52288"/>
              <a:gd name="connsiteY1" fmla="*/ 60410 h 124320"/>
              <a:gd name="connsiteX2" fmla="*/ 20534 w 52288"/>
              <a:gd name="connsiteY2" fmla="*/ 123910 h 124320"/>
              <a:gd name="connsiteX3" fmla="*/ 14184 w 52288"/>
              <a:gd name="connsiteY3" fmla="*/ 85810 h 124320"/>
              <a:gd name="connsiteX4" fmla="*/ 1484 w 52288"/>
              <a:gd name="connsiteY4" fmla="*/ 47710 h 124320"/>
              <a:gd name="connsiteX5" fmla="*/ 52284 w 52288"/>
              <a:gd name="connsiteY5" fmla="*/ 85 h 12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88" h="124320">
                <a:moveTo>
                  <a:pt x="52284" y="85"/>
                </a:moveTo>
                <a:cubicBezTo>
                  <a:pt x="52813" y="2202"/>
                  <a:pt x="9951" y="39773"/>
                  <a:pt x="4659" y="60410"/>
                </a:cubicBezTo>
                <a:cubicBezTo>
                  <a:pt x="-633" y="81047"/>
                  <a:pt x="18947" y="119677"/>
                  <a:pt x="20534" y="123910"/>
                </a:cubicBezTo>
                <a:cubicBezTo>
                  <a:pt x="22121" y="128143"/>
                  <a:pt x="17359" y="98510"/>
                  <a:pt x="14184" y="85810"/>
                </a:cubicBezTo>
                <a:cubicBezTo>
                  <a:pt x="11009" y="73110"/>
                  <a:pt x="-4866" y="59881"/>
                  <a:pt x="1484" y="47710"/>
                </a:cubicBezTo>
                <a:cubicBezTo>
                  <a:pt x="7834" y="35539"/>
                  <a:pt x="51755" y="-2032"/>
                  <a:pt x="52284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C2A579A2-CFF1-40DC-1E71-321C3F786B21}"/>
              </a:ext>
            </a:extLst>
          </p:cNvPr>
          <p:cNvSpPr/>
          <p:nvPr/>
        </p:nvSpPr>
        <p:spPr>
          <a:xfrm>
            <a:off x="5807028" y="5025132"/>
            <a:ext cx="117600" cy="108994"/>
          </a:xfrm>
          <a:custGeom>
            <a:avLst/>
            <a:gdLst>
              <a:gd name="connsiteX0" fmla="*/ 76247 w 117600"/>
              <a:gd name="connsiteY0" fmla="*/ 893 h 108994"/>
              <a:gd name="connsiteX1" fmla="*/ 50847 w 117600"/>
              <a:gd name="connsiteY1" fmla="*/ 45343 h 108994"/>
              <a:gd name="connsiteX2" fmla="*/ 107997 w 117600"/>
              <a:gd name="connsiteY2" fmla="*/ 67568 h 108994"/>
              <a:gd name="connsiteX3" fmla="*/ 117522 w 117600"/>
              <a:gd name="connsiteY3" fmla="*/ 108843 h 108994"/>
              <a:gd name="connsiteX4" fmla="*/ 107997 w 117600"/>
              <a:gd name="connsiteY4" fmla="*/ 80268 h 108994"/>
              <a:gd name="connsiteX5" fmla="*/ 57197 w 117600"/>
              <a:gd name="connsiteY5" fmla="*/ 48518 h 108994"/>
              <a:gd name="connsiteX6" fmla="*/ 47 w 117600"/>
              <a:gd name="connsiteY6" fmla="*/ 89793 h 108994"/>
              <a:gd name="connsiteX7" fmla="*/ 76247 w 117600"/>
              <a:gd name="connsiteY7" fmla="*/ 893 h 10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600" h="108994">
                <a:moveTo>
                  <a:pt x="76247" y="893"/>
                </a:moveTo>
                <a:cubicBezTo>
                  <a:pt x="84714" y="-6515"/>
                  <a:pt x="45555" y="34231"/>
                  <a:pt x="50847" y="45343"/>
                </a:cubicBezTo>
                <a:cubicBezTo>
                  <a:pt x="56139" y="56456"/>
                  <a:pt x="96885" y="56985"/>
                  <a:pt x="107997" y="67568"/>
                </a:cubicBezTo>
                <a:cubicBezTo>
                  <a:pt x="119109" y="78151"/>
                  <a:pt x="117522" y="106726"/>
                  <a:pt x="117522" y="108843"/>
                </a:cubicBezTo>
                <a:cubicBezTo>
                  <a:pt x="117522" y="110960"/>
                  <a:pt x="118051" y="90322"/>
                  <a:pt x="107997" y="80268"/>
                </a:cubicBezTo>
                <a:cubicBezTo>
                  <a:pt x="97943" y="70214"/>
                  <a:pt x="75189" y="46931"/>
                  <a:pt x="57197" y="48518"/>
                </a:cubicBezTo>
                <a:cubicBezTo>
                  <a:pt x="39205" y="50106"/>
                  <a:pt x="2164" y="95614"/>
                  <a:pt x="47" y="89793"/>
                </a:cubicBezTo>
                <a:cubicBezTo>
                  <a:pt x="-2070" y="83972"/>
                  <a:pt x="67780" y="8301"/>
                  <a:pt x="76247" y="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D1CF65B7-8A8F-60D8-B37F-95391DD64895}"/>
              </a:ext>
            </a:extLst>
          </p:cNvPr>
          <p:cNvSpPr/>
          <p:nvPr/>
        </p:nvSpPr>
        <p:spPr>
          <a:xfrm>
            <a:off x="5438382" y="4641687"/>
            <a:ext cx="133754" cy="124346"/>
          </a:xfrm>
          <a:custGeom>
            <a:avLst/>
            <a:gdLst>
              <a:gd name="connsiteX0" fmla="*/ 133743 w 133754"/>
              <a:gd name="connsiteY0" fmla="*/ 163 h 124346"/>
              <a:gd name="connsiteX1" fmla="*/ 38493 w 133754"/>
              <a:gd name="connsiteY1" fmla="*/ 54138 h 124346"/>
              <a:gd name="connsiteX2" fmla="*/ 393 w 133754"/>
              <a:gd name="connsiteY2" fmla="*/ 123988 h 124346"/>
              <a:gd name="connsiteX3" fmla="*/ 19443 w 133754"/>
              <a:gd name="connsiteY3" fmla="*/ 79538 h 124346"/>
              <a:gd name="connsiteX4" fmla="*/ 32143 w 133754"/>
              <a:gd name="connsiteY4" fmla="*/ 38263 h 124346"/>
              <a:gd name="connsiteX5" fmla="*/ 133743 w 133754"/>
              <a:gd name="connsiteY5" fmla="*/ 163 h 12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754" h="124346">
                <a:moveTo>
                  <a:pt x="133743" y="163"/>
                </a:moveTo>
                <a:cubicBezTo>
                  <a:pt x="134801" y="2809"/>
                  <a:pt x="60718" y="33501"/>
                  <a:pt x="38493" y="54138"/>
                </a:cubicBezTo>
                <a:cubicBezTo>
                  <a:pt x="16268" y="74775"/>
                  <a:pt x="3568" y="119755"/>
                  <a:pt x="393" y="123988"/>
                </a:cubicBezTo>
                <a:cubicBezTo>
                  <a:pt x="-2782" y="128221"/>
                  <a:pt x="14151" y="93825"/>
                  <a:pt x="19443" y="79538"/>
                </a:cubicBezTo>
                <a:cubicBezTo>
                  <a:pt x="24735" y="65251"/>
                  <a:pt x="18385" y="48846"/>
                  <a:pt x="32143" y="38263"/>
                </a:cubicBezTo>
                <a:cubicBezTo>
                  <a:pt x="45901" y="27680"/>
                  <a:pt x="132685" y="-2483"/>
                  <a:pt x="133743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EE3A786A-C848-A82A-A1F7-81B7C7FF38D9}"/>
              </a:ext>
            </a:extLst>
          </p:cNvPr>
          <p:cNvSpPr/>
          <p:nvPr/>
        </p:nvSpPr>
        <p:spPr>
          <a:xfrm>
            <a:off x="5216525" y="4464048"/>
            <a:ext cx="158999" cy="215220"/>
          </a:xfrm>
          <a:custGeom>
            <a:avLst/>
            <a:gdLst>
              <a:gd name="connsiteX0" fmla="*/ 158750 w 158999"/>
              <a:gd name="connsiteY0" fmla="*/ 2 h 215220"/>
              <a:gd name="connsiteX1" fmla="*/ 63500 w 158999"/>
              <a:gd name="connsiteY1" fmla="*/ 107952 h 215220"/>
              <a:gd name="connsiteX2" fmla="*/ 38100 w 158999"/>
              <a:gd name="connsiteY2" fmla="*/ 139702 h 215220"/>
              <a:gd name="connsiteX3" fmla="*/ 38100 w 158999"/>
              <a:gd name="connsiteY3" fmla="*/ 180977 h 215220"/>
              <a:gd name="connsiteX4" fmla="*/ 3175 w 158999"/>
              <a:gd name="connsiteY4" fmla="*/ 133352 h 215220"/>
              <a:gd name="connsiteX5" fmla="*/ 28575 w 158999"/>
              <a:gd name="connsiteY5" fmla="*/ 212727 h 215220"/>
              <a:gd name="connsiteX6" fmla="*/ 25400 w 158999"/>
              <a:gd name="connsiteY6" fmla="*/ 187327 h 215220"/>
              <a:gd name="connsiteX7" fmla="*/ 0 w 158999"/>
              <a:gd name="connsiteY7" fmla="*/ 107952 h 215220"/>
              <a:gd name="connsiteX8" fmla="*/ 25400 w 158999"/>
              <a:gd name="connsiteY8" fmla="*/ 149227 h 215220"/>
              <a:gd name="connsiteX9" fmla="*/ 63500 w 158999"/>
              <a:gd name="connsiteY9" fmla="*/ 95252 h 215220"/>
              <a:gd name="connsiteX10" fmla="*/ 31750 w 158999"/>
              <a:gd name="connsiteY10" fmla="*/ 111127 h 215220"/>
              <a:gd name="connsiteX11" fmla="*/ 158750 w 158999"/>
              <a:gd name="connsiteY11" fmla="*/ 2 h 21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8999" h="215220">
                <a:moveTo>
                  <a:pt x="158750" y="2"/>
                </a:moveTo>
                <a:cubicBezTo>
                  <a:pt x="164042" y="-527"/>
                  <a:pt x="83608" y="84669"/>
                  <a:pt x="63500" y="107952"/>
                </a:cubicBezTo>
                <a:cubicBezTo>
                  <a:pt x="43392" y="131235"/>
                  <a:pt x="42333" y="127531"/>
                  <a:pt x="38100" y="139702"/>
                </a:cubicBezTo>
                <a:cubicBezTo>
                  <a:pt x="33867" y="151873"/>
                  <a:pt x="43921" y="182035"/>
                  <a:pt x="38100" y="180977"/>
                </a:cubicBezTo>
                <a:cubicBezTo>
                  <a:pt x="32279" y="179919"/>
                  <a:pt x="4762" y="128060"/>
                  <a:pt x="3175" y="133352"/>
                </a:cubicBezTo>
                <a:cubicBezTo>
                  <a:pt x="1588" y="138644"/>
                  <a:pt x="24871" y="203731"/>
                  <a:pt x="28575" y="212727"/>
                </a:cubicBezTo>
                <a:cubicBezTo>
                  <a:pt x="32279" y="221723"/>
                  <a:pt x="30163" y="204790"/>
                  <a:pt x="25400" y="187327"/>
                </a:cubicBezTo>
                <a:cubicBezTo>
                  <a:pt x="20637" y="169864"/>
                  <a:pt x="0" y="114302"/>
                  <a:pt x="0" y="107952"/>
                </a:cubicBezTo>
                <a:cubicBezTo>
                  <a:pt x="0" y="101602"/>
                  <a:pt x="14817" y="151344"/>
                  <a:pt x="25400" y="149227"/>
                </a:cubicBezTo>
                <a:cubicBezTo>
                  <a:pt x="35983" y="147110"/>
                  <a:pt x="62442" y="101602"/>
                  <a:pt x="63500" y="95252"/>
                </a:cubicBezTo>
                <a:cubicBezTo>
                  <a:pt x="64558" y="88902"/>
                  <a:pt x="15875" y="124356"/>
                  <a:pt x="31750" y="111127"/>
                </a:cubicBezTo>
                <a:cubicBezTo>
                  <a:pt x="47625" y="97898"/>
                  <a:pt x="153458" y="531"/>
                  <a:pt x="15875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C52049C9-0A29-512F-200E-B5B7ABF69EA4}"/>
              </a:ext>
            </a:extLst>
          </p:cNvPr>
          <p:cNvSpPr/>
          <p:nvPr/>
        </p:nvSpPr>
        <p:spPr>
          <a:xfrm>
            <a:off x="4802291" y="4397271"/>
            <a:ext cx="58767" cy="95706"/>
          </a:xfrm>
          <a:custGeom>
            <a:avLst/>
            <a:gdLst>
              <a:gd name="connsiteX0" fmla="*/ 58634 w 58767"/>
              <a:gd name="connsiteY0" fmla="*/ 104 h 95706"/>
              <a:gd name="connsiteX1" fmla="*/ 17359 w 58767"/>
              <a:gd name="connsiteY1" fmla="*/ 50904 h 95706"/>
              <a:gd name="connsiteX2" fmla="*/ 20534 w 58767"/>
              <a:gd name="connsiteY2" fmla="*/ 95354 h 95706"/>
              <a:gd name="connsiteX3" fmla="*/ 14184 w 58767"/>
              <a:gd name="connsiteY3" fmla="*/ 69954 h 95706"/>
              <a:gd name="connsiteX4" fmla="*/ 1484 w 58767"/>
              <a:gd name="connsiteY4" fmla="*/ 38204 h 95706"/>
              <a:gd name="connsiteX5" fmla="*/ 58634 w 58767"/>
              <a:gd name="connsiteY5" fmla="*/ 104 h 9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67" h="95706">
                <a:moveTo>
                  <a:pt x="58634" y="104"/>
                </a:moveTo>
                <a:cubicBezTo>
                  <a:pt x="61280" y="2221"/>
                  <a:pt x="23709" y="35029"/>
                  <a:pt x="17359" y="50904"/>
                </a:cubicBezTo>
                <a:cubicBezTo>
                  <a:pt x="11009" y="66779"/>
                  <a:pt x="21063" y="92179"/>
                  <a:pt x="20534" y="95354"/>
                </a:cubicBezTo>
                <a:cubicBezTo>
                  <a:pt x="20005" y="98529"/>
                  <a:pt x="17359" y="79479"/>
                  <a:pt x="14184" y="69954"/>
                </a:cubicBezTo>
                <a:cubicBezTo>
                  <a:pt x="11009" y="60429"/>
                  <a:pt x="-4866" y="47729"/>
                  <a:pt x="1484" y="38204"/>
                </a:cubicBezTo>
                <a:cubicBezTo>
                  <a:pt x="7834" y="28679"/>
                  <a:pt x="55988" y="-2013"/>
                  <a:pt x="58634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0ADF7DCB-C3D2-E8D0-A573-169D94015D12}"/>
              </a:ext>
            </a:extLst>
          </p:cNvPr>
          <p:cNvSpPr/>
          <p:nvPr/>
        </p:nvSpPr>
        <p:spPr>
          <a:xfrm>
            <a:off x="5692647" y="4181417"/>
            <a:ext cx="118717" cy="149358"/>
          </a:xfrm>
          <a:custGeom>
            <a:avLst/>
            <a:gdLst>
              <a:gd name="connsiteX0" fmla="*/ 128 w 118717"/>
              <a:gd name="connsiteY0" fmla="*/ 58 h 149358"/>
              <a:gd name="connsiteX1" fmla="*/ 92203 w 118717"/>
              <a:gd name="connsiteY1" fmla="*/ 69908 h 149358"/>
              <a:gd name="connsiteX2" fmla="*/ 111253 w 118717"/>
              <a:gd name="connsiteY2" fmla="*/ 95308 h 149358"/>
              <a:gd name="connsiteX3" fmla="*/ 92203 w 118717"/>
              <a:gd name="connsiteY3" fmla="*/ 149283 h 149358"/>
              <a:gd name="connsiteX4" fmla="*/ 114428 w 118717"/>
              <a:gd name="connsiteY4" fmla="*/ 82608 h 149358"/>
              <a:gd name="connsiteX5" fmla="*/ 128 w 118717"/>
              <a:gd name="connsiteY5" fmla="*/ 58 h 149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717" h="149358">
                <a:moveTo>
                  <a:pt x="128" y="58"/>
                </a:moveTo>
                <a:cubicBezTo>
                  <a:pt x="-3576" y="-2059"/>
                  <a:pt x="73682" y="54033"/>
                  <a:pt x="92203" y="69908"/>
                </a:cubicBezTo>
                <a:cubicBezTo>
                  <a:pt x="110724" y="85783"/>
                  <a:pt x="111253" y="82079"/>
                  <a:pt x="111253" y="95308"/>
                </a:cubicBezTo>
                <a:cubicBezTo>
                  <a:pt x="111253" y="108537"/>
                  <a:pt x="91674" y="151400"/>
                  <a:pt x="92203" y="149283"/>
                </a:cubicBezTo>
                <a:cubicBezTo>
                  <a:pt x="92732" y="147166"/>
                  <a:pt x="131361" y="105891"/>
                  <a:pt x="114428" y="82608"/>
                </a:cubicBezTo>
                <a:cubicBezTo>
                  <a:pt x="97495" y="59325"/>
                  <a:pt x="3832" y="2175"/>
                  <a:pt x="128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164321D2-F319-8A2B-1417-1CE021DF8761}"/>
              </a:ext>
            </a:extLst>
          </p:cNvPr>
          <p:cNvSpPr/>
          <p:nvPr/>
        </p:nvSpPr>
        <p:spPr>
          <a:xfrm>
            <a:off x="4860885" y="5229054"/>
            <a:ext cx="111327" cy="78834"/>
          </a:xfrm>
          <a:custGeom>
            <a:avLst/>
            <a:gdLst>
              <a:gd name="connsiteX0" fmla="*/ 111165 w 111327"/>
              <a:gd name="connsiteY0" fmla="*/ 171 h 78834"/>
              <a:gd name="connsiteX1" fmla="*/ 69890 w 111327"/>
              <a:gd name="connsiteY1" fmla="*/ 54146 h 78834"/>
              <a:gd name="connsiteX2" fmla="*/ 54015 w 111327"/>
              <a:gd name="connsiteY2" fmla="*/ 60496 h 78834"/>
              <a:gd name="connsiteX3" fmla="*/ 40 w 111327"/>
              <a:gd name="connsiteY3" fmla="*/ 41446 h 78834"/>
              <a:gd name="connsiteX4" fmla="*/ 44490 w 111327"/>
              <a:gd name="connsiteY4" fmla="*/ 66846 h 78834"/>
              <a:gd name="connsiteX5" fmla="*/ 50840 w 111327"/>
              <a:gd name="connsiteY5" fmla="*/ 76371 h 78834"/>
              <a:gd name="connsiteX6" fmla="*/ 111165 w 111327"/>
              <a:gd name="connsiteY6" fmla="*/ 171 h 7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327" h="78834">
                <a:moveTo>
                  <a:pt x="111165" y="171"/>
                </a:moveTo>
                <a:cubicBezTo>
                  <a:pt x="114340" y="-3533"/>
                  <a:pt x="69890" y="54146"/>
                  <a:pt x="69890" y="54146"/>
                </a:cubicBezTo>
                <a:cubicBezTo>
                  <a:pt x="60365" y="64200"/>
                  <a:pt x="65657" y="62613"/>
                  <a:pt x="54015" y="60496"/>
                </a:cubicBezTo>
                <a:cubicBezTo>
                  <a:pt x="42373" y="58379"/>
                  <a:pt x="1628" y="40388"/>
                  <a:pt x="40" y="41446"/>
                </a:cubicBezTo>
                <a:cubicBezTo>
                  <a:pt x="-1548" y="42504"/>
                  <a:pt x="44490" y="66846"/>
                  <a:pt x="44490" y="66846"/>
                </a:cubicBezTo>
                <a:cubicBezTo>
                  <a:pt x="52957" y="72667"/>
                  <a:pt x="40786" y="83779"/>
                  <a:pt x="50840" y="76371"/>
                </a:cubicBezTo>
                <a:cubicBezTo>
                  <a:pt x="60894" y="68963"/>
                  <a:pt x="107990" y="3875"/>
                  <a:pt x="111165" y="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7BAA17DD-A904-A48A-ABB8-64896F27FC18}"/>
              </a:ext>
            </a:extLst>
          </p:cNvPr>
          <p:cNvSpPr/>
          <p:nvPr/>
        </p:nvSpPr>
        <p:spPr>
          <a:xfrm>
            <a:off x="4898016" y="5470444"/>
            <a:ext cx="122176" cy="212858"/>
          </a:xfrm>
          <a:custGeom>
            <a:avLst/>
            <a:gdLst>
              <a:gd name="connsiteX0" fmla="*/ 121659 w 122176"/>
              <a:gd name="connsiteY0" fmla="*/ 81 h 212858"/>
              <a:gd name="connsiteX1" fmla="*/ 64509 w 122176"/>
              <a:gd name="connsiteY1" fmla="*/ 60406 h 212858"/>
              <a:gd name="connsiteX2" fmla="*/ 64509 w 122176"/>
              <a:gd name="connsiteY2" fmla="*/ 79456 h 212858"/>
              <a:gd name="connsiteX3" fmla="*/ 70859 w 122176"/>
              <a:gd name="connsiteY3" fmla="*/ 47706 h 212858"/>
              <a:gd name="connsiteX4" fmla="*/ 4184 w 122176"/>
              <a:gd name="connsiteY4" fmla="*/ 117556 h 212858"/>
              <a:gd name="connsiteX5" fmla="*/ 7359 w 122176"/>
              <a:gd name="connsiteY5" fmla="*/ 212806 h 212858"/>
              <a:gd name="connsiteX6" fmla="*/ 10534 w 122176"/>
              <a:gd name="connsiteY6" fmla="*/ 130256 h 212858"/>
              <a:gd name="connsiteX7" fmla="*/ 23234 w 122176"/>
              <a:gd name="connsiteY7" fmla="*/ 76281 h 212858"/>
              <a:gd name="connsiteX8" fmla="*/ 121659 w 122176"/>
              <a:gd name="connsiteY8" fmla="*/ 81 h 21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76" h="212858">
                <a:moveTo>
                  <a:pt x="121659" y="81"/>
                </a:moveTo>
                <a:cubicBezTo>
                  <a:pt x="128538" y="-2565"/>
                  <a:pt x="64509" y="60406"/>
                  <a:pt x="64509" y="60406"/>
                </a:cubicBezTo>
                <a:cubicBezTo>
                  <a:pt x="54984" y="73635"/>
                  <a:pt x="63451" y="81573"/>
                  <a:pt x="64509" y="79456"/>
                </a:cubicBezTo>
                <a:cubicBezTo>
                  <a:pt x="65567" y="77339"/>
                  <a:pt x="80913" y="41356"/>
                  <a:pt x="70859" y="47706"/>
                </a:cubicBezTo>
                <a:cubicBezTo>
                  <a:pt x="60805" y="54056"/>
                  <a:pt x="14767" y="90039"/>
                  <a:pt x="4184" y="117556"/>
                </a:cubicBezTo>
                <a:cubicBezTo>
                  <a:pt x="-6399" y="145073"/>
                  <a:pt x="6301" y="210689"/>
                  <a:pt x="7359" y="212806"/>
                </a:cubicBezTo>
                <a:cubicBezTo>
                  <a:pt x="8417" y="214923"/>
                  <a:pt x="7888" y="153010"/>
                  <a:pt x="10534" y="130256"/>
                </a:cubicBezTo>
                <a:cubicBezTo>
                  <a:pt x="13180" y="107502"/>
                  <a:pt x="7359" y="92685"/>
                  <a:pt x="23234" y="76281"/>
                </a:cubicBezTo>
                <a:cubicBezTo>
                  <a:pt x="39109" y="59877"/>
                  <a:pt x="114780" y="2727"/>
                  <a:pt x="121659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CE7FAF9C-A963-5BAC-FA03-C3A3445EA8EA}"/>
              </a:ext>
            </a:extLst>
          </p:cNvPr>
          <p:cNvSpPr/>
          <p:nvPr/>
        </p:nvSpPr>
        <p:spPr>
          <a:xfrm>
            <a:off x="5803894" y="5591148"/>
            <a:ext cx="45651" cy="127034"/>
          </a:xfrm>
          <a:custGeom>
            <a:avLst/>
            <a:gdLst>
              <a:gd name="connsiteX0" fmla="*/ 6356 w 45651"/>
              <a:gd name="connsiteY0" fmla="*/ 27 h 127034"/>
              <a:gd name="connsiteX1" fmla="*/ 34931 w 45651"/>
              <a:gd name="connsiteY1" fmla="*/ 88927 h 127034"/>
              <a:gd name="connsiteX2" fmla="*/ 6 w 45651"/>
              <a:gd name="connsiteY2" fmla="*/ 127027 h 127034"/>
              <a:gd name="connsiteX3" fmla="*/ 38106 w 45651"/>
              <a:gd name="connsiteY3" fmla="*/ 92102 h 127034"/>
              <a:gd name="connsiteX4" fmla="*/ 44456 w 45651"/>
              <a:gd name="connsiteY4" fmla="*/ 79402 h 127034"/>
              <a:gd name="connsiteX5" fmla="*/ 6356 w 45651"/>
              <a:gd name="connsiteY5" fmla="*/ 27 h 12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651" h="127034">
                <a:moveTo>
                  <a:pt x="6356" y="27"/>
                </a:moveTo>
                <a:cubicBezTo>
                  <a:pt x="4769" y="1614"/>
                  <a:pt x="35989" y="67760"/>
                  <a:pt x="34931" y="88927"/>
                </a:cubicBezTo>
                <a:cubicBezTo>
                  <a:pt x="33873" y="110094"/>
                  <a:pt x="-523" y="126498"/>
                  <a:pt x="6" y="127027"/>
                </a:cubicBezTo>
                <a:cubicBezTo>
                  <a:pt x="535" y="127556"/>
                  <a:pt x="30698" y="100040"/>
                  <a:pt x="38106" y="92102"/>
                </a:cubicBezTo>
                <a:cubicBezTo>
                  <a:pt x="45514" y="84165"/>
                  <a:pt x="47102" y="92102"/>
                  <a:pt x="44456" y="79402"/>
                </a:cubicBezTo>
                <a:cubicBezTo>
                  <a:pt x="41810" y="66702"/>
                  <a:pt x="7943" y="-1560"/>
                  <a:pt x="6356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516E2EBC-4272-495C-A669-CD0E018AAB6D}"/>
              </a:ext>
            </a:extLst>
          </p:cNvPr>
          <p:cNvSpPr/>
          <p:nvPr/>
        </p:nvSpPr>
        <p:spPr>
          <a:xfrm>
            <a:off x="5383877" y="5616464"/>
            <a:ext cx="245439" cy="120886"/>
          </a:xfrm>
          <a:custGeom>
            <a:avLst/>
            <a:gdLst>
              <a:gd name="connsiteX0" fmla="*/ 229523 w 245439"/>
              <a:gd name="connsiteY0" fmla="*/ 111 h 120886"/>
              <a:gd name="connsiteX1" fmla="*/ 242223 w 245439"/>
              <a:gd name="connsiteY1" fmla="*/ 57261 h 120886"/>
              <a:gd name="connsiteX2" fmla="*/ 166023 w 245439"/>
              <a:gd name="connsiteY2" fmla="*/ 89011 h 120886"/>
              <a:gd name="connsiteX3" fmla="*/ 204123 w 245439"/>
              <a:gd name="connsiteY3" fmla="*/ 89011 h 120886"/>
              <a:gd name="connsiteX4" fmla="*/ 124748 w 245439"/>
              <a:gd name="connsiteY4" fmla="*/ 92186 h 120886"/>
              <a:gd name="connsiteX5" fmla="*/ 923 w 245439"/>
              <a:gd name="connsiteY5" fmla="*/ 120761 h 120886"/>
              <a:gd name="connsiteX6" fmla="*/ 194598 w 245439"/>
              <a:gd name="connsiteY6" fmla="*/ 79486 h 120886"/>
              <a:gd name="connsiteX7" fmla="*/ 137448 w 245439"/>
              <a:gd name="connsiteY7" fmla="*/ 57261 h 120886"/>
              <a:gd name="connsiteX8" fmla="*/ 213648 w 245439"/>
              <a:gd name="connsiteY8" fmla="*/ 73136 h 120886"/>
              <a:gd name="connsiteX9" fmla="*/ 229523 w 245439"/>
              <a:gd name="connsiteY9" fmla="*/ 111 h 12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5439" h="120886">
                <a:moveTo>
                  <a:pt x="229523" y="111"/>
                </a:moveTo>
                <a:cubicBezTo>
                  <a:pt x="234285" y="-2535"/>
                  <a:pt x="252806" y="42444"/>
                  <a:pt x="242223" y="57261"/>
                </a:cubicBezTo>
                <a:cubicBezTo>
                  <a:pt x="231640" y="72078"/>
                  <a:pt x="172373" y="83719"/>
                  <a:pt x="166023" y="89011"/>
                </a:cubicBezTo>
                <a:cubicBezTo>
                  <a:pt x="159673" y="94303"/>
                  <a:pt x="211002" y="88482"/>
                  <a:pt x="204123" y="89011"/>
                </a:cubicBezTo>
                <a:cubicBezTo>
                  <a:pt x="197244" y="89540"/>
                  <a:pt x="158615" y="86894"/>
                  <a:pt x="124748" y="92186"/>
                </a:cubicBezTo>
                <a:cubicBezTo>
                  <a:pt x="90881" y="97478"/>
                  <a:pt x="-10719" y="122878"/>
                  <a:pt x="923" y="120761"/>
                </a:cubicBezTo>
                <a:cubicBezTo>
                  <a:pt x="12565" y="118644"/>
                  <a:pt x="171844" y="90069"/>
                  <a:pt x="194598" y="79486"/>
                </a:cubicBezTo>
                <a:cubicBezTo>
                  <a:pt x="217352" y="68903"/>
                  <a:pt x="134273" y="58319"/>
                  <a:pt x="137448" y="57261"/>
                </a:cubicBezTo>
                <a:cubicBezTo>
                  <a:pt x="140623" y="56203"/>
                  <a:pt x="205181" y="78957"/>
                  <a:pt x="213648" y="73136"/>
                </a:cubicBezTo>
                <a:cubicBezTo>
                  <a:pt x="222115" y="67315"/>
                  <a:pt x="224761" y="2757"/>
                  <a:pt x="229523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7B1D07BE-8761-ED4A-899A-C7994D264A84}"/>
              </a:ext>
            </a:extLst>
          </p:cNvPr>
          <p:cNvSpPr/>
          <p:nvPr/>
        </p:nvSpPr>
        <p:spPr>
          <a:xfrm>
            <a:off x="5050145" y="5622565"/>
            <a:ext cx="275564" cy="95790"/>
          </a:xfrm>
          <a:custGeom>
            <a:avLst/>
            <a:gdLst>
              <a:gd name="connsiteX0" fmla="*/ 1280 w 275564"/>
              <a:gd name="connsiteY0" fmla="*/ 360 h 95790"/>
              <a:gd name="connsiteX1" fmla="*/ 198130 w 275564"/>
              <a:gd name="connsiteY1" fmla="*/ 92435 h 95790"/>
              <a:gd name="connsiteX2" fmla="*/ 147330 w 275564"/>
              <a:gd name="connsiteY2" fmla="*/ 73385 h 95790"/>
              <a:gd name="connsiteX3" fmla="*/ 274330 w 275564"/>
              <a:gd name="connsiteY3" fmla="*/ 51160 h 95790"/>
              <a:gd name="connsiteX4" fmla="*/ 207655 w 275564"/>
              <a:gd name="connsiteY4" fmla="*/ 47985 h 95790"/>
              <a:gd name="connsiteX5" fmla="*/ 137805 w 275564"/>
              <a:gd name="connsiteY5" fmla="*/ 19410 h 95790"/>
              <a:gd name="connsiteX6" fmla="*/ 191780 w 275564"/>
              <a:gd name="connsiteY6" fmla="*/ 73385 h 95790"/>
              <a:gd name="connsiteX7" fmla="*/ 115580 w 275564"/>
              <a:gd name="connsiteY7" fmla="*/ 60685 h 95790"/>
              <a:gd name="connsiteX8" fmla="*/ 1280 w 275564"/>
              <a:gd name="connsiteY8" fmla="*/ 360 h 9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564" h="95790">
                <a:moveTo>
                  <a:pt x="1280" y="360"/>
                </a:moveTo>
                <a:cubicBezTo>
                  <a:pt x="15038" y="5652"/>
                  <a:pt x="173788" y="80264"/>
                  <a:pt x="198130" y="92435"/>
                </a:cubicBezTo>
                <a:cubicBezTo>
                  <a:pt x="222472" y="104606"/>
                  <a:pt x="134630" y="80264"/>
                  <a:pt x="147330" y="73385"/>
                </a:cubicBezTo>
                <a:cubicBezTo>
                  <a:pt x="160030" y="66506"/>
                  <a:pt x="264276" y="55393"/>
                  <a:pt x="274330" y="51160"/>
                </a:cubicBezTo>
                <a:cubicBezTo>
                  <a:pt x="284384" y="46927"/>
                  <a:pt x="230409" y="53277"/>
                  <a:pt x="207655" y="47985"/>
                </a:cubicBezTo>
                <a:cubicBezTo>
                  <a:pt x="184901" y="42693"/>
                  <a:pt x="140451" y="15177"/>
                  <a:pt x="137805" y="19410"/>
                </a:cubicBezTo>
                <a:cubicBezTo>
                  <a:pt x="135159" y="23643"/>
                  <a:pt x="195484" y="66506"/>
                  <a:pt x="191780" y="73385"/>
                </a:cubicBezTo>
                <a:cubicBezTo>
                  <a:pt x="188076" y="80264"/>
                  <a:pt x="142567" y="71797"/>
                  <a:pt x="115580" y="60685"/>
                </a:cubicBezTo>
                <a:cubicBezTo>
                  <a:pt x="88593" y="49573"/>
                  <a:pt x="-12478" y="-4932"/>
                  <a:pt x="1280" y="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0B9C6D2F-71E8-9B62-9169-95D878711F5D}"/>
              </a:ext>
            </a:extLst>
          </p:cNvPr>
          <p:cNvSpPr/>
          <p:nvPr/>
        </p:nvSpPr>
        <p:spPr>
          <a:xfrm>
            <a:off x="5072959" y="5391042"/>
            <a:ext cx="305608" cy="82662"/>
          </a:xfrm>
          <a:custGeom>
            <a:avLst/>
            <a:gdLst>
              <a:gd name="connsiteX0" fmla="*/ 691 w 305608"/>
              <a:gd name="connsiteY0" fmla="*/ 82658 h 82662"/>
              <a:gd name="connsiteX1" fmla="*/ 172141 w 305608"/>
              <a:gd name="connsiteY1" fmla="*/ 25508 h 82662"/>
              <a:gd name="connsiteX2" fmla="*/ 245166 w 305608"/>
              <a:gd name="connsiteY2" fmla="*/ 31858 h 82662"/>
              <a:gd name="connsiteX3" fmla="*/ 210241 w 305608"/>
              <a:gd name="connsiteY3" fmla="*/ 108 h 82662"/>
              <a:gd name="connsiteX4" fmla="*/ 305491 w 305608"/>
              <a:gd name="connsiteY4" fmla="*/ 44558 h 82662"/>
              <a:gd name="connsiteX5" fmla="*/ 226116 w 305608"/>
              <a:gd name="connsiteY5" fmla="*/ 28683 h 82662"/>
              <a:gd name="connsiteX6" fmla="*/ 67366 w 305608"/>
              <a:gd name="connsiteY6" fmla="*/ 6458 h 82662"/>
              <a:gd name="connsiteX7" fmla="*/ 108641 w 305608"/>
              <a:gd name="connsiteY7" fmla="*/ 28683 h 82662"/>
              <a:gd name="connsiteX8" fmla="*/ 691 w 305608"/>
              <a:gd name="connsiteY8" fmla="*/ 82658 h 8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608" h="82662">
                <a:moveTo>
                  <a:pt x="691" y="82658"/>
                </a:moveTo>
                <a:cubicBezTo>
                  <a:pt x="11274" y="82129"/>
                  <a:pt x="131395" y="33975"/>
                  <a:pt x="172141" y="25508"/>
                </a:cubicBezTo>
                <a:cubicBezTo>
                  <a:pt x="212887" y="17041"/>
                  <a:pt x="238816" y="36091"/>
                  <a:pt x="245166" y="31858"/>
                </a:cubicBezTo>
                <a:cubicBezTo>
                  <a:pt x="251516" y="27625"/>
                  <a:pt x="200187" y="-2009"/>
                  <a:pt x="210241" y="108"/>
                </a:cubicBezTo>
                <a:cubicBezTo>
                  <a:pt x="220295" y="2225"/>
                  <a:pt x="302845" y="39796"/>
                  <a:pt x="305491" y="44558"/>
                </a:cubicBezTo>
                <a:cubicBezTo>
                  <a:pt x="308137" y="49320"/>
                  <a:pt x="265803" y="35033"/>
                  <a:pt x="226116" y="28683"/>
                </a:cubicBezTo>
                <a:cubicBezTo>
                  <a:pt x="186429" y="22333"/>
                  <a:pt x="86945" y="6458"/>
                  <a:pt x="67366" y="6458"/>
                </a:cubicBezTo>
                <a:cubicBezTo>
                  <a:pt x="47787" y="6458"/>
                  <a:pt x="112874" y="15983"/>
                  <a:pt x="108641" y="28683"/>
                </a:cubicBezTo>
                <a:cubicBezTo>
                  <a:pt x="104408" y="41383"/>
                  <a:pt x="-9892" y="83187"/>
                  <a:pt x="691" y="82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BDBC49B5-3F61-F212-AA14-426D4B015A1B}"/>
              </a:ext>
            </a:extLst>
          </p:cNvPr>
          <p:cNvSpPr/>
          <p:nvPr/>
        </p:nvSpPr>
        <p:spPr>
          <a:xfrm>
            <a:off x="5318079" y="5419718"/>
            <a:ext cx="310774" cy="114018"/>
          </a:xfrm>
          <a:custGeom>
            <a:avLst/>
            <a:gdLst>
              <a:gd name="connsiteX0" fmla="*/ 46 w 310774"/>
              <a:gd name="connsiteY0" fmla="*/ 28582 h 114018"/>
              <a:gd name="connsiteX1" fmla="*/ 149271 w 310774"/>
              <a:gd name="connsiteY1" fmla="*/ 7 h 114018"/>
              <a:gd name="connsiteX2" fmla="*/ 241346 w 310774"/>
              <a:gd name="connsiteY2" fmla="*/ 31757 h 114018"/>
              <a:gd name="connsiteX3" fmla="*/ 196896 w 310774"/>
              <a:gd name="connsiteY3" fmla="*/ 15882 h 114018"/>
              <a:gd name="connsiteX4" fmla="*/ 288971 w 310774"/>
              <a:gd name="connsiteY4" fmla="*/ 95257 h 114018"/>
              <a:gd name="connsiteX5" fmla="*/ 308021 w 310774"/>
              <a:gd name="connsiteY5" fmla="*/ 111132 h 114018"/>
              <a:gd name="connsiteX6" fmla="*/ 244521 w 310774"/>
              <a:gd name="connsiteY6" fmla="*/ 50807 h 114018"/>
              <a:gd name="connsiteX7" fmla="*/ 209596 w 310774"/>
              <a:gd name="connsiteY7" fmla="*/ 15882 h 114018"/>
              <a:gd name="connsiteX8" fmla="*/ 165146 w 310774"/>
              <a:gd name="connsiteY8" fmla="*/ 6357 h 114018"/>
              <a:gd name="connsiteX9" fmla="*/ 46 w 310774"/>
              <a:gd name="connsiteY9" fmla="*/ 28582 h 11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774" h="114018">
                <a:moveTo>
                  <a:pt x="46" y="28582"/>
                </a:moveTo>
                <a:cubicBezTo>
                  <a:pt x="-2600" y="27524"/>
                  <a:pt x="109054" y="-522"/>
                  <a:pt x="149271" y="7"/>
                </a:cubicBezTo>
                <a:cubicBezTo>
                  <a:pt x="189488" y="536"/>
                  <a:pt x="233409" y="29111"/>
                  <a:pt x="241346" y="31757"/>
                </a:cubicBezTo>
                <a:cubicBezTo>
                  <a:pt x="249283" y="34403"/>
                  <a:pt x="188959" y="5299"/>
                  <a:pt x="196896" y="15882"/>
                </a:cubicBezTo>
                <a:cubicBezTo>
                  <a:pt x="204833" y="26465"/>
                  <a:pt x="270450" y="79382"/>
                  <a:pt x="288971" y="95257"/>
                </a:cubicBezTo>
                <a:cubicBezTo>
                  <a:pt x="307492" y="111132"/>
                  <a:pt x="315429" y="118540"/>
                  <a:pt x="308021" y="111132"/>
                </a:cubicBezTo>
                <a:cubicBezTo>
                  <a:pt x="300613" y="103724"/>
                  <a:pt x="260925" y="66682"/>
                  <a:pt x="244521" y="50807"/>
                </a:cubicBezTo>
                <a:cubicBezTo>
                  <a:pt x="228117" y="34932"/>
                  <a:pt x="222825" y="23290"/>
                  <a:pt x="209596" y="15882"/>
                </a:cubicBezTo>
                <a:cubicBezTo>
                  <a:pt x="196367" y="8474"/>
                  <a:pt x="193721" y="4769"/>
                  <a:pt x="165146" y="6357"/>
                </a:cubicBezTo>
                <a:cubicBezTo>
                  <a:pt x="136571" y="7944"/>
                  <a:pt x="2692" y="29640"/>
                  <a:pt x="46" y="28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2EC9C8CD-228A-14D4-F234-6DA02159F606}"/>
              </a:ext>
            </a:extLst>
          </p:cNvPr>
          <p:cNvSpPr/>
          <p:nvPr/>
        </p:nvSpPr>
        <p:spPr>
          <a:xfrm>
            <a:off x="4749066" y="5483073"/>
            <a:ext cx="125859" cy="204816"/>
          </a:xfrm>
          <a:custGeom>
            <a:avLst/>
            <a:gdLst>
              <a:gd name="connsiteX0" fmla="*/ 105509 w 125859"/>
              <a:gd name="connsiteY0" fmla="*/ 152 h 204816"/>
              <a:gd name="connsiteX1" fmla="*/ 80109 w 125859"/>
              <a:gd name="connsiteY1" fmla="*/ 63652 h 204816"/>
              <a:gd name="connsiteX2" fmla="*/ 92809 w 125859"/>
              <a:gd name="connsiteY2" fmla="*/ 117627 h 204816"/>
              <a:gd name="connsiteX3" fmla="*/ 45184 w 125859"/>
              <a:gd name="connsiteY3" fmla="*/ 70002 h 204816"/>
              <a:gd name="connsiteX4" fmla="*/ 124559 w 125859"/>
              <a:gd name="connsiteY4" fmla="*/ 203352 h 204816"/>
              <a:gd name="connsiteX5" fmla="*/ 89634 w 125859"/>
              <a:gd name="connsiteY5" fmla="*/ 136677 h 204816"/>
              <a:gd name="connsiteX6" fmla="*/ 26134 w 125859"/>
              <a:gd name="connsiteY6" fmla="*/ 66827 h 204816"/>
              <a:gd name="connsiteX7" fmla="*/ 734 w 125859"/>
              <a:gd name="connsiteY7" fmla="*/ 9677 h 204816"/>
              <a:gd name="connsiteX8" fmla="*/ 51534 w 125859"/>
              <a:gd name="connsiteY8" fmla="*/ 82702 h 204816"/>
              <a:gd name="connsiteX9" fmla="*/ 105509 w 125859"/>
              <a:gd name="connsiteY9" fmla="*/ 152 h 20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859" h="204816">
                <a:moveTo>
                  <a:pt x="105509" y="152"/>
                </a:moveTo>
                <a:cubicBezTo>
                  <a:pt x="110271" y="-3023"/>
                  <a:pt x="82226" y="44073"/>
                  <a:pt x="80109" y="63652"/>
                </a:cubicBezTo>
                <a:cubicBezTo>
                  <a:pt x="77992" y="83231"/>
                  <a:pt x="98630" y="116569"/>
                  <a:pt x="92809" y="117627"/>
                </a:cubicBezTo>
                <a:cubicBezTo>
                  <a:pt x="86988" y="118685"/>
                  <a:pt x="39892" y="55715"/>
                  <a:pt x="45184" y="70002"/>
                </a:cubicBezTo>
                <a:cubicBezTo>
                  <a:pt x="50476" y="84289"/>
                  <a:pt x="117151" y="192240"/>
                  <a:pt x="124559" y="203352"/>
                </a:cubicBezTo>
                <a:cubicBezTo>
                  <a:pt x="131967" y="214465"/>
                  <a:pt x="106038" y="159431"/>
                  <a:pt x="89634" y="136677"/>
                </a:cubicBezTo>
                <a:cubicBezTo>
                  <a:pt x="73230" y="113923"/>
                  <a:pt x="40951" y="87994"/>
                  <a:pt x="26134" y="66827"/>
                </a:cubicBezTo>
                <a:cubicBezTo>
                  <a:pt x="11317" y="45660"/>
                  <a:pt x="-3499" y="7031"/>
                  <a:pt x="734" y="9677"/>
                </a:cubicBezTo>
                <a:cubicBezTo>
                  <a:pt x="4967" y="12323"/>
                  <a:pt x="36188" y="78469"/>
                  <a:pt x="51534" y="82702"/>
                </a:cubicBezTo>
                <a:cubicBezTo>
                  <a:pt x="66880" y="86935"/>
                  <a:pt x="100747" y="3327"/>
                  <a:pt x="105509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D54A643D-E352-B7EE-4223-9884058F1DC8}"/>
              </a:ext>
            </a:extLst>
          </p:cNvPr>
          <p:cNvSpPr/>
          <p:nvPr/>
        </p:nvSpPr>
        <p:spPr>
          <a:xfrm>
            <a:off x="5063130" y="5778454"/>
            <a:ext cx="45812" cy="137143"/>
          </a:xfrm>
          <a:custGeom>
            <a:avLst/>
            <a:gdLst>
              <a:gd name="connsiteX0" fmla="*/ 45445 w 45812"/>
              <a:gd name="connsiteY0" fmla="*/ 46 h 137143"/>
              <a:gd name="connsiteX1" fmla="*/ 20045 w 45812"/>
              <a:gd name="connsiteY1" fmla="*/ 85771 h 137143"/>
              <a:gd name="connsiteX2" fmla="*/ 45445 w 45812"/>
              <a:gd name="connsiteY2" fmla="*/ 136571 h 137143"/>
              <a:gd name="connsiteX3" fmla="*/ 32745 w 45812"/>
              <a:gd name="connsiteY3" fmla="*/ 107996 h 137143"/>
              <a:gd name="connsiteX4" fmla="*/ 995 w 45812"/>
              <a:gd name="connsiteY4" fmla="*/ 31796 h 137143"/>
              <a:gd name="connsiteX5" fmla="*/ 10520 w 45812"/>
              <a:gd name="connsiteY5" fmla="*/ 73071 h 137143"/>
              <a:gd name="connsiteX6" fmla="*/ 45445 w 45812"/>
              <a:gd name="connsiteY6" fmla="*/ 46 h 13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812" h="137143">
                <a:moveTo>
                  <a:pt x="45445" y="46"/>
                </a:moveTo>
                <a:cubicBezTo>
                  <a:pt x="47033" y="2163"/>
                  <a:pt x="20045" y="63017"/>
                  <a:pt x="20045" y="85771"/>
                </a:cubicBezTo>
                <a:cubicBezTo>
                  <a:pt x="20045" y="108525"/>
                  <a:pt x="43328" y="132867"/>
                  <a:pt x="45445" y="136571"/>
                </a:cubicBezTo>
                <a:cubicBezTo>
                  <a:pt x="47562" y="140275"/>
                  <a:pt x="40153" y="125458"/>
                  <a:pt x="32745" y="107996"/>
                </a:cubicBezTo>
                <a:cubicBezTo>
                  <a:pt x="25337" y="90534"/>
                  <a:pt x="4699" y="37617"/>
                  <a:pt x="995" y="31796"/>
                </a:cubicBezTo>
                <a:cubicBezTo>
                  <a:pt x="-2709" y="25975"/>
                  <a:pt x="4699" y="77833"/>
                  <a:pt x="10520" y="73071"/>
                </a:cubicBezTo>
                <a:cubicBezTo>
                  <a:pt x="16341" y="68309"/>
                  <a:pt x="43857" y="-2071"/>
                  <a:pt x="45445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544FE74C-79C7-8F8F-81DC-92D0D4A2E4F7}"/>
              </a:ext>
            </a:extLst>
          </p:cNvPr>
          <p:cNvSpPr/>
          <p:nvPr/>
        </p:nvSpPr>
        <p:spPr>
          <a:xfrm>
            <a:off x="4711655" y="5314842"/>
            <a:ext cx="285981" cy="191129"/>
          </a:xfrm>
          <a:custGeom>
            <a:avLst/>
            <a:gdLst>
              <a:gd name="connsiteX0" fmla="*/ 45 w 285981"/>
              <a:gd name="connsiteY0" fmla="*/ 108 h 191129"/>
              <a:gd name="connsiteX1" fmla="*/ 209595 w 285981"/>
              <a:gd name="connsiteY1" fmla="*/ 98533 h 191129"/>
              <a:gd name="connsiteX2" fmla="*/ 184195 w 285981"/>
              <a:gd name="connsiteY2" fmla="*/ 101708 h 191129"/>
              <a:gd name="connsiteX3" fmla="*/ 247695 w 285981"/>
              <a:gd name="connsiteY3" fmla="*/ 79483 h 191129"/>
              <a:gd name="connsiteX4" fmla="*/ 285795 w 285981"/>
              <a:gd name="connsiteY4" fmla="*/ 47733 h 191129"/>
              <a:gd name="connsiteX5" fmla="*/ 260395 w 285981"/>
              <a:gd name="connsiteY5" fmla="*/ 79483 h 191129"/>
              <a:gd name="connsiteX6" fmla="*/ 219120 w 285981"/>
              <a:gd name="connsiteY6" fmla="*/ 133458 h 191129"/>
              <a:gd name="connsiteX7" fmla="*/ 219120 w 285981"/>
              <a:gd name="connsiteY7" fmla="*/ 190608 h 191129"/>
              <a:gd name="connsiteX8" fmla="*/ 222295 w 285981"/>
              <a:gd name="connsiteY8" fmla="*/ 98533 h 191129"/>
              <a:gd name="connsiteX9" fmla="*/ 190545 w 285981"/>
              <a:gd name="connsiteY9" fmla="*/ 79483 h 191129"/>
              <a:gd name="connsiteX10" fmla="*/ 45 w 285981"/>
              <a:gd name="connsiteY10" fmla="*/ 108 h 19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981" h="191129">
                <a:moveTo>
                  <a:pt x="45" y="108"/>
                </a:moveTo>
                <a:cubicBezTo>
                  <a:pt x="3220" y="3283"/>
                  <a:pt x="178903" y="81600"/>
                  <a:pt x="209595" y="98533"/>
                </a:cubicBezTo>
                <a:cubicBezTo>
                  <a:pt x="240287" y="115466"/>
                  <a:pt x="177845" y="104883"/>
                  <a:pt x="184195" y="101708"/>
                </a:cubicBezTo>
                <a:cubicBezTo>
                  <a:pt x="190545" y="98533"/>
                  <a:pt x="230762" y="88479"/>
                  <a:pt x="247695" y="79483"/>
                </a:cubicBezTo>
                <a:cubicBezTo>
                  <a:pt x="264628" y="70487"/>
                  <a:pt x="283678" y="47733"/>
                  <a:pt x="285795" y="47733"/>
                </a:cubicBezTo>
                <a:cubicBezTo>
                  <a:pt x="287912" y="47733"/>
                  <a:pt x="271508" y="65196"/>
                  <a:pt x="260395" y="79483"/>
                </a:cubicBezTo>
                <a:cubicBezTo>
                  <a:pt x="249283" y="93771"/>
                  <a:pt x="225999" y="114937"/>
                  <a:pt x="219120" y="133458"/>
                </a:cubicBezTo>
                <a:cubicBezTo>
                  <a:pt x="212241" y="151979"/>
                  <a:pt x="218591" y="196429"/>
                  <a:pt x="219120" y="190608"/>
                </a:cubicBezTo>
                <a:cubicBezTo>
                  <a:pt x="219649" y="184787"/>
                  <a:pt x="227058" y="117054"/>
                  <a:pt x="222295" y="98533"/>
                </a:cubicBezTo>
                <a:cubicBezTo>
                  <a:pt x="217532" y="80012"/>
                  <a:pt x="220708" y="94829"/>
                  <a:pt x="190545" y="79483"/>
                </a:cubicBezTo>
                <a:cubicBezTo>
                  <a:pt x="160383" y="64137"/>
                  <a:pt x="-3130" y="-3067"/>
                  <a:pt x="45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809CEC77-D907-06DE-CB9B-374768E32405}"/>
              </a:ext>
            </a:extLst>
          </p:cNvPr>
          <p:cNvSpPr/>
          <p:nvPr/>
        </p:nvSpPr>
        <p:spPr>
          <a:xfrm>
            <a:off x="5924324" y="5270473"/>
            <a:ext cx="70612" cy="143601"/>
          </a:xfrm>
          <a:custGeom>
            <a:avLst/>
            <a:gdLst>
              <a:gd name="connsiteX0" fmla="*/ 3401 w 70612"/>
              <a:gd name="connsiteY0" fmla="*/ 38127 h 143601"/>
              <a:gd name="connsiteX1" fmla="*/ 28801 w 70612"/>
              <a:gd name="connsiteY1" fmla="*/ 104802 h 143601"/>
              <a:gd name="connsiteX2" fmla="*/ 226 w 70612"/>
              <a:gd name="connsiteY2" fmla="*/ 142902 h 143601"/>
              <a:gd name="connsiteX3" fmla="*/ 47851 w 70612"/>
              <a:gd name="connsiteY3" fmla="*/ 73052 h 143601"/>
              <a:gd name="connsiteX4" fmla="*/ 70076 w 70612"/>
              <a:gd name="connsiteY4" fmla="*/ 41302 h 143601"/>
              <a:gd name="connsiteX5" fmla="*/ 63726 w 70612"/>
              <a:gd name="connsiteY5" fmla="*/ 27 h 143601"/>
              <a:gd name="connsiteX6" fmla="*/ 63726 w 70612"/>
              <a:gd name="connsiteY6" fmla="*/ 47652 h 143601"/>
              <a:gd name="connsiteX7" fmla="*/ 47851 w 70612"/>
              <a:gd name="connsiteY7" fmla="*/ 66702 h 143601"/>
              <a:gd name="connsiteX8" fmla="*/ 3401 w 70612"/>
              <a:gd name="connsiteY8" fmla="*/ 38127 h 14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612" h="143601">
                <a:moveTo>
                  <a:pt x="3401" y="38127"/>
                </a:moveTo>
                <a:cubicBezTo>
                  <a:pt x="226" y="44477"/>
                  <a:pt x="29330" y="87340"/>
                  <a:pt x="28801" y="104802"/>
                </a:cubicBezTo>
                <a:cubicBezTo>
                  <a:pt x="28272" y="122264"/>
                  <a:pt x="-2949" y="148194"/>
                  <a:pt x="226" y="142902"/>
                </a:cubicBezTo>
                <a:cubicBezTo>
                  <a:pt x="3401" y="137610"/>
                  <a:pt x="36209" y="89985"/>
                  <a:pt x="47851" y="73052"/>
                </a:cubicBezTo>
                <a:cubicBezTo>
                  <a:pt x="59493" y="56119"/>
                  <a:pt x="67430" y="53473"/>
                  <a:pt x="70076" y="41302"/>
                </a:cubicBezTo>
                <a:cubicBezTo>
                  <a:pt x="72722" y="29131"/>
                  <a:pt x="64784" y="-1031"/>
                  <a:pt x="63726" y="27"/>
                </a:cubicBezTo>
                <a:cubicBezTo>
                  <a:pt x="62668" y="1085"/>
                  <a:pt x="66372" y="36539"/>
                  <a:pt x="63726" y="47652"/>
                </a:cubicBezTo>
                <a:cubicBezTo>
                  <a:pt x="61080" y="58765"/>
                  <a:pt x="56318" y="67231"/>
                  <a:pt x="47851" y="66702"/>
                </a:cubicBezTo>
                <a:cubicBezTo>
                  <a:pt x="39384" y="66173"/>
                  <a:pt x="6576" y="31777"/>
                  <a:pt x="3401" y="38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07F7EA89-E5AC-AAE5-1185-22464376C35C}"/>
              </a:ext>
            </a:extLst>
          </p:cNvPr>
          <p:cNvSpPr/>
          <p:nvPr/>
        </p:nvSpPr>
        <p:spPr>
          <a:xfrm>
            <a:off x="5541725" y="4687272"/>
            <a:ext cx="142324" cy="81933"/>
          </a:xfrm>
          <a:custGeom>
            <a:avLst/>
            <a:gdLst>
              <a:gd name="connsiteX0" fmla="*/ 1825 w 142324"/>
              <a:gd name="connsiteY0" fmla="*/ 81578 h 81933"/>
              <a:gd name="connsiteX1" fmla="*/ 138350 w 142324"/>
              <a:gd name="connsiteY1" fmla="*/ 2203 h 81933"/>
              <a:gd name="connsiteX2" fmla="*/ 106600 w 142324"/>
              <a:gd name="connsiteY2" fmla="*/ 21253 h 81933"/>
              <a:gd name="connsiteX3" fmla="*/ 116125 w 142324"/>
              <a:gd name="connsiteY3" fmla="*/ 11728 h 81933"/>
              <a:gd name="connsiteX4" fmla="*/ 62150 w 142324"/>
              <a:gd name="connsiteY4" fmla="*/ 30778 h 81933"/>
              <a:gd name="connsiteX5" fmla="*/ 1825 w 142324"/>
              <a:gd name="connsiteY5" fmla="*/ 81578 h 8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324" h="81933">
                <a:moveTo>
                  <a:pt x="1825" y="81578"/>
                </a:moveTo>
                <a:cubicBezTo>
                  <a:pt x="14525" y="76815"/>
                  <a:pt x="120888" y="12257"/>
                  <a:pt x="138350" y="2203"/>
                </a:cubicBezTo>
                <a:cubicBezTo>
                  <a:pt x="155812" y="-7851"/>
                  <a:pt x="110304" y="19666"/>
                  <a:pt x="106600" y="21253"/>
                </a:cubicBezTo>
                <a:cubicBezTo>
                  <a:pt x="102896" y="22840"/>
                  <a:pt x="123533" y="10141"/>
                  <a:pt x="116125" y="11728"/>
                </a:cubicBezTo>
                <a:cubicBezTo>
                  <a:pt x="108717" y="13315"/>
                  <a:pt x="78025" y="19665"/>
                  <a:pt x="62150" y="30778"/>
                </a:cubicBezTo>
                <a:cubicBezTo>
                  <a:pt x="46275" y="41890"/>
                  <a:pt x="-10875" y="86341"/>
                  <a:pt x="1825" y="81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79A3EFC6-5D94-3583-1ED8-26B11A06C4A0}"/>
              </a:ext>
            </a:extLst>
          </p:cNvPr>
          <p:cNvSpPr/>
          <p:nvPr/>
        </p:nvSpPr>
        <p:spPr>
          <a:xfrm>
            <a:off x="5282219" y="4686161"/>
            <a:ext cx="50022" cy="79768"/>
          </a:xfrm>
          <a:custGeom>
            <a:avLst/>
            <a:gdLst>
              <a:gd name="connsiteX0" fmla="*/ 981 w 50022"/>
              <a:gd name="connsiteY0" fmla="*/ 139 h 79768"/>
              <a:gd name="connsiteX1" fmla="*/ 45431 w 50022"/>
              <a:gd name="connsiteY1" fmla="*/ 73164 h 79768"/>
              <a:gd name="connsiteX2" fmla="*/ 48606 w 50022"/>
              <a:gd name="connsiteY2" fmla="*/ 76339 h 79768"/>
              <a:gd name="connsiteX3" fmla="*/ 32731 w 50022"/>
              <a:gd name="connsiteY3" fmla="*/ 63639 h 79768"/>
              <a:gd name="connsiteX4" fmla="*/ 16856 w 50022"/>
              <a:gd name="connsiteY4" fmla="*/ 54114 h 79768"/>
              <a:gd name="connsiteX5" fmla="*/ 981 w 50022"/>
              <a:gd name="connsiteY5" fmla="*/ 139 h 7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22" h="79768">
                <a:moveTo>
                  <a:pt x="981" y="139"/>
                </a:moveTo>
                <a:cubicBezTo>
                  <a:pt x="5743" y="3314"/>
                  <a:pt x="45431" y="73164"/>
                  <a:pt x="45431" y="73164"/>
                </a:cubicBezTo>
                <a:cubicBezTo>
                  <a:pt x="53368" y="85864"/>
                  <a:pt x="48606" y="76339"/>
                  <a:pt x="48606" y="76339"/>
                </a:cubicBezTo>
                <a:cubicBezTo>
                  <a:pt x="46489" y="74751"/>
                  <a:pt x="32731" y="63639"/>
                  <a:pt x="32731" y="63639"/>
                </a:cubicBezTo>
                <a:cubicBezTo>
                  <a:pt x="27439" y="59935"/>
                  <a:pt x="23735" y="59406"/>
                  <a:pt x="16856" y="54114"/>
                </a:cubicBezTo>
                <a:cubicBezTo>
                  <a:pt x="9977" y="48822"/>
                  <a:pt x="-3781" y="-3036"/>
                  <a:pt x="981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071C8789-BB87-46C6-5F6D-E30E78E0E55A}"/>
              </a:ext>
            </a:extLst>
          </p:cNvPr>
          <p:cNvSpPr/>
          <p:nvPr/>
        </p:nvSpPr>
        <p:spPr>
          <a:xfrm>
            <a:off x="5558158" y="4870330"/>
            <a:ext cx="109803" cy="44589"/>
          </a:xfrm>
          <a:custGeom>
            <a:avLst/>
            <a:gdLst>
              <a:gd name="connsiteX0" fmla="*/ 109217 w 109803"/>
              <a:gd name="connsiteY0" fmla="*/ 120 h 44589"/>
              <a:gd name="connsiteX1" fmla="*/ 42542 w 109803"/>
              <a:gd name="connsiteY1" fmla="*/ 31870 h 44589"/>
              <a:gd name="connsiteX2" fmla="*/ 1267 w 109803"/>
              <a:gd name="connsiteY2" fmla="*/ 44570 h 44589"/>
              <a:gd name="connsiteX3" fmla="*/ 109217 w 109803"/>
              <a:gd name="connsiteY3" fmla="*/ 120 h 4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03" h="44589">
                <a:moveTo>
                  <a:pt x="109217" y="120"/>
                </a:moveTo>
                <a:cubicBezTo>
                  <a:pt x="116096" y="-1997"/>
                  <a:pt x="60534" y="24462"/>
                  <a:pt x="42542" y="31870"/>
                </a:cubicBezTo>
                <a:cubicBezTo>
                  <a:pt x="24550" y="39278"/>
                  <a:pt x="-6670" y="43512"/>
                  <a:pt x="1267" y="44570"/>
                </a:cubicBezTo>
                <a:cubicBezTo>
                  <a:pt x="9204" y="45628"/>
                  <a:pt x="102338" y="2237"/>
                  <a:pt x="109217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624E79F5-1851-161F-4827-8762BCFAD06A}"/>
              </a:ext>
            </a:extLst>
          </p:cNvPr>
          <p:cNvSpPr/>
          <p:nvPr/>
        </p:nvSpPr>
        <p:spPr>
          <a:xfrm>
            <a:off x="5619493" y="4907382"/>
            <a:ext cx="287835" cy="45785"/>
          </a:xfrm>
          <a:custGeom>
            <a:avLst/>
            <a:gdLst>
              <a:gd name="connsiteX0" fmla="*/ 257 w 287835"/>
              <a:gd name="connsiteY0" fmla="*/ 7518 h 45785"/>
              <a:gd name="connsiteX1" fmla="*/ 139957 w 287835"/>
              <a:gd name="connsiteY1" fmla="*/ 13868 h 45785"/>
              <a:gd name="connsiteX2" fmla="*/ 200282 w 287835"/>
              <a:gd name="connsiteY2" fmla="*/ 29743 h 45785"/>
              <a:gd name="connsiteX3" fmla="*/ 190757 w 287835"/>
              <a:gd name="connsiteY3" fmla="*/ 10693 h 45785"/>
              <a:gd name="connsiteX4" fmla="*/ 282832 w 287835"/>
              <a:gd name="connsiteY4" fmla="*/ 45618 h 45785"/>
              <a:gd name="connsiteX5" fmla="*/ 266957 w 287835"/>
              <a:gd name="connsiteY5" fmla="*/ 23393 h 45785"/>
              <a:gd name="connsiteX6" fmla="*/ 193932 w 287835"/>
              <a:gd name="connsiteY6" fmla="*/ 10693 h 45785"/>
              <a:gd name="connsiteX7" fmla="*/ 136782 w 287835"/>
              <a:gd name="connsiteY7" fmla="*/ 7518 h 45785"/>
              <a:gd name="connsiteX8" fmla="*/ 197107 w 287835"/>
              <a:gd name="connsiteY8" fmla="*/ 29743 h 45785"/>
              <a:gd name="connsiteX9" fmla="*/ 108207 w 287835"/>
              <a:gd name="connsiteY9" fmla="*/ 1168 h 45785"/>
              <a:gd name="connsiteX10" fmla="*/ 257 w 287835"/>
              <a:gd name="connsiteY10" fmla="*/ 7518 h 4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7835" h="45785">
                <a:moveTo>
                  <a:pt x="257" y="7518"/>
                </a:moveTo>
                <a:cubicBezTo>
                  <a:pt x="5549" y="9635"/>
                  <a:pt x="106619" y="10164"/>
                  <a:pt x="139957" y="13868"/>
                </a:cubicBezTo>
                <a:cubicBezTo>
                  <a:pt x="173295" y="17572"/>
                  <a:pt x="200282" y="29743"/>
                  <a:pt x="200282" y="29743"/>
                </a:cubicBezTo>
                <a:cubicBezTo>
                  <a:pt x="208749" y="29214"/>
                  <a:pt x="176999" y="8047"/>
                  <a:pt x="190757" y="10693"/>
                </a:cubicBezTo>
                <a:cubicBezTo>
                  <a:pt x="204515" y="13339"/>
                  <a:pt x="282832" y="45618"/>
                  <a:pt x="282832" y="45618"/>
                </a:cubicBezTo>
                <a:cubicBezTo>
                  <a:pt x="295532" y="47735"/>
                  <a:pt x="281774" y="29214"/>
                  <a:pt x="266957" y="23393"/>
                </a:cubicBezTo>
                <a:cubicBezTo>
                  <a:pt x="252140" y="17572"/>
                  <a:pt x="215628" y="13339"/>
                  <a:pt x="193932" y="10693"/>
                </a:cubicBezTo>
                <a:cubicBezTo>
                  <a:pt x="172236" y="8047"/>
                  <a:pt x="136253" y="4343"/>
                  <a:pt x="136782" y="7518"/>
                </a:cubicBezTo>
                <a:cubicBezTo>
                  <a:pt x="137311" y="10693"/>
                  <a:pt x="201869" y="30801"/>
                  <a:pt x="197107" y="29743"/>
                </a:cubicBezTo>
                <a:cubicBezTo>
                  <a:pt x="192345" y="28685"/>
                  <a:pt x="143661" y="5401"/>
                  <a:pt x="108207" y="1168"/>
                </a:cubicBezTo>
                <a:cubicBezTo>
                  <a:pt x="72753" y="-3065"/>
                  <a:pt x="-5035" y="5401"/>
                  <a:pt x="257" y="7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9651076C-08F1-0DA1-B09E-ED86D8BA7915}"/>
              </a:ext>
            </a:extLst>
          </p:cNvPr>
          <p:cNvSpPr/>
          <p:nvPr/>
        </p:nvSpPr>
        <p:spPr>
          <a:xfrm>
            <a:off x="4822823" y="4844894"/>
            <a:ext cx="369407" cy="33301"/>
          </a:xfrm>
          <a:custGeom>
            <a:avLst/>
            <a:gdLst>
              <a:gd name="connsiteX0" fmla="*/ 2 w 369407"/>
              <a:gd name="connsiteY0" fmla="*/ 12856 h 33301"/>
              <a:gd name="connsiteX1" fmla="*/ 123827 w 369407"/>
              <a:gd name="connsiteY1" fmla="*/ 6506 h 33301"/>
              <a:gd name="connsiteX2" fmla="*/ 206377 w 369407"/>
              <a:gd name="connsiteY2" fmla="*/ 25556 h 33301"/>
              <a:gd name="connsiteX3" fmla="*/ 149227 w 369407"/>
              <a:gd name="connsiteY3" fmla="*/ 31906 h 33301"/>
              <a:gd name="connsiteX4" fmla="*/ 365127 w 369407"/>
              <a:gd name="connsiteY4" fmla="*/ 156 h 33301"/>
              <a:gd name="connsiteX5" fmla="*/ 282577 w 369407"/>
              <a:gd name="connsiteY5" fmla="*/ 19206 h 33301"/>
              <a:gd name="connsiteX6" fmla="*/ 155577 w 369407"/>
              <a:gd name="connsiteY6" fmla="*/ 6506 h 33301"/>
              <a:gd name="connsiteX7" fmla="*/ 120652 w 369407"/>
              <a:gd name="connsiteY7" fmla="*/ 28731 h 33301"/>
              <a:gd name="connsiteX8" fmla="*/ 127002 w 369407"/>
              <a:gd name="connsiteY8" fmla="*/ 9681 h 33301"/>
              <a:gd name="connsiteX9" fmla="*/ 2 w 369407"/>
              <a:gd name="connsiteY9" fmla="*/ 12856 h 33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9407" h="33301">
                <a:moveTo>
                  <a:pt x="2" y="12856"/>
                </a:moveTo>
                <a:cubicBezTo>
                  <a:pt x="-527" y="12327"/>
                  <a:pt x="89431" y="4389"/>
                  <a:pt x="123827" y="6506"/>
                </a:cubicBezTo>
                <a:cubicBezTo>
                  <a:pt x="158223" y="8623"/>
                  <a:pt x="202144" y="21323"/>
                  <a:pt x="206377" y="25556"/>
                </a:cubicBezTo>
                <a:cubicBezTo>
                  <a:pt x="210610" y="29789"/>
                  <a:pt x="122769" y="36139"/>
                  <a:pt x="149227" y="31906"/>
                </a:cubicBezTo>
                <a:cubicBezTo>
                  <a:pt x="175685" y="27673"/>
                  <a:pt x="342902" y="2273"/>
                  <a:pt x="365127" y="156"/>
                </a:cubicBezTo>
                <a:cubicBezTo>
                  <a:pt x="387352" y="-1961"/>
                  <a:pt x="317502" y="18148"/>
                  <a:pt x="282577" y="19206"/>
                </a:cubicBezTo>
                <a:cubicBezTo>
                  <a:pt x="247652" y="20264"/>
                  <a:pt x="182564" y="4919"/>
                  <a:pt x="155577" y="6506"/>
                </a:cubicBezTo>
                <a:cubicBezTo>
                  <a:pt x="128590" y="8093"/>
                  <a:pt x="120652" y="28731"/>
                  <a:pt x="120652" y="28731"/>
                </a:cubicBezTo>
                <a:cubicBezTo>
                  <a:pt x="115890" y="29260"/>
                  <a:pt x="141289" y="11268"/>
                  <a:pt x="127002" y="9681"/>
                </a:cubicBezTo>
                <a:cubicBezTo>
                  <a:pt x="112715" y="8094"/>
                  <a:pt x="531" y="13385"/>
                  <a:pt x="2" y="12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C368940E-2462-9719-FE44-1C2B02F192F6}"/>
              </a:ext>
            </a:extLst>
          </p:cNvPr>
          <p:cNvSpPr/>
          <p:nvPr/>
        </p:nvSpPr>
        <p:spPr>
          <a:xfrm>
            <a:off x="5288549" y="4793695"/>
            <a:ext cx="16972" cy="179932"/>
          </a:xfrm>
          <a:custGeom>
            <a:avLst/>
            <a:gdLst>
              <a:gd name="connsiteX0" fmla="*/ 16876 w 16972"/>
              <a:gd name="connsiteY0" fmla="*/ 555 h 179932"/>
              <a:gd name="connsiteX1" fmla="*/ 7351 w 16972"/>
              <a:gd name="connsiteY1" fmla="*/ 178355 h 179932"/>
              <a:gd name="connsiteX2" fmla="*/ 1001 w 16972"/>
              <a:gd name="connsiteY2" fmla="*/ 89455 h 179932"/>
              <a:gd name="connsiteX3" fmla="*/ 1001 w 16972"/>
              <a:gd name="connsiteY3" fmla="*/ 121205 h 179932"/>
              <a:gd name="connsiteX4" fmla="*/ 16876 w 16972"/>
              <a:gd name="connsiteY4" fmla="*/ 555 h 17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72" h="179932">
                <a:moveTo>
                  <a:pt x="16876" y="555"/>
                </a:moveTo>
                <a:cubicBezTo>
                  <a:pt x="17934" y="10080"/>
                  <a:pt x="9997" y="163538"/>
                  <a:pt x="7351" y="178355"/>
                </a:cubicBezTo>
                <a:cubicBezTo>
                  <a:pt x="4705" y="193172"/>
                  <a:pt x="2059" y="98980"/>
                  <a:pt x="1001" y="89455"/>
                </a:cubicBezTo>
                <a:cubicBezTo>
                  <a:pt x="-57" y="79930"/>
                  <a:pt x="-586" y="135492"/>
                  <a:pt x="1001" y="121205"/>
                </a:cubicBezTo>
                <a:cubicBezTo>
                  <a:pt x="2588" y="106918"/>
                  <a:pt x="15818" y="-8970"/>
                  <a:pt x="16876" y="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6F88FE9B-A1B7-DA08-CD38-4972C30B2920}"/>
              </a:ext>
            </a:extLst>
          </p:cNvPr>
          <p:cNvSpPr/>
          <p:nvPr/>
        </p:nvSpPr>
        <p:spPr>
          <a:xfrm>
            <a:off x="5282751" y="5311775"/>
            <a:ext cx="61024" cy="112201"/>
          </a:xfrm>
          <a:custGeom>
            <a:avLst/>
            <a:gdLst>
              <a:gd name="connsiteX0" fmla="*/ 60774 w 61024"/>
              <a:gd name="connsiteY0" fmla="*/ 0 h 112201"/>
              <a:gd name="connsiteX1" fmla="*/ 35374 w 61024"/>
              <a:gd name="connsiteY1" fmla="*/ 60325 h 112201"/>
              <a:gd name="connsiteX2" fmla="*/ 57599 w 61024"/>
              <a:gd name="connsiteY2" fmla="*/ 111125 h 112201"/>
              <a:gd name="connsiteX3" fmla="*/ 51249 w 61024"/>
              <a:gd name="connsiteY3" fmla="*/ 95250 h 112201"/>
              <a:gd name="connsiteX4" fmla="*/ 449 w 61024"/>
              <a:gd name="connsiteY4" fmla="*/ 98425 h 112201"/>
              <a:gd name="connsiteX5" fmla="*/ 25849 w 61024"/>
              <a:gd name="connsiteY5" fmla="*/ 82550 h 112201"/>
              <a:gd name="connsiteX6" fmla="*/ 16324 w 61024"/>
              <a:gd name="connsiteY6" fmla="*/ 60325 h 112201"/>
              <a:gd name="connsiteX7" fmla="*/ 60774 w 61024"/>
              <a:gd name="connsiteY7" fmla="*/ 0 h 112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24" h="112201">
                <a:moveTo>
                  <a:pt x="60774" y="0"/>
                </a:moveTo>
                <a:cubicBezTo>
                  <a:pt x="63949" y="0"/>
                  <a:pt x="35903" y="41804"/>
                  <a:pt x="35374" y="60325"/>
                </a:cubicBezTo>
                <a:cubicBezTo>
                  <a:pt x="34845" y="78846"/>
                  <a:pt x="57599" y="111125"/>
                  <a:pt x="57599" y="111125"/>
                </a:cubicBezTo>
                <a:cubicBezTo>
                  <a:pt x="60245" y="116946"/>
                  <a:pt x="60774" y="97367"/>
                  <a:pt x="51249" y="95250"/>
                </a:cubicBezTo>
                <a:cubicBezTo>
                  <a:pt x="41724" y="93133"/>
                  <a:pt x="4682" y="100542"/>
                  <a:pt x="449" y="98425"/>
                </a:cubicBezTo>
                <a:cubicBezTo>
                  <a:pt x="-3784" y="96308"/>
                  <a:pt x="23203" y="88900"/>
                  <a:pt x="25849" y="82550"/>
                </a:cubicBezTo>
                <a:cubicBezTo>
                  <a:pt x="28495" y="76200"/>
                  <a:pt x="11032" y="69850"/>
                  <a:pt x="16324" y="60325"/>
                </a:cubicBezTo>
                <a:cubicBezTo>
                  <a:pt x="21616" y="50800"/>
                  <a:pt x="57599" y="0"/>
                  <a:pt x="6077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96403A6D-FAEB-AE08-5F04-2C8DAD20468A}"/>
              </a:ext>
            </a:extLst>
          </p:cNvPr>
          <p:cNvSpPr/>
          <p:nvPr/>
        </p:nvSpPr>
        <p:spPr>
          <a:xfrm>
            <a:off x="5742856" y="5590595"/>
            <a:ext cx="42049" cy="108940"/>
          </a:xfrm>
          <a:custGeom>
            <a:avLst/>
            <a:gdLst>
              <a:gd name="connsiteX0" fmla="*/ 41994 w 42049"/>
              <a:gd name="connsiteY0" fmla="*/ 580 h 108940"/>
              <a:gd name="connsiteX1" fmla="*/ 10244 w 42049"/>
              <a:gd name="connsiteY1" fmla="*/ 73605 h 108940"/>
              <a:gd name="connsiteX2" fmla="*/ 38819 w 42049"/>
              <a:gd name="connsiteY2" fmla="*/ 108530 h 108940"/>
              <a:gd name="connsiteX3" fmla="*/ 32469 w 42049"/>
              <a:gd name="connsiteY3" fmla="*/ 89480 h 108940"/>
              <a:gd name="connsiteX4" fmla="*/ 719 w 42049"/>
              <a:gd name="connsiteY4" fmla="*/ 41855 h 108940"/>
              <a:gd name="connsiteX5" fmla="*/ 41994 w 42049"/>
              <a:gd name="connsiteY5" fmla="*/ 580 h 10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49" h="108940">
                <a:moveTo>
                  <a:pt x="41994" y="580"/>
                </a:moveTo>
                <a:cubicBezTo>
                  <a:pt x="43581" y="5872"/>
                  <a:pt x="10773" y="55613"/>
                  <a:pt x="10244" y="73605"/>
                </a:cubicBezTo>
                <a:cubicBezTo>
                  <a:pt x="9715" y="91597"/>
                  <a:pt x="38819" y="108530"/>
                  <a:pt x="38819" y="108530"/>
                </a:cubicBezTo>
                <a:cubicBezTo>
                  <a:pt x="42523" y="111176"/>
                  <a:pt x="38819" y="100592"/>
                  <a:pt x="32469" y="89480"/>
                </a:cubicBezTo>
                <a:cubicBezTo>
                  <a:pt x="26119" y="78368"/>
                  <a:pt x="-5102" y="56142"/>
                  <a:pt x="719" y="41855"/>
                </a:cubicBezTo>
                <a:cubicBezTo>
                  <a:pt x="6540" y="27568"/>
                  <a:pt x="40407" y="-4712"/>
                  <a:pt x="41994" y="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4788F33E-60EB-CA78-18CE-6A4FCE75FF61}"/>
              </a:ext>
            </a:extLst>
          </p:cNvPr>
          <p:cNvSpPr/>
          <p:nvPr/>
        </p:nvSpPr>
        <p:spPr>
          <a:xfrm>
            <a:off x="5156200" y="5559425"/>
            <a:ext cx="374770" cy="60532"/>
          </a:xfrm>
          <a:custGeom>
            <a:avLst/>
            <a:gdLst>
              <a:gd name="connsiteX0" fmla="*/ 0 w 374770"/>
              <a:gd name="connsiteY0" fmla="*/ 0 h 60532"/>
              <a:gd name="connsiteX1" fmla="*/ 200025 w 374770"/>
              <a:gd name="connsiteY1" fmla="*/ 57150 h 60532"/>
              <a:gd name="connsiteX2" fmla="*/ 149225 w 374770"/>
              <a:gd name="connsiteY2" fmla="*/ 47625 h 60532"/>
              <a:gd name="connsiteX3" fmla="*/ 292100 w 374770"/>
              <a:gd name="connsiteY3" fmla="*/ 44450 h 60532"/>
              <a:gd name="connsiteX4" fmla="*/ 241300 w 374770"/>
              <a:gd name="connsiteY4" fmla="*/ 44450 h 60532"/>
              <a:gd name="connsiteX5" fmla="*/ 339725 w 374770"/>
              <a:gd name="connsiteY5" fmla="*/ 38100 h 60532"/>
              <a:gd name="connsiteX6" fmla="*/ 374650 w 374770"/>
              <a:gd name="connsiteY6" fmla="*/ 9525 h 60532"/>
              <a:gd name="connsiteX7" fmla="*/ 330200 w 374770"/>
              <a:gd name="connsiteY7" fmla="*/ 22225 h 60532"/>
              <a:gd name="connsiteX8" fmla="*/ 219075 w 374770"/>
              <a:gd name="connsiteY8" fmla="*/ 38100 h 60532"/>
              <a:gd name="connsiteX9" fmla="*/ 139700 w 374770"/>
              <a:gd name="connsiteY9" fmla="*/ 34925 h 60532"/>
              <a:gd name="connsiteX10" fmla="*/ 180975 w 374770"/>
              <a:gd name="connsiteY10" fmla="*/ 60325 h 60532"/>
              <a:gd name="connsiteX11" fmla="*/ 139700 w 374770"/>
              <a:gd name="connsiteY11" fmla="*/ 47625 h 60532"/>
              <a:gd name="connsiteX12" fmla="*/ 0 w 374770"/>
              <a:gd name="connsiteY12" fmla="*/ 0 h 60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4770" h="60532">
                <a:moveTo>
                  <a:pt x="0" y="0"/>
                </a:moveTo>
                <a:lnTo>
                  <a:pt x="200025" y="57150"/>
                </a:lnTo>
                <a:cubicBezTo>
                  <a:pt x="224896" y="65087"/>
                  <a:pt x="133879" y="49742"/>
                  <a:pt x="149225" y="47625"/>
                </a:cubicBezTo>
                <a:cubicBezTo>
                  <a:pt x="164571" y="45508"/>
                  <a:pt x="276754" y="44979"/>
                  <a:pt x="292100" y="44450"/>
                </a:cubicBezTo>
                <a:cubicBezTo>
                  <a:pt x="307446" y="43921"/>
                  <a:pt x="233363" y="45508"/>
                  <a:pt x="241300" y="44450"/>
                </a:cubicBezTo>
                <a:cubicBezTo>
                  <a:pt x="249237" y="43392"/>
                  <a:pt x="317500" y="43921"/>
                  <a:pt x="339725" y="38100"/>
                </a:cubicBezTo>
                <a:cubicBezTo>
                  <a:pt x="361950" y="32279"/>
                  <a:pt x="376238" y="12171"/>
                  <a:pt x="374650" y="9525"/>
                </a:cubicBezTo>
                <a:cubicBezTo>
                  <a:pt x="373063" y="6879"/>
                  <a:pt x="356129" y="17463"/>
                  <a:pt x="330200" y="22225"/>
                </a:cubicBezTo>
                <a:cubicBezTo>
                  <a:pt x="304271" y="26987"/>
                  <a:pt x="250825" y="35983"/>
                  <a:pt x="219075" y="38100"/>
                </a:cubicBezTo>
                <a:cubicBezTo>
                  <a:pt x="187325" y="40217"/>
                  <a:pt x="146050" y="31221"/>
                  <a:pt x="139700" y="34925"/>
                </a:cubicBezTo>
                <a:cubicBezTo>
                  <a:pt x="133350" y="38629"/>
                  <a:pt x="180975" y="58208"/>
                  <a:pt x="180975" y="60325"/>
                </a:cubicBezTo>
                <a:cubicBezTo>
                  <a:pt x="180975" y="62442"/>
                  <a:pt x="139700" y="47625"/>
                  <a:pt x="139700" y="476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78776CB9-211E-25B8-F5EC-6E4E73D486C2}"/>
              </a:ext>
            </a:extLst>
          </p:cNvPr>
          <p:cNvSpPr/>
          <p:nvPr/>
        </p:nvSpPr>
        <p:spPr>
          <a:xfrm>
            <a:off x="5324475" y="5514890"/>
            <a:ext cx="57150" cy="92579"/>
          </a:xfrm>
          <a:custGeom>
            <a:avLst/>
            <a:gdLst>
              <a:gd name="connsiteX0" fmla="*/ 0 w 57150"/>
              <a:gd name="connsiteY0" fmla="*/ 85 h 92579"/>
              <a:gd name="connsiteX1" fmla="*/ 15875 w 57150"/>
              <a:gd name="connsiteY1" fmla="*/ 60410 h 92579"/>
              <a:gd name="connsiteX2" fmla="*/ 19050 w 57150"/>
              <a:gd name="connsiteY2" fmla="*/ 92160 h 92579"/>
              <a:gd name="connsiteX3" fmla="*/ 19050 w 57150"/>
              <a:gd name="connsiteY3" fmla="*/ 73110 h 92579"/>
              <a:gd name="connsiteX4" fmla="*/ 57150 w 57150"/>
              <a:gd name="connsiteY4" fmla="*/ 85 h 92579"/>
              <a:gd name="connsiteX5" fmla="*/ 19050 w 57150"/>
              <a:gd name="connsiteY5" fmla="*/ 57235 h 92579"/>
              <a:gd name="connsiteX6" fmla="*/ 15875 w 57150"/>
              <a:gd name="connsiteY6" fmla="*/ 73110 h 92579"/>
              <a:gd name="connsiteX7" fmla="*/ 0 w 57150"/>
              <a:gd name="connsiteY7" fmla="*/ 85 h 92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50" h="92579">
                <a:moveTo>
                  <a:pt x="0" y="85"/>
                </a:moveTo>
                <a:cubicBezTo>
                  <a:pt x="0" y="-2032"/>
                  <a:pt x="12700" y="45064"/>
                  <a:pt x="15875" y="60410"/>
                </a:cubicBezTo>
                <a:cubicBezTo>
                  <a:pt x="19050" y="75756"/>
                  <a:pt x="19050" y="92160"/>
                  <a:pt x="19050" y="92160"/>
                </a:cubicBezTo>
                <a:cubicBezTo>
                  <a:pt x="19579" y="94277"/>
                  <a:pt x="12700" y="88456"/>
                  <a:pt x="19050" y="73110"/>
                </a:cubicBezTo>
                <a:cubicBezTo>
                  <a:pt x="25400" y="57764"/>
                  <a:pt x="57150" y="2731"/>
                  <a:pt x="57150" y="85"/>
                </a:cubicBezTo>
                <a:cubicBezTo>
                  <a:pt x="57150" y="-2561"/>
                  <a:pt x="19050" y="57235"/>
                  <a:pt x="19050" y="57235"/>
                </a:cubicBezTo>
                <a:cubicBezTo>
                  <a:pt x="12171" y="69406"/>
                  <a:pt x="17462" y="77343"/>
                  <a:pt x="15875" y="73110"/>
                </a:cubicBezTo>
                <a:cubicBezTo>
                  <a:pt x="14288" y="68877"/>
                  <a:pt x="0" y="2202"/>
                  <a:pt x="0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5898214C-468B-5078-41DA-4316B3A4AED6}"/>
              </a:ext>
            </a:extLst>
          </p:cNvPr>
          <p:cNvSpPr/>
          <p:nvPr/>
        </p:nvSpPr>
        <p:spPr>
          <a:xfrm>
            <a:off x="4927549" y="5450102"/>
            <a:ext cx="120957" cy="258637"/>
          </a:xfrm>
          <a:custGeom>
            <a:avLst/>
            <a:gdLst>
              <a:gd name="connsiteX0" fmla="*/ 51 w 120957"/>
              <a:gd name="connsiteY0" fmla="*/ 210923 h 258637"/>
              <a:gd name="connsiteX1" fmla="*/ 47676 w 120957"/>
              <a:gd name="connsiteY1" fmla="*/ 118848 h 258637"/>
              <a:gd name="connsiteX2" fmla="*/ 82601 w 120957"/>
              <a:gd name="connsiteY2" fmla="*/ 80748 h 258637"/>
              <a:gd name="connsiteX3" fmla="*/ 120701 w 120957"/>
              <a:gd name="connsiteY3" fmla="*/ 1373 h 258637"/>
              <a:gd name="connsiteX4" fmla="*/ 98476 w 120957"/>
              <a:gd name="connsiteY4" fmla="*/ 33123 h 258637"/>
              <a:gd name="connsiteX5" fmla="*/ 82601 w 120957"/>
              <a:gd name="connsiteY5" fmla="*/ 68048 h 258637"/>
              <a:gd name="connsiteX6" fmla="*/ 60376 w 120957"/>
              <a:gd name="connsiteY6" fmla="*/ 147423 h 258637"/>
              <a:gd name="connsiteX7" fmla="*/ 54026 w 120957"/>
              <a:gd name="connsiteY7" fmla="*/ 258548 h 258637"/>
              <a:gd name="connsiteX8" fmla="*/ 54026 w 120957"/>
              <a:gd name="connsiteY8" fmla="*/ 128373 h 258637"/>
              <a:gd name="connsiteX9" fmla="*/ 57201 w 120957"/>
              <a:gd name="connsiteY9" fmla="*/ 83923 h 258637"/>
              <a:gd name="connsiteX10" fmla="*/ 51 w 120957"/>
              <a:gd name="connsiteY10" fmla="*/ 210923 h 25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957" h="258637">
                <a:moveTo>
                  <a:pt x="51" y="210923"/>
                </a:moveTo>
                <a:cubicBezTo>
                  <a:pt x="-1537" y="216744"/>
                  <a:pt x="33918" y="140544"/>
                  <a:pt x="47676" y="118848"/>
                </a:cubicBezTo>
                <a:cubicBezTo>
                  <a:pt x="61434" y="97152"/>
                  <a:pt x="70430" y="100327"/>
                  <a:pt x="82601" y="80748"/>
                </a:cubicBezTo>
                <a:cubicBezTo>
                  <a:pt x="94772" y="61169"/>
                  <a:pt x="118055" y="9310"/>
                  <a:pt x="120701" y="1373"/>
                </a:cubicBezTo>
                <a:cubicBezTo>
                  <a:pt x="123347" y="-6564"/>
                  <a:pt x="104826" y="22011"/>
                  <a:pt x="98476" y="33123"/>
                </a:cubicBezTo>
                <a:cubicBezTo>
                  <a:pt x="92126" y="44235"/>
                  <a:pt x="88951" y="48998"/>
                  <a:pt x="82601" y="68048"/>
                </a:cubicBezTo>
                <a:cubicBezTo>
                  <a:pt x="76251" y="87098"/>
                  <a:pt x="65138" y="115673"/>
                  <a:pt x="60376" y="147423"/>
                </a:cubicBezTo>
                <a:cubicBezTo>
                  <a:pt x="55614" y="179173"/>
                  <a:pt x="55084" y="261723"/>
                  <a:pt x="54026" y="258548"/>
                </a:cubicBezTo>
                <a:cubicBezTo>
                  <a:pt x="52968" y="255373"/>
                  <a:pt x="53497" y="157477"/>
                  <a:pt x="54026" y="128373"/>
                </a:cubicBezTo>
                <a:cubicBezTo>
                  <a:pt x="54555" y="99269"/>
                  <a:pt x="70430" y="72811"/>
                  <a:pt x="57201" y="83923"/>
                </a:cubicBezTo>
                <a:cubicBezTo>
                  <a:pt x="43972" y="95035"/>
                  <a:pt x="1639" y="205102"/>
                  <a:pt x="51" y="2109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B909F55E-7F79-ED79-9147-7DA54FBBFBD4}"/>
              </a:ext>
            </a:extLst>
          </p:cNvPr>
          <p:cNvSpPr/>
          <p:nvPr/>
        </p:nvSpPr>
        <p:spPr>
          <a:xfrm>
            <a:off x="4990190" y="5289534"/>
            <a:ext cx="159887" cy="146073"/>
          </a:xfrm>
          <a:custGeom>
            <a:avLst/>
            <a:gdLst>
              <a:gd name="connsiteX0" fmla="*/ 89810 w 159887"/>
              <a:gd name="connsiteY0" fmla="*/ 16 h 146073"/>
              <a:gd name="connsiteX1" fmla="*/ 86635 w 159887"/>
              <a:gd name="connsiteY1" fmla="*/ 66691 h 146073"/>
              <a:gd name="connsiteX2" fmla="*/ 159660 w 159887"/>
              <a:gd name="connsiteY2" fmla="*/ 107966 h 146073"/>
              <a:gd name="connsiteX3" fmla="*/ 105685 w 159887"/>
              <a:gd name="connsiteY3" fmla="*/ 111141 h 146073"/>
              <a:gd name="connsiteX4" fmla="*/ 910 w 159887"/>
              <a:gd name="connsiteY4" fmla="*/ 146066 h 146073"/>
              <a:gd name="connsiteX5" fmla="*/ 58060 w 159887"/>
              <a:gd name="connsiteY5" fmla="*/ 114316 h 146073"/>
              <a:gd name="connsiteX6" fmla="*/ 115210 w 159887"/>
              <a:gd name="connsiteY6" fmla="*/ 107966 h 146073"/>
              <a:gd name="connsiteX7" fmla="*/ 77110 w 159887"/>
              <a:gd name="connsiteY7" fmla="*/ 73041 h 146073"/>
              <a:gd name="connsiteX8" fmla="*/ 58060 w 159887"/>
              <a:gd name="connsiteY8" fmla="*/ 73041 h 146073"/>
              <a:gd name="connsiteX9" fmla="*/ 89810 w 159887"/>
              <a:gd name="connsiteY9" fmla="*/ 16 h 14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887" h="146073">
                <a:moveTo>
                  <a:pt x="89810" y="16"/>
                </a:moveTo>
                <a:cubicBezTo>
                  <a:pt x="94572" y="-1042"/>
                  <a:pt x="74993" y="48699"/>
                  <a:pt x="86635" y="66691"/>
                </a:cubicBezTo>
                <a:cubicBezTo>
                  <a:pt x="98277" y="84683"/>
                  <a:pt x="156485" y="100558"/>
                  <a:pt x="159660" y="107966"/>
                </a:cubicBezTo>
                <a:cubicBezTo>
                  <a:pt x="162835" y="115374"/>
                  <a:pt x="132143" y="104791"/>
                  <a:pt x="105685" y="111141"/>
                </a:cubicBezTo>
                <a:cubicBezTo>
                  <a:pt x="79227" y="117491"/>
                  <a:pt x="8847" y="145537"/>
                  <a:pt x="910" y="146066"/>
                </a:cubicBezTo>
                <a:cubicBezTo>
                  <a:pt x="-7028" y="146595"/>
                  <a:pt x="39010" y="120666"/>
                  <a:pt x="58060" y="114316"/>
                </a:cubicBezTo>
                <a:cubicBezTo>
                  <a:pt x="77110" y="107966"/>
                  <a:pt x="112035" y="114845"/>
                  <a:pt x="115210" y="107966"/>
                </a:cubicBezTo>
                <a:cubicBezTo>
                  <a:pt x="118385" y="101087"/>
                  <a:pt x="86635" y="78862"/>
                  <a:pt x="77110" y="73041"/>
                </a:cubicBezTo>
                <a:cubicBezTo>
                  <a:pt x="67585" y="67220"/>
                  <a:pt x="55414" y="82037"/>
                  <a:pt x="58060" y="73041"/>
                </a:cubicBezTo>
                <a:cubicBezTo>
                  <a:pt x="60706" y="64045"/>
                  <a:pt x="85048" y="1074"/>
                  <a:pt x="89810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4B0CF86E-DBF1-890A-317A-27E8A641451D}"/>
              </a:ext>
            </a:extLst>
          </p:cNvPr>
          <p:cNvSpPr/>
          <p:nvPr/>
        </p:nvSpPr>
        <p:spPr>
          <a:xfrm>
            <a:off x="5661009" y="5422900"/>
            <a:ext cx="114196" cy="104838"/>
          </a:xfrm>
          <a:custGeom>
            <a:avLst/>
            <a:gdLst>
              <a:gd name="connsiteX0" fmla="*/ 16 w 114196"/>
              <a:gd name="connsiteY0" fmla="*/ 0 h 104838"/>
              <a:gd name="connsiteX1" fmla="*/ 57166 w 114196"/>
              <a:gd name="connsiteY1" fmla="*/ 76200 h 104838"/>
              <a:gd name="connsiteX2" fmla="*/ 53991 w 114196"/>
              <a:gd name="connsiteY2" fmla="*/ 104775 h 104838"/>
              <a:gd name="connsiteX3" fmla="*/ 79391 w 114196"/>
              <a:gd name="connsiteY3" fmla="*/ 69850 h 104838"/>
              <a:gd name="connsiteX4" fmla="*/ 111141 w 114196"/>
              <a:gd name="connsiteY4" fmla="*/ 79375 h 104838"/>
              <a:gd name="connsiteX5" fmla="*/ 111141 w 114196"/>
              <a:gd name="connsiteY5" fmla="*/ 19050 h 104838"/>
              <a:gd name="connsiteX6" fmla="*/ 95266 w 114196"/>
              <a:gd name="connsiteY6" fmla="*/ 73025 h 104838"/>
              <a:gd name="connsiteX7" fmla="*/ 63516 w 114196"/>
              <a:gd name="connsiteY7" fmla="*/ 76200 h 104838"/>
              <a:gd name="connsiteX8" fmla="*/ 16 w 114196"/>
              <a:gd name="connsiteY8" fmla="*/ 0 h 10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96" h="104838">
                <a:moveTo>
                  <a:pt x="16" y="0"/>
                </a:moveTo>
                <a:cubicBezTo>
                  <a:pt x="-1042" y="0"/>
                  <a:pt x="48170" y="58738"/>
                  <a:pt x="57166" y="76200"/>
                </a:cubicBezTo>
                <a:cubicBezTo>
                  <a:pt x="66162" y="93663"/>
                  <a:pt x="50287" y="105833"/>
                  <a:pt x="53991" y="104775"/>
                </a:cubicBezTo>
                <a:cubicBezTo>
                  <a:pt x="57695" y="103717"/>
                  <a:pt x="69866" y="74083"/>
                  <a:pt x="79391" y="69850"/>
                </a:cubicBezTo>
                <a:cubicBezTo>
                  <a:pt x="88916" y="65617"/>
                  <a:pt x="105849" y="87842"/>
                  <a:pt x="111141" y="79375"/>
                </a:cubicBezTo>
                <a:cubicBezTo>
                  <a:pt x="116433" y="70908"/>
                  <a:pt x="113787" y="20108"/>
                  <a:pt x="111141" y="19050"/>
                </a:cubicBezTo>
                <a:cubicBezTo>
                  <a:pt x="108495" y="17992"/>
                  <a:pt x="103203" y="63500"/>
                  <a:pt x="95266" y="73025"/>
                </a:cubicBezTo>
                <a:cubicBezTo>
                  <a:pt x="87329" y="82550"/>
                  <a:pt x="72512" y="85725"/>
                  <a:pt x="63516" y="76200"/>
                </a:cubicBezTo>
                <a:cubicBezTo>
                  <a:pt x="54520" y="66675"/>
                  <a:pt x="1074" y="0"/>
                  <a:pt x="1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1D106656-13B8-182A-8EF5-16F70C94EA27}"/>
              </a:ext>
            </a:extLst>
          </p:cNvPr>
          <p:cNvSpPr/>
          <p:nvPr/>
        </p:nvSpPr>
        <p:spPr>
          <a:xfrm>
            <a:off x="5704384" y="5209557"/>
            <a:ext cx="119515" cy="150683"/>
          </a:xfrm>
          <a:custGeom>
            <a:avLst/>
            <a:gdLst>
              <a:gd name="connsiteX0" fmla="*/ 1091 w 119515"/>
              <a:gd name="connsiteY0" fmla="*/ 618 h 150683"/>
              <a:gd name="connsiteX1" fmla="*/ 20141 w 119515"/>
              <a:gd name="connsiteY1" fmla="*/ 64118 h 150683"/>
              <a:gd name="connsiteX2" fmla="*/ 74116 w 119515"/>
              <a:gd name="connsiteY2" fmla="*/ 108568 h 150683"/>
              <a:gd name="connsiteX3" fmla="*/ 51891 w 119515"/>
              <a:gd name="connsiteY3" fmla="*/ 95868 h 150683"/>
              <a:gd name="connsiteX4" fmla="*/ 118566 w 119515"/>
              <a:gd name="connsiteY4" fmla="*/ 149843 h 150683"/>
              <a:gd name="connsiteX5" fmla="*/ 86816 w 119515"/>
              <a:gd name="connsiteY5" fmla="*/ 127618 h 150683"/>
              <a:gd name="connsiteX6" fmla="*/ 26491 w 119515"/>
              <a:gd name="connsiteY6" fmla="*/ 111743 h 150683"/>
              <a:gd name="connsiteX7" fmla="*/ 48716 w 119515"/>
              <a:gd name="connsiteY7" fmla="*/ 105393 h 150683"/>
              <a:gd name="connsiteX8" fmla="*/ 1091 w 119515"/>
              <a:gd name="connsiteY8" fmla="*/ 618 h 15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515" h="150683">
                <a:moveTo>
                  <a:pt x="1091" y="618"/>
                </a:moveTo>
                <a:cubicBezTo>
                  <a:pt x="-3671" y="-6261"/>
                  <a:pt x="7970" y="46126"/>
                  <a:pt x="20141" y="64118"/>
                </a:cubicBezTo>
                <a:cubicBezTo>
                  <a:pt x="32312" y="82110"/>
                  <a:pt x="74116" y="108568"/>
                  <a:pt x="74116" y="108568"/>
                </a:cubicBezTo>
                <a:cubicBezTo>
                  <a:pt x="79408" y="113860"/>
                  <a:pt x="44483" y="88989"/>
                  <a:pt x="51891" y="95868"/>
                </a:cubicBezTo>
                <a:cubicBezTo>
                  <a:pt x="59299" y="102747"/>
                  <a:pt x="112745" y="144551"/>
                  <a:pt x="118566" y="149843"/>
                </a:cubicBezTo>
                <a:cubicBezTo>
                  <a:pt x="124387" y="155135"/>
                  <a:pt x="102162" y="133968"/>
                  <a:pt x="86816" y="127618"/>
                </a:cubicBezTo>
                <a:cubicBezTo>
                  <a:pt x="71470" y="121268"/>
                  <a:pt x="32841" y="115447"/>
                  <a:pt x="26491" y="111743"/>
                </a:cubicBezTo>
                <a:cubicBezTo>
                  <a:pt x="20141" y="108039"/>
                  <a:pt x="57183" y="122326"/>
                  <a:pt x="48716" y="105393"/>
                </a:cubicBezTo>
                <a:cubicBezTo>
                  <a:pt x="40249" y="88460"/>
                  <a:pt x="5853" y="7497"/>
                  <a:pt x="1091" y="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069326B1-9F6A-C429-0E4C-B695C122AFC1}"/>
              </a:ext>
            </a:extLst>
          </p:cNvPr>
          <p:cNvSpPr/>
          <p:nvPr/>
        </p:nvSpPr>
        <p:spPr>
          <a:xfrm>
            <a:off x="4873153" y="5685994"/>
            <a:ext cx="353493" cy="438048"/>
          </a:xfrm>
          <a:custGeom>
            <a:avLst/>
            <a:gdLst>
              <a:gd name="connsiteX0" fmla="*/ 51272 w 353493"/>
              <a:gd name="connsiteY0" fmla="*/ 431 h 438048"/>
              <a:gd name="connsiteX1" fmla="*/ 48097 w 353493"/>
              <a:gd name="connsiteY1" fmla="*/ 133781 h 438048"/>
              <a:gd name="connsiteX2" fmla="*/ 76672 w 353493"/>
              <a:gd name="connsiteY2" fmla="*/ 225856 h 438048"/>
              <a:gd name="connsiteX3" fmla="*/ 41747 w 353493"/>
              <a:gd name="connsiteY3" fmla="*/ 184581 h 438048"/>
              <a:gd name="connsiteX4" fmla="*/ 203672 w 353493"/>
              <a:gd name="connsiteY4" fmla="*/ 336981 h 438048"/>
              <a:gd name="connsiteX5" fmla="*/ 165572 w 353493"/>
              <a:gd name="connsiteY5" fmla="*/ 298881 h 438048"/>
              <a:gd name="connsiteX6" fmla="*/ 349722 w 353493"/>
              <a:gd name="connsiteY6" fmla="*/ 435406 h 438048"/>
              <a:gd name="connsiteX7" fmla="*/ 270347 w 353493"/>
              <a:gd name="connsiteY7" fmla="*/ 378256 h 438048"/>
              <a:gd name="connsiteX8" fmla="*/ 44922 w 353493"/>
              <a:gd name="connsiteY8" fmla="*/ 248081 h 438048"/>
              <a:gd name="connsiteX9" fmla="*/ 29047 w 353493"/>
              <a:gd name="connsiteY9" fmla="*/ 165531 h 438048"/>
              <a:gd name="connsiteX10" fmla="*/ 472 w 353493"/>
              <a:gd name="connsiteY10" fmla="*/ 92506 h 438048"/>
              <a:gd name="connsiteX11" fmla="*/ 54447 w 353493"/>
              <a:gd name="connsiteY11" fmla="*/ 181406 h 438048"/>
              <a:gd name="connsiteX12" fmla="*/ 51272 w 353493"/>
              <a:gd name="connsiteY12" fmla="*/ 431 h 43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493" h="438048">
                <a:moveTo>
                  <a:pt x="51272" y="431"/>
                </a:moveTo>
                <a:cubicBezTo>
                  <a:pt x="50214" y="-7506"/>
                  <a:pt x="43864" y="96210"/>
                  <a:pt x="48097" y="133781"/>
                </a:cubicBezTo>
                <a:cubicBezTo>
                  <a:pt x="52330" y="171352"/>
                  <a:pt x="77730" y="217389"/>
                  <a:pt x="76672" y="225856"/>
                </a:cubicBezTo>
                <a:cubicBezTo>
                  <a:pt x="75614" y="234323"/>
                  <a:pt x="20580" y="166060"/>
                  <a:pt x="41747" y="184581"/>
                </a:cubicBezTo>
                <a:cubicBezTo>
                  <a:pt x="62914" y="203102"/>
                  <a:pt x="183035" y="317931"/>
                  <a:pt x="203672" y="336981"/>
                </a:cubicBezTo>
                <a:cubicBezTo>
                  <a:pt x="224309" y="356031"/>
                  <a:pt x="141230" y="282477"/>
                  <a:pt x="165572" y="298881"/>
                </a:cubicBezTo>
                <a:cubicBezTo>
                  <a:pt x="189914" y="315285"/>
                  <a:pt x="332260" y="422177"/>
                  <a:pt x="349722" y="435406"/>
                </a:cubicBezTo>
                <a:cubicBezTo>
                  <a:pt x="367185" y="448635"/>
                  <a:pt x="321147" y="409477"/>
                  <a:pt x="270347" y="378256"/>
                </a:cubicBezTo>
                <a:cubicBezTo>
                  <a:pt x="219547" y="347035"/>
                  <a:pt x="85138" y="283535"/>
                  <a:pt x="44922" y="248081"/>
                </a:cubicBezTo>
                <a:cubicBezTo>
                  <a:pt x="4706" y="212627"/>
                  <a:pt x="36455" y="191460"/>
                  <a:pt x="29047" y="165531"/>
                </a:cubicBezTo>
                <a:cubicBezTo>
                  <a:pt x="21639" y="139602"/>
                  <a:pt x="-3761" y="89860"/>
                  <a:pt x="472" y="92506"/>
                </a:cubicBezTo>
                <a:cubicBezTo>
                  <a:pt x="4705" y="95152"/>
                  <a:pt x="45451" y="192518"/>
                  <a:pt x="54447" y="181406"/>
                </a:cubicBezTo>
                <a:cubicBezTo>
                  <a:pt x="63443" y="170294"/>
                  <a:pt x="52330" y="8368"/>
                  <a:pt x="51272" y="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98D30696-356A-13A4-4F08-502217547D74}"/>
              </a:ext>
            </a:extLst>
          </p:cNvPr>
          <p:cNvSpPr/>
          <p:nvPr/>
        </p:nvSpPr>
        <p:spPr>
          <a:xfrm>
            <a:off x="4181383" y="4875814"/>
            <a:ext cx="277996" cy="445722"/>
          </a:xfrm>
          <a:custGeom>
            <a:avLst/>
            <a:gdLst>
              <a:gd name="connsiteX0" fmla="*/ 276317 w 277996"/>
              <a:gd name="connsiteY0" fmla="*/ 137511 h 445722"/>
              <a:gd name="connsiteX1" fmla="*/ 190592 w 277996"/>
              <a:gd name="connsiteY1" fmla="*/ 26386 h 445722"/>
              <a:gd name="connsiteX2" fmla="*/ 114392 w 277996"/>
              <a:gd name="connsiteY2" fmla="*/ 986 h 445722"/>
              <a:gd name="connsiteX3" fmla="*/ 25492 w 277996"/>
              <a:gd name="connsiteY3" fmla="*/ 48611 h 445722"/>
              <a:gd name="connsiteX4" fmla="*/ 57242 w 277996"/>
              <a:gd name="connsiteY4" fmla="*/ 32736 h 445722"/>
              <a:gd name="connsiteX5" fmla="*/ 12792 w 277996"/>
              <a:gd name="connsiteY5" fmla="*/ 108936 h 445722"/>
              <a:gd name="connsiteX6" fmla="*/ 12792 w 277996"/>
              <a:gd name="connsiteY6" fmla="*/ 216886 h 445722"/>
              <a:gd name="connsiteX7" fmla="*/ 6442 w 277996"/>
              <a:gd name="connsiteY7" fmla="*/ 181961 h 445722"/>
              <a:gd name="connsiteX8" fmla="*/ 50892 w 277996"/>
              <a:gd name="connsiteY8" fmla="*/ 356586 h 445722"/>
              <a:gd name="connsiteX9" fmla="*/ 101692 w 277996"/>
              <a:gd name="connsiteY9" fmla="*/ 445486 h 445722"/>
              <a:gd name="connsiteX10" fmla="*/ 57242 w 277996"/>
              <a:gd name="connsiteY10" fmla="*/ 375636 h 445722"/>
              <a:gd name="connsiteX11" fmla="*/ 92 w 277996"/>
              <a:gd name="connsiteY11" fmla="*/ 181961 h 445722"/>
              <a:gd name="connsiteX12" fmla="*/ 44542 w 277996"/>
              <a:gd name="connsiteY12" fmla="*/ 54961 h 445722"/>
              <a:gd name="connsiteX13" fmla="*/ 69942 w 277996"/>
              <a:gd name="connsiteY13" fmla="*/ 4161 h 445722"/>
              <a:gd name="connsiteX14" fmla="*/ 152492 w 277996"/>
              <a:gd name="connsiteY14" fmla="*/ 35911 h 445722"/>
              <a:gd name="connsiteX15" fmla="*/ 149317 w 277996"/>
              <a:gd name="connsiteY15" fmla="*/ 20036 h 445722"/>
              <a:gd name="connsiteX16" fmla="*/ 241392 w 277996"/>
              <a:gd name="connsiteY16" fmla="*/ 54961 h 445722"/>
              <a:gd name="connsiteX17" fmla="*/ 276317 w 277996"/>
              <a:gd name="connsiteY17" fmla="*/ 137511 h 44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7996" h="445722">
                <a:moveTo>
                  <a:pt x="276317" y="137511"/>
                </a:moveTo>
                <a:cubicBezTo>
                  <a:pt x="267850" y="132748"/>
                  <a:pt x="217579" y="49140"/>
                  <a:pt x="190592" y="26386"/>
                </a:cubicBezTo>
                <a:cubicBezTo>
                  <a:pt x="163604" y="3632"/>
                  <a:pt x="141909" y="-2718"/>
                  <a:pt x="114392" y="986"/>
                </a:cubicBezTo>
                <a:cubicBezTo>
                  <a:pt x="86875" y="4690"/>
                  <a:pt x="35017" y="43319"/>
                  <a:pt x="25492" y="48611"/>
                </a:cubicBezTo>
                <a:cubicBezTo>
                  <a:pt x="15967" y="53903"/>
                  <a:pt x="59359" y="22682"/>
                  <a:pt x="57242" y="32736"/>
                </a:cubicBezTo>
                <a:cubicBezTo>
                  <a:pt x="55125" y="42790"/>
                  <a:pt x="20200" y="78244"/>
                  <a:pt x="12792" y="108936"/>
                </a:cubicBezTo>
                <a:cubicBezTo>
                  <a:pt x="5384" y="139628"/>
                  <a:pt x="13850" y="204715"/>
                  <a:pt x="12792" y="216886"/>
                </a:cubicBezTo>
                <a:cubicBezTo>
                  <a:pt x="11734" y="229057"/>
                  <a:pt x="92" y="158678"/>
                  <a:pt x="6442" y="181961"/>
                </a:cubicBezTo>
                <a:cubicBezTo>
                  <a:pt x="12792" y="205244"/>
                  <a:pt x="35017" y="312665"/>
                  <a:pt x="50892" y="356586"/>
                </a:cubicBezTo>
                <a:cubicBezTo>
                  <a:pt x="66767" y="400507"/>
                  <a:pt x="100634" y="442311"/>
                  <a:pt x="101692" y="445486"/>
                </a:cubicBezTo>
                <a:cubicBezTo>
                  <a:pt x="102750" y="448661"/>
                  <a:pt x="74175" y="419557"/>
                  <a:pt x="57242" y="375636"/>
                </a:cubicBezTo>
                <a:cubicBezTo>
                  <a:pt x="40309" y="331715"/>
                  <a:pt x="2209" y="235407"/>
                  <a:pt x="92" y="181961"/>
                </a:cubicBezTo>
                <a:cubicBezTo>
                  <a:pt x="-2025" y="128515"/>
                  <a:pt x="32900" y="84594"/>
                  <a:pt x="44542" y="54961"/>
                </a:cubicBezTo>
                <a:cubicBezTo>
                  <a:pt x="56184" y="25328"/>
                  <a:pt x="51950" y="7336"/>
                  <a:pt x="69942" y="4161"/>
                </a:cubicBezTo>
                <a:cubicBezTo>
                  <a:pt x="87934" y="986"/>
                  <a:pt x="152492" y="35911"/>
                  <a:pt x="152492" y="35911"/>
                </a:cubicBezTo>
                <a:cubicBezTo>
                  <a:pt x="165721" y="38557"/>
                  <a:pt x="134500" y="16861"/>
                  <a:pt x="149317" y="20036"/>
                </a:cubicBezTo>
                <a:cubicBezTo>
                  <a:pt x="164134" y="23211"/>
                  <a:pt x="223400" y="35382"/>
                  <a:pt x="241392" y="54961"/>
                </a:cubicBezTo>
                <a:cubicBezTo>
                  <a:pt x="259384" y="74540"/>
                  <a:pt x="284784" y="142274"/>
                  <a:pt x="276317" y="137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CA689F7C-8B04-C494-32CE-151BF43CD62C}"/>
              </a:ext>
            </a:extLst>
          </p:cNvPr>
          <p:cNvSpPr/>
          <p:nvPr/>
        </p:nvSpPr>
        <p:spPr>
          <a:xfrm>
            <a:off x="4349666" y="4902166"/>
            <a:ext cx="88987" cy="146129"/>
          </a:xfrm>
          <a:custGeom>
            <a:avLst/>
            <a:gdLst>
              <a:gd name="connsiteX0" fmla="*/ 88984 w 88987"/>
              <a:gd name="connsiteY0" fmla="*/ 146084 h 146129"/>
              <a:gd name="connsiteX1" fmla="*/ 15959 w 88987"/>
              <a:gd name="connsiteY1" fmla="*/ 82584 h 146129"/>
              <a:gd name="connsiteX2" fmla="*/ 84 w 88987"/>
              <a:gd name="connsiteY2" fmla="*/ 34 h 146129"/>
              <a:gd name="connsiteX3" fmla="*/ 19134 w 88987"/>
              <a:gd name="connsiteY3" fmla="*/ 73059 h 146129"/>
              <a:gd name="connsiteX4" fmla="*/ 88984 w 88987"/>
              <a:gd name="connsiteY4" fmla="*/ 146084 h 14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87" h="146129">
                <a:moveTo>
                  <a:pt x="88984" y="146084"/>
                </a:moveTo>
                <a:cubicBezTo>
                  <a:pt x="88455" y="147671"/>
                  <a:pt x="30776" y="106926"/>
                  <a:pt x="15959" y="82584"/>
                </a:cubicBezTo>
                <a:cubicBezTo>
                  <a:pt x="1142" y="58242"/>
                  <a:pt x="-445" y="1621"/>
                  <a:pt x="84" y="34"/>
                </a:cubicBezTo>
                <a:cubicBezTo>
                  <a:pt x="613" y="-1553"/>
                  <a:pt x="6434" y="51363"/>
                  <a:pt x="19134" y="73059"/>
                </a:cubicBezTo>
                <a:cubicBezTo>
                  <a:pt x="31834" y="94755"/>
                  <a:pt x="89513" y="144497"/>
                  <a:pt x="88984" y="1460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83A50D3E-BAF9-938A-CCD2-6C19C98C46A4}"/>
              </a:ext>
            </a:extLst>
          </p:cNvPr>
          <p:cNvSpPr/>
          <p:nvPr/>
        </p:nvSpPr>
        <p:spPr>
          <a:xfrm>
            <a:off x="4225641" y="4904984"/>
            <a:ext cx="63968" cy="321066"/>
          </a:xfrm>
          <a:custGeom>
            <a:avLst/>
            <a:gdLst>
              <a:gd name="connsiteX0" fmla="*/ 63784 w 63968"/>
              <a:gd name="connsiteY0" fmla="*/ 391 h 321066"/>
              <a:gd name="connsiteX1" fmla="*/ 19334 w 63968"/>
              <a:gd name="connsiteY1" fmla="*/ 67066 h 321066"/>
              <a:gd name="connsiteX2" fmla="*/ 9809 w 63968"/>
              <a:gd name="connsiteY2" fmla="*/ 190891 h 321066"/>
              <a:gd name="connsiteX3" fmla="*/ 9809 w 63968"/>
              <a:gd name="connsiteY3" fmla="*/ 124216 h 321066"/>
              <a:gd name="connsiteX4" fmla="*/ 25684 w 63968"/>
              <a:gd name="connsiteY4" fmla="*/ 238516 h 321066"/>
              <a:gd name="connsiteX5" fmla="*/ 25684 w 63968"/>
              <a:gd name="connsiteY5" fmla="*/ 321066 h 321066"/>
              <a:gd name="connsiteX6" fmla="*/ 25684 w 63968"/>
              <a:gd name="connsiteY6" fmla="*/ 216291 h 321066"/>
              <a:gd name="connsiteX7" fmla="*/ 284 w 63968"/>
              <a:gd name="connsiteY7" fmla="*/ 95641 h 321066"/>
              <a:gd name="connsiteX8" fmla="*/ 63784 w 63968"/>
              <a:gd name="connsiteY8" fmla="*/ 391 h 32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68" h="321066">
                <a:moveTo>
                  <a:pt x="63784" y="391"/>
                </a:moveTo>
                <a:cubicBezTo>
                  <a:pt x="66959" y="-4371"/>
                  <a:pt x="28330" y="35316"/>
                  <a:pt x="19334" y="67066"/>
                </a:cubicBezTo>
                <a:cubicBezTo>
                  <a:pt x="10338" y="98816"/>
                  <a:pt x="11396" y="181366"/>
                  <a:pt x="9809" y="190891"/>
                </a:cubicBezTo>
                <a:cubicBezTo>
                  <a:pt x="8221" y="200416"/>
                  <a:pt x="7163" y="116279"/>
                  <a:pt x="9809" y="124216"/>
                </a:cubicBezTo>
                <a:cubicBezTo>
                  <a:pt x="12455" y="132153"/>
                  <a:pt x="23038" y="205708"/>
                  <a:pt x="25684" y="238516"/>
                </a:cubicBezTo>
                <a:cubicBezTo>
                  <a:pt x="28330" y="271324"/>
                  <a:pt x="25684" y="321066"/>
                  <a:pt x="25684" y="321066"/>
                </a:cubicBezTo>
                <a:cubicBezTo>
                  <a:pt x="25684" y="317362"/>
                  <a:pt x="29917" y="253862"/>
                  <a:pt x="25684" y="216291"/>
                </a:cubicBezTo>
                <a:cubicBezTo>
                  <a:pt x="21451" y="178720"/>
                  <a:pt x="-2891" y="132153"/>
                  <a:pt x="284" y="95641"/>
                </a:cubicBezTo>
                <a:cubicBezTo>
                  <a:pt x="3459" y="59129"/>
                  <a:pt x="60609" y="5153"/>
                  <a:pt x="63784" y="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FBB84BB4-A8AD-0CE4-6F6C-B01585FB9FF0}"/>
              </a:ext>
            </a:extLst>
          </p:cNvPr>
          <p:cNvSpPr/>
          <p:nvPr/>
        </p:nvSpPr>
        <p:spPr>
          <a:xfrm>
            <a:off x="4206863" y="4955961"/>
            <a:ext cx="41287" cy="311366"/>
          </a:xfrm>
          <a:custGeom>
            <a:avLst/>
            <a:gdLst>
              <a:gd name="connsiteX0" fmla="*/ 12 w 41287"/>
              <a:gd name="connsiteY0" fmla="*/ 214 h 311366"/>
              <a:gd name="connsiteX1" fmla="*/ 22237 w 41287"/>
              <a:gd name="connsiteY1" fmla="*/ 174839 h 311366"/>
              <a:gd name="connsiteX2" fmla="*/ 34937 w 41287"/>
              <a:gd name="connsiteY2" fmla="*/ 212939 h 311366"/>
              <a:gd name="connsiteX3" fmla="*/ 25412 w 41287"/>
              <a:gd name="connsiteY3" fmla="*/ 311364 h 311366"/>
              <a:gd name="connsiteX4" fmla="*/ 41287 w 41287"/>
              <a:gd name="connsiteY4" fmla="*/ 209764 h 311366"/>
              <a:gd name="connsiteX5" fmla="*/ 25412 w 41287"/>
              <a:gd name="connsiteY5" fmla="*/ 139914 h 311366"/>
              <a:gd name="connsiteX6" fmla="*/ 12 w 41287"/>
              <a:gd name="connsiteY6" fmla="*/ 214 h 31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87" h="311366">
                <a:moveTo>
                  <a:pt x="12" y="214"/>
                </a:moveTo>
                <a:cubicBezTo>
                  <a:pt x="-517" y="6035"/>
                  <a:pt x="16416" y="139385"/>
                  <a:pt x="22237" y="174839"/>
                </a:cubicBezTo>
                <a:cubicBezTo>
                  <a:pt x="28058" y="210293"/>
                  <a:pt x="34408" y="190185"/>
                  <a:pt x="34937" y="212939"/>
                </a:cubicBezTo>
                <a:cubicBezTo>
                  <a:pt x="35466" y="235693"/>
                  <a:pt x="24354" y="311893"/>
                  <a:pt x="25412" y="311364"/>
                </a:cubicBezTo>
                <a:cubicBezTo>
                  <a:pt x="26470" y="310835"/>
                  <a:pt x="41287" y="238339"/>
                  <a:pt x="41287" y="209764"/>
                </a:cubicBezTo>
                <a:cubicBezTo>
                  <a:pt x="41287" y="181189"/>
                  <a:pt x="30704" y="171135"/>
                  <a:pt x="25412" y="139914"/>
                </a:cubicBezTo>
                <a:cubicBezTo>
                  <a:pt x="20120" y="108693"/>
                  <a:pt x="541" y="-5607"/>
                  <a:pt x="12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315661C8-3F03-7279-7DBB-F7B64B52C645}"/>
              </a:ext>
            </a:extLst>
          </p:cNvPr>
          <p:cNvSpPr/>
          <p:nvPr/>
        </p:nvSpPr>
        <p:spPr>
          <a:xfrm>
            <a:off x="4272768" y="4920839"/>
            <a:ext cx="126584" cy="99993"/>
          </a:xfrm>
          <a:custGeom>
            <a:avLst/>
            <a:gdLst>
              <a:gd name="connsiteX0" fmla="*/ 782 w 126584"/>
              <a:gd name="connsiteY0" fmla="*/ 411 h 99993"/>
              <a:gd name="connsiteX1" fmla="*/ 121432 w 126584"/>
              <a:gd name="connsiteY1" fmla="*/ 98836 h 99993"/>
              <a:gd name="connsiteX2" fmla="*/ 99207 w 126584"/>
              <a:gd name="connsiteY2" fmla="*/ 51211 h 99993"/>
              <a:gd name="connsiteX3" fmla="*/ 51582 w 126584"/>
              <a:gd name="connsiteY3" fmla="*/ 3586 h 99993"/>
              <a:gd name="connsiteX4" fmla="*/ 67457 w 126584"/>
              <a:gd name="connsiteY4" fmla="*/ 60736 h 99993"/>
              <a:gd name="connsiteX5" fmla="*/ 782 w 126584"/>
              <a:gd name="connsiteY5" fmla="*/ 411 h 9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584" h="99993">
                <a:moveTo>
                  <a:pt x="782" y="411"/>
                </a:moveTo>
                <a:cubicBezTo>
                  <a:pt x="9778" y="6761"/>
                  <a:pt x="105028" y="90369"/>
                  <a:pt x="121432" y="98836"/>
                </a:cubicBezTo>
                <a:cubicBezTo>
                  <a:pt x="137836" y="107303"/>
                  <a:pt x="110849" y="67086"/>
                  <a:pt x="99207" y="51211"/>
                </a:cubicBezTo>
                <a:cubicBezTo>
                  <a:pt x="87565" y="35336"/>
                  <a:pt x="56874" y="1999"/>
                  <a:pt x="51582" y="3586"/>
                </a:cubicBezTo>
                <a:cubicBezTo>
                  <a:pt x="46290" y="5173"/>
                  <a:pt x="71690" y="58090"/>
                  <a:pt x="67457" y="60736"/>
                </a:cubicBezTo>
                <a:cubicBezTo>
                  <a:pt x="63224" y="63382"/>
                  <a:pt x="-8214" y="-5939"/>
                  <a:pt x="782" y="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51385490-C9BC-0D38-4EAB-FFBA9674F90C}"/>
              </a:ext>
            </a:extLst>
          </p:cNvPr>
          <p:cNvSpPr/>
          <p:nvPr/>
        </p:nvSpPr>
        <p:spPr>
          <a:xfrm>
            <a:off x="4228922" y="5022849"/>
            <a:ext cx="152617" cy="323706"/>
          </a:xfrm>
          <a:custGeom>
            <a:avLst/>
            <a:gdLst>
              <a:gd name="connsiteX0" fmla="*/ 152578 w 152617"/>
              <a:gd name="connsiteY0" fmla="*/ 1 h 323706"/>
              <a:gd name="connsiteX1" fmla="*/ 54153 w 152617"/>
              <a:gd name="connsiteY1" fmla="*/ 120651 h 323706"/>
              <a:gd name="connsiteX2" fmla="*/ 44628 w 152617"/>
              <a:gd name="connsiteY2" fmla="*/ 250826 h 323706"/>
              <a:gd name="connsiteX3" fmla="*/ 47803 w 152617"/>
              <a:gd name="connsiteY3" fmla="*/ 165101 h 323706"/>
              <a:gd name="connsiteX4" fmla="*/ 63678 w 152617"/>
              <a:gd name="connsiteY4" fmla="*/ 282576 h 323706"/>
              <a:gd name="connsiteX5" fmla="*/ 63678 w 152617"/>
              <a:gd name="connsiteY5" fmla="*/ 317501 h 323706"/>
              <a:gd name="connsiteX6" fmla="*/ 178 w 152617"/>
              <a:gd name="connsiteY6" fmla="*/ 168276 h 323706"/>
              <a:gd name="connsiteX7" fmla="*/ 44628 w 152617"/>
              <a:gd name="connsiteY7" fmla="*/ 215901 h 323706"/>
              <a:gd name="connsiteX8" fmla="*/ 44628 w 152617"/>
              <a:gd name="connsiteY8" fmla="*/ 69851 h 323706"/>
              <a:gd name="connsiteX9" fmla="*/ 41453 w 152617"/>
              <a:gd name="connsiteY9" fmla="*/ 117476 h 323706"/>
              <a:gd name="connsiteX10" fmla="*/ 152578 w 152617"/>
              <a:gd name="connsiteY10" fmla="*/ 1 h 32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617" h="323706">
                <a:moveTo>
                  <a:pt x="152578" y="1"/>
                </a:moveTo>
                <a:cubicBezTo>
                  <a:pt x="154695" y="530"/>
                  <a:pt x="72145" y="78847"/>
                  <a:pt x="54153" y="120651"/>
                </a:cubicBezTo>
                <a:cubicBezTo>
                  <a:pt x="36161" y="162455"/>
                  <a:pt x="45686" y="243418"/>
                  <a:pt x="44628" y="250826"/>
                </a:cubicBezTo>
                <a:cubicBezTo>
                  <a:pt x="43570" y="258234"/>
                  <a:pt x="44628" y="159809"/>
                  <a:pt x="47803" y="165101"/>
                </a:cubicBezTo>
                <a:cubicBezTo>
                  <a:pt x="50978" y="170393"/>
                  <a:pt x="61032" y="257176"/>
                  <a:pt x="63678" y="282576"/>
                </a:cubicBezTo>
                <a:cubicBezTo>
                  <a:pt x="66324" y="307976"/>
                  <a:pt x="74261" y="336551"/>
                  <a:pt x="63678" y="317501"/>
                </a:cubicBezTo>
                <a:cubicBezTo>
                  <a:pt x="53095" y="298451"/>
                  <a:pt x="3353" y="185209"/>
                  <a:pt x="178" y="168276"/>
                </a:cubicBezTo>
                <a:cubicBezTo>
                  <a:pt x="-2997" y="151343"/>
                  <a:pt x="37220" y="232305"/>
                  <a:pt x="44628" y="215901"/>
                </a:cubicBezTo>
                <a:cubicBezTo>
                  <a:pt x="52036" y="199497"/>
                  <a:pt x="45157" y="86255"/>
                  <a:pt x="44628" y="69851"/>
                </a:cubicBezTo>
                <a:cubicBezTo>
                  <a:pt x="44099" y="53447"/>
                  <a:pt x="23462" y="128588"/>
                  <a:pt x="41453" y="117476"/>
                </a:cubicBezTo>
                <a:cubicBezTo>
                  <a:pt x="59444" y="106364"/>
                  <a:pt x="150461" y="-528"/>
                  <a:pt x="15257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C10F48A8-06A4-2411-A09C-635D5A69AF22}"/>
              </a:ext>
            </a:extLst>
          </p:cNvPr>
          <p:cNvSpPr/>
          <p:nvPr/>
        </p:nvSpPr>
        <p:spPr>
          <a:xfrm>
            <a:off x="4293226" y="5003524"/>
            <a:ext cx="139241" cy="303129"/>
          </a:xfrm>
          <a:custGeom>
            <a:avLst/>
            <a:gdLst>
              <a:gd name="connsiteX0" fmla="*/ 12074 w 139241"/>
              <a:gd name="connsiteY0" fmla="*/ 92351 h 303129"/>
              <a:gd name="connsiteX1" fmla="*/ 31124 w 139241"/>
              <a:gd name="connsiteY1" fmla="*/ 298726 h 303129"/>
              <a:gd name="connsiteX2" fmla="*/ 24774 w 139241"/>
              <a:gd name="connsiteY2" fmla="*/ 225701 h 303129"/>
              <a:gd name="connsiteX3" fmla="*/ 85099 w 139241"/>
              <a:gd name="connsiteY3" fmla="*/ 133626 h 303129"/>
              <a:gd name="connsiteX4" fmla="*/ 75574 w 139241"/>
              <a:gd name="connsiteY4" fmla="*/ 63776 h 303129"/>
              <a:gd name="connsiteX5" fmla="*/ 15249 w 139241"/>
              <a:gd name="connsiteY5" fmla="*/ 276 h 303129"/>
              <a:gd name="connsiteX6" fmla="*/ 91449 w 139241"/>
              <a:gd name="connsiteY6" fmla="*/ 89176 h 303129"/>
              <a:gd name="connsiteX7" fmla="*/ 91449 w 139241"/>
              <a:gd name="connsiteY7" fmla="*/ 133626 h 303129"/>
              <a:gd name="connsiteX8" fmla="*/ 139074 w 139241"/>
              <a:gd name="connsiteY8" fmla="*/ 32026 h 303129"/>
              <a:gd name="connsiteX9" fmla="*/ 72399 w 139241"/>
              <a:gd name="connsiteY9" fmla="*/ 130451 h 303129"/>
              <a:gd name="connsiteX10" fmla="*/ 2549 w 139241"/>
              <a:gd name="connsiteY10" fmla="*/ 251101 h 303129"/>
              <a:gd name="connsiteX11" fmla="*/ 12074 w 139241"/>
              <a:gd name="connsiteY11" fmla="*/ 92351 h 30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9241" h="303129">
                <a:moveTo>
                  <a:pt x="12074" y="92351"/>
                </a:moveTo>
                <a:cubicBezTo>
                  <a:pt x="16837" y="100289"/>
                  <a:pt x="29007" y="276501"/>
                  <a:pt x="31124" y="298726"/>
                </a:cubicBezTo>
                <a:cubicBezTo>
                  <a:pt x="33241" y="320951"/>
                  <a:pt x="15778" y="253218"/>
                  <a:pt x="24774" y="225701"/>
                </a:cubicBezTo>
                <a:cubicBezTo>
                  <a:pt x="33770" y="198184"/>
                  <a:pt x="76632" y="160614"/>
                  <a:pt x="85099" y="133626"/>
                </a:cubicBezTo>
                <a:cubicBezTo>
                  <a:pt x="93566" y="106638"/>
                  <a:pt x="87216" y="86001"/>
                  <a:pt x="75574" y="63776"/>
                </a:cubicBezTo>
                <a:cubicBezTo>
                  <a:pt x="63932" y="41551"/>
                  <a:pt x="12603" y="-3957"/>
                  <a:pt x="15249" y="276"/>
                </a:cubicBezTo>
                <a:cubicBezTo>
                  <a:pt x="17895" y="4509"/>
                  <a:pt x="78749" y="66951"/>
                  <a:pt x="91449" y="89176"/>
                </a:cubicBezTo>
                <a:cubicBezTo>
                  <a:pt x="104149" y="111401"/>
                  <a:pt x="83512" y="143151"/>
                  <a:pt x="91449" y="133626"/>
                </a:cubicBezTo>
                <a:cubicBezTo>
                  <a:pt x="99386" y="124101"/>
                  <a:pt x="142249" y="32555"/>
                  <a:pt x="139074" y="32026"/>
                </a:cubicBezTo>
                <a:cubicBezTo>
                  <a:pt x="135899" y="31497"/>
                  <a:pt x="95153" y="93939"/>
                  <a:pt x="72399" y="130451"/>
                </a:cubicBezTo>
                <a:cubicBezTo>
                  <a:pt x="49645" y="166963"/>
                  <a:pt x="10486" y="251101"/>
                  <a:pt x="2549" y="251101"/>
                </a:cubicBezTo>
                <a:cubicBezTo>
                  <a:pt x="-5388" y="251101"/>
                  <a:pt x="7311" y="84413"/>
                  <a:pt x="12074" y="92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026292C8-A427-8418-934F-CC90ED58C7E4}"/>
              </a:ext>
            </a:extLst>
          </p:cNvPr>
          <p:cNvSpPr/>
          <p:nvPr/>
        </p:nvSpPr>
        <p:spPr>
          <a:xfrm>
            <a:off x="4244460" y="5336614"/>
            <a:ext cx="114827" cy="168373"/>
          </a:xfrm>
          <a:custGeom>
            <a:avLst/>
            <a:gdLst>
              <a:gd name="connsiteX0" fmla="*/ 41790 w 114827"/>
              <a:gd name="connsiteY0" fmla="*/ 561 h 168373"/>
              <a:gd name="connsiteX1" fmla="*/ 19565 w 114827"/>
              <a:gd name="connsiteY1" fmla="*/ 102161 h 168373"/>
              <a:gd name="connsiteX2" fmla="*/ 48140 w 114827"/>
              <a:gd name="connsiteY2" fmla="*/ 152961 h 168373"/>
              <a:gd name="connsiteX3" fmla="*/ 19565 w 114827"/>
              <a:gd name="connsiteY3" fmla="*/ 137086 h 168373"/>
              <a:gd name="connsiteX4" fmla="*/ 79890 w 114827"/>
              <a:gd name="connsiteY4" fmla="*/ 165661 h 168373"/>
              <a:gd name="connsiteX5" fmla="*/ 114815 w 114827"/>
              <a:gd name="connsiteY5" fmla="*/ 118036 h 168373"/>
              <a:gd name="connsiteX6" fmla="*/ 83065 w 114827"/>
              <a:gd name="connsiteY6" fmla="*/ 152961 h 168373"/>
              <a:gd name="connsiteX7" fmla="*/ 16390 w 114827"/>
              <a:gd name="connsiteY7" fmla="*/ 162486 h 168373"/>
              <a:gd name="connsiteX8" fmla="*/ 515 w 114827"/>
              <a:gd name="connsiteY8" fmla="*/ 64061 h 168373"/>
              <a:gd name="connsiteX9" fmla="*/ 41790 w 114827"/>
              <a:gd name="connsiteY9" fmla="*/ 561 h 16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827" h="168373">
                <a:moveTo>
                  <a:pt x="41790" y="561"/>
                </a:moveTo>
                <a:cubicBezTo>
                  <a:pt x="44965" y="6911"/>
                  <a:pt x="18507" y="76761"/>
                  <a:pt x="19565" y="102161"/>
                </a:cubicBezTo>
                <a:cubicBezTo>
                  <a:pt x="20623" y="127561"/>
                  <a:pt x="48140" y="147140"/>
                  <a:pt x="48140" y="152961"/>
                </a:cubicBezTo>
                <a:cubicBezTo>
                  <a:pt x="48140" y="158782"/>
                  <a:pt x="14273" y="134969"/>
                  <a:pt x="19565" y="137086"/>
                </a:cubicBezTo>
                <a:cubicBezTo>
                  <a:pt x="24857" y="139203"/>
                  <a:pt x="64015" y="168836"/>
                  <a:pt x="79890" y="165661"/>
                </a:cubicBezTo>
                <a:cubicBezTo>
                  <a:pt x="95765" y="162486"/>
                  <a:pt x="114815" y="118036"/>
                  <a:pt x="114815" y="118036"/>
                </a:cubicBezTo>
                <a:cubicBezTo>
                  <a:pt x="115344" y="115919"/>
                  <a:pt x="99469" y="145553"/>
                  <a:pt x="83065" y="152961"/>
                </a:cubicBezTo>
                <a:cubicBezTo>
                  <a:pt x="66661" y="160369"/>
                  <a:pt x="30148" y="177303"/>
                  <a:pt x="16390" y="162486"/>
                </a:cubicBezTo>
                <a:cubicBezTo>
                  <a:pt x="2632" y="147669"/>
                  <a:pt x="-1602" y="84698"/>
                  <a:pt x="515" y="64061"/>
                </a:cubicBezTo>
                <a:cubicBezTo>
                  <a:pt x="2632" y="43424"/>
                  <a:pt x="38615" y="-5789"/>
                  <a:pt x="41790" y="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B1EF2B90-57B0-FE0A-CA38-BFA6D1BF41AF}"/>
              </a:ext>
            </a:extLst>
          </p:cNvPr>
          <p:cNvSpPr/>
          <p:nvPr/>
        </p:nvSpPr>
        <p:spPr>
          <a:xfrm>
            <a:off x="4190544" y="5297741"/>
            <a:ext cx="218169" cy="249041"/>
          </a:xfrm>
          <a:custGeom>
            <a:avLst/>
            <a:gdLst>
              <a:gd name="connsiteX0" fmla="*/ 114756 w 218169"/>
              <a:gd name="connsiteY0" fmla="*/ 45784 h 249041"/>
              <a:gd name="connsiteX1" fmla="*/ 63956 w 218169"/>
              <a:gd name="connsiteY1" fmla="*/ 1334 h 249041"/>
              <a:gd name="connsiteX2" fmla="*/ 32206 w 218169"/>
              <a:gd name="connsiteY2" fmla="*/ 93409 h 249041"/>
              <a:gd name="connsiteX3" fmla="*/ 29031 w 218169"/>
              <a:gd name="connsiteY3" fmla="*/ 147384 h 249041"/>
              <a:gd name="connsiteX4" fmla="*/ 60781 w 218169"/>
              <a:gd name="connsiteY4" fmla="*/ 191834 h 249041"/>
              <a:gd name="connsiteX5" fmla="*/ 456 w 218169"/>
              <a:gd name="connsiteY5" fmla="*/ 153734 h 249041"/>
              <a:gd name="connsiteX6" fmla="*/ 98881 w 218169"/>
              <a:gd name="connsiteY6" fmla="*/ 220409 h 249041"/>
              <a:gd name="connsiteX7" fmla="*/ 95706 w 218169"/>
              <a:gd name="connsiteY7" fmla="*/ 248984 h 249041"/>
              <a:gd name="connsiteX8" fmla="*/ 184606 w 218169"/>
              <a:gd name="connsiteY8" fmla="*/ 214059 h 249041"/>
              <a:gd name="connsiteX9" fmla="*/ 206831 w 218169"/>
              <a:gd name="connsiteY9" fmla="*/ 156909 h 249041"/>
              <a:gd name="connsiteX10" fmla="*/ 178256 w 218169"/>
              <a:gd name="connsiteY10" fmla="*/ 112459 h 249041"/>
              <a:gd name="connsiteX11" fmla="*/ 216356 w 218169"/>
              <a:gd name="connsiteY11" fmla="*/ 182309 h 249041"/>
              <a:gd name="connsiteX12" fmla="*/ 108406 w 218169"/>
              <a:gd name="connsiteY12" fmla="*/ 220409 h 249041"/>
              <a:gd name="connsiteX13" fmla="*/ 57606 w 218169"/>
              <a:gd name="connsiteY13" fmla="*/ 191834 h 249041"/>
              <a:gd name="connsiteX14" fmla="*/ 22681 w 218169"/>
              <a:gd name="connsiteY14" fmla="*/ 141034 h 249041"/>
              <a:gd name="connsiteX15" fmla="*/ 114756 w 218169"/>
              <a:gd name="connsiteY15" fmla="*/ 45784 h 24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8169" h="249041">
                <a:moveTo>
                  <a:pt x="114756" y="45784"/>
                </a:moveTo>
                <a:cubicBezTo>
                  <a:pt x="121635" y="22501"/>
                  <a:pt x="77714" y="-6604"/>
                  <a:pt x="63956" y="1334"/>
                </a:cubicBezTo>
                <a:cubicBezTo>
                  <a:pt x="50198" y="9271"/>
                  <a:pt x="38027" y="69067"/>
                  <a:pt x="32206" y="93409"/>
                </a:cubicBezTo>
                <a:cubicBezTo>
                  <a:pt x="26385" y="117751"/>
                  <a:pt x="24268" y="130980"/>
                  <a:pt x="29031" y="147384"/>
                </a:cubicBezTo>
                <a:cubicBezTo>
                  <a:pt x="33794" y="163788"/>
                  <a:pt x="65543" y="190776"/>
                  <a:pt x="60781" y="191834"/>
                </a:cubicBezTo>
                <a:cubicBezTo>
                  <a:pt x="56019" y="192892"/>
                  <a:pt x="-5894" y="148972"/>
                  <a:pt x="456" y="153734"/>
                </a:cubicBezTo>
                <a:cubicBezTo>
                  <a:pt x="6806" y="158496"/>
                  <a:pt x="83006" y="204534"/>
                  <a:pt x="98881" y="220409"/>
                </a:cubicBezTo>
                <a:cubicBezTo>
                  <a:pt x="114756" y="236284"/>
                  <a:pt x="81419" y="250042"/>
                  <a:pt x="95706" y="248984"/>
                </a:cubicBezTo>
                <a:cubicBezTo>
                  <a:pt x="109993" y="247926"/>
                  <a:pt x="166085" y="229405"/>
                  <a:pt x="184606" y="214059"/>
                </a:cubicBezTo>
                <a:cubicBezTo>
                  <a:pt x="203127" y="198713"/>
                  <a:pt x="207889" y="173842"/>
                  <a:pt x="206831" y="156909"/>
                </a:cubicBezTo>
                <a:cubicBezTo>
                  <a:pt x="205773" y="139976"/>
                  <a:pt x="176669" y="108226"/>
                  <a:pt x="178256" y="112459"/>
                </a:cubicBezTo>
                <a:cubicBezTo>
                  <a:pt x="179843" y="116692"/>
                  <a:pt x="227998" y="164317"/>
                  <a:pt x="216356" y="182309"/>
                </a:cubicBezTo>
                <a:cubicBezTo>
                  <a:pt x="204714" y="200301"/>
                  <a:pt x="134864" y="218822"/>
                  <a:pt x="108406" y="220409"/>
                </a:cubicBezTo>
                <a:cubicBezTo>
                  <a:pt x="81948" y="221997"/>
                  <a:pt x="71893" y="205063"/>
                  <a:pt x="57606" y="191834"/>
                </a:cubicBezTo>
                <a:cubicBezTo>
                  <a:pt x="43318" y="178605"/>
                  <a:pt x="19506" y="161142"/>
                  <a:pt x="22681" y="141034"/>
                </a:cubicBezTo>
                <a:cubicBezTo>
                  <a:pt x="25856" y="120926"/>
                  <a:pt x="107877" y="69067"/>
                  <a:pt x="114756" y="45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C3B764E8-3AF6-7D71-8093-2DCC4F5E2C58}"/>
              </a:ext>
            </a:extLst>
          </p:cNvPr>
          <p:cNvSpPr/>
          <p:nvPr/>
        </p:nvSpPr>
        <p:spPr>
          <a:xfrm>
            <a:off x="4336860" y="5082925"/>
            <a:ext cx="89150" cy="399557"/>
          </a:xfrm>
          <a:custGeom>
            <a:avLst/>
            <a:gdLst>
              <a:gd name="connsiteX0" fmla="*/ 89090 w 89150"/>
              <a:gd name="connsiteY0" fmla="*/ 250 h 399557"/>
              <a:gd name="connsiteX1" fmla="*/ 25590 w 89150"/>
              <a:gd name="connsiteY1" fmla="*/ 174875 h 399557"/>
              <a:gd name="connsiteX2" fmla="*/ 60515 w 89150"/>
              <a:gd name="connsiteY2" fmla="*/ 289175 h 399557"/>
              <a:gd name="connsiteX3" fmla="*/ 66865 w 89150"/>
              <a:gd name="connsiteY3" fmla="*/ 165350 h 399557"/>
              <a:gd name="connsiteX4" fmla="*/ 63690 w 89150"/>
              <a:gd name="connsiteY4" fmla="*/ 371725 h 399557"/>
              <a:gd name="connsiteX5" fmla="*/ 60515 w 89150"/>
              <a:gd name="connsiteY5" fmla="*/ 390775 h 399557"/>
              <a:gd name="connsiteX6" fmla="*/ 190 w 89150"/>
              <a:gd name="connsiteY6" fmla="*/ 308225 h 399557"/>
              <a:gd name="connsiteX7" fmla="*/ 41465 w 89150"/>
              <a:gd name="connsiteY7" fmla="*/ 381250 h 399557"/>
              <a:gd name="connsiteX8" fmla="*/ 41465 w 89150"/>
              <a:gd name="connsiteY8" fmla="*/ 282825 h 399557"/>
              <a:gd name="connsiteX9" fmla="*/ 60515 w 89150"/>
              <a:gd name="connsiteY9" fmla="*/ 136775 h 399557"/>
              <a:gd name="connsiteX10" fmla="*/ 38290 w 89150"/>
              <a:gd name="connsiteY10" fmla="*/ 136775 h 399557"/>
              <a:gd name="connsiteX11" fmla="*/ 89090 w 89150"/>
              <a:gd name="connsiteY11" fmla="*/ 250 h 399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150" h="399557">
                <a:moveTo>
                  <a:pt x="89090" y="250"/>
                </a:moveTo>
                <a:cubicBezTo>
                  <a:pt x="86973" y="6600"/>
                  <a:pt x="30352" y="126721"/>
                  <a:pt x="25590" y="174875"/>
                </a:cubicBezTo>
                <a:cubicBezTo>
                  <a:pt x="20828" y="223029"/>
                  <a:pt x="53636" y="290762"/>
                  <a:pt x="60515" y="289175"/>
                </a:cubicBezTo>
                <a:cubicBezTo>
                  <a:pt x="67394" y="287588"/>
                  <a:pt x="66336" y="151592"/>
                  <a:pt x="66865" y="165350"/>
                </a:cubicBezTo>
                <a:cubicBezTo>
                  <a:pt x="67394" y="179108"/>
                  <a:pt x="64748" y="334154"/>
                  <a:pt x="63690" y="371725"/>
                </a:cubicBezTo>
                <a:cubicBezTo>
                  <a:pt x="62632" y="409296"/>
                  <a:pt x="71098" y="401358"/>
                  <a:pt x="60515" y="390775"/>
                </a:cubicBezTo>
                <a:cubicBezTo>
                  <a:pt x="49932" y="380192"/>
                  <a:pt x="3365" y="309812"/>
                  <a:pt x="190" y="308225"/>
                </a:cubicBezTo>
                <a:cubicBezTo>
                  <a:pt x="-2985" y="306638"/>
                  <a:pt x="34586" y="385483"/>
                  <a:pt x="41465" y="381250"/>
                </a:cubicBezTo>
                <a:cubicBezTo>
                  <a:pt x="48344" y="377017"/>
                  <a:pt x="38290" y="323571"/>
                  <a:pt x="41465" y="282825"/>
                </a:cubicBezTo>
                <a:cubicBezTo>
                  <a:pt x="44640" y="242079"/>
                  <a:pt x="61044" y="161117"/>
                  <a:pt x="60515" y="136775"/>
                </a:cubicBezTo>
                <a:cubicBezTo>
                  <a:pt x="59986" y="112433"/>
                  <a:pt x="39877" y="163233"/>
                  <a:pt x="38290" y="136775"/>
                </a:cubicBezTo>
                <a:cubicBezTo>
                  <a:pt x="36702" y="110317"/>
                  <a:pt x="91207" y="-6100"/>
                  <a:pt x="89090" y="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37971335-6B47-B755-9634-1D1E8E9F2A05}"/>
              </a:ext>
            </a:extLst>
          </p:cNvPr>
          <p:cNvSpPr/>
          <p:nvPr/>
        </p:nvSpPr>
        <p:spPr>
          <a:xfrm>
            <a:off x="4999228" y="5467273"/>
            <a:ext cx="93474" cy="241400"/>
          </a:xfrm>
          <a:custGeom>
            <a:avLst/>
            <a:gdLst>
              <a:gd name="connsiteX0" fmla="*/ 93472 w 93474"/>
              <a:gd name="connsiteY0" fmla="*/ 77 h 241400"/>
              <a:gd name="connsiteX1" fmla="*/ 7747 w 93474"/>
              <a:gd name="connsiteY1" fmla="*/ 133427 h 241400"/>
              <a:gd name="connsiteX2" fmla="*/ 29972 w 93474"/>
              <a:gd name="connsiteY2" fmla="*/ 241377 h 241400"/>
              <a:gd name="connsiteX3" fmla="*/ 10922 w 93474"/>
              <a:gd name="connsiteY3" fmla="*/ 142952 h 241400"/>
              <a:gd name="connsiteX4" fmla="*/ 4572 w 93474"/>
              <a:gd name="connsiteY4" fmla="*/ 114377 h 241400"/>
              <a:gd name="connsiteX5" fmla="*/ 93472 w 93474"/>
              <a:gd name="connsiteY5" fmla="*/ 77 h 2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474" h="241400">
                <a:moveTo>
                  <a:pt x="93472" y="77"/>
                </a:moveTo>
                <a:cubicBezTo>
                  <a:pt x="94001" y="3252"/>
                  <a:pt x="18330" y="93210"/>
                  <a:pt x="7747" y="133427"/>
                </a:cubicBezTo>
                <a:cubicBezTo>
                  <a:pt x="-2836" y="173644"/>
                  <a:pt x="29443" y="239790"/>
                  <a:pt x="29972" y="241377"/>
                </a:cubicBezTo>
                <a:cubicBezTo>
                  <a:pt x="30501" y="242964"/>
                  <a:pt x="15155" y="164119"/>
                  <a:pt x="10922" y="142952"/>
                </a:cubicBezTo>
                <a:cubicBezTo>
                  <a:pt x="6689" y="121785"/>
                  <a:pt x="-7070" y="137131"/>
                  <a:pt x="4572" y="114377"/>
                </a:cubicBezTo>
                <a:cubicBezTo>
                  <a:pt x="16214" y="91623"/>
                  <a:pt x="92943" y="-3098"/>
                  <a:pt x="93472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A296F094-84FB-8524-AA83-1985F3CB1A1F}"/>
              </a:ext>
            </a:extLst>
          </p:cNvPr>
          <p:cNvSpPr/>
          <p:nvPr/>
        </p:nvSpPr>
        <p:spPr>
          <a:xfrm>
            <a:off x="5635625" y="5556221"/>
            <a:ext cx="160225" cy="196879"/>
          </a:xfrm>
          <a:custGeom>
            <a:avLst/>
            <a:gdLst>
              <a:gd name="connsiteX0" fmla="*/ 0 w 160225"/>
              <a:gd name="connsiteY0" fmla="*/ 29 h 196879"/>
              <a:gd name="connsiteX1" fmla="*/ 79375 w 160225"/>
              <a:gd name="connsiteY1" fmla="*/ 47654 h 196879"/>
              <a:gd name="connsiteX2" fmla="*/ 76200 w 160225"/>
              <a:gd name="connsiteY2" fmla="*/ 123854 h 196879"/>
              <a:gd name="connsiteX3" fmla="*/ 158750 w 160225"/>
              <a:gd name="connsiteY3" fmla="*/ 193704 h 196879"/>
              <a:gd name="connsiteX4" fmla="*/ 120650 w 160225"/>
              <a:gd name="connsiteY4" fmla="*/ 177829 h 196879"/>
              <a:gd name="connsiteX5" fmla="*/ 15875 w 160225"/>
              <a:gd name="connsiteY5" fmla="*/ 114329 h 196879"/>
              <a:gd name="connsiteX6" fmla="*/ 66675 w 160225"/>
              <a:gd name="connsiteY6" fmla="*/ 130204 h 196879"/>
              <a:gd name="connsiteX7" fmla="*/ 60325 w 160225"/>
              <a:gd name="connsiteY7" fmla="*/ 69879 h 196879"/>
              <a:gd name="connsiteX8" fmla="*/ 79375 w 160225"/>
              <a:gd name="connsiteY8" fmla="*/ 54004 h 196879"/>
              <a:gd name="connsiteX9" fmla="*/ 0 w 160225"/>
              <a:gd name="connsiteY9" fmla="*/ 29 h 196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225" h="196879">
                <a:moveTo>
                  <a:pt x="0" y="29"/>
                </a:moveTo>
                <a:cubicBezTo>
                  <a:pt x="0" y="-1029"/>
                  <a:pt x="66675" y="27017"/>
                  <a:pt x="79375" y="47654"/>
                </a:cubicBezTo>
                <a:cubicBezTo>
                  <a:pt x="92075" y="68291"/>
                  <a:pt x="62971" y="99512"/>
                  <a:pt x="76200" y="123854"/>
                </a:cubicBezTo>
                <a:cubicBezTo>
                  <a:pt x="89429" y="148196"/>
                  <a:pt x="151342" y="184708"/>
                  <a:pt x="158750" y="193704"/>
                </a:cubicBezTo>
                <a:cubicBezTo>
                  <a:pt x="166158" y="202700"/>
                  <a:pt x="144462" y="191058"/>
                  <a:pt x="120650" y="177829"/>
                </a:cubicBezTo>
                <a:cubicBezTo>
                  <a:pt x="96838" y="164600"/>
                  <a:pt x="24871" y="122267"/>
                  <a:pt x="15875" y="114329"/>
                </a:cubicBezTo>
                <a:cubicBezTo>
                  <a:pt x="6879" y="106392"/>
                  <a:pt x="59267" y="137612"/>
                  <a:pt x="66675" y="130204"/>
                </a:cubicBezTo>
                <a:cubicBezTo>
                  <a:pt x="74083" y="122796"/>
                  <a:pt x="60325" y="69879"/>
                  <a:pt x="60325" y="69879"/>
                </a:cubicBezTo>
                <a:cubicBezTo>
                  <a:pt x="62442" y="57179"/>
                  <a:pt x="86254" y="65116"/>
                  <a:pt x="79375" y="54004"/>
                </a:cubicBezTo>
                <a:cubicBezTo>
                  <a:pt x="72496" y="42892"/>
                  <a:pt x="0" y="1087"/>
                  <a:pt x="0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4B84A334-725E-400C-870B-88A7F844E362}"/>
              </a:ext>
            </a:extLst>
          </p:cNvPr>
          <p:cNvSpPr/>
          <p:nvPr/>
        </p:nvSpPr>
        <p:spPr>
          <a:xfrm>
            <a:off x="5279474" y="5837824"/>
            <a:ext cx="280113" cy="61330"/>
          </a:xfrm>
          <a:custGeom>
            <a:avLst/>
            <a:gdLst>
              <a:gd name="connsiteX0" fmla="*/ 105326 w 280113"/>
              <a:gd name="connsiteY0" fmla="*/ 54976 h 61330"/>
              <a:gd name="connsiteX1" fmla="*/ 191051 w 280113"/>
              <a:gd name="connsiteY1" fmla="*/ 10526 h 61330"/>
              <a:gd name="connsiteX2" fmla="*/ 121201 w 280113"/>
              <a:gd name="connsiteY2" fmla="*/ 1001 h 61330"/>
              <a:gd name="connsiteX3" fmla="*/ 3726 w 280113"/>
              <a:gd name="connsiteY3" fmla="*/ 1001 h 61330"/>
              <a:gd name="connsiteX4" fmla="*/ 273601 w 280113"/>
              <a:gd name="connsiteY4" fmla="*/ 7351 h 61330"/>
              <a:gd name="connsiteX5" fmla="*/ 200576 w 280113"/>
              <a:gd name="connsiteY5" fmla="*/ 61326 h 61330"/>
              <a:gd name="connsiteX6" fmla="*/ 248201 w 280113"/>
              <a:gd name="connsiteY6" fmla="*/ 10526 h 61330"/>
              <a:gd name="connsiteX7" fmla="*/ 222801 w 280113"/>
              <a:gd name="connsiteY7" fmla="*/ 13701 h 61330"/>
              <a:gd name="connsiteX8" fmla="*/ 105326 w 280113"/>
              <a:gd name="connsiteY8" fmla="*/ 54976 h 6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113" h="61330">
                <a:moveTo>
                  <a:pt x="105326" y="54976"/>
                </a:moveTo>
                <a:cubicBezTo>
                  <a:pt x="100034" y="54447"/>
                  <a:pt x="188405" y="19522"/>
                  <a:pt x="191051" y="10526"/>
                </a:cubicBezTo>
                <a:cubicBezTo>
                  <a:pt x="193697" y="1530"/>
                  <a:pt x="152422" y="2588"/>
                  <a:pt x="121201" y="1001"/>
                </a:cubicBezTo>
                <a:cubicBezTo>
                  <a:pt x="89980" y="-586"/>
                  <a:pt x="-21674" y="-57"/>
                  <a:pt x="3726" y="1001"/>
                </a:cubicBezTo>
                <a:cubicBezTo>
                  <a:pt x="29126" y="2059"/>
                  <a:pt x="240793" y="-2703"/>
                  <a:pt x="273601" y="7351"/>
                </a:cubicBezTo>
                <a:cubicBezTo>
                  <a:pt x="306409" y="17405"/>
                  <a:pt x="204809" y="60797"/>
                  <a:pt x="200576" y="61326"/>
                </a:cubicBezTo>
                <a:cubicBezTo>
                  <a:pt x="196343" y="61855"/>
                  <a:pt x="244497" y="18463"/>
                  <a:pt x="248201" y="10526"/>
                </a:cubicBezTo>
                <a:cubicBezTo>
                  <a:pt x="251905" y="2589"/>
                  <a:pt x="241322" y="6293"/>
                  <a:pt x="222801" y="13701"/>
                </a:cubicBezTo>
                <a:cubicBezTo>
                  <a:pt x="204280" y="21109"/>
                  <a:pt x="110618" y="55505"/>
                  <a:pt x="105326" y="549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9007F250-537E-201D-1F37-D694AA8EAEF2}"/>
              </a:ext>
            </a:extLst>
          </p:cNvPr>
          <p:cNvSpPr/>
          <p:nvPr/>
        </p:nvSpPr>
        <p:spPr>
          <a:xfrm>
            <a:off x="5149719" y="4901715"/>
            <a:ext cx="118917" cy="144153"/>
          </a:xfrm>
          <a:custGeom>
            <a:avLst/>
            <a:gdLst>
              <a:gd name="connsiteX0" fmla="*/ 131 w 118917"/>
              <a:gd name="connsiteY0" fmla="*/ 143360 h 144153"/>
              <a:gd name="connsiteX1" fmla="*/ 108081 w 118917"/>
              <a:gd name="connsiteY1" fmla="*/ 121135 h 144153"/>
              <a:gd name="connsiteX2" fmla="*/ 114431 w 118917"/>
              <a:gd name="connsiteY2" fmla="*/ 485 h 144153"/>
              <a:gd name="connsiteX3" fmla="*/ 101731 w 118917"/>
              <a:gd name="connsiteY3" fmla="*/ 79860 h 144153"/>
              <a:gd name="connsiteX4" fmla="*/ 85856 w 118917"/>
              <a:gd name="connsiteY4" fmla="*/ 108435 h 144153"/>
              <a:gd name="connsiteX5" fmla="*/ 131 w 118917"/>
              <a:gd name="connsiteY5" fmla="*/ 143360 h 14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917" h="144153">
                <a:moveTo>
                  <a:pt x="131" y="143360"/>
                </a:moveTo>
                <a:cubicBezTo>
                  <a:pt x="3835" y="145477"/>
                  <a:pt x="89031" y="144947"/>
                  <a:pt x="108081" y="121135"/>
                </a:cubicBezTo>
                <a:cubicBezTo>
                  <a:pt x="127131" y="97323"/>
                  <a:pt x="115489" y="7364"/>
                  <a:pt x="114431" y="485"/>
                </a:cubicBezTo>
                <a:cubicBezTo>
                  <a:pt x="113373" y="-6394"/>
                  <a:pt x="106494" y="61868"/>
                  <a:pt x="101731" y="79860"/>
                </a:cubicBezTo>
                <a:cubicBezTo>
                  <a:pt x="96969" y="97852"/>
                  <a:pt x="99614" y="99439"/>
                  <a:pt x="85856" y="108435"/>
                </a:cubicBezTo>
                <a:cubicBezTo>
                  <a:pt x="72098" y="117431"/>
                  <a:pt x="-3573" y="141243"/>
                  <a:pt x="131" y="143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8485D4C3-7384-3E49-FD03-D1C81FD3AB79}"/>
              </a:ext>
            </a:extLst>
          </p:cNvPr>
          <p:cNvSpPr/>
          <p:nvPr/>
        </p:nvSpPr>
        <p:spPr>
          <a:xfrm>
            <a:off x="4845024" y="4863736"/>
            <a:ext cx="308892" cy="85305"/>
          </a:xfrm>
          <a:custGeom>
            <a:avLst/>
            <a:gdLst>
              <a:gd name="connsiteX0" fmla="*/ 26 w 308892"/>
              <a:gd name="connsiteY0" fmla="*/ 73389 h 85305"/>
              <a:gd name="connsiteX1" fmla="*/ 257201 w 308892"/>
              <a:gd name="connsiteY1" fmla="*/ 57514 h 85305"/>
              <a:gd name="connsiteX2" fmla="*/ 288951 w 308892"/>
              <a:gd name="connsiteY2" fmla="*/ 364 h 85305"/>
              <a:gd name="connsiteX3" fmla="*/ 285776 w 308892"/>
              <a:gd name="connsiteY3" fmla="*/ 35289 h 85305"/>
              <a:gd name="connsiteX4" fmla="*/ 282601 w 308892"/>
              <a:gd name="connsiteY4" fmla="*/ 79739 h 85305"/>
              <a:gd name="connsiteX5" fmla="*/ 206401 w 308892"/>
              <a:gd name="connsiteY5" fmla="*/ 82914 h 85305"/>
              <a:gd name="connsiteX6" fmla="*/ 308001 w 308892"/>
              <a:gd name="connsiteY6" fmla="*/ 63864 h 85305"/>
              <a:gd name="connsiteX7" fmla="*/ 241326 w 308892"/>
              <a:gd name="connsiteY7" fmla="*/ 54339 h 85305"/>
              <a:gd name="connsiteX8" fmla="*/ 26 w 308892"/>
              <a:gd name="connsiteY8" fmla="*/ 73389 h 85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892" h="85305">
                <a:moveTo>
                  <a:pt x="26" y="73389"/>
                </a:moveTo>
                <a:cubicBezTo>
                  <a:pt x="2672" y="73918"/>
                  <a:pt x="209047" y="69685"/>
                  <a:pt x="257201" y="57514"/>
                </a:cubicBezTo>
                <a:cubicBezTo>
                  <a:pt x="305355" y="45343"/>
                  <a:pt x="284189" y="4068"/>
                  <a:pt x="288951" y="364"/>
                </a:cubicBezTo>
                <a:cubicBezTo>
                  <a:pt x="293713" y="-3340"/>
                  <a:pt x="286834" y="22060"/>
                  <a:pt x="285776" y="35289"/>
                </a:cubicBezTo>
                <a:cubicBezTo>
                  <a:pt x="284718" y="48518"/>
                  <a:pt x="295830" y="71802"/>
                  <a:pt x="282601" y="79739"/>
                </a:cubicBezTo>
                <a:cubicBezTo>
                  <a:pt x="269372" y="87676"/>
                  <a:pt x="202168" y="85560"/>
                  <a:pt x="206401" y="82914"/>
                </a:cubicBezTo>
                <a:cubicBezTo>
                  <a:pt x="210634" y="80268"/>
                  <a:pt x="302180" y="68626"/>
                  <a:pt x="308001" y="63864"/>
                </a:cubicBezTo>
                <a:cubicBezTo>
                  <a:pt x="313822" y="59102"/>
                  <a:pt x="291068" y="52751"/>
                  <a:pt x="241326" y="54339"/>
                </a:cubicBezTo>
                <a:cubicBezTo>
                  <a:pt x="191584" y="55926"/>
                  <a:pt x="-2620" y="72860"/>
                  <a:pt x="26" y="73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4AA950E5-FEF9-DC64-86F3-A0441DD56D5C}"/>
              </a:ext>
            </a:extLst>
          </p:cNvPr>
          <p:cNvSpPr/>
          <p:nvPr/>
        </p:nvSpPr>
        <p:spPr>
          <a:xfrm>
            <a:off x="5616114" y="4952433"/>
            <a:ext cx="309423" cy="79949"/>
          </a:xfrm>
          <a:custGeom>
            <a:avLst/>
            <a:gdLst>
              <a:gd name="connsiteX0" fmla="*/ 461 w 309423"/>
              <a:gd name="connsiteY0" fmla="*/ 567 h 79949"/>
              <a:gd name="connsiteX1" fmla="*/ 216361 w 309423"/>
              <a:gd name="connsiteY1" fmla="*/ 29142 h 79949"/>
              <a:gd name="connsiteX2" fmla="*/ 171911 w 309423"/>
              <a:gd name="connsiteY2" fmla="*/ 41842 h 79949"/>
              <a:gd name="connsiteX3" fmla="*/ 25861 w 309423"/>
              <a:gd name="connsiteY3" fmla="*/ 79942 h 79949"/>
              <a:gd name="connsiteX4" fmla="*/ 146511 w 309423"/>
              <a:gd name="connsiteY4" fmla="*/ 45017 h 79949"/>
              <a:gd name="connsiteX5" fmla="*/ 305261 w 309423"/>
              <a:gd name="connsiteY5" fmla="*/ 32317 h 79949"/>
              <a:gd name="connsiteX6" fmla="*/ 263986 w 309423"/>
              <a:gd name="connsiteY6" fmla="*/ 10092 h 79949"/>
              <a:gd name="connsiteX7" fmla="*/ 273511 w 309423"/>
              <a:gd name="connsiteY7" fmla="*/ 38667 h 79949"/>
              <a:gd name="connsiteX8" fmla="*/ 175086 w 309423"/>
              <a:gd name="connsiteY8" fmla="*/ 13267 h 79949"/>
              <a:gd name="connsiteX9" fmla="*/ 159211 w 309423"/>
              <a:gd name="connsiteY9" fmla="*/ 10092 h 79949"/>
              <a:gd name="connsiteX10" fmla="*/ 461 w 309423"/>
              <a:gd name="connsiteY10" fmla="*/ 567 h 7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9423" h="79949">
                <a:moveTo>
                  <a:pt x="461" y="567"/>
                </a:moveTo>
                <a:cubicBezTo>
                  <a:pt x="9986" y="3742"/>
                  <a:pt x="187786" y="22263"/>
                  <a:pt x="216361" y="29142"/>
                </a:cubicBezTo>
                <a:cubicBezTo>
                  <a:pt x="244936" y="36021"/>
                  <a:pt x="171911" y="41842"/>
                  <a:pt x="171911" y="41842"/>
                </a:cubicBezTo>
                <a:lnTo>
                  <a:pt x="25861" y="79942"/>
                </a:lnTo>
                <a:cubicBezTo>
                  <a:pt x="21628" y="80471"/>
                  <a:pt x="99944" y="52954"/>
                  <a:pt x="146511" y="45017"/>
                </a:cubicBezTo>
                <a:cubicBezTo>
                  <a:pt x="193078" y="37080"/>
                  <a:pt x="285682" y="38138"/>
                  <a:pt x="305261" y="32317"/>
                </a:cubicBezTo>
                <a:cubicBezTo>
                  <a:pt x="324840" y="26496"/>
                  <a:pt x="269277" y="9034"/>
                  <a:pt x="263986" y="10092"/>
                </a:cubicBezTo>
                <a:cubicBezTo>
                  <a:pt x="258695" y="11150"/>
                  <a:pt x="288328" y="38138"/>
                  <a:pt x="273511" y="38667"/>
                </a:cubicBezTo>
                <a:cubicBezTo>
                  <a:pt x="258694" y="39196"/>
                  <a:pt x="175086" y="13267"/>
                  <a:pt x="175086" y="13267"/>
                </a:cubicBezTo>
                <a:cubicBezTo>
                  <a:pt x="156036" y="8505"/>
                  <a:pt x="186728" y="11679"/>
                  <a:pt x="159211" y="10092"/>
                </a:cubicBezTo>
                <a:cubicBezTo>
                  <a:pt x="131694" y="8505"/>
                  <a:pt x="-9064" y="-2608"/>
                  <a:pt x="461" y="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6DE3C00B-CA30-D65C-766F-70BF8C2DD94B}"/>
              </a:ext>
            </a:extLst>
          </p:cNvPr>
          <p:cNvSpPr/>
          <p:nvPr/>
        </p:nvSpPr>
        <p:spPr>
          <a:xfrm>
            <a:off x="5130646" y="4651296"/>
            <a:ext cx="209718" cy="155766"/>
          </a:xfrm>
          <a:custGeom>
            <a:avLst/>
            <a:gdLst>
              <a:gd name="connsiteX0" fmla="*/ 154 w 209718"/>
              <a:gd name="connsiteY0" fmla="*/ 79 h 155766"/>
              <a:gd name="connsiteX1" fmla="*/ 101754 w 209718"/>
              <a:gd name="connsiteY1" fmla="*/ 123904 h 155766"/>
              <a:gd name="connsiteX2" fmla="*/ 136679 w 209718"/>
              <a:gd name="connsiteY2" fmla="*/ 108029 h 155766"/>
              <a:gd name="connsiteX3" fmla="*/ 209704 w 209718"/>
              <a:gd name="connsiteY3" fmla="*/ 155654 h 155766"/>
              <a:gd name="connsiteX4" fmla="*/ 130329 w 209718"/>
              <a:gd name="connsiteY4" fmla="*/ 92154 h 155766"/>
              <a:gd name="connsiteX5" fmla="*/ 123979 w 209718"/>
              <a:gd name="connsiteY5" fmla="*/ 12779 h 155766"/>
              <a:gd name="connsiteX6" fmla="*/ 117629 w 209718"/>
              <a:gd name="connsiteY6" fmla="*/ 123904 h 155766"/>
              <a:gd name="connsiteX7" fmla="*/ 79529 w 209718"/>
              <a:gd name="connsiteY7" fmla="*/ 104854 h 155766"/>
              <a:gd name="connsiteX8" fmla="*/ 154 w 209718"/>
              <a:gd name="connsiteY8" fmla="*/ 79 h 155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718" h="155766">
                <a:moveTo>
                  <a:pt x="154" y="79"/>
                </a:moveTo>
                <a:cubicBezTo>
                  <a:pt x="3858" y="3254"/>
                  <a:pt x="79000" y="105912"/>
                  <a:pt x="101754" y="123904"/>
                </a:cubicBezTo>
                <a:cubicBezTo>
                  <a:pt x="124508" y="141896"/>
                  <a:pt x="118687" y="102737"/>
                  <a:pt x="136679" y="108029"/>
                </a:cubicBezTo>
                <a:cubicBezTo>
                  <a:pt x="154671" y="113321"/>
                  <a:pt x="210762" y="158300"/>
                  <a:pt x="209704" y="155654"/>
                </a:cubicBezTo>
                <a:cubicBezTo>
                  <a:pt x="208646" y="153008"/>
                  <a:pt x="144616" y="115966"/>
                  <a:pt x="130329" y="92154"/>
                </a:cubicBezTo>
                <a:cubicBezTo>
                  <a:pt x="116042" y="68342"/>
                  <a:pt x="126096" y="7487"/>
                  <a:pt x="123979" y="12779"/>
                </a:cubicBezTo>
                <a:cubicBezTo>
                  <a:pt x="121862" y="18071"/>
                  <a:pt x="125037" y="108558"/>
                  <a:pt x="117629" y="123904"/>
                </a:cubicBezTo>
                <a:cubicBezTo>
                  <a:pt x="110221" y="139250"/>
                  <a:pt x="98579" y="120200"/>
                  <a:pt x="79529" y="104854"/>
                </a:cubicBezTo>
                <a:cubicBezTo>
                  <a:pt x="60479" y="89508"/>
                  <a:pt x="-3550" y="-3096"/>
                  <a:pt x="154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D831D08C-ECCA-D788-0223-533FE026762E}"/>
              </a:ext>
            </a:extLst>
          </p:cNvPr>
          <p:cNvSpPr/>
          <p:nvPr/>
        </p:nvSpPr>
        <p:spPr>
          <a:xfrm>
            <a:off x="4653771" y="4864093"/>
            <a:ext cx="54844" cy="79390"/>
          </a:xfrm>
          <a:custGeom>
            <a:avLst/>
            <a:gdLst>
              <a:gd name="connsiteX0" fmla="*/ 54754 w 54844"/>
              <a:gd name="connsiteY0" fmla="*/ 7 h 79390"/>
              <a:gd name="connsiteX1" fmla="*/ 13479 w 54844"/>
              <a:gd name="connsiteY1" fmla="*/ 41282 h 79390"/>
              <a:gd name="connsiteX2" fmla="*/ 7129 w 54844"/>
              <a:gd name="connsiteY2" fmla="*/ 79382 h 79390"/>
              <a:gd name="connsiteX3" fmla="*/ 779 w 54844"/>
              <a:gd name="connsiteY3" fmla="*/ 38107 h 79390"/>
              <a:gd name="connsiteX4" fmla="*/ 54754 w 54844"/>
              <a:gd name="connsiteY4" fmla="*/ 7 h 7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44" h="79390">
                <a:moveTo>
                  <a:pt x="54754" y="7"/>
                </a:moveTo>
                <a:cubicBezTo>
                  <a:pt x="56871" y="536"/>
                  <a:pt x="21416" y="28053"/>
                  <a:pt x="13479" y="41282"/>
                </a:cubicBezTo>
                <a:cubicBezTo>
                  <a:pt x="5542" y="54511"/>
                  <a:pt x="9246" y="79911"/>
                  <a:pt x="7129" y="79382"/>
                </a:cubicBezTo>
                <a:cubicBezTo>
                  <a:pt x="5012" y="78853"/>
                  <a:pt x="-2396" y="49749"/>
                  <a:pt x="779" y="38107"/>
                </a:cubicBezTo>
                <a:cubicBezTo>
                  <a:pt x="3954" y="26465"/>
                  <a:pt x="52637" y="-522"/>
                  <a:pt x="54754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A117ECBB-4FD1-C811-F6FF-39CC24FDE14A}"/>
              </a:ext>
            </a:extLst>
          </p:cNvPr>
          <p:cNvSpPr/>
          <p:nvPr/>
        </p:nvSpPr>
        <p:spPr>
          <a:xfrm>
            <a:off x="4501650" y="4452794"/>
            <a:ext cx="143847" cy="431237"/>
          </a:xfrm>
          <a:custGeom>
            <a:avLst/>
            <a:gdLst>
              <a:gd name="connsiteX0" fmla="*/ 143375 w 143847"/>
              <a:gd name="connsiteY0" fmla="*/ 1731 h 431237"/>
              <a:gd name="connsiteX1" fmla="*/ 16375 w 143847"/>
              <a:gd name="connsiteY1" fmla="*/ 347806 h 431237"/>
              <a:gd name="connsiteX2" fmla="*/ 3675 w 143847"/>
              <a:gd name="connsiteY2" fmla="*/ 427181 h 431237"/>
              <a:gd name="connsiteX3" fmla="*/ 35425 w 143847"/>
              <a:gd name="connsiteY3" fmla="*/ 262081 h 431237"/>
              <a:gd name="connsiteX4" fmla="*/ 70350 w 143847"/>
              <a:gd name="connsiteY4" fmla="*/ 103331 h 431237"/>
              <a:gd name="connsiteX5" fmla="*/ 60825 w 143847"/>
              <a:gd name="connsiteY5" fmla="*/ 208106 h 431237"/>
              <a:gd name="connsiteX6" fmla="*/ 143375 w 143847"/>
              <a:gd name="connsiteY6" fmla="*/ 1731 h 43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847" h="431237">
                <a:moveTo>
                  <a:pt x="143375" y="1731"/>
                </a:moveTo>
                <a:cubicBezTo>
                  <a:pt x="135967" y="25014"/>
                  <a:pt x="39658" y="276898"/>
                  <a:pt x="16375" y="347806"/>
                </a:cubicBezTo>
                <a:cubicBezTo>
                  <a:pt x="-6908" y="418714"/>
                  <a:pt x="500" y="441468"/>
                  <a:pt x="3675" y="427181"/>
                </a:cubicBezTo>
                <a:cubicBezTo>
                  <a:pt x="6850" y="412894"/>
                  <a:pt x="24313" y="316056"/>
                  <a:pt x="35425" y="262081"/>
                </a:cubicBezTo>
                <a:cubicBezTo>
                  <a:pt x="46537" y="208106"/>
                  <a:pt x="66117" y="112327"/>
                  <a:pt x="70350" y="103331"/>
                </a:cubicBezTo>
                <a:cubicBezTo>
                  <a:pt x="74583" y="94335"/>
                  <a:pt x="52888" y="218689"/>
                  <a:pt x="60825" y="208106"/>
                </a:cubicBezTo>
                <a:cubicBezTo>
                  <a:pt x="68762" y="197523"/>
                  <a:pt x="150783" y="-21552"/>
                  <a:pt x="143375" y="1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9918765E-EF89-9D72-2D9F-DB8E86C29AEB}"/>
              </a:ext>
            </a:extLst>
          </p:cNvPr>
          <p:cNvSpPr/>
          <p:nvPr/>
        </p:nvSpPr>
        <p:spPr>
          <a:xfrm>
            <a:off x="5917494" y="5310841"/>
            <a:ext cx="169185" cy="490906"/>
          </a:xfrm>
          <a:custGeom>
            <a:avLst/>
            <a:gdLst>
              <a:gd name="connsiteX0" fmla="*/ 168981 w 169185"/>
              <a:gd name="connsiteY0" fmla="*/ 934 h 490906"/>
              <a:gd name="connsiteX1" fmla="*/ 124531 w 169185"/>
              <a:gd name="connsiteY1" fmla="*/ 296209 h 490906"/>
              <a:gd name="connsiteX2" fmla="*/ 124531 w 169185"/>
              <a:gd name="connsiteY2" fmla="*/ 232709 h 490906"/>
              <a:gd name="connsiteX3" fmla="*/ 105481 w 169185"/>
              <a:gd name="connsiteY3" fmla="*/ 385109 h 490906"/>
              <a:gd name="connsiteX4" fmla="*/ 706 w 169185"/>
              <a:gd name="connsiteY4" fmla="*/ 489884 h 490906"/>
              <a:gd name="connsiteX5" fmla="*/ 61031 w 169185"/>
              <a:gd name="connsiteY5" fmla="*/ 426384 h 490906"/>
              <a:gd name="connsiteX6" fmla="*/ 89606 w 169185"/>
              <a:gd name="connsiteY6" fmla="*/ 239059 h 490906"/>
              <a:gd name="connsiteX7" fmla="*/ 108656 w 169185"/>
              <a:gd name="connsiteY7" fmla="*/ 318434 h 490906"/>
              <a:gd name="connsiteX8" fmla="*/ 118181 w 169185"/>
              <a:gd name="connsiteY8" fmla="*/ 96184 h 490906"/>
              <a:gd name="connsiteX9" fmla="*/ 140406 w 169185"/>
              <a:gd name="connsiteY9" fmla="*/ 197784 h 490906"/>
              <a:gd name="connsiteX10" fmla="*/ 168981 w 169185"/>
              <a:gd name="connsiteY10" fmla="*/ 934 h 49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185" h="490906">
                <a:moveTo>
                  <a:pt x="168981" y="934"/>
                </a:moveTo>
                <a:cubicBezTo>
                  <a:pt x="166335" y="17338"/>
                  <a:pt x="131939" y="257580"/>
                  <a:pt x="124531" y="296209"/>
                </a:cubicBezTo>
                <a:cubicBezTo>
                  <a:pt x="117123" y="334838"/>
                  <a:pt x="127706" y="217892"/>
                  <a:pt x="124531" y="232709"/>
                </a:cubicBezTo>
                <a:cubicBezTo>
                  <a:pt x="121356" y="247526"/>
                  <a:pt x="126118" y="342247"/>
                  <a:pt x="105481" y="385109"/>
                </a:cubicBezTo>
                <a:cubicBezTo>
                  <a:pt x="84844" y="427971"/>
                  <a:pt x="8114" y="483005"/>
                  <a:pt x="706" y="489884"/>
                </a:cubicBezTo>
                <a:cubicBezTo>
                  <a:pt x="-6702" y="496763"/>
                  <a:pt x="46214" y="468188"/>
                  <a:pt x="61031" y="426384"/>
                </a:cubicBezTo>
                <a:cubicBezTo>
                  <a:pt x="75848" y="384580"/>
                  <a:pt x="81668" y="257051"/>
                  <a:pt x="89606" y="239059"/>
                </a:cubicBezTo>
                <a:cubicBezTo>
                  <a:pt x="97543" y="221067"/>
                  <a:pt x="103894" y="342246"/>
                  <a:pt x="108656" y="318434"/>
                </a:cubicBezTo>
                <a:cubicBezTo>
                  <a:pt x="113418" y="294622"/>
                  <a:pt x="112889" y="116292"/>
                  <a:pt x="118181" y="96184"/>
                </a:cubicBezTo>
                <a:cubicBezTo>
                  <a:pt x="123473" y="76076"/>
                  <a:pt x="132998" y="206251"/>
                  <a:pt x="140406" y="197784"/>
                </a:cubicBezTo>
                <a:cubicBezTo>
                  <a:pt x="147814" y="189317"/>
                  <a:pt x="171627" y="-15470"/>
                  <a:pt x="168981" y="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44F473FA-09AA-9A34-5915-67324B6A5239}"/>
              </a:ext>
            </a:extLst>
          </p:cNvPr>
          <p:cNvSpPr/>
          <p:nvPr/>
        </p:nvSpPr>
        <p:spPr>
          <a:xfrm>
            <a:off x="6022947" y="5432188"/>
            <a:ext cx="86144" cy="238362"/>
          </a:xfrm>
          <a:custGeom>
            <a:avLst/>
            <a:gdLst>
              <a:gd name="connsiteX0" fmla="*/ 25428 w 86144"/>
              <a:gd name="connsiteY0" fmla="*/ 237 h 238362"/>
              <a:gd name="connsiteX1" fmla="*/ 66703 w 86144"/>
              <a:gd name="connsiteY1" fmla="*/ 127237 h 238362"/>
              <a:gd name="connsiteX2" fmla="*/ 63528 w 86144"/>
              <a:gd name="connsiteY2" fmla="*/ 181212 h 238362"/>
              <a:gd name="connsiteX3" fmla="*/ 38128 w 86144"/>
              <a:gd name="connsiteY3" fmla="*/ 209787 h 238362"/>
              <a:gd name="connsiteX4" fmla="*/ 28 w 86144"/>
              <a:gd name="connsiteY4" fmla="*/ 238362 h 238362"/>
              <a:gd name="connsiteX5" fmla="*/ 44478 w 86144"/>
              <a:gd name="connsiteY5" fmla="*/ 209787 h 238362"/>
              <a:gd name="connsiteX6" fmla="*/ 85753 w 86144"/>
              <a:gd name="connsiteY6" fmla="*/ 162162 h 238362"/>
              <a:gd name="connsiteX7" fmla="*/ 25428 w 86144"/>
              <a:gd name="connsiteY7" fmla="*/ 237 h 23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144" h="238362">
                <a:moveTo>
                  <a:pt x="25428" y="237"/>
                </a:moveTo>
                <a:cubicBezTo>
                  <a:pt x="22253" y="-5584"/>
                  <a:pt x="60353" y="97075"/>
                  <a:pt x="66703" y="127237"/>
                </a:cubicBezTo>
                <a:cubicBezTo>
                  <a:pt x="73053" y="157399"/>
                  <a:pt x="68290" y="167454"/>
                  <a:pt x="63528" y="181212"/>
                </a:cubicBezTo>
                <a:cubicBezTo>
                  <a:pt x="58766" y="194970"/>
                  <a:pt x="48711" y="200262"/>
                  <a:pt x="38128" y="209787"/>
                </a:cubicBezTo>
                <a:cubicBezTo>
                  <a:pt x="27545" y="219312"/>
                  <a:pt x="-1030" y="238362"/>
                  <a:pt x="28" y="238362"/>
                </a:cubicBezTo>
                <a:cubicBezTo>
                  <a:pt x="1086" y="238362"/>
                  <a:pt x="30191" y="222487"/>
                  <a:pt x="44478" y="209787"/>
                </a:cubicBezTo>
                <a:cubicBezTo>
                  <a:pt x="58766" y="197087"/>
                  <a:pt x="89986" y="197087"/>
                  <a:pt x="85753" y="162162"/>
                </a:cubicBezTo>
                <a:cubicBezTo>
                  <a:pt x="81520" y="127237"/>
                  <a:pt x="28603" y="6058"/>
                  <a:pt x="25428" y="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25D1A196-AAAE-5205-BFA9-F5CCFFAFA97A}"/>
              </a:ext>
            </a:extLst>
          </p:cNvPr>
          <p:cNvSpPr/>
          <p:nvPr/>
        </p:nvSpPr>
        <p:spPr>
          <a:xfrm>
            <a:off x="4708472" y="5641242"/>
            <a:ext cx="229705" cy="360276"/>
          </a:xfrm>
          <a:custGeom>
            <a:avLst/>
            <a:gdLst>
              <a:gd name="connsiteX0" fmla="*/ 3228 w 229705"/>
              <a:gd name="connsiteY0" fmla="*/ 733 h 360276"/>
              <a:gd name="connsiteX1" fmla="*/ 139753 w 229705"/>
              <a:gd name="connsiteY1" fmla="*/ 200758 h 360276"/>
              <a:gd name="connsiteX2" fmla="*/ 69903 w 229705"/>
              <a:gd name="connsiteY2" fmla="*/ 146783 h 360276"/>
              <a:gd name="connsiteX3" fmla="*/ 225478 w 229705"/>
              <a:gd name="connsiteY3" fmla="*/ 356333 h 360276"/>
              <a:gd name="connsiteX4" fmla="*/ 177853 w 229705"/>
              <a:gd name="connsiteY4" fmla="*/ 273783 h 360276"/>
              <a:gd name="connsiteX5" fmla="*/ 95303 w 229705"/>
              <a:gd name="connsiteY5" fmla="*/ 149958 h 360276"/>
              <a:gd name="connsiteX6" fmla="*/ 73078 w 229705"/>
              <a:gd name="connsiteY6" fmla="*/ 130908 h 360276"/>
              <a:gd name="connsiteX7" fmla="*/ 53 w 229705"/>
              <a:gd name="connsiteY7" fmla="*/ 99158 h 360276"/>
              <a:gd name="connsiteX8" fmla="*/ 60378 w 229705"/>
              <a:gd name="connsiteY8" fmla="*/ 130908 h 360276"/>
              <a:gd name="connsiteX9" fmla="*/ 3228 w 229705"/>
              <a:gd name="connsiteY9" fmla="*/ 733 h 36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9705" h="360276">
                <a:moveTo>
                  <a:pt x="3228" y="733"/>
                </a:moveTo>
                <a:cubicBezTo>
                  <a:pt x="16457" y="12375"/>
                  <a:pt x="128641" y="176416"/>
                  <a:pt x="139753" y="200758"/>
                </a:cubicBezTo>
                <a:cubicBezTo>
                  <a:pt x="150865" y="225100"/>
                  <a:pt x="55616" y="120854"/>
                  <a:pt x="69903" y="146783"/>
                </a:cubicBezTo>
                <a:cubicBezTo>
                  <a:pt x="84190" y="172712"/>
                  <a:pt x="207486" y="335166"/>
                  <a:pt x="225478" y="356333"/>
                </a:cubicBezTo>
                <a:cubicBezTo>
                  <a:pt x="243470" y="377500"/>
                  <a:pt x="199549" y="308179"/>
                  <a:pt x="177853" y="273783"/>
                </a:cubicBezTo>
                <a:cubicBezTo>
                  <a:pt x="156157" y="239387"/>
                  <a:pt x="112765" y="173770"/>
                  <a:pt x="95303" y="149958"/>
                </a:cubicBezTo>
                <a:cubicBezTo>
                  <a:pt x="77841" y="126146"/>
                  <a:pt x="88953" y="139375"/>
                  <a:pt x="73078" y="130908"/>
                </a:cubicBezTo>
                <a:cubicBezTo>
                  <a:pt x="57203" y="122441"/>
                  <a:pt x="2170" y="99158"/>
                  <a:pt x="53" y="99158"/>
                </a:cubicBezTo>
                <a:cubicBezTo>
                  <a:pt x="-2064" y="99158"/>
                  <a:pt x="58791" y="142020"/>
                  <a:pt x="60378" y="130908"/>
                </a:cubicBezTo>
                <a:cubicBezTo>
                  <a:pt x="61965" y="119796"/>
                  <a:pt x="-10001" y="-10909"/>
                  <a:pt x="3228" y="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BAC78419-2A22-4734-1866-EFD80A137EE9}"/>
              </a:ext>
            </a:extLst>
          </p:cNvPr>
          <p:cNvSpPr/>
          <p:nvPr/>
        </p:nvSpPr>
        <p:spPr>
          <a:xfrm>
            <a:off x="5060177" y="5838816"/>
            <a:ext cx="576146" cy="274361"/>
          </a:xfrm>
          <a:custGeom>
            <a:avLst/>
            <a:gdLst>
              <a:gd name="connsiteX0" fmla="*/ 575448 w 576146"/>
              <a:gd name="connsiteY0" fmla="*/ 9 h 274361"/>
              <a:gd name="connsiteX1" fmla="*/ 378598 w 576146"/>
              <a:gd name="connsiteY1" fmla="*/ 231784 h 274361"/>
              <a:gd name="connsiteX2" fmla="*/ 302398 w 576146"/>
              <a:gd name="connsiteY2" fmla="*/ 254009 h 274361"/>
              <a:gd name="connsiteX3" fmla="*/ 400823 w 576146"/>
              <a:gd name="connsiteY3" fmla="*/ 250834 h 274361"/>
              <a:gd name="connsiteX4" fmla="*/ 254773 w 576146"/>
              <a:gd name="connsiteY4" fmla="*/ 273059 h 274361"/>
              <a:gd name="connsiteX5" fmla="*/ 773 w 576146"/>
              <a:gd name="connsiteY5" fmla="*/ 206384 h 274361"/>
              <a:gd name="connsiteX6" fmla="*/ 343673 w 576146"/>
              <a:gd name="connsiteY6" fmla="*/ 250834 h 274361"/>
              <a:gd name="connsiteX7" fmla="*/ 296048 w 576146"/>
              <a:gd name="connsiteY7" fmla="*/ 244484 h 274361"/>
              <a:gd name="connsiteX8" fmla="*/ 407173 w 576146"/>
              <a:gd name="connsiteY8" fmla="*/ 139709 h 274361"/>
              <a:gd name="connsiteX9" fmla="*/ 302398 w 576146"/>
              <a:gd name="connsiteY9" fmla="*/ 241309 h 274361"/>
              <a:gd name="connsiteX10" fmla="*/ 575448 w 576146"/>
              <a:gd name="connsiteY10" fmla="*/ 9 h 2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146" h="274361">
                <a:moveTo>
                  <a:pt x="575448" y="9"/>
                </a:moveTo>
                <a:cubicBezTo>
                  <a:pt x="588148" y="-1578"/>
                  <a:pt x="424106" y="189451"/>
                  <a:pt x="378598" y="231784"/>
                </a:cubicBezTo>
                <a:cubicBezTo>
                  <a:pt x="333090" y="274117"/>
                  <a:pt x="298694" y="250834"/>
                  <a:pt x="302398" y="254009"/>
                </a:cubicBezTo>
                <a:cubicBezTo>
                  <a:pt x="306102" y="257184"/>
                  <a:pt x="408761" y="247659"/>
                  <a:pt x="400823" y="250834"/>
                </a:cubicBezTo>
                <a:cubicBezTo>
                  <a:pt x="392885" y="254009"/>
                  <a:pt x="321448" y="280467"/>
                  <a:pt x="254773" y="273059"/>
                </a:cubicBezTo>
                <a:cubicBezTo>
                  <a:pt x="188098" y="265651"/>
                  <a:pt x="-14044" y="210088"/>
                  <a:pt x="773" y="206384"/>
                </a:cubicBezTo>
                <a:cubicBezTo>
                  <a:pt x="15590" y="202680"/>
                  <a:pt x="294460" y="244484"/>
                  <a:pt x="343673" y="250834"/>
                </a:cubicBezTo>
                <a:cubicBezTo>
                  <a:pt x="392886" y="257184"/>
                  <a:pt x="285465" y="263005"/>
                  <a:pt x="296048" y="244484"/>
                </a:cubicBezTo>
                <a:cubicBezTo>
                  <a:pt x="306631" y="225963"/>
                  <a:pt x="406115" y="140238"/>
                  <a:pt x="407173" y="139709"/>
                </a:cubicBezTo>
                <a:cubicBezTo>
                  <a:pt x="408231" y="139180"/>
                  <a:pt x="269060" y="269884"/>
                  <a:pt x="302398" y="241309"/>
                </a:cubicBezTo>
                <a:cubicBezTo>
                  <a:pt x="335735" y="212734"/>
                  <a:pt x="562748" y="1596"/>
                  <a:pt x="575448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05C6202D-E1CA-0B85-595A-826D144CE05B}"/>
              </a:ext>
            </a:extLst>
          </p:cNvPr>
          <p:cNvSpPr/>
          <p:nvPr/>
        </p:nvSpPr>
        <p:spPr>
          <a:xfrm>
            <a:off x="4355064" y="5319693"/>
            <a:ext cx="81998" cy="604810"/>
          </a:xfrm>
          <a:custGeom>
            <a:avLst/>
            <a:gdLst>
              <a:gd name="connsiteX0" fmla="*/ 77236 w 81998"/>
              <a:gd name="connsiteY0" fmla="*/ 1607 h 604810"/>
              <a:gd name="connsiteX1" fmla="*/ 80411 w 81998"/>
              <a:gd name="connsiteY1" fmla="*/ 436582 h 604810"/>
              <a:gd name="connsiteX2" fmla="*/ 70886 w 81998"/>
              <a:gd name="connsiteY2" fmla="*/ 303232 h 604810"/>
              <a:gd name="connsiteX3" fmla="*/ 77236 w 81998"/>
              <a:gd name="connsiteY3" fmla="*/ 598507 h 604810"/>
              <a:gd name="connsiteX4" fmla="*/ 61361 w 81998"/>
              <a:gd name="connsiteY4" fmla="*/ 484207 h 604810"/>
              <a:gd name="connsiteX5" fmla="*/ 1036 w 81998"/>
              <a:gd name="connsiteY5" fmla="*/ 239732 h 604810"/>
              <a:gd name="connsiteX6" fmla="*/ 26436 w 81998"/>
              <a:gd name="connsiteY6" fmla="*/ 363557 h 604810"/>
              <a:gd name="connsiteX7" fmla="*/ 67711 w 81998"/>
              <a:gd name="connsiteY7" fmla="*/ 169882 h 604810"/>
              <a:gd name="connsiteX8" fmla="*/ 35961 w 81998"/>
              <a:gd name="connsiteY8" fmla="*/ 284182 h 604810"/>
              <a:gd name="connsiteX9" fmla="*/ 77236 w 81998"/>
              <a:gd name="connsiteY9" fmla="*/ 1607 h 60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998" h="604810">
                <a:moveTo>
                  <a:pt x="77236" y="1607"/>
                </a:moveTo>
                <a:cubicBezTo>
                  <a:pt x="84644" y="27007"/>
                  <a:pt x="81469" y="386311"/>
                  <a:pt x="80411" y="436582"/>
                </a:cubicBezTo>
                <a:cubicBezTo>
                  <a:pt x="79353" y="486853"/>
                  <a:pt x="71415" y="276245"/>
                  <a:pt x="70886" y="303232"/>
                </a:cubicBezTo>
                <a:cubicBezTo>
                  <a:pt x="70357" y="330219"/>
                  <a:pt x="78823" y="568345"/>
                  <a:pt x="77236" y="598507"/>
                </a:cubicBezTo>
                <a:cubicBezTo>
                  <a:pt x="75649" y="628669"/>
                  <a:pt x="74061" y="544003"/>
                  <a:pt x="61361" y="484207"/>
                </a:cubicBezTo>
                <a:cubicBezTo>
                  <a:pt x="48661" y="424411"/>
                  <a:pt x="6857" y="259840"/>
                  <a:pt x="1036" y="239732"/>
                </a:cubicBezTo>
                <a:cubicBezTo>
                  <a:pt x="-4785" y="219624"/>
                  <a:pt x="15323" y="375199"/>
                  <a:pt x="26436" y="363557"/>
                </a:cubicBezTo>
                <a:cubicBezTo>
                  <a:pt x="37548" y="351915"/>
                  <a:pt x="66124" y="183111"/>
                  <a:pt x="67711" y="169882"/>
                </a:cubicBezTo>
                <a:cubicBezTo>
                  <a:pt x="69298" y="156653"/>
                  <a:pt x="35961" y="308524"/>
                  <a:pt x="35961" y="284182"/>
                </a:cubicBezTo>
                <a:cubicBezTo>
                  <a:pt x="35961" y="259840"/>
                  <a:pt x="69828" y="-23793"/>
                  <a:pt x="77236" y="1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75D09EA3-BCAA-7621-8FA8-94ABE9917D48}"/>
              </a:ext>
            </a:extLst>
          </p:cNvPr>
          <p:cNvSpPr/>
          <p:nvPr/>
        </p:nvSpPr>
        <p:spPr>
          <a:xfrm>
            <a:off x="5171895" y="6242917"/>
            <a:ext cx="402303" cy="494435"/>
          </a:xfrm>
          <a:custGeom>
            <a:avLst/>
            <a:gdLst>
              <a:gd name="connsiteX0" fmla="*/ 397055 w 402303"/>
              <a:gd name="connsiteY0" fmla="*/ 8658 h 494435"/>
              <a:gd name="connsiteX1" fmla="*/ 257355 w 402303"/>
              <a:gd name="connsiteY1" fmla="*/ 218208 h 494435"/>
              <a:gd name="connsiteX2" fmla="*/ 285930 w 402303"/>
              <a:gd name="connsiteY2" fmla="*/ 199158 h 494435"/>
              <a:gd name="connsiteX3" fmla="*/ 219255 w 402303"/>
              <a:gd name="connsiteY3" fmla="*/ 300758 h 494435"/>
              <a:gd name="connsiteX4" fmla="*/ 124005 w 402303"/>
              <a:gd name="connsiteY4" fmla="*/ 389658 h 494435"/>
              <a:gd name="connsiteX5" fmla="*/ 180 w 402303"/>
              <a:gd name="connsiteY5" fmla="*/ 494433 h 494435"/>
              <a:gd name="connsiteX6" fmla="*/ 101780 w 402303"/>
              <a:gd name="connsiteY6" fmla="*/ 386483 h 494435"/>
              <a:gd name="connsiteX7" fmla="*/ 308155 w 402303"/>
              <a:gd name="connsiteY7" fmla="*/ 240433 h 494435"/>
              <a:gd name="connsiteX8" fmla="*/ 238305 w 402303"/>
              <a:gd name="connsiteY8" fmla="*/ 259483 h 494435"/>
              <a:gd name="connsiteX9" fmla="*/ 295455 w 402303"/>
              <a:gd name="connsiteY9" fmla="*/ 126133 h 494435"/>
              <a:gd name="connsiteX10" fmla="*/ 209730 w 402303"/>
              <a:gd name="connsiteY10" fmla="*/ 186458 h 494435"/>
              <a:gd name="connsiteX11" fmla="*/ 355780 w 402303"/>
              <a:gd name="connsiteY11" fmla="*/ 53108 h 494435"/>
              <a:gd name="connsiteX12" fmla="*/ 397055 w 402303"/>
              <a:gd name="connsiteY12" fmla="*/ 8658 h 49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2303" h="494435">
                <a:moveTo>
                  <a:pt x="397055" y="8658"/>
                </a:moveTo>
                <a:cubicBezTo>
                  <a:pt x="380651" y="36175"/>
                  <a:pt x="275876" y="186458"/>
                  <a:pt x="257355" y="218208"/>
                </a:cubicBezTo>
                <a:cubicBezTo>
                  <a:pt x="238834" y="249958"/>
                  <a:pt x="292280" y="185400"/>
                  <a:pt x="285930" y="199158"/>
                </a:cubicBezTo>
                <a:cubicBezTo>
                  <a:pt x="279580" y="212916"/>
                  <a:pt x="246242" y="269008"/>
                  <a:pt x="219255" y="300758"/>
                </a:cubicBezTo>
                <a:cubicBezTo>
                  <a:pt x="192268" y="332508"/>
                  <a:pt x="160517" y="357379"/>
                  <a:pt x="124005" y="389658"/>
                </a:cubicBezTo>
                <a:cubicBezTo>
                  <a:pt x="87493" y="421937"/>
                  <a:pt x="3884" y="494962"/>
                  <a:pt x="180" y="494433"/>
                </a:cubicBezTo>
                <a:cubicBezTo>
                  <a:pt x="-3524" y="493904"/>
                  <a:pt x="50451" y="428816"/>
                  <a:pt x="101780" y="386483"/>
                </a:cubicBezTo>
                <a:cubicBezTo>
                  <a:pt x="153109" y="344150"/>
                  <a:pt x="285401" y="261600"/>
                  <a:pt x="308155" y="240433"/>
                </a:cubicBezTo>
                <a:cubicBezTo>
                  <a:pt x="330909" y="219266"/>
                  <a:pt x="240422" y="278533"/>
                  <a:pt x="238305" y="259483"/>
                </a:cubicBezTo>
                <a:cubicBezTo>
                  <a:pt x="236188" y="240433"/>
                  <a:pt x="300217" y="138304"/>
                  <a:pt x="295455" y="126133"/>
                </a:cubicBezTo>
                <a:cubicBezTo>
                  <a:pt x="290693" y="113962"/>
                  <a:pt x="199676" y="198629"/>
                  <a:pt x="209730" y="186458"/>
                </a:cubicBezTo>
                <a:cubicBezTo>
                  <a:pt x="219784" y="174287"/>
                  <a:pt x="322442" y="80625"/>
                  <a:pt x="355780" y="53108"/>
                </a:cubicBezTo>
                <a:cubicBezTo>
                  <a:pt x="389118" y="25591"/>
                  <a:pt x="413459" y="-18859"/>
                  <a:pt x="397055" y="8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50AB0E3C-2058-0751-0CFF-D027E11A6392}"/>
              </a:ext>
            </a:extLst>
          </p:cNvPr>
          <p:cNvSpPr/>
          <p:nvPr/>
        </p:nvSpPr>
        <p:spPr>
          <a:xfrm>
            <a:off x="4507195" y="5670353"/>
            <a:ext cx="346032" cy="535919"/>
          </a:xfrm>
          <a:custGeom>
            <a:avLst/>
            <a:gdLst>
              <a:gd name="connsiteX0" fmla="*/ 52105 w 346032"/>
              <a:gd name="connsiteY0" fmla="*/ 197 h 535919"/>
              <a:gd name="connsiteX1" fmla="*/ 26705 w 346032"/>
              <a:gd name="connsiteY1" fmla="*/ 130372 h 535919"/>
              <a:gd name="connsiteX2" fmla="*/ 147355 w 346032"/>
              <a:gd name="connsiteY2" fmla="*/ 295472 h 535919"/>
              <a:gd name="connsiteX3" fmla="*/ 67980 w 346032"/>
              <a:gd name="connsiteY3" fmla="*/ 254197 h 535919"/>
              <a:gd name="connsiteX4" fmla="*/ 344205 w 346032"/>
              <a:gd name="connsiteY4" fmla="*/ 533597 h 535919"/>
              <a:gd name="connsiteX5" fmla="*/ 179105 w 346032"/>
              <a:gd name="connsiteY5" fmla="*/ 378022 h 535919"/>
              <a:gd name="connsiteX6" fmla="*/ 4480 w 346032"/>
              <a:gd name="connsiteY6" fmla="*/ 209747 h 535919"/>
              <a:gd name="connsiteX7" fmla="*/ 48930 w 346032"/>
              <a:gd name="connsiteY7" fmla="*/ 200222 h 535919"/>
              <a:gd name="connsiteX8" fmla="*/ 17180 w 346032"/>
              <a:gd name="connsiteY8" fmla="*/ 136722 h 535919"/>
              <a:gd name="connsiteX9" fmla="*/ 10830 w 346032"/>
              <a:gd name="connsiteY9" fmla="*/ 101797 h 535919"/>
              <a:gd name="connsiteX10" fmla="*/ 52105 w 346032"/>
              <a:gd name="connsiteY10" fmla="*/ 197 h 535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6032" h="535919">
                <a:moveTo>
                  <a:pt x="52105" y="197"/>
                </a:moveTo>
                <a:cubicBezTo>
                  <a:pt x="54751" y="4959"/>
                  <a:pt x="10830" y="81160"/>
                  <a:pt x="26705" y="130372"/>
                </a:cubicBezTo>
                <a:cubicBezTo>
                  <a:pt x="42580" y="179584"/>
                  <a:pt x="140476" y="274835"/>
                  <a:pt x="147355" y="295472"/>
                </a:cubicBezTo>
                <a:cubicBezTo>
                  <a:pt x="154234" y="316109"/>
                  <a:pt x="35172" y="214509"/>
                  <a:pt x="67980" y="254197"/>
                </a:cubicBezTo>
                <a:cubicBezTo>
                  <a:pt x="100788" y="293885"/>
                  <a:pt x="325684" y="512960"/>
                  <a:pt x="344205" y="533597"/>
                </a:cubicBezTo>
                <a:cubicBezTo>
                  <a:pt x="362726" y="554234"/>
                  <a:pt x="235726" y="431997"/>
                  <a:pt x="179105" y="378022"/>
                </a:cubicBezTo>
                <a:cubicBezTo>
                  <a:pt x="122484" y="324047"/>
                  <a:pt x="26176" y="239380"/>
                  <a:pt x="4480" y="209747"/>
                </a:cubicBezTo>
                <a:cubicBezTo>
                  <a:pt x="-17216" y="180114"/>
                  <a:pt x="46813" y="212393"/>
                  <a:pt x="48930" y="200222"/>
                </a:cubicBezTo>
                <a:cubicBezTo>
                  <a:pt x="51047" y="188051"/>
                  <a:pt x="23530" y="153126"/>
                  <a:pt x="17180" y="136722"/>
                </a:cubicBezTo>
                <a:cubicBezTo>
                  <a:pt x="10830" y="120318"/>
                  <a:pt x="247" y="125609"/>
                  <a:pt x="10830" y="101797"/>
                </a:cubicBezTo>
                <a:cubicBezTo>
                  <a:pt x="21413" y="77985"/>
                  <a:pt x="49459" y="-4565"/>
                  <a:pt x="52105" y="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6E047F41-0E56-276E-BE25-098A0B1559E7}"/>
              </a:ext>
            </a:extLst>
          </p:cNvPr>
          <p:cNvSpPr/>
          <p:nvPr/>
        </p:nvSpPr>
        <p:spPr>
          <a:xfrm>
            <a:off x="4984602" y="6099039"/>
            <a:ext cx="538025" cy="150647"/>
          </a:xfrm>
          <a:custGeom>
            <a:avLst/>
            <a:gdLst>
              <a:gd name="connsiteX0" fmla="*/ 148 w 538025"/>
              <a:gd name="connsiteY0" fmla="*/ 136 h 150647"/>
              <a:gd name="connsiteX1" fmla="*/ 387498 w 538025"/>
              <a:gd name="connsiteY1" fmla="*/ 133486 h 150647"/>
              <a:gd name="connsiteX2" fmla="*/ 184298 w 538025"/>
              <a:gd name="connsiteY2" fmla="*/ 146186 h 150647"/>
              <a:gd name="connsiteX3" fmla="*/ 536723 w 538025"/>
              <a:gd name="connsiteY3" fmla="*/ 108086 h 150647"/>
              <a:gd name="connsiteX4" fmla="*/ 301773 w 538025"/>
              <a:gd name="connsiteY4" fmla="*/ 136661 h 150647"/>
              <a:gd name="connsiteX5" fmla="*/ 250973 w 538025"/>
              <a:gd name="connsiteY5" fmla="*/ 123961 h 150647"/>
              <a:gd name="connsiteX6" fmla="*/ 339873 w 538025"/>
              <a:gd name="connsiteY6" fmla="*/ 108086 h 150647"/>
              <a:gd name="connsiteX7" fmla="*/ 148 w 538025"/>
              <a:gd name="connsiteY7" fmla="*/ 136 h 15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025" h="150647">
                <a:moveTo>
                  <a:pt x="148" y="136"/>
                </a:moveTo>
                <a:cubicBezTo>
                  <a:pt x="8085" y="4369"/>
                  <a:pt x="356806" y="109144"/>
                  <a:pt x="387498" y="133486"/>
                </a:cubicBezTo>
                <a:cubicBezTo>
                  <a:pt x="418190" y="157828"/>
                  <a:pt x="159427" y="150419"/>
                  <a:pt x="184298" y="146186"/>
                </a:cubicBezTo>
                <a:cubicBezTo>
                  <a:pt x="209169" y="141953"/>
                  <a:pt x="517144" y="109673"/>
                  <a:pt x="536723" y="108086"/>
                </a:cubicBezTo>
                <a:cubicBezTo>
                  <a:pt x="556302" y="106499"/>
                  <a:pt x="349398" y="134015"/>
                  <a:pt x="301773" y="136661"/>
                </a:cubicBezTo>
                <a:cubicBezTo>
                  <a:pt x="254148" y="139307"/>
                  <a:pt x="244623" y="128723"/>
                  <a:pt x="250973" y="123961"/>
                </a:cubicBezTo>
                <a:cubicBezTo>
                  <a:pt x="257323" y="119199"/>
                  <a:pt x="375327" y="125019"/>
                  <a:pt x="339873" y="108086"/>
                </a:cubicBezTo>
                <a:cubicBezTo>
                  <a:pt x="304419" y="91153"/>
                  <a:pt x="-7789" y="-4097"/>
                  <a:pt x="148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AE54152A-B745-4C11-459F-1CEE7862AA3C}"/>
              </a:ext>
            </a:extLst>
          </p:cNvPr>
          <p:cNvSpPr/>
          <p:nvPr/>
        </p:nvSpPr>
        <p:spPr>
          <a:xfrm>
            <a:off x="5053064" y="6046533"/>
            <a:ext cx="166881" cy="138769"/>
          </a:xfrm>
          <a:custGeom>
            <a:avLst/>
            <a:gdLst>
              <a:gd name="connsiteX0" fmla="*/ 1536 w 166881"/>
              <a:gd name="connsiteY0" fmla="*/ 1842 h 138769"/>
              <a:gd name="connsiteX1" fmla="*/ 128536 w 166881"/>
              <a:gd name="connsiteY1" fmla="*/ 135192 h 138769"/>
              <a:gd name="connsiteX2" fmla="*/ 112661 w 166881"/>
              <a:gd name="connsiteY2" fmla="*/ 103442 h 138769"/>
              <a:gd name="connsiteX3" fmla="*/ 166636 w 166881"/>
              <a:gd name="connsiteY3" fmla="*/ 135192 h 138769"/>
              <a:gd name="connsiteX4" fmla="*/ 87261 w 166881"/>
              <a:gd name="connsiteY4" fmla="*/ 81217 h 138769"/>
              <a:gd name="connsiteX5" fmla="*/ 163461 w 166881"/>
              <a:gd name="connsiteY5" fmla="*/ 122492 h 138769"/>
              <a:gd name="connsiteX6" fmla="*/ 65036 w 166881"/>
              <a:gd name="connsiteY6" fmla="*/ 62167 h 138769"/>
              <a:gd name="connsiteX7" fmla="*/ 1536 w 166881"/>
              <a:gd name="connsiteY7" fmla="*/ 1842 h 13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881" h="138769">
                <a:moveTo>
                  <a:pt x="1536" y="1842"/>
                </a:moveTo>
                <a:cubicBezTo>
                  <a:pt x="12119" y="14013"/>
                  <a:pt x="110015" y="118259"/>
                  <a:pt x="128536" y="135192"/>
                </a:cubicBezTo>
                <a:cubicBezTo>
                  <a:pt x="147057" y="152125"/>
                  <a:pt x="106311" y="103442"/>
                  <a:pt x="112661" y="103442"/>
                </a:cubicBezTo>
                <a:cubicBezTo>
                  <a:pt x="119011" y="103442"/>
                  <a:pt x="170869" y="138896"/>
                  <a:pt x="166636" y="135192"/>
                </a:cubicBezTo>
                <a:cubicBezTo>
                  <a:pt x="162403" y="131488"/>
                  <a:pt x="87790" y="83334"/>
                  <a:pt x="87261" y="81217"/>
                </a:cubicBezTo>
                <a:cubicBezTo>
                  <a:pt x="86732" y="79100"/>
                  <a:pt x="167165" y="125667"/>
                  <a:pt x="163461" y="122492"/>
                </a:cubicBezTo>
                <a:cubicBezTo>
                  <a:pt x="159757" y="119317"/>
                  <a:pt x="92553" y="83334"/>
                  <a:pt x="65036" y="62167"/>
                </a:cubicBezTo>
                <a:cubicBezTo>
                  <a:pt x="37519" y="41000"/>
                  <a:pt x="-9047" y="-10329"/>
                  <a:pt x="1536" y="1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3963A1FA-898F-5EF3-6EF9-F4B09B2A711E}"/>
              </a:ext>
            </a:extLst>
          </p:cNvPr>
          <p:cNvSpPr/>
          <p:nvPr/>
        </p:nvSpPr>
        <p:spPr>
          <a:xfrm>
            <a:off x="5149850" y="6051550"/>
            <a:ext cx="419100" cy="128369"/>
          </a:xfrm>
          <a:custGeom>
            <a:avLst/>
            <a:gdLst>
              <a:gd name="connsiteX0" fmla="*/ 38100 w 419100"/>
              <a:gd name="connsiteY0" fmla="*/ 76200 h 128369"/>
              <a:gd name="connsiteX1" fmla="*/ 98425 w 419100"/>
              <a:gd name="connsiteY1" fmla="*/ 101600 h 128369"/>
              <a:gd name="connsiteX2" fmla="*/ 149225 w 419100"/>
              <a:gd name="connsiteY2" fmla="*/ 104775 h 128369"/>
              <a:gd name="connsiteX3" fmla="*/ 111125 w 419100"/>
              <a:gd name="connsiteY3" fmla="*/ 98425 h 128369"/>
              <a:gd name="connsiteX4" fmla="*/ 203200 w 419100"/>
              <a:gd name="connsiteY4" fmla="*/ 127000 h 128369"/>
              <a:gd name="connsiteX5" fmla="*/ 174625 w 419100"/>
              <a:gd name="connsiteY5" fmla="*/ 123825 h 128369"/>
              <a:gd name="connsiteX6" fmla="*/ 171450 w 419100"/>
              <a:gd name="connsiteY6" fmla="*/ 123825 h 128369"/>
              <a:gd name="connsiteX7" fmla="*/ 292100 w 419100"/>
              <a:gd name="connsiteY7" fmla="*/ 85725 h 128369"/>
              <a:gd name="connsiteX8" fmla="*/ 295275 w 419100"/>
              <a:gd name="connsiteY8" fmla="*/ 53975 h 128369"/>
              <a:gd name="connsiteX9" fmla="*/ 327025 w 419100"/>
              <a:gd name="connsiteY9" fmla="*/ 38100 h 128369"/>
              <a:gd name="connsiteX10" fmla="*/ 368300 w 419100"/>
              <a:gd name="connsiteY10" fmla="*/ 66675 h 128369"/>
              <a:gd name="connsiteX11" fmla="*/ 352425 w 419100"/>
              <a:gd name="connsiteY11" fmla="*/ 79375 h 128369"/>
              <a:gd name="connsiteX12" fmla="*/ 419100 w 419100"/>
              <a:gd name="connsiteY12" fmla="*/ 98425 h 128369"/>
              <a:gd name="connsiteX13" fmla="*/ 352425 w 419100"/>
              <a:gd name="connsiteY13" fmla="*/ 117475 h 128369"/>
              <a:gd name="connsiteX14" fmla="*/ 279400 w 419100"/>
              <a:gd name="connsiteY14" fmla="*/ 127000 h 128369"/>
              <a:gd name="connsiteX15" fmla="*/ 193675 w 419100"/>
              <a:gd name="connsiteY15" fmla="*/ 104775 h 128369"/>
              <a:gd name="connsiteX16" fmla="*/ 0 w 419100"/>
              <a:gd name="connsiteY16" fmla="*/ 0 h 128369"/>
              <a:gd name="connsiteX17" fmla="*/ 228600 w 419100"/>
              <a:gd name="connsiteY17" fmla="*/ 123825 h 128369"/>
              <a:gd name="connsiteX18" fmla="*/ 38100 w 419100"/>
              <a:gd name="connsiteY18" fmla="*/ 76200 h 128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9100" h="128369">
                <a:moveTo>
                  <a:pt x="38100" y="76200"/>
                </a:moveTo>
                <a:cubicBezTo>
                  <a:pt x="16404" y="72496"/>
                  <a:pt x="79904" y="96837"/>
                  <a:pt x="98425" y="101600"/>
                </a:cubicBezTo>
                <a:cubicBezTo>
                  <a:pt x="116946" y="106363"/>
                  <a:pt x="147108" y="105304"/>
                  <a:pt x="149225" y="104775"/>
                </a:cubicBezTo>
                <a:cubicBezTo>
                  <a:pt x="151342" y="104246"/>
                  <a:pt x="102129" y="94721"/>
                  <a:pt x="111125" y="98425"/>
                </a:cubicBezTo>
                <a:cubicBezTo>
                  <a:pt x="120121" y="102129"/>
                  <a:pt x="192617" y="122767"/>
                  <a:pt x="203200" y="127000"/>
                </a:cubicBezTo>
                <a:cubicBezTo>
                  <a:pt x="213783" y="131233"/>
                  <a:pt x="179917" y="124354"/>
                  <a:pt x="174625" y="123825"/>
                </a:cubicBezTo>
                <a:cubicBezTo>
                  <a:pt x="169333" y="123296"/>
                  <a:pt x="171450" y="123825"/>
                  <a:pt x="171450" y="123825"/>
                </a:cubicBezTo>
                <a:cubicBezTo>
                  <a:pt x="191029" y="117475"/>
                  <a:pt x="271463" y="97367"/>
                  <a:pt x="292100" y="85725"/>
                </a:cubicBezTo>
                <a:cubicBezTo>
                  <a:pt x="312737" y="74083"/>
                  <a:pt x="289454" y="61912"/>
                  <a:pt x="295275" y="53975"/>
                </a:cubicBezTo>
                <a:cubicBezTo>
                  <a:pt x="301096" y="46038"/>
                  <a:pt x="314854" y="35983"/>
                  <a:pt x="327025" y="38100"/>
                </a:cubicBezTo>
                <a:cubicBezTo>
                  <a:pt x="339196" y="40217"/>
                  <a:pt x="364067" y="59796"/>
                  <a:pt x="368300" y="66675"/>
                </a:cubicBezTo>
                <a:cubicBezTo>
                  <a:pt x="372533" y="73554"/>
                  <a:pt x="343958" y="74083"/>
                  <a:pt x="352425" y="79375"/>
                </a:cubicBezTo>
                <a:cubicBezTo>
                  <a:pt x="360892" y="84667"/>
                  <a:pt x="419100" y="92075"/>
                  <a:pt x="419100" y="98425"/>
                </a:cubicBezTo>
                <a:cubicBezTo>
                  <a:pt x="419100" y="104775"/>
                  <a:pt x="375708" y="112713"/>
                  <a:pt x="352425" y="117475"/>
                </a:cubicBezTo>
                <a:cubicBezTo>
                  <a:pt x="329142" y="122238"/>
                  <a:pt x="305858" y="129117"/>
                  <a:pt x="279400" y="127000"/>
                </a:cubicBezTo>
                <a:cubicBezTo>
                  <a:pt x="252942" y="124883"/>
                  <a:pt x="240242" y="125942"/>
                  <a:pt x="193675" y="104775"/>
                </a:cubicBezTo>
                <a:cubicBezTo>
                  <a:pt x="147108" y="83608"/>
                  <a:pt x="0" y="0"/>
                  <a:pt x="0" y="0"/>
                </a:cubicBezTo>
                <a:cubicBezTo>
                  <a:pt x="5821" y="3175"/>
                  <a:pt x="227013" y="109538"/>
                  <a:pt x="228600" y="123825"/>
                </a:cubicBezTo>
                <a:cubicBezTo>
                  <a:pt x="230187" y="138112"/>
                  <a:pt x="59796" y="79904"/>
                  <a:pt x="38100" y="76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59CD0733-F5F7-7B4A-AC91-BCB1331D913E}"/>
              </a:ext>
            </a:extLst>
          </p:cNvPr>
          <p:cNvSpPr/>
          <p:nvPr/>
        </p:nvSpPr>
        <p:spPr>
          <a:xfrm>
            <a:off x="4635525" y="5803248"/>
            <a:ext cx="375446" cy="369667"/>
          </a:xfrm>
          <a:custGeom>
            <a:avLst/>
            <a:gdLst>
              <a:gd name="connsiteX0" fmla="*/ 9500 w 375446"/>
              <a:gd name="connsiteY0" fmla="*/ 10177 h 369667"/>
              <a:gd name="connsiteX1" fmla="*/ 73000 w 375446"/>
              <a:gd name="connsiteY1" fmla="*/ 67327 h 369667"/>
              <a:gd name="connsiteX2" fmla="*/ 371450 w 375446"/>
              <a:gd name="connsiteY2" fmla="*/ 365777 h 369667"/>
              <a:gd name="connsiteX3" fmla="*/ 228575 w 375446"/>
              <a:gd name="connsiteY3" fmla="*/ 219727 h 369667"/>
              <a:gd name="connsiteX4" fmla="*/ 9500 w 375446"/>
              <a:gd name="connsiteY4" fmla="*/ 10177 h 36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446" h="369667">
                <a:moveTo>
                  <a:pt x="9500" y="10177"/>
                </a:moveTo>
                <a:cubicBezTo>
                  <a:pt x="-16429" y="-15223"/>
                  <a:pt x="12675" y="8060"/>
                  <a:pt x="73000" y="67327"/>
                </a:cubicBezTo>
                <a:cubicBezTo>
                  <a:pt x="133325" y="126594"/>
                  <a:pt x="345521" y="340377"/>
                  <a:pt x="371450" y="365777"/>
                </a:cubicBezTo>
                <a:cubicBezTo>
                  <a:pt x="397379" y="391177"/>
                  <a:pt x="291017" y="286402"/>
                  <a:pt x="228575" y="219727"/>
                </a:cubicBezTo>
                <a:cubicBezTo>
                  <a:pt x="166133" y="153052"/>
                  <a:pt x="35429" y="35577"/>
                  <a:pt x="9500" y="10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7BA799BA-75D9-A352-CF2E-807686E6E1A2}"/>
              </a:ext>
            </a:extLst>
          </p:cNvPr>
          <p:cNvSpPr/>
          <p:nvPr/>
        </p:nvSpPr>
        <p:spPr>
          <a:xfrm>
            <a:off x="4934540" y="6272490"/>
            <a:ext cx="592670" cy="366539"/>
          </a:xfrm>
          <a:custGeom>
            <a:avLst/>
            <a:gdLst>
              <a:gd name="connsiteX0" fmla="*/ 116885 w 592670"/>
              <a:gd name="connsiteY0" fmla="*/ 1310 h 366539"/>
              <a:gd name="connsiteX1" fmla="*/ 342310 w 592670"/>
              <a:gd name="connsiteY1" fmla="*/ 45760 h 366539"/>
              <a:gd name="connsiteX2" fmla="*/ 586785 w 592670"/>
              <a:gd name="connsiteY2" fmla="*/ 1310 h 366539"/>
              <a:gd name="connsiteX3" fmla="*/ 507410 w 592670"/>
              <a:gd name="connsiteY3" fmla="*/ 23535 h 366539"/>
              <a:gd name="connsiteX4" fmla="*/ 402635 w 592670"/>
              <a:gd name="connsiteY4" fmla="*/ 137835 h 366539"/>
              <a:gd name="connsiteX5" fmla="*/ 221660 w 592670"/>
              <a:gd name="connsiteY5" fmla="*/ 261660 h 366539"/>
              <a:gd name="connsiteX6" fmla="*/ 405810 w 592670"/>
              <a:gd name="connsiteY6" fmla="*/ 366435 h 366539"/>
              <a:gd name="connsiteX7" fmla="*/ 174035 w 592670"/>
              <a:gd name="connsiteY7" fmla="*/ 242610 h 366539"/>
              <a:gd name="connsiteX8" fmla="*/ 2585 w 592670"/>
              <a:gd name="connsiteY8" fmla="*/ 169585 h 366539"/>
              <a:gd name="connsiteX9" fmla="*/ 307385 w 592670"/>
              <a:gd name="connsiteY9" fmla="*/ 185460 h 366539"/>
              <a:gd name="connsiteX10" fmla="*/ 412160 w 592670"/>
              <a:gd name="connsiteY10" fmla="*/ 106085 h 366539"/>
              <a:gd name="connsiteX11" fmla="*/ 167685 w 592670"/>
              <a:gd name="connsiteY11" fmla="*/ 137835 h 366539"/>
              <a:gd name="connsiteX12" fmla="*/ 462960 w 592670"/>
              <a:gd name="connsiteY12" fmla="*/ 48935 h 366539"/>
              <a:gd name="connsiteX13" fmla="*/ 116885 w 592670"/>
              <a:gd name="connsiteY13" fmla="*/ 1310 h 36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2670" h="366539">
                <a:moveTo>
                  <a:pt x="116885" y="1310"/>
                </a:moveTo>
                <a:cubicBezTo>
                  <a:pt x="96777" y="781"/>
                  <a:pt x="263993" y="45760"/>
                  <a:pt x="342310" y="45760"/>
                </a:cubicBezTo>
                <a:cubicBezTo>
                  <a:pt x="420627" y="45760"/>
                  <a:pt x="559268" y="5014"/>
                  <a:pt x="586785" y="1310"/>
                </a:cubicBezTo>
                <a:cubicBezTo>
                  <a:pt x="614302" y="-2394"/>
                  <a:pt x="538102" y="781"/>
                  <a:pt x="507410" y="23535"/>
                </a:cubicBezTo>
                <a:cubicBezTo>
                  <a:pt x="476718" y="46289"/>
                  <a:pt x="450260" y="98148"/>
                  <a:pt x="402635" y="137835"/>
                </a:cubicBezTo>
                <a:cubicBezTo>
                  <a:pt x="355010" y="177522"/>
                  <a:pt x="221131" y="223560"/>
                  <a:pt x="221660" y="261660"/>
                </a:cubicBezTo>
                <a:cubicBezTo>
                  <a:pt x="222189" y="299760"/>
                  <a:pt x="413748" y="369610"/>
                  <a:pt x="405810" y="366435"/>
                </a:cubicBezTo>
                <a:cubicBezTo>
                  <a:pt x="397872" y="363260"/>
                  <a:pt x="241239" y="275418"/>
                  <a:pt x="174035" y="242610"/>
                </a:cubicBezTo>
                <a:cubicBezTo>
                  <a:pt x="106831" y="209802"/>
                  <a:pt x="-19640" y="179110"/>
                  <a:pt x="2585" y="169585"/>
                </a:cubicBezTo>
                <a:cubicBezTo>
                  <a:pt x="24810" y="160060"/>
                  <a:pt x="239123" y="196043"/>
                  <a:pt x="307385" y="185460"/>
                </a:cubicBezTo>
                <a:cubicBezTo>
                  <a:pt x="375648" y="174877"/>
                  <a:pt x="435443" y="114023"/>
                  <a:pt x="412160" y="106085"/>
                </a:cubicBezTo>
                <a:cubicBezTo>
                  <a:pt x="388877" y="98148"/>
                  <a:pt x="159218" y="147360"/>
                  <a:pt x="167685" y="137835"/>
                </a:cubicBezTo>
                <a:cubicBezTo>
                  <a:pt x="176152" y="128310"/>
                  <a:pt x="469310" y="69572"/>
                  <a:pt x="462960" y="48935"/>
                </a:cubicBezTo>
                <a:cubicBezTo>
                  <a:pt x="456610" y="28298"/>
                  <a:pt x="136993" y="1839"/>
                  <a:pt x="116885" y="1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B63C67AB-3D1B-7C2E-E9FE-EB05CEC77BA0}"/>
              </a:ext>
            </a:extLst>
          </p:cNvPr>
          <p:cNvSpPr/>
          <p:nvPr/>
        </p:nvSpPr>
        <p:spPr>
          <a:xfrm>
            <a:off x="4473563" y="5505359"/>
            <a:ext cx="213011" cy="286030"/>
          </a:xfrm>
          <a:custGeom>
            <a:avLst/>
            <a:gdLst>
              <a:gd name="connsiteX0" fmla="*/ 12 w 213011"/>
              <a:gd name="connsiteY0" fmla="*/ 91 h 286030"/>
              <a:gd name="connsiteX1" fmla="*/ 69862 w 213011"/>
              <a:gd name="connsiteY1" fmla="*/ 76291 h 286030"/>
              <a:gd name="connsiteX2" fmla="*/ 34937 w 213011"/>
              <a:gd name="connsiteY2" fmla="*/ 149316 h 286030"/>
              <a:gd name="connsiteX3" fmla="*/ 3187 w 213011"/>
              <a:gd name="connsiteY3" fmla="*/ 285841 h 286030"/>
              <a:gd name="connsiteX4" fmla="*/ 28587 w 213011"/>
              <a:gd name="connsiteY4" fmla="*/ 177891 h 286030"/>
              <a:gd name="connsiteX5" fmla="*/ 53987 w 213011"/>
              <a:gd name="connsiteY5" fmla="*/ 127091 h 286030"/>
              <a:gd name="connsiteX6" fmla="*/ 212737 w 213011"/>
              <a:gd name="connsiteY6" fmla="*/ 200116 h 286030"/>
              <a:gd name="connsiteX7" fmla="*/ 92087 w 213011"/>
              <a:gd name="connsiteY7" fmla="*/ 136616 h 286030"/>
              <a:gd name="connsiteX8" fmla="*/ 85737 w 213011"/>
              <a:gd name="connsiteY8" fmla="*/ 41366 h 286030"/>
              <a:gd name="connsiteX9" fmla="*/ 76212 w 213011"/>
              <a:gd name="connsiteY9" fmla="*/ 60416 h 286030"/>
              <a:gd name="connsiteX10" fmla="*/ 12 w 213011"/>
              <a:gd name="connsiteY10" fmla="*/ 91 h 28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3011" h="286030">
                <a:moveTo>
                  <a:pt x="12" y="91"/>
                </a:moveTo>
                <a:cubicBezTo>
                  <a:pt x="-1046" y="2737"/>
                  <a:pt x="64041" y="51420"/>
                  <a:pt x="69862" y="76291"/>
                </a:cubicBezTo>
                <a:cubicBezTo>
                  <a:pt x="75683" y="101162"/>
                  <a:pt x="46050" y="114391"/>
                  <a:pt x="34937" y="149316"/>
                </a:cubicBezTo>
                <a:cubicBezTo>
                  <a:pt x="23825" y="184241"/>
                  <a:pt x="4245" y="281079"/>
                  <a:pt x="3187" y="285841"/>
                </a:cubicBezTo>
                <a:cubicBezTo>
                  <a:pt x="2129" y="290603"/>
                  <a:pt x="20120" y="204349"/>
                  <a:pt x="28587" y="177891"/>
                </a:cubicBezTo>
                <a:cubicBezTo>
                  <a:pt x="37054" y="151433"/>
                  <a:pt x="23295" y="123387"/>
                  <a:pt x="53987" y="127091"/>
                </a:cubicBezTo>
                <a:cubicBezTo>
                  <a:pt x="84679" y="130795"/>
                  <a:pt x="206387" y="198529"/>
                  <a:pt x="212737" y="200116"/>
                </a:cubicBezTo>
                <a:cubicBezTo>
                  <a:pt x="219087" y="201704"/>
                  <a:pt x="113254" y="163074"/>
                  <a:pt x="92087" y="136616"/>
                </a:cubicBezTo>
                <a:cubicBezTo>
                  <a:pt x="70920" y="110158"/>
                  <a:pt x="88383" y="54066"/>
                  <a:pt x="85737" y="41366"/>
                </a:cubicBezTo>
                <a:cubicBezTo>
                  <a:pt x="83091" y="28666"/>
                  <a:pt x="87854" y="67824"/>
                  <a:pt x="76212" y="60416"/>
                </a:cubicBezTo>
                <a:cubicBezTo>
                  <a:pt x="64570" y="53008"/>
                  <a:pt x="1070" y="-2555"/>
                  <a:pt x="12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359BB7D6-2208-3A09-5A51-3CD75CEBA4A2}"/>
              </a:ext>
            </a:extLst>
          </p:cNvPr>
          <p:cNvSpPr/>
          <p:nvPr/>
        </p:nvSpPr>
        <p:spPr>
          <a:xfrm>
            <a:off x="4359204" y="4368648"/>
            <a:ext cx="387671" cy="1038013"/>
          </a:xfrm>
          <a:custGeom>
            <a:avLst/>
            <a:gdLst>
              <a:gd name="connsiteX0" fmla="*/ 92146 w 387671"/>
              <a:gd name="connsiteY0" fmla="*/ 908202 h 1038013"/>
              <a:gd name="connsiteX1" fmla="*/ 146121 w 387671"/>
              <a:gd name="connsiteY1" fmla="*/ 304952 h 1038013"/>
              <a:gd name="connsiteX2" fmla="*/ 98496 w 387671"/>
              <a:gd name="connsiteY2" fmla="*/ 431952 h 1038013"/>
              <a:gd name="connsiteX3" fmla="*/ 209621 w 387671"/>
              <a:gd name="connsiteY3" fmla="*/ 200177 h 1038013"/>
              <a:gd name="connsiteX4" fmla="*/ 387421 w 387671"/>
              <a:gd name="connsiteY4" fmla="*/ 152 h 1038013"/>
              <a:gd name="connsiteX5" fmla="*/ 168346 w 387671"/>
              <a:gd name="connsiteY5" fmla="*/ 231927 h 1038013"/>
              <a:gd name="connsiteX6" fmla="*/ 71 w 387671"/>
              <a:gd name="connsiteY6" fmla="*/ 460527 h 1038013"/>
              <a:gd name="connsiteX7" fmla="*/ 146121 w 387671"/>
              <a:gd name="connsiteY7" fmla="*/ 324002 h 1038013"/>
              <a:gd name="connsiteX8" fmla="*/ 50871 w 387671"/>
              <a:gd name="connsiteY8" fmla="*/ 631977 h 1038013"/>
              <a:gd name="connsiteX9" fmla="*/ 152471 w 387671"/>
              <a:gd name="connsiteY9" fmla="*/ 460527 h 1038013"/>
              <a:gd name="connsiteX10" fmla="*/ 76271 w 387671"/>
              <a:gd name="connsiteY10" fmla="*/ 654202 h 1038013"/>
              <a:gd name="connsiteX11" fmla="*/ 9596 w 387671"/>
              <a:gd name="connsiteY11" fmla="*/ 908202 h 1038013"/>
              <a:gd name="connsiteX12" fmla="*/ 82621 w 387671"/>
              <a:gd name="connsiteY12" fmla="*/ 660552 h 1038013"/>
              <a:gd name="connsiteX13" fmla="*/ 69921 w 387671"/>
              <a:gd name="connsiteY13" fmla="*/ 1022502 h 1038013"/>
              <a:gd name="connsiteX14" fmla="*/ 92146 w 387671"/>
              <a:gd name="connsiteY14" fmla="*/ 908202 h 103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671" h="1038013">
                <a:moveTo>
                  <a:pt x="92146" y="908202"/>
                </a:moveTo>
                <a:cubicBezTo>
                  <a:pt x="104846" y="788610"/>
                  <a:pt x="145063" y="384327"/>
                  <a:pt x="146121" y="304952"/>
                </a:cubicBezTo>
                <a:cubicBezTo>
                  <a:pt x="147179" y="225577"/>
                  <a:pt x="87913" y="449414"/>
                  <a:pt x="98496" y="431952"/>
                </a:cubicBezTo>
                <a:cubicBezTo>
                  <a:pt x="109079" y="414489"/>
                  <a:pt x="161467" y="272144"/>
                  <a:pt x="209621" y="200177"/>
                </a:cubicBezTo>
                <a:cubicBezTo>
                  <a:pt x="257775" y="128210"/>
                  <a:pt x="394300" y="-5140"/>
                  <a:pt x="387421" y="152"/>
                </a:cubicBezTo>
                <a:cubicBezTo>
                  <a:pt x="380542" y="5444"/>
                  <a:pt x="232904" y="155198"/>
                  <a:pt x="168346" y="231927"/>
                </a:cubicBezTo>
                <a:cubicBezTo>
                  <a:pt x="103788" y="308656"/>
                  <a:pt x="3775" y="445181"/>
                  <a:pt x="71" y="460527"/>
                </a:cubicBezTo>
                <a:cubicBezTo>
                  <a:pt x="-3633" y="475873"/>
                  <a:pt x="137654" y="295427"/>
                  <a:pt x="146121" y="324002"/>
                </a:cubicBezTo>
                <a:cubicBezTo>
                  <a:pt x="154588" y="352577"/>
                  <a:pt x="49813" y="609223"/>
                  <a:pt x="50871" y="631977"/>
                </a:cubicBezTo>
                <a:cubicBezTo>
                  <a:pt x="51929" y="654731"/>
                  <a:pt x="148238" y="456823"/>
                  <a:pt x="152471" y="460527"/>
                </a:cubicBezTo>
                <a:cubicBezTo>
                  <a:pt x="156704" y="464231"/>
                  <a:pt x="100083" y="579590"/>
                  <a:pt x="76271" y="654202"/>
                </a:cubicBezTo>
                <a:cubicBezTo>
                  <a:pt x="52459" y="728814"/>
                  <a:pt x="8538" y="907144"/>
                  <a:pt x="9596" y="908202"/>
                </a:cubicBezTo>
                <a:cubicBezTo>
                  <a:pt x="10654" y="909260"/>
                  <a:pt x="72567" y="641502"/>
                  <a:pt x="82621" y="660552"/>
                </a:cubicBezTo>
                <a:cubicBezTo>
                  <a:pt x="92675" y="679602"/>
                  <a:pt x="66746" y="983344"/>
                  <a:pt x="69921" y="1022502"/>
                </a:cubicBezTo>
                <a:cubicBezTo>
                  <a:pt x="73096" y="1061660"/>
                  <a:pt x="79446" y="1027794"/>
                  <a:pt x="92146" y="908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81D7B000-E2EE-FA56-4609-2065CC54C708}"/>
              </a:ext>
            </a:extLst>
          </p:cNvPr>
          <p:cNvSpPr/>
          <p:nvPr/>
        </p:nvSpPr>
        <p:spPr>
          <a:xfrm>
            <a:off x="4412872" y="4044413"/>
            <a:ext cx="613169" cy="948848"/>
          </a:xfrm>
          <a:custGeom>
            <a:avLst/>
            <a:gdLst>
              <a:gd name="connsiteX0" fmla="*/ 613153 w 613169"/>
              <a:gd name="connsiteY0" fmla="*/ 537 h 948848"/>
              <a:gd name="connsiteX1" fmla="*/ 89278 w 613169"/>
              <a:gd name="connsiteY1" fmla="*/ 175162 h 948848"/>
              <a:gd name="connsiteX2" fmla="*/ 276603 w 613169"/>
              <a:gd name="connsiteY2" fmla="*/ 137062 h 948848"/>
              <a:gd name="connsiteX3" fmla="*/ 143253 w 613169"/>
              <a:gd name="connsiteY3" fmla="*/ 257712 h 948848"/>
              <a:gd name="connsiteX4" fmla="*/ 213103 w 613169"/>
              <a:gd name="connsiteY4" fmla="*/ 251362 h 948848"/>
              <a:gd name="connsiteX5" fmla="*/ 95628 w 613169"/>
              <a:gd name="connsiteY5" fmla="*/ 314862 h 948848"/>
              <a:gd name="connsiteX6" fmla="*/ 13078 w 613169"/>
              <a:gd name="connsiteY6" fmla="*/ 343437 h 948848"/>
              <a:gd name="connsiteX7" fmla="*/ 222628 w 613169"/>
              <a:gd name="connsiteY7" fmla="*/ 264062 h 948848"/>
              <a:gd name="connsiteX8" fmla="*/ 127378 w 613169"/>
              <a:gd name="connsiteY8" fmla="*/ 416462 h 948848"/>
              <a:gd name="connsiteX9" fmla="*/ 3553 w 613169"/>
              <a:gd name="connsiteY9" fmla="*/ 768887 h 948848"/>
              <a:gd name="connsiteX10" fmla="*/ 32128 w 613169"/>
              <a:gd name="connsiteY10" fmla="*/ 727612 h 948848"/>
              <a:gd name="connsiteX11" fmla="*/ 16253 w 613169"/>
              <a:gd name="connsiteY11" fmla="*/ 946687 h 948848"/>
              <a:gd name="connsiteX12" fmla="*/ 82928 w 613169"/>
              <a:gd name="connsiteY12" fmla="*/ 572037 h 948848"/>
              <a:gd name="connsiteX13" fmla="*/ 124203 w 613169"/>
              <a:gd name="connsiteY13" fmla="*/ 470437 h 948848"/>
              <a:gd name="connsiteX14" fmla="*/ 292478 w 613169"/>
              <a:gd name="connsiteY14" fmla="*/ 302162 h 948848"/>
              <a:gd name="connsiteX15" fmla="*/ 190878 w 613169"/>
              <a:gd name="connsiteY15" fmla="*/ 400587 h 948848"/>
              <a:gd name="connsiteX16" fmla="*/ 235328 w 613169"/>
              <a:gd name="connsiteY16" fmla="*/ 245012 h 948848"/>
              <a:gd name="connsiteX17" fmla="*/ 289303 w 613169"/>
              <a:gd name="connsiteY17" fmla="*/ 111662 h 948848"/>
              <a:gd name="connsiteX18" fmla="*/ 6728 w 613169"/>
              <a:gd name="connsiteY18" fmla="*/ 159287 h 948848"/>
              <a:gd name="connsiteX19" fmla="*/ 295653 w 613169"/>
              <a:gd name="connsiteY19" fmla="*/ 38637 h 948848"/>
              <a:gd name="connsiteX20" fmla="*/ 108328 w 613169"/>
              <a:gd name="connsiteY20" fmla="*/ 118012 h 948848"/>
              <a:gd name="connsiteX21" fmla="*/ 613153 w 613169"/>
              <a:gd name="connsiteY21" fmla="*/ 537 h 94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3169" h="948848">
                <a:moveTo>
                  <a:pt x="613153" y="537"/>
                </a:moveTo>
                <a:cubicBezTo>
                  <a:pt x="609978" y="10062"/>
                  <a:pt x="145370" y="152408"/>
                  <a:pt x="89278" y="175162"/>
                </a:cubicBezTo>
                <a:cubicBezTo>
                  <a:pt x="33186" y="197916"/>
                  <a:pt x="267607" y="123304"/>
                  <a:pt x="276603" y="137062"/>
                </a:cubicBezTo>
                <a:cubicBezTo>
                  <a:pt x="285599" y="150820"/>
                  <a:pt x="153836" y="238662"/>
                  <a:pt x="143253" y="257712"/>
                </a:cubicBezTo>
                <a:cubicBezTo>
                  <a:pt x="132670" y="276762"/>
                  <a:pt x="221040" y="241837"/>
                  <a:pt x="213103" y="251362"/>
                </a:cubicBezTo>
                <a:cubicBezTo>
                  <a:pt x="205166" y="260887"/>
                  <a:pt x="128966" y="299516"/>
                  <a:pt x="95628" y="314862"/>
                </a:cubicBezTo>
                <a:cubicBezTo>
                  <a:pt x="62290" y="330208"/>
                  <a:pt x="-8089" y="351904"/>
                  <a:pt x="13078" y="343437"/>
                </a:cubicBezTo>
                <a:cubicBezTo>
                  <a:pt x="34245" y="334970"/>
                  <a:pt x="203578" y="251891"/>
                  <a:pt x="222628" y="264062"/>
                </a:cubicBezTo>
                <a:cubicBezTo>
                  <a:pt x="241678" y="276233"/>
                  <a:pt x="163890" y="332325"/>
                  <a:pt x="127378" y="416462"/>
                </a:cubicBezTo>
                <a:cubicBezTo>
                  <a:pt x="90866" y="500599"/>
                  <a:pt x="19428" y="717029"/>
                  <a:pt x="3553" y="768887"/>
                </a:cubicBezTo>
                <a:cubicBezTo>
                  <a:pt x="-12322" y="820745"/>
                  <a:pt x="30011" y="697979"/>
                  <a:pt x="32128" y="727612"/>
                </a:cubicBezTo>
                <a:cubicBezTo>
                  <a:pt x="34245" y="757245"/>
                  <a:pt x="7786" y="972616"/>
                  <a:pt x="16253" y="946687"/>
                </a:cubicBezTo>
                <a:cubicBezTo>
                  <a:pt x="24720" y="920758"/>
                  <a:pt x="64936" y="651412"/>
                  <a:pt x="82928" y="572037"/>
                </a:cubicBezTo>
                <a:cubicBezTo>
                  <a:pt x="100920" y="492662"/>
                  <a:pt x="89278" y="515416"/>
                  <a:pt x="124203" y="470437"/>
                </a:cubicBezTo>
                <a:cubicBezTo>
                  <a:pt x="159128" y="425458"/>
                  <a:pt x="281365" y="313804"/>
                  <a:pt x="292478" y="302162"/>
                </a:cubicBezTo>
                <a:cubicBezTo>
                  <a:pt x="303590" y="290520"/>
                  <a:pt x="200403" y="410112"/>
                  <a:pt x="190878" y="400587"/>
                </a:cubicBezTo>
                <a:cubicBezTo>
                  <a:pt x="181353" y="391062"/>
                  <a:pt x="218924" y="293166"/>
                  <a:pt x="235328" y="245012"/>
                </a:cubicBezTo>
                <a:cubicBezTo>
                  <a:pt x="251732" y="196858"/>
                  <a:pt x="327403" y="125949"/>
                  <a:pt x="289303" y="111662"/>
                </a:cubicBezTo>
                <a:cubicBezTo>
                  <a:pt x="251203" y="97375"/>
                  <a:pt x="5670" y="171458"/>
                  <a:pt x="6728" y="159287"/>
                </a:cubicBezTo>
                <a:cubicBezTo>
                  <a:pt x="7786" y="147116"/>
                  <a:pt x="278720" y="45516"/>
                  <a:pt x="295653" y="38637"/>
                </a:cubicBezTo>
                <a:cubicBezTo>
                  <a:pt x="312586" y="31758"/>
                  <a:pt x="56470" y="124891"/>
                  <a:pt x="108328" y="118012"/>
                </a:cubicBezTo>
                <a:cubicBezTo>
                  <a:pt x="160186" y="111133"/>
                  <a:pt x="616328" y="-8988"/>
                  <a:pt x="613153" y="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2A79C0F3-8271-BB7A-D945-BA980ED0C669}"/>
              </a:ext>
            </a:extLst>
          </p:cNvPr>
          <p:cNvSpPr/>
          <p:nvPr/>
        </p:nvSpPr>
        <p:spPr>
          <a:xfrm>
            <a:off x="4235351" y="3986715"/>
            <a:ext cx="595082" cy="887230"/>
          </a:xfrm>
          <a:custGeom>
            <a:avLst/>
            <a:gdLst>
              <a:gd name="connsiteX0" fmla="*/ 593824 w 595082"/>
              <a:gd name="connsiteY0" fmla="*/ 1085 h 887230"/>
              <a:gd name="connsiteX1" fmla="*/ 120749 w 595082"/>
              <a:gd name="connsiteY1" fmla="*/ 363035 h 887230"/>
              <a:gd name="connsiteX2" fmla="*/ 203299 w 595082"/>
              <a:gd name="connsiteY2" fmla="*/ 324935 h 887230"/>
              <a:gd name="connsiteX3" fmla="*/ 104874 w 595082"/>
              <a:gd name="connsiteY3" fmla="*/ 451935 h 887230"/>
              <a:gd name="connsiteX4" fmla="*/ 171549 w 595082"/>
              <a:gd name="connsiteY4" fmla="*/ 423360 h 887230"/>
              <a:gd name="connsiteX5" fmla="*/ 95349 w 595082"/>
              <a:gd name="connsiteY5" fmla="*/ 623385 h 887230"/>
              <a:gd name="connsiteX6" fmla="*/ 127099 w 595082"/>
              <a:gd name="connsiteY6" fmla="*/ 613860 h 887230"/>
              <a:gd name="connsiteX7" fmla="*/ 50899 w 595082"/>
              <a:gd name="connsiteY7" fmla="*/ 817060 h 887230"/>
              <a:gd name="connsiteX8" fmla="*/ 88999 w 595082"/>
              <a:gd name="connsiteY8" fmla="*/ 721810 h 887230"/>
              <a:gd name="connsiteX9" fmla="*/ 99 w 595082"/>
              <a:gd name="connsiteY9" fmla="*/ 886910 h 887230"/>
              <a:gd name="connsiteX10" fmla="*/ 73124 w 595082"/>
              <a:gd name="connsiteY10" fmla="*/ 671010 h 887230"/>
              <a:gd name="connsiteX11" fmla="*/ 149324 w 595082"/>
              <a:gd name="connsiteY11" fmla="*/ 407485 h 887230"/>
              <a:gd name="connsiteX12" fmla="*/ 95349 w 595082"/>
              <a:gd name="connsiteY12" fmla="*/ 493210 h 887230"/>
              <a:gd name="connsiteX13" fmla="*/ 330299 w 595082"/>
              <a:gd name="connsiteY13" fmla="*/ 93160 h 887230"/>
              <a:gd name="connsiteX14" fmla="*/ 162024 w 595082"/>
              <a:gd name="connsiteY14" fmla="*/ 366210 h 887230"/>
              <a:gd name="connsiteX15" fmla="*/ 292199 w 595082"/>
              <a:gd name="connsiteY15" fmla="*/ 194760 h 887230"/>
              <a:gd name="connsiteX16" fmla="*/ 260449 w 595082"/>
              <a:gd name="connsiteY16" fmla="*/ 248735 h 887230"/>
              <a:gd name="connsiteX17" fmla="*/ 593824 w 595082"/>
              <a:gd name="connsiteY17" fmla="*/ 1085 h 88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95082" h="887230">
                <a:moveTo>
                  <a:pt x="593824" y="1085"/>
                </a:moveTo>
                <a:cubicBezTo>
                  <a:pt x="570541" y="20135"/>
                  <a:pt x="185836" y="309060"/>
                  <a:pt x="120749" y="363035"/>
                </a:cubicBezTo>
                <a:cubicBezTo>
                  <a:pt x="55662" y="417010"/>
                  <a:pt x="205945" y="310118"/>
                  <a:pt x="203299" y="324935"/>
                </a:cubicBezTo>
                <a:cubicBezTo>
                  <a:pt x="200653" y="339752"/>
                  <a:pt x="110166" y="435531"/>
                  <a:pt x="104874" y="451935"/>
                </a:cubicBezTo>
                <a:cubicBezTo>
                  <a:pt x="99582" y="468339"/>
                  <a:pt x="173136" y="394785"/>
                  <a:pt x="171549" y="423360"/>
                </a:cubicBezTo>
                <a:cubicBezTo>
                  <a:pt x="169961" y="451935"/>
                  <a:pt x="102757" y="591635"/>
                  <a:pt x="95349" y="623385"/>
                </a:cubicBezTo>
                <a:cubicBezTo>
                  <a:pt x="87941" y="655135"/>
                  <a:pt x="134507" y="581581"/>
                  <a:pt x="127099" y="613860"/>
                </a:cubicBezTo>
                <a:cubicBezTo>
                  <a:pt x="119691" y="646139"/>
                  <a:pt x="57249" y="799068"/>
                  <a:pt x="50899" y="817060"/>
                </a:cubicBezTo>
                <a:cubicBezTo>
                  <a:pt x="44549" y="835052"/>
                  <a:pt x="97466" y="710168"/>
                  <a:pt x="88999" y="721810"/>
                </a:cubicBezTo>
                <a:cubicBezTo>
                  <a:pt x="80532" y="733452"/>
                  <a:pt x="2745" y="895377"/>
                  <a:pt x="99" y="886910"/>
                </a:cubicBezTo>
                <a:cubicBezTo>
                  <a:pt x="-2547" y="878443"/>
                  <a:pt x="48253" y="750914"/>
                  <a:pt x="73124" y="671010"/>
                </a:cubicBezTo>
                <a:cubicBezTo>
                  <a:pt x="97995" y="591106"/>
                  <a:pt x="145620" y="437118"/>
                  <a:pt x="149324" y="407485"/>
                </a:cubicBezTo>
                <a:cubicBezTo>
                  <a:pt x="153028" y="377852"/>
                  <a:pt x="65187" y="545597"/>
                  <a:pt x="95349" y="493210"/>
                </a:cubicBezTo>
                <a:cubicBezTo>
                  <a:pt x="125511" y="440823"/>
                  <a:pt x="319186" y="114327"/>
                  <a:pt x="330299" y="93160"/>
                </a:cubicBezTo>
                <a:cubicBezTo>
                  <a:pt x="341411" y="71993"/>
                  <a:pt x="168374" y="349277"/>
                  <a:pt x="162024" y="366210"/>
                </a:cubicBezTo>
                <a:cubicBezTo>
                  <a:pt x="155674" y="383143"/>
                  <a:pt x="275795" y="214339"/>
                  <a:pt x="292199" y="194760"/>
                </a:cubicBezTo>
                <a:cubicBezTo>
                  <a:pt x="308603" y="175181"/>
                  <a:pt x="210707" y="277839"/>
                  <a:pt x="260449" y="248735"/>
                </a:cubicBezTo>
                <a:cubicBezTo>
                  <a:pt x="310191" y="219631"/>
                  <a:pt x="617107" y="-17965"/>
                  <a:pt x="593824" y="1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1B594F7A-E9B6-5F7B-DD46-04E9773D3684}"/>
              </a:ext>
            </a:extLst>
          </p:cNvPr>
          <p:cNvSpPr/>
          <p:nvPr/>
        </p:nvSpPr>
        <p:spPr>
          <a:xfrm>
            <a:off x="4374770" y="4149373"/>
            <a:ext cx="365899" cy="249407"/>
          </a:xfrm>
          <a:custGeom>
            <a:avLst/>
            <a:gdLst>
              <a:gd name="connsiteX0" fmla="*/ 365505 w 365899"/>
              <a:gd name="connsiteY0" fmla="*/ 352 h 249407"/>
              <a:gd name="connsiteX1" fmla="*/ 3555 w 365899"/>
              <a:gd name="connsiteY1" fmla="*/ 248002 h 249407"/>
              <a:gd name="connsiteX2" fmla="*/ 175005 w 365899"/>
              <a:gd name="connsiteY2" fmla="*/ 105127 h 249407"/>
              <a:gd name="connsiteX3" fmla="*/ 76580 w 365899"/>
              <a:gd name="connsiteY3" fmla="*/ 190852 h 249407"/>
              <a:gd name="connsiteX4" fmla="*/ 365505 w 365899"/>
              <a:gd name="connsiteY4" fmla="*/ 352 h 24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899" h="249407">
                <a:moveTo>
                  <a:pt x="365505" y="352"/>
                </a:moveTo>
                <a:cubicBezTo>
                  <a:pt x="353334" y="9877"/>
                  <a:pt x="35305" y="230540"/>
                  <a:pt x="3555" y="248002"/>
                </a:cubicBezTo>
                <a:cubicBezTo>
                  <a:pt x="-28195" y="265464"/>
                  <a:pt x="162834" y="114652"/>
                  <a:pt x="175005" y="105127"/>
                </a:cubicBezTo>
                <a:cubicBezTo>
                  <a:pt x="187176" y="95602"/>
                  <a:pt x="49063" y="204081"/>
                  <a:pt x="76580" y="190852"/>
                </a:cubicBezTo>
                <a:cubicBezTo>
                  <a:pt x="104097" y="177623"/>
                  <a:pt x="377676" y="-9173"/>
                  <a:pt x="365505" y="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C7A1704C-1054-7EAB-DD0F-68EEC87E5AE7}"/>
              </a:ext>
            </a:extLst>
          </p:cNvPr>
          <p:cNvSpPr/>
          <p:nvPr/>
        </p:nvSpPr>
        <p:spPr>
          <a:xfrm>
            <a:off x="4309192" y="4217058"/>
            <a:ext cx="297982" cy="617569"/>
          </a:xfrm>
          <a:custGeom>
            <a:avLst/>
            <a:gdLst>
              <a:gd name="connsiteX0" fmla="*/ 297733 w 297982"/>
              <a:gd name="connsiteY0" fmla="*/ 88242 h 617569"/>
              <a:gd name="connsiteX1" fmla="*/ 21508 w 297982"/>
              <a:gd name="connsiteY1" fmla="*/ 589892 h 617569"/>
              <a:gd name="connsiteX2" fmla="*/ 43733 w 297982"/>
              <a:gd name="connsiteY2" fmla="*/ 494642 h 617569"/>
              <a:gd name="connsiteX3" fmla="*/ 246933 w 297982"/>
              <a:gd name="connsiteY3" fmla="*/ 8867 h 617569"/>
              <a:gd name="connsiteX4" fmla="*/ 177083 w 297982"/>
              <a:gd name="connsiteY4" fmla="*/ 202542 h 617569"/>
              <a:gd name="connsiteX5" fmla="*/ 72308 w 297982"/>
              <a:gd name="connsiteY5" fmla="*/ 478767 h 617569"/>
              <a:gd name="connsiteX6" fmla="*/ 297733 w 297982"/>
              <a:gd name="connsiteY6" fmla="*/ 88242 h 61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982" h="617569">
                <a:moveTo>
                  <a:pt x="297733" y="88242"/>
                </a:moveTo>
                <a:cubicBezTo>
                  <a:pt x="289266" y="106763"/>
                  <a:pt x="63841" y="522159"/>
                  <a:pt x="21508" y="589892"/>
                </a:cubicBezTo>
                <a:cubicBezTo>
                  <a:pt x="-20825" y="657625"/>
                  <a:pt x="6162" y="591479"/>
                  <a:pt x="43733" y="494642"/>
                </a:cubicBezTo>
                <a:cubicBezTo>
                  <a:pt x="81304" y="397805"/>
                  <a:pt x="224708" y="57550"/>
                  <a:pt x="246933" y="8867"/>
                </a:cubicBezTo>
                <a:cubicBezTo>
                  <a:pt x="269158" y="-39816"/>
                  <a:pt x="206187" y="124226"/>
                  <a:pt x="177083" y="202542"/>
                </a:cubicBezTo>
                <a:cubicBezTo>
                  <a:pt x="147979" y="280858"/>
                  <a:pt x="47966" y="495171"/>
                  <a:pt x="72308" y="478767"/>
                </a:cubicBezTo>
                <a:cubicBezTo>
                  <a:pt x="96650" y="462363"/>
                  <a:pt x="306200" y="69721"/>
                  <a:pt x="297733" y="88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2442D781-F51F-2F62-8248-7FC3D72A8189}"/>
              </a:ext>
            </a:extLst>
          </p:cNvPr>
          <p:cNvSpPr/>
          <p:nvPr/>
        </p:nvSpPr>
        <p:spPr>
          <a:xfrm>
            <a:off x="3627587" y="4298848"/>
            <a:ext cx="678492" cy="314541"/>
          </a:xfrm>
          <a:custGeom>
            <a:avLst/>
            <a:gdLst>
              <a:gd name="connsiteX0" fmla="*/ 68113 w 678492"/>
              <a:gd name="connsiteY0" fmla="*/ 187427 h 314541"/>
              <a:gd name="connsiteX1" fmla="*/ 315763 w 678492"/>
              <a:gd name="connsiteY1" fmla="*/ 76302 h 314541"/>
              <a:gd name="connsiteX2" fmla="*/ 414188 w 678492"/>
              <a:gd name="connsiteY2" fmla="*/ 76302 h 314541"/>
              <a:gd name="connsiteX3" fmla="*/ 506263 w 678492"/>
              <a:gd name="connsiteY3" fmla="*/ 114402 h 314541"/>
              <a:gd name="connsiteX4" fmla="*/ 442763 w 678492"/>
              <a:gd name="connsiteY4" fmla="*/ 22327 h 314541"/>
              <a:gd name="connsiteX5" fmla="*/ 671363 w 678492"/>
              <a:gd name="connsiteY5" fmla="*/ 142977 h 314541"/>
              <a:gd name="connsiteX6" fmla="*/ 623738 w 678492"/>
              <a:gd name="connsiteY6" fmla="*/ 260452 h 314541"/>
              <a:gd name="connsiteX7" fmla="*/ 655488 w 678492"/>
              <a:gd name="connsiteY7" fmla="*/ 314427 h 314541"/>
              <a:gd name="connsiteX8" fmla="*/ 658663 w 678492"/>
              <a:gd name="connsiteY8" fmla="*/ 247752 h 314541"/>
              <a:gd name="connsiteX9" fmla="*/ 658663 w 678492"/>
              <a:gd name="connsiteY9" fmla="*/ 155677 h 314541"/>
              <a:gd name="connsiteX10" fmla="*/ 423713 w 678492"/>
              <a:gd name="connsiteY10" fmla="*/ 50902 h 314541"/>
              <a:gd name="connsiteX11" fmla="*/ 337988 w 678492"/>
              <a:gd name="connsiteY11" fmla="*/ 102 h 314541"/>
              <a:gd name="connsiteX12" fmla="*/ 309413 w 678492"/>
              <a:gd name="connsiteY12" fmla="*/ 38202 h 314541"/>
              <a:gd name="connsiteX13" fmla="*/ 239563 w 678492"/>
              <a:gd name="connsiteY13" fmla="*/ 54077 h 314541"/>
              <a:gd name="connsiteX14" fmla="*/ 1438 w 678492"/>
              <a:gd name="connsiteY14" fmla="*/ 50902 h 314541"/>
              <a:gd name="connsiteX15" fmla="*/ 363388 w 678492"/>
              <a:gd name="connsiteY15" fmla="*/ 60427 h 314541"/>
              <a:gd name="connsiteX16" fmla="*/ 68113 w 678492"/>
              <a:gd name="connsiteY16" fmla="*/ 187427 h 31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8492" h="314541">
                <a:moveTo>
                  <a:pt x="68113" y="187427"/>
                </a:moveTo>
                <a:cubicBezTo>
                  <a:pt x="60176" y="190073"/>
                  <a:pt x="258084" y="94823"/>
                  <a:pt x="315763" y="76302"/>
                </a:cubicBezTo>
                <a:cubicBezTo>
                  <a:pt x="373442" y="57781"/>
                  <a:pt x="382438" y="69952"/>
                  <a:pt x="414188" y="76302"/>
                </a:cubicBezTo>
                <a:cubicBezTo>
                  <a:pt x="445938" y="82652"/>
                  <a:pt x="501501" y="123398"/>
                  <a:pt x="506263" y="114402"/>
                </a:cubicBezTo>
                <a:cubicBezTo>
                  <a:pt x="511025" y="105406"/>
                  <a:pt x="415246" y="17565"/>
                  <a:pt x="442763" y="22327"/>
                </a:cubicBezTo>
                <a:cubicBezTo>
                  <a:pt x="470280" y="27089"/>
                  <a:pt x="641201" y="103289"/>
                  <a:pt x="671363" y="142977"/>
                </a:cubicBezTo>
                <a:cubicBezTo>
                  <a:pt x="701526" y="182664"/>
                  <a:pt x="626384" y="231877"/>
                  <a:pt x="623738" y="260452"/>
                </a:cubicBezTo>
                <a:cubicBezTo>
                  <a:pt x="621092" y="289027"/>
                  <a:pt x="649667" y="316544"/>
                  <a:pt x="655488" y="314427"/>
                </a:cubicBezTo>
                <a:cubicBezTo>
                  <a:pt x="661309" y="312310"/>
                  <a:pt x="658134" y="274210"/>
                  <a:pt x="658663" y="247752"/>
                </a:cubicBezTo>
                <a:cubicBezTo>
                  <a:pt x="659192" y="221294"/>
                  <a:pt x="697821" y="188485"/>
                  <a:pt x="658663" y="155677"/>
                </a:cubicBezTo>
                <a:cubicBezTo>
                  <a:pt x="619505" y="122869"/>
                  <a:pt x="477159" y="76831"/>
                  <a:pt x="423713" y="50902"/>
                </a:cubicBezTo>
                <a:cubicBezTo>
                  <a:pt x="370267" y="24973"/>
                  <a:pt x="357038" y="2219"/>
                  <a:pt x="337988" y="102"/>
                </a:cubicBezTo>
                <a:cubicBezTo>
                  <a:pt x="318938" y="-2015"/>
                  <a:pt x="325817" y="29206"/>
                  <a:pt x="309413" y="38202"/>
                </a:cubicBezTo>
                <a:cubicBezTo>
                  <a:pt x="293009" y="47198"/>
                  <a:pt x="290892" y="51960"/>
                  <a:pt x="239563" y="54077"/>
                </a:cubicBezTo>
                <a:cubicBezTo>
                  <a:pt x="188234" y="56194"/>
                  <a:pt x="-19199" y="49844"/>
                  <a:pt x="1438" y="50902"/>
                </a:cubicBezTo>
                <a:cubicBezTo>
                  <a:pt x="22075" y="51960"/>
                  <a:pt x="349630" y="38202"/>
                  <a:pt x="363388" y="60427"/>
                </a:cubicBezTo>
                <a:cubicBezTo>
                  <a:pt x="377146" y="82652"/>
                  <a:pt x="76050" y="184781"/>
                  <a:pt x="68113" y="1874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2BB7F149-A784-0D3B-084B-76D011B80ED7}"/>
              </a:ext>
            </a:extLst>
          </p:cNvPr>
          <p:cNvSpPr/>
          <p:nvPr/>
        </p:nvSpPr>
        <p:spPr>
          <a:xfrm>
            <a:off x="3602652" y="4435590"/>
            <a:ext cx="496916" cy="640985"/>
          </a:xfrm>
          <a:custGeom>
            <a:avLst/>
            <a:gdLst>
              <a:gd name="connsiteX0" fmla="*/ 26373 w 496916"/>
              <a:gd name="connsiteY0" fmla="*/ 3060 h 640985"/>
              <a:gd name="connsiteX1" fmla="*/ 388323 w 496916"/>
              <a:gd name="connsiteY1" fmla="*/ 450735 h 640985"/>
              <a:gd name="connsiteX2" fmla="*/ 321648 w 496916"/>
              <a:gd name="connsiteY2" fmla="*/ 399935 h 640985"/>
              <a:gd name="connsiteX3" fmla="*/ 401023 w 496916"/>
              <a:gd name="connsiteY3" fmla="*/ 514235 h 640985"/>
              <a:gd name="connsiteX4" fmla="*/ 331173 w 496916"/>
              <a:gd name="connsiteY4" fmla="*/ 584085 h 640985"/>
              <a:gd name="connsiteX5" fmla="*/ 242273 w 496916"/>
              <a:gd name="connsiteY5" fmla="*/ 577735 h 640985"/>
              <a:gd name="connsiteX6" fmla="*/ 80348 w 496916"/>
              <a:gd name="connsiteY6" fmla="*/ 314210 h 640985"/>
              <a:gd name="connsiteX7" fmla="*/ 61298 w 496916"/>
              <a:gd name="connsiteY7" fmla="*/ 495185 h 640985"/>
              <a:gd name="connsiteX8" fmla="*/ 7323 w 496916"/>
              <a:gd name="connsiteY8" fmla="*/ 638060 h 640985"/>
              <a:gd name="connsiteX9" fmla="*/ 242273 w 496916"/>
              <a:gd name="connsiteY9" fmla="*/ 590435 h 640985"/>
              <a:gd name="connsiteX10" fmla="*/ 404198 w 496916"/>
              <a:gd name="connsiteY10" fmla="*/ 577735 h 640985"/>
              <a:gd name="connsiteX11" fmla="*/ 496273 w 496916"/>
              <a:gd name="connsiteY11" fmla="*/ 507885 h 640985"/>
              <a:gd name="connsiteX12" fmla="*/ 432773 w 496916"/>
              <a:gd name="connsiteY12" fmla="*/ 498360 h 640985"/>
              <a:gd name="connsiteX13" fmla="*/ 216873 w 496916"/>
              <a:gd name="connsiteY13" fmla="*/ 269760 h 640985"/>
              <a:gd name="connsiteX14" fmla="*/ 48598 w 496916"/>
              <a:gd name="connsiteY14" fmla="*/ 66560 h 640985"/>
              <a:gd name="connsiteX15" fmla="*/ 242273 w 496916"/>
              <a:gd name="connsiteY15" fmla="*/ 244360 h 640985"/>
              <a:gd name="connsiteX16" fmla="*/ 26373 w 496916"/>
              <a:gd name="connsiteY16" fmla="*/ 3060 h 64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6916" h="640985">
                <a:moveTo>
                  <a:pt x="26373" y="3060"/>
                </a:moveTo>
                <a:cubicBezTo>
                  <a:pt x="50715" y="37456"/>
                  <a:pt x="339111" y="384589"/>
                  <a:pt x="388323" y="450735"/>
                </a:cubicBezTo>
                <a:cubicBezTo>
                  <a:pt x="437535" y="516881"/>
                  <a:pt x="319531" y="389352"/>
                  <a:pt x="321648" y="399935"/>
                </a:cubicBezTo>
                <a:cubicBezTo>
                  <a:pt x="323765" y="410518"/>
                  <a:pt x="399436" y="483543"/>
                  <a:pt x="401023" y="514235"/>
                </a:cubicBezTo>
                <a:cubicBezTo>
                  <a:pt x="402611" y="544927"/>
                  <a:pt x="357631" y="573502"/>
                  <a:pt x="331173" y="584085"/>
                </a:cubicBezTo>
                <a:cubicBezTo>
                  <a:pt x="304715" y="594668"/>
                  <a:pt x="284077" y="622714"/>
                  <a:pt x="242273" y="577735"/>
                </a:cubicBezTo>
                <a:cubicBezTo>
                  <a:pt x="200469" y="532756"/>
                  <a:pt x="110510" y="327968"/>
                  <a:pt x="80348" y="314210"/>
                </a:cubicBezTo>
                <a:cubicBezTo>
                  <a:pt x="50186" y="300452"/>
                  <a:pt x="73469" y="441210"/>
                  <a:pt x="61298" y="495185"/>
                </a:cubicBezTo>
                <a:cubicBezTo>
                  <a:pt x="49127" y="549160"/>
                  <a:pt x="-22839" y="622185"/>
                  <a:pt x="7323" y="638060"/>
                </a:cubicBezTo>
                <a:cubicBezTo>
                  <a:pt x="37485" y="653935"/>
                  <a:pt x="176127" y="600489"/>
                  <a:pt x="242273" y="590435"/>
                </a:cubicBezTo>
                <a:cubicBezTo>
                  <a:pt x="308419" y="580381"/>
                  <a:pt x="361865" y="591493"/>
                  <a:pt x="404198" y="577735"/>
                </a:cubicBezTo>
                <a:cubicBezTo>
                  <a:pt x="446531" y="563977"/>
                  <a:pt x="491511" y="521114"/>
                  <a:pt x="496273" y="507885"/>
                </a:cubicBezTo>
                <a:cubicBezTo>
                  <a:pt x="501035" y="494656"/>
                  <a:pt x="479340" y="538048"/>
                  <a:pt x="432773" y="498360"/>
                </a:cubicBezTo>
                <a:cubicBezTo>
                  <a:pt x="386206" y="458672"/>
                  <a:pt x="280902" y="341727"/>
                  <a:pt x="216873" y="269760"/>
                </a:cubicBezTo>
                <a:cubicBezTo>
                  <a:pt x="152844" y="197793"/>
                  <a:pt x="44365" y="70793"/>
                  <a:pt x="48598" y="66560"/>
                </a:cubicBezTo>
                <a:cubicBezTo>
                  <a:pt x="52831" y="62327"/>
                  <a:pt x="241215" y="253356"/>
                  <a:pt x="242273" y="244360"/>
                </a:cubicBezTo>
                <a:cubicBezTo>
                  <a:pt x="243331" y="235364"/>
                  <a:pt x="2031" y="-31336"/>
                  <a:pt x="26373" y="30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BC89D59D-5569-8798-F11A-84D439761550}"/>
              </a:ext>
            </a:extLst>
          </p:cNvPr>
          <p:cNvSpPr/>
          <p:nvPr/>
        </p:nvSpPr>
        <p:spPr>
          <a:xfrm>
            <a:off x="3490272" y="4448166"/>
            <a:ext cx="431408" cy="503846"/>
          </a:xfrm>
          <a:custGeom>
            <a:avLst/>
            <a:gdLst>
              <a:gd name="connsiteX0" fmla="*/ 430853 w 431408"/>
              <a:gd name="connsiteY0" fmla="*/ 66684 h 503846"/>
              <a:gd name="connsiteX1" fmla="*/ 138753 w 431408"/>
              <a:gd name="connsiteY1" fmla="*/ 168284 h 503846"/>
              <a:gd name="connsiteX2" fmla="*/ 24453 w 431408"/>
              <a:gd name="connsiteY2" fmla="*/ 209559 h 503846"/>
              <a:gd name="connsiteX3" fmla="*/ 81603 w 431408"/>
              <a:gd name="connsiteY3" fmla="*/ 295284 h 503846"/>
              <a:gd name="connsiteX4" fmla="*/ 24453 w 431408"/>
              <a:gd name="connsiteY4" fmla="*/ 469909 h 503846"/>
              <a:gd name="connsiteX5" fmla="*/ 2228 w 431408"/>
              <a:gd name="connsiteY5" fmla="*/ 498484 h 503846"/>
              <a:gd name="connsiteX6" fmla="*/ 75253 w 431408"/>
              <a:gd name="connsiteY6" fmla="*/ 400059 h 503846"/>
              <a:gd name="connsiteX7" fmla="*/ 107003 w 431408"/>
              <a:gd name="connsiteY7" fmla="*/ 311159 h 503846"/>
              <a:gd name="connsiteX8" fmla="*/ 46678 w 431408"/>
              <a:gd name="connsiteY8" fmla="*/ 219084 h 503846"/>
              <a:gd name="connsiteX9" fmla="*/ 180028 w 431408"/>
              <a:gd name="connsiteY9" fmla="*/ 120659 h 503846"/>
              <a:gd name="connsiteX10" fmla="*/ 262578 w 431408"/>
              <a:gd name="connsiteY10" fmla="*/ 9 h 503846"/>
              <a:gd name="connsiteX11" fmla="*/ 157803 w 431408"/>
              <a:gd name="connsiteY11" fmla="*/ 114309 h 503846"/>
              <a:gd name="connsiteX12" fmla="*/ 46678 w 431408"/>
              <a:gd name="connsiteY12" fmla="*/ 152409 h 503846"/>
              <a:gd name="connsiteX13" fmla="*/ 430853 w 431408"/>
              <a:gd name="connsiteY13" fmla="*/ 66684 h 50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1408" h="503846">
                <a:moveTo>
                  <a:pt x="430853" y="66684"/>
                </a:moveTo>
                <a:cubicBezTo>
                  <a:pt x="446199" y="69330"/>
                  <a:pt x="138753" y="168284"/>
                  <a:pt x="138753" y="168284"/>
                </a:cubicBezTo>
                <a:cubicBezTo>
                  <a:pt x="71020" y="192097"/>
                  <a:pt x="33978" y="188392"/>
                  <a:pt x="24453" y="209559"/>
                </a:cubicBezTo>
                <a:cubicBezTo>
                  <a:pt x="14928" y="230726"/>
                  <a:pt x="81603" y="251892"/>
                  <a:pt x="81603" y="295284"/>
                </a:cubicBezTo>
                <a:cubicBezTo>
                  <a:pt x="81603" y="338676"/>
                  <a:pt x="37682" y="436042"/>
                  <a:pt x="24453" y="469909"/>
                </a:cubicBezTo>
                <a:cubicBezTo>
                  <a:pt x="11224" y="503776"/>
                  <a:pt x="-6239" y="510126"/>
                  <a:pt x="2228" y="498484"/>
                </a:cubicBezTo>
                <a:cubicBezTo>
                  <a:pt x="10695" y="486842"/>
                  <a:pt x="57791" y="431280"/>
                  <a:pt x="75253" y="400059"/>
                </a:cubicBezTo>
                <a:cubicBezTo>
                  <a:pt x="92715" y="368838"/>
                  <a:pt x="111765" y="341322"/>
                  <a:pt x="107003" y="311159"/>
                </a:cubicBezTo>
                <a:cubicBezTo>
                  <a:pt x="102240" y="280997"/>
                  <a:pt x="34507" y="250834"/>
                  <a:pt x="46678" y="219084"/>
                </a:cubicBezTo>
                <a:cubicBezTo>
                  <a:pt x="58849" y="187334"/>
                  <a:pt x="144045" y="157171"/>
                  <a:pt x="180028" y="120659"/>
                </a:cubicBezTo>
                <a:cubicBezTo>
                  <a:pt x="216011" y="84147"/>
                  <a:pt x="266282" y="1067"/>
                  <a:pt x="262578" y="9"/>
                </a:cubicBezTo>
                <a:cubicBezTo>
                  <a:pt x="258874" y="-1049"/>
                  <a:pt x="193786" y="88909"/>
                  <a:pt x="157803" y="114309"/>
                </a:cubicBezTo>
                <a:cubicBezTo>
                  <a:pt x="121820" y="139709"/>
                  <a:pt x="-3064" y="160347"/>
                  <a:pt x="46678" y="152409"/>
                </a:cubicBezTo>
                <a:cubicBezTo>
                  <a:pt x="96420" y="144471"/>
                  <a:pt x="415507" y="64038"/>
                  <a:pt x="430853" y="66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32EB8BCD-829B-98E3-4D28-CEE705E714F1}"/>
              </a:ext>
            </a:extLst>
          </p:cNvPr>
          <p:cNvSpPr/>
          <p:nvPr/>
        </p:nvSpPr>
        <p:spPr>
          <a:xfrm>
            <a:off x="3538537" y="4926116"/>
            <a:ext cx="198945" cy="563831"/>
          </a:xfrm>
          <a:custGeom>
            <a:avLst/>
            <a:gdLst>
              <a:gd name="connsiteX0" fmla="*/ 77788 w 198945"/>
              <a:gd name="connsiteY0" fmla="*/ 1484 h 563831"/>
              <a:gd name="connsiteX1" fmla="*/ 58738 w 198945"/>
              <a:gd name="connsiteY1" fmla="*/ 284059 h 563831"/>
              <a:gd name="connsiteX2" fmla="*/ 119063 w 198945"/>
              <a:gd name="connsiteY2" fmla="*/ 388834 h 563831"/>
              <a:gd name="connsiteX3" fmla="*/ 17463 w 198945"/>
              <a:gd name="connsiteY3" fmla="*/ 487259 h 563831"/>
              <a:gd name="connsiteX4" fmla="*/ 198438 w 198945"/>
              <a:gd name="connsiteY4" fmla="*/ 563459 h 563831"/>
              <a:gd name="connsiteX5" fmla="*/ 71438 w 198945"/>
              <a:gd name="connsiteY5" fmla="*/ 455509 h 563831"/>
              <a:gd name="connsiteX6" fmla="*/ 61913 w 198945"/>
              <a:gd name="connsiteY6" fmla="*/ 306284 h 563831"/>
              <a:gd name="connsiteX7" fmla="*/ 1588 w 198945"/>
              <a:gd name="connsiteY7" fmla="*/ 61809 h 563831"/>
              <a:gd name="connsiteX8" fmla="*/ 23813 w 198945"/>
              <a:gd name="connsiteY8" fmla="*/ 166584 h 563831"/>
              <a:gd name="connsiteX9" fmla="*/ 77788 w 198945"/>
              <a:gd name="connsiteY9" fmla="*/ 1484 h 56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945" h="563831">
                <a:moveTo>
                  <a:pt x="77788" y="1484"/>
                </a:moveTo>
                <a:cubicBezTo>
                  <a:pt x="83609" y="21063"/>
                  <a:pt x="51859" y="219501"/>
                  <a:pt x="58738" y="284059"/>
                </a:cubicBezTo>
                <a:cubicBezTo>
                  <a:pt x="65617" y="348617"/>
                  <a:pt x="125942" y="354967"/>
                  <a:pt x="119063" y="388834"/>
                </a:cubicBezTo>
                <a:cubicBezTo>
                  <a:pt x="112184" y="422701"/>
                  <a:pt x="4234" y="458155"/>
                  <a:pt x="17463" y="487259"/>
                </a:cubicBezTo>
                <a:cubicBezTo>
                  <a:pt x="30692" y="516363"/>
                  <a:pt x="189442" y="568751"/>
                  <a:pt x="198438" y="563459"/>
                </a:cubicBezTo>
                <a:cubicBezTo>
                  <a:pt x="207434" y="558167"/>
                  <a:pt x="94192" y="498371"/>
                  <a:pt x="71438" y="455509"/>
                </a:cubicBezTo>
                <a:cubicBezTo>
                  <a:pt x="48684" y="412647"/>
                  <a:pt x="73555" y="371901"/>
                  <a:pt x="61913" y="306284"/>
                </a:cubicBezTo>
                <a:cubicBezTo>
                  <a:pt x="50271" y="240667"/>
                  <a:pt x="7938" y="85092"/>
                  <a:pt x="1588" y="61809"/>
                </a:cubicBezTo>
                <a:cubicBezTo>
                  <a:pt x="-4762" y="38526"/>
                  <a:pt x="8996" y="170817"/>
                  <a:pt x="23813" y="166584"/>
                </a:cubicBezTo>
                <a:cubicBezTo>
                  <a:pt x="38630" y="162351"/>
                  <a:pt x="71967" y="-18095"/>
                  <a:pt x="77788" y="1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0821DEC3-AC0C-5FE0-DB18-CB135165980F}"/>
              </a:ext>
            </a:extLst>
          </p:cNvPr>
          <p:cNvSpPr/>
          <p:nvPr/>
        </p:nvSpPr>
        <p:spPr>
          <a:xfrm>
            <a:off x="3758036" y="5054468"/>
            <a:ext cx="544261" cy="567110"/>
          </a:xfrm>
          <a:custGeom>
            <a:avLst/>
            <a:gdLst>
              <a:gd name="connsiteX0" fmla="*/ 1164 w 544261"/>
              <a:gd name="connsiteY0" fmla="*/ 425582 h 567110"/>
              <a:gd name="connsiteX1" fmla="*/ 258339 w 544261"/>
              <a:gd name="connsiteY1" fmla="*/ 428757 h 567110"/>
              <a:gd name="connsiteX2" fmla="*/ 232939 w 544261"/>
              <a:gd name="connsiteY2" fmla="*/ 393832 h 567110"/>
              <a:gd name="connsiteX3" fmla="*/ 401214 w 544261"/>
              <a:gd name="connsiteY3" fmla="*/ 441457 h 567110"/>
              <a:gd name="connsiteX4" fmla="*/ 525039 w 544261"/>
              <a:gd name="connsiteY4" fmla="*/ 527182 h 567110"/>
              <a:gd name="connsiteX5" fmla="*/ 534564 w 544261"/>
              <a:gd name="connsiteY5" fmla="*/ 562107 h 567110"/>
              <a:gd name="connsiteX6" fmla="*/ 432964 w 544261"/>
              <a:gd name="connsiteY6" fmla="*/ 422407 h 567110"/>
              <a:gd name="connsiteX7" fmla="*/ 483764 w 544261"/>
              <a:gd name="connsiteY7" fmla="*/ 190632 h 567110"/>
              <a:gd name="connsiteX8" fmla="*/ 413914 w 544261"/>
              <a:gd name="connsiteY8" fmla="*/ 132 h 567110"/>
              <a:gd name="connsiteX9" fmla="*/ 455189 w 544261"/>
              <a:gd name="connsiteY9" fmla="*/ 219207 h 567110"/>
              <a:gd name="connsiteX10" fmla="*/ 429789 w 544261"/>
              <a:gd name="connsiteY10" fmla="*/ 381132 h 567110"/>
              <a:gd name="connsiteX11" fmla="*/ 7514 w 544261"/>
              <a:gd name="connsiteY11" fmla="*/ 228732 h 567110"/>
              <a:gd name="connsiteX12" fmla="*/ 382164 w 544261"/>
              <a:gd name="connsiteY12" fmla="*/ 419232 h 567110"/>
              <a:gd name="connsiteX13" fmla="*/ 280564 w 544261"/>
              <a:gd name="connsiteY13" fmla="*/ 352557 h 567110"/>
              <a:gd name="connsiteX14" fmla="*/ 166264 w 544261"/>
              <a:gd name="connsiteY14" fmla="*/ 358907 h 567110"/>
              <a:gd name="connsiteX15" fmla="*/ 1164 w 544261"/>
              <a:gd name="connsiteY15" fmla="*/ 425582 h 56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4261" h="567110">
                <a:moveTo>
                  <a:pt x="1164" y="425582"/>
                </a:moveTo>
                <a:cubicBezTo>
                  <a:pt x="16510" y="437224"/>
                  <a:pt x="219710" y="434049"/>
                  <a:pt x="258339" y="428757"/>
                </a:cubicBezTo>
                <a:cubicBezTo>
                  <a:pt x="296968" y="423465"/>
                  <a:pt x="209126" y="391715"/>
                  <a:pt x="232939" y="393832"/>
                </a:cubicBezTo>
                <a:cubicBezTo>
                  <a:pt x="256752" y="395949"/>
                  <a:pt x="352531" y="419232"/>
                  <a:pt x="401214" y="441457"/>
                </a:cubicBezTo>
                <a:cubicBezTo>
                  <a:pt x="449897" y="463682"/>
                  <a:pt x="502814" y="507074"/>
                  <a:pt x="525039" y="527182"/>
                </a:cubicBezTo>
                <a:cubicBezTo>
                  <a:pt x="547264" y="547290"/>
                  <a:pt x="549910" y="579569"/>
                  <a:pt x="534564" y="562107"/>
                </a:cubicBezTo>
                <a:cubicBezTo>
                  <a:pt x="519218" y="544645"/>
                  <a:pt x="441431" y="484319"/>
                  <a:pt x="432964" y="422407"/>
                </a:cubicBezTo>
                <a:cubicBezTo>
                  <a:pt x="424497" y="360495"/>
                  <a:pt x="486939" y="261011"/>
                  <a:pt x="483764" y="190632"/>
                </a:cubicBezTo>
                <a:cubicBezTo>
                  <a:pt x="480589" y="120253"/>
                  <a:pt x="418676" y="-4630"/>
                  <a:pt x="413914" y="132"/>
                </a:cubicBezTo>
                <a:cubicBezTo>
                  <a:pt x="409152" y="4894"/>
                  <a:pt x="452543" y="155707"/>
                  <a:pt x="455189" y="219207"/>
                </a:cubicBezTo>
                <a:cubicBezTo>
                  <a:pt x="457835" y="282707"/>
                  <a:pt x="504401" y="379545"/>
                  <a:pt x="429789" y="381132"/>
                </a:cubicBezTo>
                <a:cubicBezTo>
                  <a:pt x="355177" y="382719"/>
                  <a:pt x="15451" y="222382"/>
                  <a:pt x="7514" y="228732"/>
                </a:cubicBezTo>
                <a:cubicBezTo>
                  <a:pt x="-423" y="235082"/>
                  <a:pt x="336656" y="398594"/>
                  <a:pt x="382164" y="419232"/>
                </a:cubicBezTo>
                <a:cubicBezTo>
                  <a:pt x="427672" y="439870"/>
                  <a:pt x="316547" y="362611"/>
                  <a:pt x="280564" y="352557"/>
                </a:cubicBezTo>
                <a:cubicBezTo>
                  <a:pt x="244581" y="342503"/>
                  <a:pt x="205951" y="345678"/>
                  <a:pt x="166264" y="358907"/>
                </a:cubicBezTo>
                <a:cubicBezTo>
                  <a:pt x="126577" y="372136"/>
                  <a:pt x="-14182" y="413940"/>
                  <a:pt x="1164" y="425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38ECE103-AEBA-B5E3-A033-8EAD33E126E5}"/>
              </a:ext>
            </a:extLst>
          </p:cNvPr>
          <p:cNvSpPr/>
          <p:nvPr/>
        </p:nvSpPr>
        <p:spPr>
          <a:xfrm>
            <a:off x="4459158" y="3749538"/>
            <a:ext cx="988000" cy="419389"/>
          </a:xfrm>
          <a:custGeom>
            <a:avLst/>
            <a:gdLst>
              <a:gd name="connsiteX0" fmla="*/ 144592 w 988000"/>
              <a:gd name="connsiteY0" fmla="*/ 238262 h 419389"/>
              <a:gd name="connsiteX1" fmla="*/ 706567 w 988000"/>
              <a:gd name="connsiteY1" fmla="*/ 273187 h 419389"/>
              <a:gd name="connsiteX2" fmla="*/ 668467 w 988000"/>
              <a:gd name="connsiteY2" fmla="*/ 225562 h 419389"/>
              <a:gd name="connsiteX3" fmla="*/ 636717 w 988000"/>
              <a:gd name="connsiteY3" fmla="*/ 108087 h 419389"/>
              <a:gd name="connsiteX4" fmla="*/ 655767 w 988000"/>
              <a:gd name="connsiteY4" fmla="*/ 184287 h 419389"/>
              <a:gd name="connsiteX5" fmla="*/ 738317 w 988000"/>
              <a:gd name="connsiteY5" fmla="*/ 241437 h 419389"/>
              <a:gd name="connsiteX6" fmla="*/ 728792 w 988000"/>
              <a:gd name="connsiteY6" fmla="*/ 212862 h 419389"/>
              <a:gd name="connsiteX7" fmla="*/ 776417 w 988000"/>
              <a:gd name="connsiteY7" fmla="*/ 73162 h 419389"/>
              <a:gd name="connsiteX8" fmla="*/ 760542 w 988000"/>
              <a:gd name="connsiteY8" fmla="*/ 136662 h 419389"/>
              <a:gd name="connsiteX9" fmla="*/ 744667 w 988000"/>
              <a:gd name="connsiteY9" fmla="*/ 228737 h 419389"/>
              <a:gd name="connsiteX10" fmla="*/ 830392 w 988000"/>
              <a:gd name="connsiteY10" fmla="*/ 181112 h 419389"/>
              <a:gd name="connsiteX11" fmla="*/ 868492 w 988000"/>
              <a:gd name="connsiteY11" fmla="*/ 216037 h 419389"/>
              <a:gd name="connsiteX12" fmla="*/ 868492 w 988000"/>
              <a:gd name="connsiteY12" fmla="*/ 57287 h 419389"/>
              <a:gd name="connsiteX13" fmla="*/ 903417 w 988000"/>
              <a:gd name="connsiteY13" fmla="*/ 250962 h 419389"/>
              <a:gd name="connsiteX14" fmla="*/ 938342 w 988000"/>
              <a:gd name="connsiteY14" fmla="*/ 69987 h 419389"/>
              <a:gd name="connsiteX15" fmla="*/ 947867 w 988000"/>
              <a:gd name="connsiteY15" fmla="*/ 209687 h 419389"/>
              <a:gd name="connsiteX16" fmla="*/ 985967 w 988000"/>
              <a:gd name="connsiteY16" fmla="*/ 137 h 419389"/>
              <a:gd name="connsiteX17" fmla="*/ 878017 w 988000"/>
              <a:gd name="connsiteY17" fmla="*/ 177937 h 419389"/>
              <a:gd name="connsiteX18" fmla="*/ 703392 w 988000"/>
              <a:gd name="connsiteY18" fmla="*/ 203337 h 419389"/>
              <a:gd name="connsiteX19" fmla="*/ 452567 w 988000"/>
              <a:gd name="connsiteY19" fmla="*/ 254137 h 419389"/>
              <a:gd name="connsiteX20" fmla="*/ 27117 w 988000"/>
              <a:gd name="connsiteY20" fmla="*/ 419237 h 419389"/>
              <a:gd name="connsiteX21" fmla="*/ 389067 w 988000"/>
              <a:gd name="connsiteY21" fmla="*/ 282712 h 419389"/>
              <a:gd name="connsiteX22" fmla="*/ 516067 w 988000"/>
              <a:gd name="connsiteY22" fmla="*/ 222387 h 419389"/>
              <a:gd name="connsiteX23" fmla="*/ 427167 w 988000"/>
              <a:gd name="connsiteY23" fmla="*/ 260487 h 419389"/>
              <a:gd name="connsiteX24" fmla="*/ 96967 w 988000"/>
              <a:gd name="connsiteY24" fmla="*/ 323987 h 419389"/>
              <a:gd name="connsiteX25" fmla="*/ 1717 w 988000"/>
              <a:gd name="connsiteY25" fmla="*/ 409712 h 419389"/>
              <a:gd name="connsiteX26" fmla="*/ 144592 w 988000"/>
              <a:gd name="connsiteY26" fmla="*/ 238262 h 41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88000" h="419389">
                <a:moveTo>
                  <a:pt x="144592" y="238262"/>
                </a:moveTo>
                <a:cubicBezTo>
                  <a:pt x="262067" y="215508"/>
                  <a:pt x="619255" y="275304"/>
                  <a:pt x="706567" y="273187"/>
                </a:cubicBezTo>
                <a:cubicBezTo>
                  <a:pt x="793879" y="271070"/>
                  <a:pt x="680109" y="253079"/>
                  <a:pt x="668467" y="225562"/>
                </a:cubicBezTo>
                <a:cubicBezTo>
                  <a:pt x="656825" y="198045"/>
                  <a:pt x="638834" y="114966"/>
                  <a:pt x="636717" y="108087"/>
                </a:cubicBezTo>
                <a:cubicBezTo>
                  <a:pt x="634600" y="101208"/>
                  <a:pt x="638834" y="162062"/>
                  <a:pt x="655767" y="184287"/>
                </a:cubicBezTo>
                <a:cubicBezTo>
                  <a:pt x="672700" y="206512"/>
                  <a:pt x="726146" y="236675"/>
                  <a:pt x="738317" y="241437"/>
                </a:cubicBezTo>
                <a:cubicBezTo>
                  <a:pt x="750488" y="246199"/>
                  <a:pt x="722442" y="240908"/>
                  <a:pt x="728792" y="212862"/>
                </a:cubicBezTo>
                <a:cubicBezTo>
                  <a:pt x="735142" y="184816"/>
                  <a:pt x="771125" y="85862"/>
                  <a:pt x="776417" y="73162"/>
                </a:cubicBezTo>
                <a:cubicBezTo>
                  <a:pt x="781709" y="60462"/>
                  <a:pt x="765834" y="110733"/>
                  <a:pt x="760542" y="136662"/>
                </a:cubicBezTo>
                <a:cubicBezTo>
                  <a:pt x="755250" y="162591"/>
                  <a:pt x="733025" y="221329"/>
                  <a:pt x="744667" y="228737"/>
                </a:cubicBezTo>
                <a:cubicBezTo>
                  <a:pt x="756309" y="236145"/>
                  <a:pt x="809755" y="183229"/>
                  <a:pt x="830392" y="181112"/>
                </a:cubicBezTo>
                <a:cubicBezTo>
                  <a:pt x="851029" y="178995"/>
                  <a:pt x="862142" y="236674"/>
                  <a:pt x="868492" y="216037"/>
                </a:cubicBezTo>
                <a:cubicBezTo>
                  <a:pt x="874842" y="195400"/>
                  <a:pt x="862671" y="51466"/>
                  <a:pt x="868492" y="57287"/>
                </a:cubicBezTo>
                <a:cubicBezTo>
                  <a:pt x="874313" y="63108"/>
                  <a:pt x="891775" y="248845"/>
                  <a:pt x="903417" y="250962"/>
                </a:cubicBezTo>
                <a:cubicBezTo>
                  <a:pt x="915059" y="253079"/>
                  <a:pt x="930934" y="76866"/>
                  <a:pt x="938342" y="69987"/>
                </a:cubicBezTo>
                <a:cubicBezTo>
                  <a:pt x="945750" y="63108"/>
                  <a:pt x="939930" y="221329"/>
                  <a:pt x="947867" y="209687"/>
                </a:cubicBezTo>
                <a:cubicBezTo>
                  <a:pt x="955805" y="198045"/>
                  <a:pt x="997609" y="5429"/>
                  <a:pt x="985967" y="137"/>
                </a:cubicBezTo>
                <a:cubicBezTo>
                  <a:pt x="974325" y="-5155"/>
                  <a:pt x="925113" y="144070"/>
                  <a:pt x="878017" y="177937"/>
                </a:cubicBezTo>
                <a:cubicBezTo>
                  <a:pt x="830921" y="211804"/>
                  <a:pt x="774300" y="190637"/>
                  <a:pt x="703392" y="203337"/>
                </a:cubicBezTo>
                <a:cubicBezTo>
                  <a:pt x="632484" y="216037"/>
                  <a:pt x="565280" y="218154"/>
                  <a:pt x="452567" y="254137"/>
                </a:cubicBezTo>
                <a:cubicBezTo>
                  <a:pt x="339855" y="290120"/>
                  <a:pt x="37700" y="414475"/>
                  <a:pt x="27117" y="419237"/>
                </a:cubicBezTo>
                <a:cubicBezTo>
                  <a:pt x="16534" y="424000"/>
                  <a:pt x="307575" y="315520"/>
                  <a:pt x="389067" y="282712"/>
                </a:cubicBezTo>
                <a:cubicBezTo>
                  <a:pt x="470559" y="249904"/>
                  <a:pt x="509717" y="226091"/>
                  <a:pt x="516067" y="222387"/>
                </a:cubicBezTo>
                <a:cubicBezTo>
                  <a:pt x="522417" y="218683"/>
                  <a:pt x="497017" y="243554"/>
                  <a:pt x="427167" y="260487"/>
                </a:cubicBezTo>
                <a:cubicBezTo>
                  <a:pt x="357317" y="277420"/>
                  <a:pt x="167875" y="299116"/>
                  <a:pt x="96967" y="323987"/>
                </a:cubicBezTo>
                <a:cubicBezTo>
                  <a:pt x="26059" y="348858"/>
                  <a:pt x="-8337" y="416591"/>
                  <a:pt x="1717" y="409712"/>
                </a:cubicBezTo>
                <a:cubicBezTo>
                  <a:pt x="11771" y="402833"/>
                  <a:pt x="27117" y="261016"/>
                  <a:pt x="144592" y="238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3D876CE1-D779-041C-6CEB-5445E8D4F2F3}"/>
              </a:ext>
            </a:extLst>
          </p:cNvPr>
          <p:cNvSpPr/>
          <p:nvPr/>
        </p:nvSpPr>
        <p:spPr>
          <a:xfrm>
            <a:off x="5384370" y="3824368"/>
            <a:ext cx="651383" cy="591850"/>
          </a:xfrm>
          <a:custGeom>
            <a:avLst/>
            <a:gdLst>
              <a:gd name="connsiteX0" fmla="*/ 430 w 651383"/>
              <a:gd name="connsiteY0" fmla="*/ 185657 h 591850"/>
              <a:gd name="connsiteX1" fmla="*/ 102030 w 651383"/>
              <a:gd name="connsiteY1" fmla="*/ 144382 h 591850"/>
              <a:gd name="connsiteX2" fmla="*/ 111555 w 651383"/>
              <a:gd name="connsiteY2" fmla="*/ 36432 h 591850"/>
              <a:gd name="connsiteX3" fmla="*/ 213155 w 651383"/>
              <a:gd name="connsiteY3" fmla="*/ 144382 h 591850"/>
              <a:gd name="connsiteX4" fmla="*/ 314755 w 651383"/>
              <a:gd name="connsiteY4" fmla="*/ 274557 h 591850"/>
              <a:gd name="connsiteX5" fmla="*/ 308405 w 651383"/>
              <a:gd name="connsiteY5" fmla="*/ 150732 h 591850"/>
              <a:gd name="connsiteX6" fmla="*/ 425880 w 651383"/>
              <a:gd name="connsiteY6" fmla="*/ 331707 h 591850"/>
              <a:gd name="connsiteX7" fmla="*/ 422705 w 651383"/>
              <a:gd name="connsiteY7" fmla="*/ 261857 h 591850"/>
              <a:gd name="connsiteX8" fmla="*/ 460805 w 651383"/>
              <a:gd name="connsiteY8" fmla="*/ 290432 h 591850"/>
              <a:gd name="connsiteX9" fmla="*/ 517955 w 651383"/>
              <a:gd name="connsiteY9" fmla="*/ 220582 h 591850"/>
              <a:gd name="connsiteX10" fmla="*/ 502080 w 651383"/>
              <a:gd name="connsiteY10" fmla="*/ 299957 h 591850"/>
              <a:gd name="connsiteX11" fmla="*/ 619555 w 651383"/>
              <a:gd name="connsiteY11" fmla="*/ 534907 h 591850"/>
              <a:gd name="connsiteX12" fmla="*/ 648130 w 651383"/>
              <a:gd name="connsiteY12" fmla="*/ 585707 h 591850"/>
              <a:gd name="connsiteX13" fmla="*/ 559230 w 651383"/>
              <a:gd name="connsiteY13" fmla="*/ 430132 h 591850"/>
              <a:gd name="connsiteX14" fmla="*/ 302055 w 651383"/>
              <a:gd name="connsiteY14" fmla="*/ 201532 h 591850"/>
              <a:gd name="connsiteX15" fmla="*/ 171880 w 651383"/>
              <a:gd name="connsiteY15" fmla="*/ 58657 h 591850"/>
              <a:gd name="connsiteX16" fmla="*/ 108380 w 651383"/>
              <a:gd name="connsiteY16" fmla="*/ 1507 h 591850"/>
              <a:gd name="connsiteX17" fmla="*/ 159180 w 651383"/>
              <a:gd name="connsiteY17" fmla="*/ 112632 h 591850"/>
              <a:gd name="connsiteX18" fmla="*/ 146480 w 651383"/>
              <a:gd name="connsiteY18" fmla="*/ 141207 h 591850"/>
              <a:gd name="connsiteX19" fmla="*/ 430 w 651383"/>
              <a:gd name="connsiteY19" fmla="*/ 185657 h 59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51383" h="591850">
                <a:moveTo>
                  <a:pt x="430" y="185657"/>
                </a:moveTo>
                <a:cubicBezTo>
                  <a:pt x="-6978" y="186186"/>
                  <a:pt x="83509" y="169253"/>
                  <a:pt x="102030" y="144382"/>
                </a:cubicBezTo>
                <a:cubicBezTo>
                  <a:pt x="120551" y="119511"/>
                  <a:pt x="93034" y="36432"/>
                  <a:pt x="111555" y="36432"/>
                </a:cubicBezTo>
                <a:cubicBezTo>
                  <a:pt x="130076" y="36432"/>
                  <a:pt x="179288" y="104694"/>
                  <a:pt x="213155" y="144382"/>
                </a:cubicBezTo>
                <a:cubicBezTo>
                  <a:pt x="247022" y="184069"/>
                  <a:pt x="298880" y="273499"/>
                  <a:pt x="314755" y="274557"/>
                </a:cubicBezTo>
                <a:cubicBezTo>
                  <a:pt x="330630" y="275615"/>
                  <a:pt x="289884" y="141207"/>
                  <a:pt x="308405" y="150732"/>
                </a:cubicBezTo>
                <a:cubicBezTo>
                  <a:pt x="326926" y="160257"/>
                  <a:pt x="406830" y="313186"/>
                  <a:pt x="425880" y="331707"/>
                </a:cubicBezTo>
                <a:cubicBezTo>
                  <a:pt x="444930" y="350228"/>
                  <a:pt x="416884" y="268736"/>
                  <a:pt x="422705" y="261857"/>
                </a:cubicBezTo>
                <a:cubicBezTo>
                  <a:pt x="428526" y="254978"/>
                  <a:pt x="444930" y="297311"/>
                  <a:pt x="460805" y="290432"/>
                </a:cubicBezTo>
                <a:cubicBezTo>
                  <a:pt x="476680" y="283553"/>
                  <a:pt x="511076" y="218995"/>
                  <a:pt x="517955" y="220582"/>
                </a:cubicBezTo>
                <a:cubicBezTo>
                  <a:pt x="524834" y="222169"/>
                  <a:pt x="485147" y="247570"/>
                  <a:pt x="502080" y="299957"/>
                </a:cubicBezTo>
                <a:cubicBezTo>
                  <a:pt x="519013" y="352344"/>
                  <a:pt x="595213" y="487282"/>
                  <a:pt x="619555" y="534907"/>
                </a:cubicBezTo>
                <a:cubicBezTo>
                  <a:pt x="643897" y="582532"/>
                  <a:pt x="658184" y="603169"/>
                  <a:pt x="648130" y="585707"/>
                </a:cubicBezTo>
                <a:cubicBezTo>
                  <a:pt x="638076" y="568245"/>
                  <a:pt x="616909" y="494161"/>
                  <a:pt x="559230" y="430132"/>
                </a:cubicBezTo>
                <a:cubicBezTo>
                  <a:pt x="501551" y="366103"/>
                  <a:pt x="366613" y="263444"/>
                  <a:pt x="302055" y="201532"/>
                </a:cubicBezTo>
                <a:cubicBezTo>
                  <a:pt x="237497" y="139620"/>
                  <a:pt x="204159" y="91994"/>
                  <a:pt x="171880" y="58657"/>
                </a:cubicBezTo>
                <a:cubicBezTo>
                  <a:pt x="139601" y="25320"/>
                  <a:pt x="110497" y="-7489"/>
                  <a:pt x="108380" y="1507"/>
                </a:cubicBezTo>
                <a:cubicBezTo>
                  <a:pt x="106263" y="10503"/>
                  <a:pt x="152830" y="89349"/>
                  <a:pt x="159180" y="112632"/>
                </a:cubicBezTo>
                <a:cubicBezTo>
                  <a:pt x="165530" y="135915"/>
                  <a:pt x="170293" y="129036"/>
                  <a:pt x="146480" y="141207"/>
                </a:cubicBezTo>
                <a:cubicBezTo>
                  <a:pt x="122668" y="153378"/>
                  <a:pt x="7838" y="185128"/>
                  <a:pt x="430" y="185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C1270A0A-8A98-131D-4483-04B39912EA47}"/>
              </a:ext>
            </a:extLst>
          </p:cNvPr>
          <p:cNvSpPr/>
          <p:nvPr/>
        </p:nvSpPr>
        <p:spPr>
          <a:xfrm>
            <a:off x="4339540" y="3378021"/>
            <a:ext cx="400490" cy="653215"/>
          </a:xfrm>
          <a:custGeom>
            <a:avLst/>
            <a:gdLst>
              <a:gd name="connsiteX0" fmla="*/ 400100 w 400490"/>
              <a:gd name="connsiteY0" fmla="*/ 599619 h 653215"/>
              <a:gd name="connsiteX1" fmla="*/ 266750 w 400490"/>
              <a:gd name="connsiteY1" fmla="*/ 454839 h 653215"/>
              <a:gd name="connsiteX2" fmla="*/ 301040 w 400490"/>
              <a:gd name="connsiteY2" fmla="*/ 207189 h 653215"/>
              <a:gd name="connsiteX3" fmla="*/ 232460 w 400490"/>
              <a:gd name="connsiteY3" fmla="*/ 256719 h 653215"/>
              <a:gd name="connsiteX4" fmla="*/ 194360 w 400490"/>
              <a:gd name="connsiteY4" fmla="*/ 378639 h 653215"/>
              <a:gd name="connsiteX5" fmla="*/ 251510 w 400490"/>
              <a:gd name="connsiteY5" fmla="*/ 1449 h 653215"/>
              <a:gd name="connsiteX6" fmla="*/ 194360 w 400490"/>
              <a:gd name="connsiteY6" fmla="*/ 249099 h 653215"/>
              <a:gd name="connsiteX7" fmla="*/ 118160 w 400490"/>
              <a:gd name="connsiteY7" fmla="*/ 260529 h 653215"/>
              <a:gd name="connsiteX8" fmla="*/ 163880 w 400490"/>
              <a:gd name="connsiteY8" fmla="*/ 291009 h 653215"/>
              <a:gd name="connsiteX9" fmla="*/ 221030 w 400490"/>
              <a:gd name="connsiteY9" fmla="*/ 412929 h 653215"/>
              <a:gd name="connsiteX10" fmla="*/ 217220 w 400490"/>
              <a:gd name="connsiteY10" fmla="*/ 302439 h 653215"/>
              <a:gd name="connsiteX11" fmla="*/ 221030 w 400490"/>
              <a:gd name="connsiteY11" fmla="*/ 401499 h 653215"/>
              <a:gd name="connsiteX12" fmla="*/ 289610 w 400490"/>
              <a:gd name="connsiteY12" fmla="*/ 485319 h 653215"/>
              <a:gd name="connsiteX13" fmla="*/ 175310 w 400490"/>
              <a:gd name="connsiteY13" fmla="*/ 527229 h 653215"/>
              <a:gd name="connsiteX14" fmla="*/ 236270 w 400490"/>
              <a:gd name="connsiteY14" fmla="*/ 565329 h 653215"/>
              <a:gd name="connsiteX15" fmla="*/ 50 w 400490"/>
              <a:gd name="connsiteY15" fmla="*/ 652959 h 653215"/>
              <a:gd name="connsiteX16" fmla="*/ 217220 w 400490"/>
              <a:gd name="connsiteY16" fmla="*/ 591999 h 653215"/>
              <a:gd name="connsiteX17" fmla="*/ 400100 w 400490"/>
              <a:gd name="connsiteY17" fmla="*/ 599619 h 65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0490" h="653215">
                <a:moveTo>
                  <a:pt x="400100" y="599619"/>
                </a:moveTo>
                <a:cubicBezTo>
                  <a:pt x="408355" y="576759"/>
                  <a:pt x="283260" y="520244"/>
                  <a:pt x="266750" y="454839"/>
                </a:cubicBezTo>
                <a:cubicBezTo>
                  <a:pt x="250240" y="389434"/>
                  <a:pt x="306755" y="240209"/>
                  <a:pt x="301040" y="207189"/>
                </a:cubicBezTo>
                <a:cubicBezTo>
                  <a:pt x="295325" y="174169"/>
                  <a:pt x="250240" y="228144"/>
                  <a:pt x="232460" y="256719"/>
                </a:cubicBezTo>
                <a:cubicBezTo>
                  <a:pt x="214680" y="285294"/>
                  <a:pt x="191185" y="421184"/>
                  <a:pt x="194360" y="378639"/>
                </a:cubicBezTo>
                <a:cubicBezTo>
                  <a:pt x="197535" y="336094"/>
                  <a:pt x="251510" y="23039"/>
                  <a:pt x="251510" y="1449"/>
                </a:cubicBezTo>
                <a:cubicBezTo>
                  <a:pt x="251510" y="-20141"/>
                  <a:pt x="216585" y="205919"/>
                  <a:pt x="194360" y="249099"/>
                </a:cubicBezTo>
                <a:cubicBezTo>
                  <a:pt x="172135" y="292279"/>
                  <a:pt x="123240" y="253544"/>
                  <a:pt x="118160" y="260529"/>
                </a:cubicBezTo>
                <a:cubicBezTo>
                  <a:pt x="113080" y="267514"/>
                  <a:pt x="146735" y="265609"/>
                  <a:pt x="163880" y="291009"/>
                </a:cubicBezTo>
                <a:cubicBezTo>
                  <a:pt x="181025" y="316409"/>
                  <a:pt x="212140" y="411024"/>
                  <a:pt x="221030" y="412929"/>
                </a:cubicBezTo>
                <a:cubicBezTo>
                  <a:pt x="229920" y="414834"/>
                  <a:pt x="217220" y="304344"/>
                  <a:pt x="217220" y="302439"/>
                </a:cubicBezTo>
                <a:cubicBezTo>
                  <a:pt x="217220" y="300534"/>
                  <a:pt x="208965" y="371019"/>
                  <a:pt x="221030" y="401499"/>
                </a:cubicBezTo>
                <a:cubicBezTo>
                  <a:pt x="233095" y="431979"/>
                  <a:pt x="297230" y="464364"/>
                  <a:pt x="289610" y="485319"/>
                </a:cubicBezTo>
                <a:cubicBezTo>
                  <a:pt x="281990" y="506274"/>
                  <a:pt x="184200" y="513894"/>
                  <a:pt x="175310" y="527229"/>
                </a:cubicBezTo>
                <a:cubicBezTo>
                  <a:pt x="166420" y="540564"/>
                  <a:pt x="265480" y="544374"/>
                  <a:pt x="236270" y="565329"/>
                </a:cubicBezTo>
                <a:cubicBezTo>
                  <a:pt x="207060" y="586284"/>
                  <a:pt x="3225" y="648514"/>
                  <a:pt x="50" y="652959"/>
                </a:cubicBezTo>
                <a:cubicBezTo>
                  <a:pt x="-3125" y="657404"/>
                  <a:pt x="145465" y="602794"/>
                  <a:pt x="217220" y="591999"/>
                </a:cubicBezTo>
                <a:cubicBezTo>
                  <a:pt x="288975" y="581204"/>
                  <a:pt x="391845" y="622479"/>
                  <a:pt x="400100" y="599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BE53CB9D-1E56-C4AB-403D-26707C0F31C6}"/>
              </a:ext>
            </a:extLst>
          </p:cNvPr>
          <p:cNvSpPr/>
          <p:nvPr/>
        </p:nvSpPr>
        <p:spPr>
          <a:xfrm>
            <a:off x="4503403" y="3111840"/>
            <a:ext cx="834555" cy="656343"/>
          </a:xfrm>
          <a:custGeom>
            <a:avLst/>
            <a:gdLst>
              <a:gd name="connsiteX0" fmla="*/ 198137 w 834555"/>
              <a:gd name="connsiteY0" fmla="*/ 656250 h 656343"/>
              <a:gd name="connsiteX1" fmla="*/ 251477 w 834555"/>
              <a:gd name="connsiteY1" fmla="*/ 400980 h 656343"/>
              <a:gd name="connsiteX2" fmla="*/ 613427 w 834555"/>
              <a:gd name="connsiteY2" fmla="*/ 119040 h 656343"/>
              <a:gd name="connsiteX3" fmla="*/ 769637 w 834555"/>
              <a:gd name="connsiteY3" fmla="*/ 164760 h 656343"/>
              <a:gd name="connsiteX4" fmla="*/ 834407 w 834555"/>
              <a:gd name="connsiteY4" fmla="*/ 214290 h 656343"/>
              <a:gd name="connsiteX5" fmla="*/ 754397 w 834555"/>
              <a:gd name="connsiteY5" fmla="*/ 69510 h 656343"/>
              <a:gd name="connsiteX6" fmla="*/ 819167 w 834555"/>
              <a:gd name="connsiteY6" fmla="*/ 930 h 656343"/>
              <a:gd name="connsiteX7" fmla="*/ 605807 w 834555"/>
              <a:gd name="connsiteY7" fmla="*/ 115230 h 656343"/>
              <a:gd name="connsiteX8" fmla="*/ 361967 w 834555"/>
              <a:gd name="connsiteY8" fmla="*/ 122850 h 656343"/>
              <a:gd name="connsiteX9" fmla="*/ 674387 w 834555"/>
              <a:gd name="connsiteY9" fmla="*/ 122850 h 656343"/>
              <a:gd name="connsiteX10" fmla="*/ 358157 w 834555"/>
              <a:gd name="connsiteY10" fmla="*/ 214290 h 656343"/>
              <a:gd name="connsiteX11" fmla="*/ 331487 w 834555"/>
              <a:gd name="connsiteY11" fmla="*/ 225720 h 656343"/>
              <a:gd name="connsiteX12" fmla="*/ 514367 w 834555"/>
              <a:gd name="connsiteY12" fmla="*/ 202860 h 656343"/>
              <a:gd name="connsiteX13" fmla="*/ 198137 w 834555"/>
              <a:gd name="connsiteY13" fmla="*/ 385740 h 656343"/>
              <a:gd name="connsiteX14" fmla="*/ 17 w 834555"/>
              <a:gd name="connsiteY14" fmla="*/ 469560 h 656343"/>
              <a:gd name="connsiteX15" fmla="*/ 186707 w 834555"/>
              <a:gd name="connsiteY15" fmla="*/ 431460 h 656343"/>
              <a:gd name="connsiteX16" fmla="*/ 198137 w 834555"/>
              <a:gd name="connsiteY16" fmla="*/ 656250 h 65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34555" h="656343">
                <a:moveTo>
                  <a:pt x="198137" y="656250"/>
                </a:moveTo>
                <a:cubicBezTo>
                  <a:pt x="208932" y="651170"/>
                  <a:pt x="182262" y="490515"/>
                  <a:pt x="251477" y="400980"/>
                </a:cubicBezTo>
                <a:cubicBezTo>
                  <a:pt x="320692" y="311445"/>
                  <a:pt x="527067" y="158410"/>
                  <a:pt x="613427" y="119040"/>
                </a:cubicBezTo>
                <a:cubicBezTo>
                  <a:pt x="699787" y="79670"/>
                  <a:pt x="732807" y="148885"/>
                  <a:pt x="769637" y="164760"/>
                </a:cubicBezTo>
                <a:cubicBezTo>
                  <a:pt x="806467" y="180635"/>
                  <a:pt x="836947" y="230165"/>
                  <a:pt x="834407" y="214290"/>
                </a:cubicBezTo>
                <a:cubicBezTo>
                  <a:pt x="831867" y="198415"/>
                  <a:pt x="756937" y="105070"/>
                  <a:pt x="754397" y="69510"/>
                </a:cubicBezTo>
                <a:cubicBezTo>
                  <a:pt x="751857" y="33950"/>
                  <a:pt x="843932" y="-6690"/>
                  <a:pt x="819167" y="930"/>
                </a:cubicBezTo>
                <a:cubicBezTo>
                  <a:pt x="794402" y="8550"/>
                  <a:pt x="682007" y="94910"/>
                  <a:pt x="605807" y="115230"/>
                </a:cubicBezTo>
                <a:cubicBezTo>
                  <a:pt x="529607" y="135550"/>
                  <a:pt x="350537" y="121580"/>
                  <a:pt x="361967" y="122850"/>
                </a:cubicBezTo>
                <a:cubicBezTo>
                  <a:pt x="373397" y="124120"/>
                  <a:pt x="675022" y="107610"/>
                  <a:pt x="674387" y="122850"/>
                </a:cubicBezTo>
                <a:cubicBezTo>
                  <a:pt x="673752" y="138090"/>
                  <a:pt x="415307" y="197145"/>
                  <a:pt x="358157" y="214290"/>
                </a:cubicBezTo>
                <a:cubicBezTo>
                  <a:pt x="301007" y="231435"/>
                  <a:pt x="305452" y="227625"/>
                  <a:pt x="331487" y="225720"/>
                </a:cubicBezTo>
                <a:cubicBezTo>
                  <a:pt x="357522" y="223815"/>
                  <a:pt x="536592" y="176190"/>
                  <a:pt x="514367" y="202860"/>
                </a:cubicBezTo>
                <a:cubicBezTo>
                  <a:pt x="492142" y="229530"/>
                  <a:pt x="283862" y="341290"/>
                  <a:pt x="198137" y="385740"/>
                </a:cubicBezTo>
                <a:cubicBezTo>
                  <a:pt x="112412" y="430190"/>
                  <a:pt x="1922" y="461940"/>
                  <a:pt x="17" y="469560"/>
                </a:cubicBezTo>
                <a:cubicBezTo>
                  <a:pt x="-1888" y="477180"/>
                  <a:pt x="151782" y="404155"/>
                  <a:pt x="186707" y="431460"/>
                </a:cubicBezTo>
                <a:cubicBezTo>
                  <a:pt x="221632" y="458765"/>
                  <a:pt x="187342" y="661330"/>
                  <a:pt x="198137" y="656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0E925593-F16C-8BF2-885C-546837E965C0}"/>
              </a:ext>
            </a:extLst>
          </p:cNvPr>
          <p:cNvSpPr/>
          <p:nvPr/>
        </p:nvSpPr>
        <p:spPr>
          <a:xfrm>
            <a:off x="5289554" y="3072126"/>
            <a:ext cx="528316" cy="309948"/>
          </a:xfrm>
          <a:custGeom>
            <a:avLst/>
            <a:gdLst>
              <a:gd name="connsiteX0" fmla="*/ 29206 w 528316"/>
              <a:gd name="connsiteY0" fmla="*/ 234954 h 309948"/>
              <a:gd name="connsiteX1" fmla="*/ 299716 w 528316"/>
              <a:gd name="connsiteY1" fmla="*/ 124464 h 309948"/>
              <a:gd name="connsiteX2" fmla="*/ 147316 w 528316"/>
              <a:gd name="connsiteY2" fmla="*/ 44454 h 309948"/>
              <a:gd name="connsiteX3" fmla="*/ 6346 w 528316"/>
              <a:gd name="connsiteY3" fmla="*/ 2544 h 309948"/>
              <a:gd name="connsiteX4" fmla="*/ 364486 w 528316"/>
              <a:gd name="connsiteY4" fmla="*/ 116844 h 309948"/>
              <a:gd name="connsiteX5" fmla="*/ 360676 w 528316"/>
              <a:gd name="connsiteY5" fmla="*/ 120654 h 309948"/>
              <a:gd name="connsiteX6" fmla="*/ 375916 w 528316"/>
              <a:gd name="connsiteY6" fmla="*/ 223524 h 309948"/>
              <a:gd name="connsiteX7" fmla="*/ 471166 w 528316"/>
              <a:gd name="connsiteY7" fmla="*/ 261624 h 309948"/>
              <a:gd name="connsiteX8" fmla="*/ 528316 w 528316"/>
              <a:gd name="connsiteY8" fmla="*/ 227334 h 309948"/>
              <a:gd name="connsiteX9" fmla="*/ 394966 w 528316"/>
              <a:gd name="connsiteY9" fmla="*/ 307344 h 309948"/>
              <a:gd name="connsiteX10" fmla="*/ 337816 w 528316"/>
              <a:gd name="connsiteY10" fmla="*/ 113034 h 309948"/>
              <a:gd name="connsiteX11" fmla="*/ 295906 w 528316"/>
              <a:gd name="connsiteY11" fmla="*/ 113034 h 309948"/>
              <a:gd name="connsiteX12" fmla="*/ 158746 w 528316"/>
              <a:gd name="connsiteY12" fmla="*/ 124464 h 309948"/>
              <a:gd name="connsiteX13" fmla="*/ 154936 w 528316"/>
              <a:gd name="connsiteY13" fmla="*/ 63504 h 309948"/>
              <a:gd name="connsiteX14" fmla="*/ 280666 w 528316"/>
              <a:gd name="connsiteY14" fmla="*/ 158754 h 309948"/>
              <a:gd name="connsiteX15" fmla="*/ 29206 w 528316"/>
              <a:gd name="connsiteY15" fmla="*/ 234954 h 30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8316" h="309948">
                <a:moveTo>
                  <a:pt x="29206" y="234954"/>
                </a:moveTo>
                <a:cubicBezTo>
                  <a:pt x="32381" y="229239"/>
                  <a:pt x="280031" y="156214"/>
                  <a:pt x="299716" y="124464"/>
                </a:cubicBezTo>
                <a:cubicBezTo>
                  <a:pt x="319401" y="92714"/>
                  <a:pt x="196211" y="64774"/>
                  <a:pt x="147316" y="44454"/>
                </a:cubicBezTo>
                <a:cubicBezTo>
                  <a:pt x="98421" y="24134"/>
                  <a:pt x="-29849" y="-9521"/>
                  <a:pt x="6346" y="2544"/>
                </a:cubicBezTo>
                <a:cubicBezTo>
                  <a:pt x="42541" y="14609"/>
                  <a:pt x="305431" y="97159"/>
                  <a:pt x="364486" y="116844"/>
                </a:cubicBezTo>
                <a:cubicBezTo>
                  <a:pt x="423541" y="136529"/>
                  <a:pt x="358771" y="102874"/>
                  <a:pt x="360676" y="120654"/>
                </a:cubicBezTo>
                <a:cubicBezTo>
                  <a:pt x="362581" y="138434"/>
                  <a:pt x="357501" y="200029"/>
                  <a:pt x="375916" y="223524"/>
                </a:cubicBezTo>
                <a:cubicBezTo>
                  <a:pt x="394331" y="247019"/>
                  <a:pt x="445766" y="260989"/>
                  <a:pt x="471166" y="261624"/>
                </a:cubicBezTo>
                <a:cubicBezTo>
                  <a:pt x="496566" y="262259"/>
                  <a:pt x="528316" y="227334"/>
                  <a:pt x="528316" y="227334"/>
                </a:cubicBezTo>
                <a:cubicBezTo>
                  <a:pt x="515616" y="234954"/>
                  <a:pt x="426716" y="326394"/>
                  <a:pt x="394966" y="307344"/>
                </a:cubicBezTo>
                <a:cubicBezTo>
                  <a:pt x="363216" y="288294"/>
                  <a:pt x="354326" y="145419"/>
                  <a:pt x="337816" y="113034"/>
                </a:cubicBezTo>
                <a:cubicBezTo>
                  <a:pt x="321306" y="80649"/>
                  <a:pt x="325751" y="111129"/>
                  <a:pt x="295906" y="113034"/>
                </a:cubicBezTo>
                <a:cubicBezTo>
                  <a:pt x="266061" y="114939"/>
                  <a:pt x="182241" y="132719"/>
                  <a:pt x="158746" y="124464"/>
                </a:cubicBezTo>
                <a:cubicBezTo>
                  <a:pt x="135251" y="116209"/>
                  <a:pt x="134616" y="57789"/>
                  <a:pt x="154936" y="63504"/>
                </a:cubicBezTo>
                <a:cubicBezTo>
                  <a:pt x="175256" y="69219"/>
                  <a:pt x="307336" y="127639"/>
                  <a:pt x="280666" y="158754"/>
                </a:cubicBezTo>
                <a:cubicBezTo>
                  <a:pt x="253996" y="189869"/>
                  <a:pt x="26031" y="240669"/>
                  <a:pt x="29206" y="234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16624CA3-649F-0B7A-E9DE-96E11598F61D}"/>
              </a:ext>
            </a:extLst>
          </p:cNvPr>
          <p:cNvSpPr/>
          <p:nvPr/>
        </p:nvSpPr>
        <p:spPr>
          <a:xfrm>
            <a:off x="5170153" y="3352606"/>
            <a:ext cx="278317" cy="301276"/>
          </a:xfrm>
          <a:custGeom>
            <a:avLst/>
            <a:gdLst>
              <a:gd name="connsiteX0" fmla="*/ 57167 w 278317"/>
              <a:gd name="connsiteY0" fmla="*/ 194 h 301276"/>
              <a:gd name="connsiteX1" fmla="*/ 194327 w 278317"/>
              <a:gd name="connsiteY1" fmla="*/ 103064 h 301276"/>
              <a:gd name="connsiteX2" fmla="*/ 34307 w 278317"/>
              <a:gd name="connsiteY2" fmla="*/ 205934 h 301276"/>
              <a:gd name="connsiteX3" fmla="*/ 156227 w 278317"/>
              <a:gd name="connsiteY3" fmla="*/ 259274 h 301276"/>
              <a:gd name="connsiteX4" fmla="*/ 17 w 278317"/>
              <a:gd name="connsiteY4" fmla="*/ 301184 h 301276"/>
              <a:gd name="connsiteX5" fmla="*/ 167657 w 278317"/>
              <a:gd name="connsiteY5" fmla="*/ 247844 h 301276"/>
              <a:gd name="connsiteX6" fmla="*/ 278147 w 278317"/>
              <a:gd name="connsiteY6" fmla="*/ 156404 h 301276"/>
              <a:gd name="connsiteX7" fmla="*/ 194327 w 278317"/>
              <a:gd name="connsiteY7" fmla="*/ 11624 h 301276"/>
              <a:gd name="connsiteX8" fmla="*/ 251477 w 278317"/>
              <a:gd name="connsiteY8" fmla="*/ 129734 h 301276"/>
              <a:gd name="connsiteX9" fmla="*/ 57167 w 278317"/>
              <a:gd name="connsiteY9" fmla="*/ 194 h 30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8317" h="301276">
                <a:moveTo>
                  <a:pt x="57167" y="194"/>
                </a:moveTo>
                <a:cubicBezTo>
                  <a:pt x="47642" y="-4251"/>
                  <a:pt x="198137" y="68774"/>
                  <a:pt x="194327" y="103064"/>
                </a:cubicBezTo>
                <a:cubicBezTo>
                  <a:pt x="190517" y="137354"/>
                  <a:pt x="40657" y="179899"/>
                  <a:pt x="34307" y="205934"/>
                </a:cubicBezTo>
                <a:cubicBezTo>
                  <a:pt x="27957" y="231969"/>
                  <a:pt x="161942" y="243399"/>
                  <a:pt x="156227" y="259274"/>
                </a:cubicBezTo>
                <a:cubicBezTo>
                  <a:pt x="150512" y="275149"/>
                  <a:pt x="-1888" y="303089"/>
                  <a:pt x="17" y="301184"/>
                </a:cubicBezTo>
                <a:cubicBezTo>
                  <a:pt x="1922" y="299279"/>
                  <a:pt x="121302" y="271974"/>
                  <a:pt x="167657" y="247844"/>
                </a:cubicBezTo>
                <a:cubicBezTo>
                  <a:pt x="214012" y="223714"/>
                  <a:pt x="273702" y="195774"/>
                  <a:pt x="278147" y="156404"/>
                </a:cubicBezTo>
                <a:cubicBezTo>
                  <a:pt x="282592" y="117034"/>
                  <a:pt x="198772" y="16069"/>
                  <a:pt x="194327" y="11624"/>
                </a:cubicBezTo>
                <a:cubicBezTo>
                  <a:pt x="189882" y="7179"/>
                  <a:pt x="273067" y="129099"/>
                  <a:pt x="251477" y="129734"/>
                </a:cubicBezTo>
                <a:cubicBezTo>
                  <a:pt x="229887" y="130369"/>
                  <a:pt x="66692" y="4639"/>
                  <a:pt x="57167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D277A011-9171-269A-B412-025CAC8E0F0E}"/>
              </a:ext>
            </a:extLst>
          </p:cNvPr>
          <p:cNvSpPr/>
          <p:nvPr/>
        </p:nvSpPr>
        <p:spPr>
          <a:xfrm>
            <a:off x="4724622" y="3423668"/>
            <a:ext cx="482509" cy="550271"/>
          </a:xfrm>
          <a:custGeom>
            <a:avLst/>
            <a:gdLst>
              <a:gd name="connsiteX0" fmla="*/ 239808 w 482509"/>
              <a:gd name="connsiteY0" fmla="*/ 9142 h 550271"/>
              <a:gd name="connsiteX1" fmla="*/ 479838 w 482509"/>
              <a:gd name="connsiteY1" fmla="*/ 192022 h 550271"/>
              <a:gd name="connsiteX2" fmla="*/ 357918 w 482509"/>
              <a:gd name="connsiteY2" fmla="*/ 249172 h 550271"/>
              <a:gd name="connsiteX3" fmla="*/ 194088 w 482509"/>
              <a:gd name="connsiteY3" fmla="*/ 306322 h 550271"/>
              <a:gd name="connsiteX4" fmla="*/ 53118 w 482509"/>
              <a:gd name="connsiteY4" fmla="*/ 416812 h 550271"/>
              <a:gd name="connsiteX5" fmla="*/ 15018 w 482509"/>
              <a:gd name="connsiteY5" fmla="*/ 550162 h 550271"/>
              <a:gd name="connsiteX6" fmla="*/ 26448 w 482509"/>
              <a:gd name="connsiteY6" fmla="*/ 393952 h 550271"/>
              <a:gd name="connsiteX7" fmla="*/ 308388 w 482509"/>
              <a:gd name="connsiteY7" fmla="*/ 230122 h 550271"/>
              <a:gd name="connsiteX8" fmla="*/ 171228 w 482509"/>
              <a:gd name="connsiteY8" fmla="*/ 180592 h 550271"/>
              <a:gd name="connsiteX9" fmla="*/ 426498 w 482509"/>
              <a:gd name="connsiteY9" fmla="*/ 241552 h 550271"/>
              <a:gd name="connsiteX10" fmla="*/ 422688 w 482509"/>
              <a:gd name="connsiteY10" fmla="*/ 161542 h 550271"/>
              <a:gd name="connsiteX11" fmla="*/ 418878 w 482509"/>
              <a:gd name="connsiteY11" fmla="*/ 119632 h 550271"/>
              <a:gd name="connsiteX12" fmla="*/ 152178 w 482509"/>
              <a:gd name="connsiteY12" fmla="*/ 1522 h 550271"/>
              <a:gd name="connsiteX13" fmla="*/ 296958 w 482509"/>
              <a:gd name="connsiteY13" fmla="*/ 51052 h 550271"/>
              <a:gd name="connsiteX14" fmla="*/ 239808 w 482509"/>
              <a:gd name="connsiteY14" fmla="*/ 9142 h 55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2509" h="550271">
                <a:moveTo>
                  <a:pt x="239808" y="9142"/>
                </a:moveTo>
                <a:cubicBezTo>
                  <a:pt x="270288" y="32637"/>
                  <a:pt x="460153" y="152017"/>
                  <a:pt x="479838" y="192022"/>
                </a:cubicBezTo>
                <a:cubicBezTo>
                  <a:pt x="499523" y="232027"/>
                  <a:pt x="405543" y="230122"/>
                  <a:pt x="357918" y="249172"/>
                </a:cubicBezTo>
                <a:cubicBezTo>
                  <a:pt x="310293" y="268222"/>
                  <a:pt x="244888" y="278382"/>
                  <a:pt x="194088" y="306322"/>
                </a:cubicBezTo>
                <a:cubicBezTo>
                  <a:pt x="143288" y="334262"/>
                  <a:pt x="82963" y="376172"/>
                  <a:pt x="53118" y="416812"/>
                </a:cubicBezTo>
                <a:cubicBezTo>
                  <a:pt x="23273" y="457452"/>
                  <a:pt x="19463" y="553972"/>
                  <a:pt x="15018" y="550162"/>
                </a:cubicBezTo>
                <a:cubicBezTo>
                  <a:pt x="10573" y="546352"/>
                  <a:pt x="-22447" y="447292"/>
                  <a:pt x="26448" y="393952"/>
                </a:cubicBezTo>
                <a:cubicBezTo>
                  <a:pt x="75343" y="340612"/>
                  <a:pt x="284258" y="265682"/>
                  <a:pt x="308388" y="230122"/>
                </a:cubicBezTo>
                <a:cubicBezTo>
                  <a:pt x="332518" y="194562"/>
                  <a:pt x="151543" y="178687"/>
                  <a:pt x="171228" y="180592"/>
                </a:cubicBezTo>
                <a:cubicBezTo>
                  <a:pt x="190913" y="182497"/>
                  <a:pt x="384588" y="244727"/>
                  <a:pt x="426498" y="241552"/>
                </a:cubicBezTo>
                <a:cubicBezTo>
                  <a:pt x="468408" y="238377"/>
                  <a:pt x="423958" y="181862"/>
                  <a:pt x="422688" y="161542"/>
                </a:cubicBezTo>
                <a:cubicBezTo>
                  <a:pt x="421418" y="141222"/>
                  <a:pt x="463963" y="146302"/>
                  <a:pt x="418878" y="119632"/>
                </a:cubicBezTo>
                <a:cubicBezTo>
                  <a:pt x="373793" y="92962"/>
                  <a:pt x="172498" y="12952"/>
                  <a:pt x="152178" y="1522"/>
                </a:cubicBezTo>
                <a:cubicBezTo>
                  <a:pt x="131858" y="-9908"/>
                  <a:pt x="280448" y="46607"/>
                  <a:pt x="296958" y="51052"/>
                </a:cubicBezTo>
                <a:cubicBezTo>
                  <a:pt x="313468" y="55497"/>
                  <a:pt x="209328" y="-14353"/>
                  <a:pt x="239808" y="9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9ACED5C3-E9F4-BDCB-2290-D9A8366BB22A}"/>
              </a:ext>
            </a:extLst>
          </p:cNvPr>
          <p:cNvSpPr/>
          <p:nvPr/>
        </p:nvSpPr>
        <p:spPr>
          <a:xfrm>
            <a:off x="5560761" y="3153906"/>
            <a:ext cx="451423" cy="693419"/>
          </a:xfrm>
          <a:custGeom>
            <a:avLst/>
            <a:gdLst>
              <a:gd name="connsiteX0" fmla="*/ 1839 w 451423"/>
              <a:gd name="connsiteY0" fmla="*/ 297954 h 693419"/>
              <a:gd name="connsiteX1" fmla="*/ 89469 w 451423"/>
              <a:gd name="connsiteY1" fmla="*/ 320814 h 693419"/>
              <a:gd name="connsiteX2" fmla="*/ 234249 w 451423"/>
              <a:gd name="connsiteY2" fmla="*/ 271284 h 693419"/>
              <a:gd name="connsiteX3" fmla="*/ 333309 w 451423"/>
              <a:gd name="connsiteY3" fmla="*/ 370344 h 693419"/>
              <a:gd name="connsiteX4" fmla="*/ 253299 w 451423"/>
              <a:gd name="connsiteY4" fmla="*/ 503694 h 693419"/>
              <a:gd name="connsiteX5" fmla="*/ 344739 w 451423"/>
              <a:gd name="connsiteY5" fmla="*/ 480834 h 693419"/>
              <a:gd name="connsiteX6" fmla="*/ 222819 w 451423"/>
              <a:gd name="connsiteY6" fmla="*/ 553224 h 693419"/>
              <a:gd name="connsiteX7" fmla="*/ 363789 w 451423"/>
              <a:gd name="connsiteY7" fmla="*/ 686574 h 693419"/>
              <a:gd name="connsiteX8" fmla="*/ 451419 w 451423"/>
              <a:gd name="connsiteY8" fmla="*/ 659904 h 693419"/>
              <a:gd name="connsiteX9" fmla="*/ 367599 w 451423"/>
              <a:gd name="connsiteY9" fmla="*/ 537984 h 693419"/>
              <a:gd name="connsiteX10" fmla="*/ 314259 w 451423"/>
              <a:gd name="connsiteY10" fmla="*/ 473214 h 693419"/>
              <a:gd name="connsiteX11" fmla="*/ 363789 w 451423"/>
              <a:gd name="connsiteY11" fmla="*/ 366534 h 693419"/>
              <a:gd name="connsiteX12" fmla="*/ 226629 w 451423"/>
              <a:gd name="connsiteY12" fmla="*/ 259854 h 693419"/>
              <a:gd name="connsiteX13" fmla="*/ 260919 w 451423"/>
              <a:gd name="connsiteY13" fmla="*/ 115074 h 693419"/>
              <a:gd name="connsiteX14" fmla="*/ 62799 w 451423"/>
              <a:gd name="connsiteY14" fmla="*/ 774 h 693419"/>
              <a:gd name="connsiteX15" fmla="*/ 234249 w 451423"/>
              <a:gd name="connsiteY15" fmla="*/ 172224 h 693419"/>
              <a:gd name="connsiteX16" fmla="*/ 253299 w 451423"/>
              <a:gd name="connsiteY16" fmla="*/ 217944 h 693419"/>
              <a:gd name="connsiteX17" fmla="*/ 127569 w 451423"/>
              <a:gd name="connsiteY17" fmla="*/ 229374 h 693419"/>
              <a:gd name="connsiteX18" fmla="*/ 28509 w 451423"/>
              <a:gd name="connsiteY18" fmla="*/ 107454 h 693419"/>
              <a:gd name="connsiteX19" fmla="*/ 169479 w 451423"/>
              <a:gd name="connsiteY19" fmla="*/ 256044 h 693419"/>
              <a:gd name="connsiteX20" fmla="*/ 1839 w 451423"/>
              <a:gd name="connsiteY20" fmla="*/ 297954 h 69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1423" h="693419">
                <a:moveTo>
                  <a:pt x="1839" y="297954"/>
                </a:moveTo>
                <a:cubicBezTo>
                  <a:pt x="-11496" y="308749"/>
                  <a:pt x="50734" y="325259"/>
                  <a:pt x="89469" y="320814"/>
                </a:cubicBezTo>
                <a:cubicBezTo>
                  <a:pt x="128204" y="316369"/>
                  <a:pt x="193609" y="263029"/>
                  <a:pt x="234249" y="271284"/>
                </a:cubicBezTo>
                <a:cubicBezTo>
                  <a:pt x="274889" y="279539"/>
                  <a:pt x="330134" y="331609"/>
                  <a:pt x="333309" y="370344"/>
                </a:cubicBezTo>
                <a:cubicBezTo>
                  <a:pt x="336484" y="409079"/>
                  <a:pt x="251394" y="485279"/>
                  <a:pt x="253299" y="503694"/>
                </a:cubicBezTo>
                <a:cubicBezTo>
                  <a:pt x="255204" y="522109"/>
                  <a:pt x="349819" y="472579"/>
                  <a:pt x="344739" y="480834"/>
                </a:cubicBezTo>
                <a:cubicBezTo>
                  <a:pt x="339659" y="489089"/>
                  <a:pt x="219644" y="518934"/>
                  <a:pt x="222819" y="553224"/>
                </a:cubicBezTo>
                <a:cubicBezTo>
                  <a:pt x="225994" y="587514"/>
                  <a:pt x="325689" y="668794"/>
                  <a:pt x="363789" y="686574"/>
                </a:cubicBezTo>
                <a:cubicBezTo>
                  <a:pt x="401889" y="704354"/>
                  <a:pt x="450784" y="684669"/>
                  <a:pt x="451419" y="659904"/>
                </a:cubicBezTo>
                <a:cubicBezTo>
                  <a:pt x="452054" y="635139"/>
                  <a:pt x="390459" y="569099"/>
                  <a:pt x="367599" y="537984"/>
                </a:cubicBezTo>
                <a:cubicBezTo>
                  <a:pt x="344739" y="506869"/>
                  <a:pt x="314894" y="501789"/>
                  <a:pt x="314259" y="473214"/>
                </a:cubicBezTo>
                <a:cubicBezTo>
                  <a:pt x="313624" y="444639"/>
                  <a:pt x="378394" y="402094"/>
                  <a:pt x="363789" y="366534"/>
                </a:cubicBezTo>
                <a:cubicBezTo>
                  <a:pt x="349184" y="330974"/>
                  <a:pt x="243774" y="301764"/>
                  <a:pt x="226629" y="259854"/>
                </a:cubicBezTo>
                <a:cubicBezTo>
                  <a:pt x="209484" y="217944"/>
                  <a:pt x="288224" y="158254"/>
                  <a:pt x="260919" y="115074"/>
                </a:cubicBezTo>
                <a:cubicBezTo>
                  <a:pt x="233614" y="71894"/>
                  <a:pt x="67244" y="-8751"/>
                  <a:pt x="62799" y="774"/>
                </a:cubicBezTo>
                <a:cubicBezTo>
                  <a:pt x="58354" y="10299"/>
                  <a:pt x="202499" y="136029"/>
                  <a:pt x="234249" y="172224"/>
                </a:cubicBezTo>
                <a:cubicBezTo>
                  <a:pt x="265999" y="208419"/>
                  <a:pt x="271079" y="208419"/>
                  <a:pt x="253299" y="217944"/>
                </a:cubicBezTo>
                <a:cubicBezTo>
                  <a:pt x="235519" y="227469"/>
                  <a:pt x="165034" y="247789"/>
                  <a:pt x="127569" y="229374"/>
                </a:cubicBezTo>
                <a:cubicBezTo>
                  <a:pt x="90104" y="210959"/>
                  <a:pt x="21524" y="103009"/>
                  <a:pt x="28509" y="107454"/>
                </a:cubicBezTo>
                <a:cubicBezTo>
                  <a:pt x="35494" y="111899"/>
                  <a:pt x="166939" y="223659"/>
                  <a:pt x="169479" y="256044"/>
                </a:cubicBezTo>
                <a:cubicBezTo>
                  <a:pt x="172019" y="288429"/>
                  <a:pt x="15174" y="287159"/>
                  <a:pt x="1839" y="297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420B6E3E-90BD-B243-80AC-0A7EDDC3F496}"/>
              </a:ext>
            </a:extLst>
          </p:cNvPr>
          <p:cNvSpPr/>
          <p:nvPr/>
        </p:nvSpPr>
        <p:spPr>
          <a:xfrm>
            <a:off x="5924503" y="4232334"/>
            <a:ext cx="146695" cy="608890"/>
          </a:xfrm>
          <a:custGeom>
            <a:avLst/>
            <a:gdLst>
              <a:gd name="connsiteX0" fmla="*/ 125777 w 146695"/>
              <a:gd name="connsiteY0" fmla="*/ 42486 h 608890"/>
              <a:gd name="connsiteX1" fmla="*/ 144827 w 146695"/>
              <a:gd name="connsiteY1" fmla="*/ 579696 h 608890"/>
              <a:gd name="connsiteX2" fmla="*/ 129587 w 146695"/>
              <a:gd name="connsiteY2" fmla="*/ 480636 h 608890"/>
              <a:gd name="connsiteX3" fmla="*/ 47 w 146695"/>
              <a:gd name="connsiteY3" fmla="*/ 576 h 608890"/>
              <a:gd name="connsiteX4" fmla="*/ 114347 w 146695"/>
              <a:gd name="connsiteY4" fmla="*/ 377766 h 608890"/>
              <a:gd name="connsiteX5" fmla="*/ 95297 w 146695"/>
              <a:gd name="connsiteY5" fmla="*/ 141546 h 608890"/>
              <a:gd name="connsiteX6" fmla="*/ 118157 w 146695"/>
              <a:gd name="connsiteY6" fmla="*/ 370146 h 608890"/>
              <a:gd name="connsiteX7" fmla="*/ 125777 w 146695"/>
              <a:gd name="connsiteY7" fmla="*/ 42486 h 608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695" h="608890">
                <a:moveTo>
                  <a:pt x="125777" y="42486"/>
                </a:moveTo>
                <a:cubicBezTo>
                  <a:pt x="130222" y="77411"/>
                  <a:pt x="144192" y="506671"/>
                  <a:pt x="144827" y="579696"/>
                </a:cubicBezTo>
                <a:cubicBezTo>
                  <a:pt x="145462" y="652721"/>
                  <a:pt x="153717" y="577156"/>
                  <a:pt x="129587" y="480636"/>
                </a:cubicBezTo>
                <a:cubicBezTo>
                  <a:pt x="105457" y="384116"/>
                  <a:pt x="2587" y="17721"/>
                  <a:pt x="47" y="576"/>
                </a:cubicBezTo>
                <a:cubicBezTo>
                  <a:pt x="-2493" y="-16569"/>
                  <a:pt x="98472" y="354271"/>
                  <a:pt x="114347" y="377766"/>
                </a:cubicBezTo>
                <a:cubicBezTo>
                  <a:pt x="130222" y="401261"/>
                  <a:pt x="94662" y="142816"/>
                  <a:pt x="95297" y="141546"/>
                </a:cubicBezTo>
                <a:cubicBezTo>
                  <a:pt x="95932" y="140276"/>
                  <a:pt x="114347" y="389831"/>
                  <a:pt x="118157" y="370146"/>
                </a:cubicBezTo>
                <a:cubicBezTo>
                  <a:pt x="121967" y="350461"/>
                  <a:pt x="121332" y="7561"/>
                  <a:pt x="125777" y="42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4E02FB7D-F82C-D895-4F29-EF828A3A540F}"/>
              </a:ext>
            </a:extLst>
          </p:cNvPr>
          <p:cNvSpPr/>
          <p:nvPr/>
        </p:nvSpPr>
        <p:spPr>
          <a:xfrm>
            <a:off x="5573406" y="3520269"/>
            <a:ext cx="604588" cy="408089"/>
          </a:xfrm>
          <a:custGeom>
            <a:avLst/>
            <a:gdLst>
              <a:gd name="connsiteX0" fmla="*/ 624 w 604588"/>
              <a:gd name="connsiteY0" fmla="*/ 240201 h 408089"/>
              <a:gd name="connsiteX1" fmla="*/ 259704 w 604588"/>
              <a:gd name="connsiteY1" fmla="*/ 244011 h 408089"/>
              <a:gd name="connsiteX2" fmla="*/ 404484 w 604588"/>
              <a:gd name="connsiteY2" fmla="*/ 205911 h 408089"/>
              <a:gd name="connsiteX3" fmla="*/ 351144 w 604588"/>
              <a:gd name="connsiteY3" fmla="*/ 171 h 408089"/>
              <a:gd name="connsiteX4" fmla="*/ 530214 w 604588"/>
              <a:gd name="connsiteY4" fmla="*/ 244011 h 408089"/>
              <a:gd name="connsiteX5" fmla="*/ 480684 w 604588"/>
              <a:gd name="connsiteY5" fmla="*/ 312591 h 408089"/>
              <a:gd name="connsiteX6" fmla="*/ 545454 w 604588"/>
              <a:gd name="connsiteY6" fmla="*/ 407841 h 408089"/>
              <a:gd name="connsiteX7" fmla="*/ 598794 w 604588"/>
              <a:gd name="connsiteY7" fmla="*/ 331641 h 408089"/>
              <a:gd name="connsiteX8" fmla="*/ 400674 w 604588"/>
              <a:gd name="connsiteY8" fmla="*/ 95421 h 408089"/>
              <a:gd name="connsiteX9" fmla="*/ 324474 w 604588"/>
              <a:gd name="connsiteY9" fmla="*/ 38271 h 408089"/>
              <a:gd name="connsiteX10" fmla="*/ 343524 w 604588"/>
              <a:gd name="connsiteY10" fmla="*/ 240201 h 408089"/>
              <a:gd name="connsiteX11" fmla="*/ 191124 w 604588"/>
              <a:gd name="connsiteY11" fmla="*/ 247821 h 408089"/>
              <a:gd name="connsiteX12" fmla="*/ 624 w 604588"/>
              <a:gd name="connsiteY12" fmla="*/ 240201 h 40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4588" h="408089">
                <a:moveTo>
                  <a:pt x="624" y="240201"/>
                </a:moveTo>
                <a:cubicBezTo>
                  <a:pt x="12054" y="239566"/>
                  <a:pt x="192394" y="249726"/>
                  <a:pt x="259704" y="244011"/>
                </a:cubicBezTo>
                <a:cubicBezTo>
                  <a:pt x="327014" y="238296"/>
                  <a:pt x="389244" y="246551"/>
                  <a:pt x="404484" y="205911"/>
                </a:cubicBezTo>
                <a:cubicBezTo>
                  <a:pt x="419724" y="165271"/>
                  <a:pt x="330189" y="-6179"/>
                  <a:pt x="351144" y="171"/>
                </a:cubicBezTo>
                <a:cubicBezTo>
                  <a:pt x="372099" y="6521"/>
                  <a:pt x="508624" y="191941"/>
                  <a:pt x="530214" y="244011"/>
                </a:cubicBezTo>
                <a:cubicBezTo>
                  <a:pt x="551804" y="296081"/>
                  <a:pt x="478144" y="285286"/>
                  <a:pt x="480684" y="312591"/>
                </a:cubicBezTo>
                <a:cubicBezTo>
                  <a:pt x="483224" y="339896"/>
                  <a:pt x="525769" y="404666"/>
                  <a:pt x="545454" y="407841"/>
                </a:cubicBezTo>
                <a:cubicBezTo>
                  <a:pt x="565139" y="411016"/>
                  <a:pt x="622924" y="383711"/>
                  <a:pt x="598794" y="331641"/>
                </a:cubicBezTo>
                <a:cubicBezTo>
                  <a:pt x="574664" y="279571"/>
                  <a:pt x="446394" y="144316"/>
                  <a:pt x="400674" y="95421"/>
                </a:cubicBezTo>
                <a:cubicBezTo>
                  <a:pt x="354954" y="46526"/>
                  <a:pt x="333999" y="14141"/>
                  <a:pt x="324474" y="38271"/>
                </a:cubicBezTo>
                <a:cubicBezTo>
                  <a:pt x="314949" y="62401"/>
                  <a:pt x="365749" y="205276"/>
                  <a:pt x="343524" y="240201"/>
                </a:cubicBezTo>
                <a:cubicBezTo>
                  <a:pt x="321299" y="275126"/>
                  <a:pt x="244464" y="247821"/>
                  <a:pt x="191124" y="247821"/>
                </a:cubicBezTo>
                <a:cubicBezTo>
                  <a:pt x="137784" y="247821"/>
                  <a:pt x="-10806" y="240836"/>
                  <a:pt x="624" y="240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263A8429-3DCB-287A-69E9-53BF250FD5DC}"/>
              </a:ext>
            </a:extLst>
          </p:cNvPr>
          <p:cNvSpPr/>
          <p:nvPr/>
        </p:nvSpPr>
        <p:spPr>
          <a:xfrm>
            <a:off x="5869676" y="3887176"/>
            <a:ext cx="325446" cy="679720"/>
          </a:xfrm>
          <a:custGeom>
            <a:avLst/>
            <a:gdLst>
              <a:gd name="connsiteX0" fmla="*/ 9154 w 325446"/>
              <a:gd name="connsiteY0" fmla="*/ 18074 h 679720"/>
              <a:gd name="connsiteX1" fmla="*/ 283474 w 325446"/>
              <a:gd name="connsiteY1" fmla="*/ 117134 h 679720"/>
              <a:gd name="connsiteX2" fmla="*/ 260614 w 325446"/>
              <a:gd name="connsiteY2" fmla="*/ 242864 h 679720"/>
              <a:gd name="connsiteX3" fmla="*/ 283474 w 325446"/>
              <a:gd name="connsiteY3" fmla="*/ 288584 h 679720"/>
              <a:gd name="connsiteX4" fmla="*/ 237754 w 325446"/>
              <a:gd name="connsiteY4" fmla="*/ 357164 h 679720"/>
              <a:gd name="connsiteX5" fmla="*/ 245374 w 325446"/>
              <a:gd name="connsiteY5" fmla="*/ 395264 h 679720"/>
              <a:gd name="connsiteX6" fmla="*/ 233944 w 325446"/>
              <a:gd name="connsiteY6" fmla="*/ 509564 h 679720"/>
              <a:gd name="connsiteX7" fmla="*/ 222514 w 325446"/>
              <a:gd name="connsiteY7" fmla="*/ 585764 h 679720"/>
              <a:gd name="connsiteX8" fmla="*/ 218704 w 325446"/>
              <a:gd name="connsiteY8" fmla="*/ 677204 h 679720"/>
              <a:gd name="connsiteX9" fmla="*/ 230134 w 325446"/>
              <a:gd name="connsiteY9" fmla="*/ 479084 h 679720"/>
              <a:gd name="connsiteX10" fmla="*/ 211084 w 325446"/>
              <a:gd name="connsiteY10" fmla="*/ 372404 h 679720"/>
              <a:gd name="connsiteX11" fmla="*/ 1534 w 325446"/>
              <a:gd name="connsiteY11" fmla="*/ 124754 h 679720"/>
              <a:gd name="connsiteX12" fmla="*/ 203464 w 325446"/>
              <a:gd name="connsiteY12" fmla="*/ 311444 h 679720"/>
              <a:gd name="connsiteX13" fmla="*/ 264424 w 325446"/>
              <a:gd name="connsiteY13" fmla="*/ 208574 h 679720"/>
              <a:gd name="connsiteX14" fmla="*/ 325384 w 325446"/>
              <a:gd name="connsiteY14" fmla="*/ 120944 h 679720"/>
              <a:gd name="connsiteX15" fmla="*/ 275854 w 325446"/>
              <a:gd name="connsiteY15" fmla="*/ 56174 h 679720"/>
              <a:gd name="connsiteX16" fmla="*/ 268234 w 325446"/>
              <a:gd name="connsiteY16" fmla="*/ 132374 h 679720"/>
              <a:gd name="connsiteX17" fmla="*/ 310144 w 325446"/>
              <a:gd name="connsiteY17" fmla="*/ 40934 h 679720"/>
              <a:gd name="connsiteX18" fmla="*/ 123454 w 325446"/>
              <a:gd name="connsiteY18" fmla="*/ 29504 h 679720"/>
              <a:gd name="connsiteX19" fmla="*/ 249184 w 325446"/>
              <a:gd name="connsiteY19" fmla="*/ 75224 h 679720"/>
              <a:gd name="connsiteX20" fmla="*/ 85354 w 325446"/>
              <a:gd name="connsiteY20" fmla="*/ 2834 h 679720"/>
              <a:gd name="connsiteX21" fmla="*/ 9154 w 325446"/>
              <a:gd name="connsiteY21" fmla="*/ 18074 h 67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25446" h="679720">
                <a:moveTo>
                  <a:pt x="9154" y="18074"/>
                </a:moveTo>
                <a:cubicBezTo>
                  <a:pt x="42174" y="37124"/>
                  <a:pt x="241564" y="79669"/>
                  <a:pt x="283474" y="117134"/>
                </a:cubicBezTo>
                <a:cubicBezTo>
                  <a:pt x="325384" y="154599"/>
                  <a:pt x="260614" y="214289"/>
                  <a:pt x="260614" y="242864"/>
                </a:cubicBezTo>
                <a:cubicBezTo>
                  <a:pt x="260614" y="271439"/>
                  <a:pt x="287284" y="269534"/>
                  <a:pt x="283474" y="288584"/>
                </a:cubicBezTo>
                <a:cubicBezTo>
                  <a:pt x="279664" y="307634"/>
                  <a:pt x="244104" y="339384"/>
                  <a:pt x="237754" y="357164"/>
                </a:cubicBezTo>
                <a:cubicBezTo>
                  <a:pt x="231404" y="374944"/>
                  <a:pt x="246009" y="369864"/>
                  <a:pt x="245374" y="395264"/>
                </a:cubicBezTo>
                <a:cubicBezTo>
                  <a:pt x="244739" y="420664"/>
                  <a:pt x="237754" y="477814"/>
                  <a:pt x="233944" y="509564"/>
                </a:cubicBezTo>
                <a:cubicBezTo>
                  <a:pt x="230134" y="541314"/>
                  <a:pt x="225054" y="557824"/>
                  <a:pt x="222514" y="585764"/>
                </a:cubicBezTo>
                <a:cubicBezTo>
                  <a:pt x="219974" y="613704"/>
                  <a:pt x="217434" y="694984"/>
                  <a:pt x="218704" y="677204"/>
                </a:cubicBezTo>
                <a:cubicBezTo>
                  <a:pt x="219974" y="659424"/>
                  <a:pt x="231404" y="529884"/>
                  <a:pt x="230134" y="479084"/>
                </a:cubicBezTo>
                <a:cubicBezTo>
                  <a:pt x="228864" y="428284"/>
                  <a:pt x="249184" y="431459"/>
                  <a:pt x="211084" y="372404"/>
                </a:cubicBezTo>
                <a:cubicBezTo>
                  <a:pt x="172984" y="313349"/>
                  <a:pt x="2804" y="134914"/>
                  <a:pt x="1534" y="124754"/>
                </a:cubicBezTo>
                <a:cubicBezTo>
                  <a:pt x="264" y="114594"/>
                  <a:pt x="159649" y="297474"/>
                  <a:pt x="203464" y="311444"/>
                </a:cubicBezTo>
                <a:cubicBezTo>
                  <a:pt x="247279" y="325414"/>
                  <a:pt x="244104" y="240324"/>
                  <a:pt x="264424" y="208574"/>
                </a:cubicBezTo>
                <a:cubicBezTo>
                  <a:pt x="284744" y="176824"/>
                  <a:pt x="323479" y="146344"/>
                  <a:pt x="325384" y="120944"/>
                </a:cubicBezTo>
                <a:cubicBezTo>
                  <a:pt x="327289" y="95544"/>
                  <a:pt x="285379" y="54269"/>
                  <a:pt x="275854" y="56174"/>
                </a:cubicBezTo>
                <a:cubicBezTo>
                  <a:pt x="266329" y="58079"/>
                  <a:pt x="262519" y="134914"/>
                  <a:pt x="268234" y="132374"/>
                </a:cubicBezTo>
                <a:cubicBezTo>
                  <a:pt x="273949" y="129834"/>
                  <a:pt x="334274" y="58079"/>
                  <a:pt x="310144" y="40934"/>
                </a:cubicBezTo>
                <a:cubicBezTo>
                  <a:pt x="286014" y="23789"/>
                  <a:pt x="133614" y="23789"/>
                  <a:pt x="123454" y="29504"/>
                </a:cubicBezTo>
                <a:cubicBezTo>
                  <a:pt x="113294" y="35219"/>
                  <a:pt x="255534" y="79669"/>
                  <a:pt x="249184" y="75224"/>
                </a:cubicBezTo>
                <a:cubicBezTo>
                  <a:pt x="242834" y="70779"/>
                  <a:pt x="131074" y="8549"/>
                  <a:pt x="85354" y="2834"/>
                </a:cubicBezTo>
                <a:cubicBezTo>
                  <a:pt x="39634" y="-2881"/>
                  <a:pt x="-23866" y="-976"/>
                  <a:pt x="9154" y="18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44F23291-265E-3CF6-2669-02E8830FC6DB}"/>
              </a:ext>
            </a:extLst>
          </p:cNvPr>
          <p:cNvSpPr/>
          <p:nvPr/>
        </p:nvSpPr>
        <p:spPr>
          <a:xfrm>
            <a:off x="5971607" y="4238278"/>
            <a:ext cx="176120" cy="899203"/>
          </a:xfrm>
          <a:custGeom>
            <a:avLst/>
            <a:gdLst>
              <a:gd name="connsiteX0" fmla="*/ 6918 w 176120"/>
              <a:gd name="connsiteY0" fmla="*/ 6697 h 899203"/>
              <a:gd name="connsiteX1" fmla="*/ 168843 w 176120"/>
              <a:gd name="connsiteY1" fmla="*/ 848072 h 899203"/>
              <a:gd name="connsiteX2" fmla="*/ 133918 w 176120"/>
              <a:gd name="connsiteY2" fmla="*/ 759172 h 899203"/>
              <a:gd name="connsiteX3" fmla="*/ 6918 w 176120"/>
              <a:gd name="connsiteY3" fmla="*/ 371822 h 899203"/>
              <a:gd name="connsiteX4" fmla="*/ 25968 w 176120"/>
              <a:gd name="connsiteY4" fmla="*/ 451197 h 899203"/>
              <a:gd name="connsiteX5" fmla="*/ 6918 w 176120"/>
              <a:gd name="connsiteY5" fmla="*/ 6697 h 89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120" h="899203">
                <a:moveTo>
                  <a:pt x="6918" y="6697"/>
                </a:moveTo>
                <a:cubicBezTo>
                  <a:pt x="30730" y="72843"/>
                  <a:pt x="147676" y="722660"/>
                  <a:pt x="168843" y="848072"/>
                </a:cubicBezTo>
                <a:cubicBezTo>
                  <a:pt x="190010" y="973484"/>
                  <a:pt x="160905" y="838547"/>
                  <a:pt x="133918" y="759172"/>
                </a:cubicBezTo>
                <a:cubicBezTo>
                  <a:pt x="106931" y="679797"/>
                  <a:pt x="24910" y="423151"/>
                  <a:pt x="6918" y="371822"/>
                </a:cubicBezTo>
                <a:cubicBezTo>
                  <a:pt x="-11074" y="320493"/>
                  <a:pt x="23322" y="517872"/>
                  <a:pt x="25968" y="451197"/>
                </a:cubicBezTo>
                <a:cubicBezTo>
                  <a:pt x="28614" y="384522"/>
                  <a:pt x="-16894" y="-59449"/>
                  <a:pt x="6918" y="6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D2513AB2-E7A4-A37E-8150-F8A729598A42}"/>
              </a:ext>
            </a:extLst>
          </p:cNvPr>
          <p:cNvSpPr/>
          <p:nvPr/>
        </p:nvSpPr>
        <p:spPr>
          <a:xfrm>
            <a:off x="6121318" y="4759279"/>
            <a:ext cx="217877" cy="319265"/>
          </a:xfrm>
          <a:custGeom>
            <a:avLst/>
            <a:gdLst>
              <a:gd name="connsiteX0" fmla="*/ 82 w 217877"/>
              <a:gd name="connsiteY0" fmla="*/ 101646 h 319265"/>
              <a:gd name="connsiteX1" fmla="*/ 149307 w 217877"/>
              <a:gd name="connsiteY1" fmla="*/ 46 h 319265"/>
              <a:gd name="connsiteX2" fmla="*/ 162007 w 217877"/>
              <a:gd name="connsiteY2" fmla="*/ 114346 h 319265"/>
              <a:gd name="connsiteX3" fmla="*/ 215982 w 217877"/>
              <a:gd name="connsiteY3" fmla="*/ 181021 h 319265"/>
              <a:gd name="connsiteX4" fmla="*/ 193757 w 217877"/>
              <a:gd name="connsiteY4" fmla="*/ 260396 h 319265"/>
              <a:gd name="connsiteX5" fmla="*/ 82632 w 217877"/>
              <a:gd name="connsiteY5" fmla="*/ 317546 h 319265"/>
              <a:gd name="connsiteX6" fmla="*/ 127082 w 217877"/>
              <a:gd name="connsiteY6" fmla="*/ 193721 h 319265"/>
              <a:gd name="connsiteX7" fmla="*/ 82 w 217877"/>
              <a:gd name="connsiteY7" fmla="*/ 101646 h 31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877" h="319265">
                <a:moveTo>
                  <a:pt x="82" y="101646"/>
                </a:moveTo>
                <a:cubicBezTo>
                  <a:pt x="3786" y="69367"/>
                  <a:pt x="122320" y="-2071"/>
                  <a:pt x="149307" y="46"/>
                </a:cubicBezTo>
                <a:cubicBezTo>
                  <a:pt x="176295" y="2163"/>
                  <a:pt x="150895" y="84184"/>
                  <a:pt x="162007" y="114346"/>
                </a:cubicBezTo>
                <a:cubicBezTo>
                  <a:pt x="173119" y="144508"/>
                  <a:pt x="210690" y="156679"/>
                  <a:pt x="215982" y="181021"/>
                </a:cubicBezTo>
                <a:cubicBezTo>
                  <a:pt x="221274" y="205363"/>
                  <a:pt x="215982" y="237642"/>
                  <a:pt x="193757" y="260396"/>
                </a:cubicBezTo>
                <a:cubicBezTo>
                  <a:pt x="171532" y="283150"/>
                  <a:pt x="93744" y="328658"/>
                  <a:pt x="82632" y="317546"/>
                </a:cubicBezTo>
                <a:cubicBezTo>
                  <a:pt x="71520" y="306434"/>
                  <a:pt x="136078" y="224413"/>
                  <a:pt x="127082" y="193721"/>
                </a:cubicBezTo>
                <a:cubicBezTo>
                  <a:pt x="118086" y="163029"/>
                  <a:pt x="-3622" y="133925"/>
                  <a:pt x="82" y="101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22F8012B-6F38-28BA-8DF3-B5ADE4EE5F25}"/>
              </a:ext>
            </a:extLst>
          </p:cNvPr>
          <p:cNvSpPr/>
          <p:nvPr/>
        </p:nvSpPr>
        <p:spPr>
          <a:xfrm>
            <a:off x="6095815" y="4551966"/>
            <a:ext cx="584718" cy="457834"/>
          </a:xfrm>
          <a:custGeom>
            <a:avLst/>
            <a:gdLst>
              <a:gd name="connsiteX0" fmla="*/ 3360 w 584718"/>
              <a:gd name="connsiteY0" fmla="*/ 270859 h 457834"/>
              <a:gd name="connsiteX1" fmla="*/ 333560 w 584718"/>
              <a:gd name="connsiteY1" fmla="*/ 99409 h 457834"/>
              <a:gd name="connsiteX2" fmla="*/ 219260 w 584718"/>
              <a:gd name="connsiteY2" fmla="*/ 185134 h 457834"/>
              <a:gd name="connsiteX3" fmla="*/ 473260 w 584718"/>
              <a:gd name="connsiteY3" fmla="*/ 147034 h 457834"/>
              <a:gd name="connsiteX4" fmla="*/ 419285 w 584718"/>
              <a:gd name="connsiteY4" fmla="*/ 178784 h 457834"/>
              <a:gd name="connsiteX5" fmla="*/ 428810 w 584718"/>
              <a:gd name="connsiteY5" fmla="*/ 64484 h 457834"/>
              <a:gd name="connsiteX6" fmla="*/ 289110 w 584718"/>
              <a:gd name="connsiteY6" fmla="*/ 984 h 457834"/>
              <a:gd name="connsiteX7" fmla="*/ 470085 w 584718"/>
              <a:gd name="connsiteY7" fmla="*/ 112109 h 457834"/>
              <a:gd name="connsiteX8" fmla="*/ 501835 w 584718"/>
              <a:gd name="connsiteY8" fmla="*/ 137509 h 457834"/>
              <a:gd name="connsiteX9" fmla="*/ 412935 w 584718"/>
              <a:gd name="connsiteY9" fmla="*/ 172434 h 457834"/>
              <a:gd name="connsiteX10" fmla="*/ 562160 w 584718"/>
              <a:gd name="connsiteY10" fmla="*/ 185134 h 457834"/>
              <a:gd name="connsiteX11" fmla="*/ 549460 w 584718"/>
              <a:gd name="connsiteY11" fmla="*/ 455009 h 457834"/>
              <a:gd name="connsiteX12" fmla="*/ 558985 w 584718"/>
              <a:gd name="connsiteY12" fmla="*/ 318484 h 457834"/>
              <a:gd name="connsiteX13" fmla="*/ 578035 w 584718"/>
              <a:gd name="connsiteY13" fmla="*/ 191484 h 457834"/>
              <a:gd name="connsiteX14" fmla="*/ 431985 w 584718"/>
              <a:gd name="connsiteY14" fmla="*/ 115284 h 457834"/>
              <a:gd name="connsiteX15" fmla="*/ 289110 w 584718"/>
              <a:gd name="connsiteY15" fmla="*/ 96234 h 457834"/>
              <a:gd name="connsiteX16" fmla="*/ 85910 w 584718"/>
              <a:gd name="connsiteY16" fmla="*/ 172434 h 457834"/>
              <a:gd name="connsiteX17" fmla="*/ 285935 w 584718"/>
              <a:gd name="connsiteY17" fmla="*/ 102584 h 457834"/>
              <a:gd name="connsiteX18" fmla="*/ 168460 w 584718"/>
              <a:gd name="connsiteY18" fmla="*/ 150209 h 457834"/>
              <a:gd name="connsiteX19" fmla="*/ 3360 w 584718"/>
              <a:gd name="connsiteY19" fmla="*/ 270859 h 457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84718" h="457834">
                <a:moveTo>
                  <a:pt x="3360" y="270859"/>
                </a:moveTo>
                <a:cubicBezTo>
                  <a:pt x="30877" y="262392"/>
                  <a:pt x="297577" y="113696"/>
                  <a:pt x="333560" y="99409"/>
                </a:cubicBezTo>
                <a:cubicBezTo>
                  <a:pt x="369543" y="85122"/>
                  <a:pt x="195977" y="177196"/>
                  <a:pt x="219260" y="185134"/>
                </a:cubicBezTo>
                <a:cubicBezTo>
                  <a:pt x="242543" y="193071"/>
                  <a:pt x="439923" y="148092"/>
                  <a:pt x="473260" y="147034"/>
                </a:cubicBezTo>
                <a:cubicBezTo>
                  <a:pt x="506597" y="145976"/>
                  <a:pt x="426693" y="192542"/>
                  <a:pt x="419285" y="178784"/>
                </a:cubicBezTo>
                <a:cubicBezTo>
                  <a:pt x="411877" y="165026"/>
                  <a:pt x="450506" y="94117"/>
                  <a:pt x="428810" y="64484"/>
                </a:cubicBezTo>
                <a:cubicBezTo>
                  <a:pt x="407114" y="34851"/>
                  <a:pt x="282231" y="-6954"/>
                  <a:pt x="289110" y="984"/>
                </a:cubicBezTo>
                <a:cubicBezTo>
                  <a:pt x="295989" y="8922"/>
                  <a:pt x="434631" y="89355"/>
                  <a:pt x="470085" y="112109"/>
                </a:cubicBezTo>
                <a:cubicBezTo>
                  <a:pt x="505539" y="134863"/>
                  <a:pt x="511360" y="127455"/>
                  <a:pt x="501835" y="137509"/>
                </a:cubicBezTo>
                <a:cubicBezTo>
                  <a:pt x="492310" y="147563"/>
                  <a:pt x="402881" y="164497"/>
                  <a:pt x="412935" y="172434"/>
                </a:cubicBezTo>
                <a:cubicBezTo>
                  <a:pt x="422989" y="180371"/>
                  <a:pt x="539406" y="138038"/>
                  <a:pt x="562160" y="185134"/>
                </a:cubicBezTo>
                <a:cubicBezTo>
                  <a:pt x="584914" y="232230"/>
                  <a:pt x="549989" y="432784"/>
                  <a:pt x="549460" y="455009"/>
                </a:cubicBezTo>
                <a:cubicBezTo>
                  <a:pt x="548931" y="477234"/>
                  <a:pt x="554223" y="362405"/>
                  <a:pt x="558985" y="318484"/>
                </a:cubicBezTo>
                <a:cubicBezTo>
                  <a:pt x="563747" y="274563"/>
                  <a:pt x="599202" y="225351"/>
                  <a:pt x="578035" y="191484"/>
                </a:cubicBezTo>
                <a:cubicBezTo>
                  <a:pt x="556868" y="157617"/>
                  <a:pt x="480139" y="131159"/>
                  <a:pt x="431985" y="115284"/>
                </a:cubicBezTo>
                <a:cubicBezTo>
                  <a:pt x="383831" y="99409"/>
                  <a:pt x="346789" y="86709"/>
                  <a:pt x="289110" y="96234"/>
                </a:cubicBezTo>
                <a:cubicBezTo>
                  <a:pt x="231431" y="105759"/>
                  <a:pt x="86439" y="171376"/>
                  <a:pt x="85910" y="172434"/>
                </a:cubicBezTo>
                <a:cubicBezTo>
                  <a:pt x="85381" y="173492"/>
                  <a:pt x="272177" y="106288"/>
                  <a:pt x="285935" y="102584"/>
                </a:cubicBezTo>
                <a:cubicBezTo>
                  <a:pt x="299693" y="98880"/>
                  <a:pt x="211851" y="124809"/>
                  <a:pt x="168460" y="150209"/>
                </a:cubicBezTo>
                <a:cubicBezTo>
                  <a:pt x="125069" y="175609"/>
                  <a:pt x="-24157" y="279326"/>
                  <a:pt x="3360" y="2708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9AAADF82-FB36-7F28-CCA2-007CF46D0D9E}"/>
              </a:ext>
            </a:extLst>
          </p:cNvPr>
          <p:cNvSpPr/>
          <p:nvPr/>
        </p:nvSpPr>
        <p:spPr>
          <a:xfrm>
            <a:off x="6483341" y="4747205"/>
            <a:ext cx="324752" cy="350857"/>
          </a:xfrm>
          <a:custGeom>
            <a:avLst/>
            <a:gdLst>
              <a:gd name="connsiteX0" fmla="*/ 9 w 324752"/>
              <a:gd name="connsiteY0" fmla="*/ 15295 h 350857"/>
              <a:gd name="connsiteX1" fmla="*/ 117484 w 324752"/>
              <a:gd name="connsiteY1" fmla="*/ 53395 h 350857"/>
              <a:gd name="connsiteX2" fmla="*/ 196859 w 324752"/>
              <a:gd name="connsiteY2" fmla="*/ 164520 h 350857"/>
              <a:gd name="connsiteX3" fmla="*/ 152409 w 324752"/>
              <a:gd name="connsiteY3" fmla="*/ 231195 h 350857"/>
              <a:gd name="connsiteX4" fmla="*/ 234959 w 324752"/>
              <a:gd name="connsiteY4" fmla="*/ 202620 h 350857"/>
              <a:gd name="connsiteX5" fmla="*/ 142884 w 324752"/>
              <a:gd name="connsiteY5" fmla="*/ 326445 h 350857"/>
              <a:gd name="connsiteX6" fmla="*/ 85734 w 324752"/>
              <a:gd name="connsiteY6" fmla="*/ 348670 h 350857"/>
              <a:gd name="connsiteX7" fmla="*/ 190509 w 324752"/>
              <a:gd name="connsiteY7" fmla="*/ 294695 h 350857"/>
              <a:gd name="connsiteX8" fmla="*/ 292109 w 324752"/>
              <a:gd name="connsiteY8" fmla="*/ 174045 h 350857"/>
              <a:gd name="connsiteX9" fmla="*/ 323859 w 324752"/>
              <a:gd name="connsiteY9" fmla="*/ 2595 h 350857"/>
              <a:gd name="connsiteX10" fmla="*/ 307984 w 324752"/>
              <a:gd name="connsiteY10" fmla="*/ 81970 h 350857"/>
              <a:gd name="connsiteX11" fmla="*/ 228609 w 324752"/>
              <a:gd name="connsiteY11" fmla="*/ 234370 h 350857"/>
              <a:gd name="connsiteX12" fmla="*/ 155584 w 324752"/>
              <a:gd name="connsiteY12" fmla="*/ 253420 h 350857"/>
              <a:gd name="connsiteX13" fmla="*/ 165109 w 324752"/>
              <a:gd name="connsiteY13" fmla="*/ 34345 h 350857"/>
              <a:gd name="connsiteX14" fmla="*/ 123834 w 324752"/>
              <a:gd name="connsiteY14" fmla="*/ 47045 h 350857"/>
              <a:gd name="connsiteX15" fmla="*/ 9 w 324752"/>
              <a:gd name="connsiteY15" fmla="*/ 15295 h 35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4752" h="350857">
                <a:moveTo>
                  <a:pt x="9" y="15295"/>
                </a:moveTo>
                <a:cubicBezTo>
                  <a:pt x="-1049" y="16353"/>
                  <a:pt x="84676" y="28524"/>
                  <a:pt x="117484" y="53395"/>
                </a:cubicBezTo>
                <a:cubicBezTo>
                  <a:pt x="150292" y="78266"/>
                  <a:pt x="191038" y="134887"/>
                  <a:pt x="196859" y="164520"/>
                </a:cubicBezTo>
                <a:cubicBezTo>
                  <a:pt x="202680" y="194153"/>
                  <a:pt x="146059" y="224845"/>
                  <a:pt x="152409" y="231195"/>
                </a:cubicBezTo>
                <a:cubicBezTo>
                  <a:pt x="158759" y="237545"/>
                  <a:pt x="236547" y="186745"/>
                  <a:pt x="234959" y="202620"/>
                </a:cubicBezTo>
                <a:cubicBezTo>
                  <a:pt x="233372" y="218495"/>
                  <a:pt x="167755" y="302103"/>
                  <a:pt x="142884" y="326445"/>
                </a:cubicBezTo>
                <a:cubicBezTo>
                  <a:pt x="118013" y="350787"/>
                  <a:pt x="77797" y="353962"/>
                  <a:pt x="85734" y="348670"/>
                </a:cubicBezTo>
                <a:cubicBezTo>
                  <a:pt x="93671" y="343378"/>
                  <a:pt x="156113" y="323799"/>
                  <a:pt x="190509" y="294695"/>
                </a:cubicBezTo>
                <a:cubicBezTo>
                  <a:pt x="224905" y="265591"/>
                  <a:pt x="269884" y="222728"/>
                  <a:pt x="292109" y="174045"/>
                </a:cubicBezTo>
                <a:cubicBezTo>
                  <a:pt x="314334" y="125362"/>
                  <a:pt x="321213" y="17941"/>
                  <a:pt x="323859" y="2595"/>
                </a:cubicBezTo>
                <a:cubicBezTo>
                  <a:pt x="326505" y="-12751"/>
                  <a:pt x="323859" y="43341"/>
                  <a:pt x="307984" y="81970"/>
                </a:cubicBezTo>
                <a:cubicBezTo>
                  <a:pt x="292109" y="120599"/>
                  <a:pt x="254009" y="205795"/>
                  <a:pt x="228609" y="234370"/>
                </a:cubicBezTo>
                <a:cubicBezTo>
                  <a:pt x="203209" y="262945"/>
                  <a:pt x="166167" y="286758"/>
                  <a:pt x="155584" y="253420"/>
                </a:cubicBezTo>
                <a:cubicBezTo>
                  <a:pt x="145001" y="220083"/>
                  <a:pt x="170401" y="68741"/>
                  <a:pt x="165109" y="34345"/>
                </a:cubicBezTo>
                <a:cubicBezTo>
                  <a:pt x="159817" y="-51"/>
                  <a:pt x="145530" y="48632"/>
                  <a:pt x="123834" y="47045"/>
                </a:cubicBezTo>
                <a:cubicBezTo>
                  <a:pt x="102138" y="45458"/>
                  <a:pt x="1067" y="14237"/>
                  <a:pt x="9" y="15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A40C2C02-AC17-49EA-FCEC-95A8D6D5CB62}"/>
              </a:ext>
            </a:extLst>
          </p:cNvPr>
          <p:cNvSpPr/>
          <p:nvPr/>
        </p:nvSpPr>
        <p:spPr>
          <a:xfrm>
            <a:off x="6077176" y="4952591"/>
            <a:ext cx="112172" cy="588684"/>
          </a:xfrm>
          <a:custGeom>
            <a:avLst/>
            <a:gdLst>
              <a:gd name="connsiteX0" fmla="*/ 2949 w 112172"/>
              <a:gd name="connsiteY0" fmla="*/ 409 h 588684"/>
              <a:gd name="connsiteX1" fmla="*/ 34699 w 112172"/>
              <a:gd name="connsiteY1" fmla="*/ 444909 h 588684"/>
              <a:gd name="connsiteX2" fmla="*/ 25174 w 112172"/>
              <a:gd name="connsiteY2" fmla="*/ 425859 h 588684"/>
              <a:gd name="connsiteX3" fmla="*/ 28349 w 112172"/>
              <a:gd name="connsiteY3" fmla="*/ 587784 h 588684"/>
              <a:gd name="connsiteX4" fmla="*/ 63274 w 112172"/>
              <a:gd name="connsiteY4" fmla="*/ 489359 h 588684"/>
              <a:gd name="connsiteX5" fmla="*/ 110899 w 112172"/>
              <a:gd name="connsiteY5" fmla="*/ 448084 h 588684"/>
              <a:gd name="connsiteX6" fmla="*/ 98199 w 112172"/>
              <a:gd name="connsiteY6" fmla="*/ 295684 h 588684"/>
              <a:gd name="connsiteX7" fmla="*/ 95024 w 112172"/>
              <a:gd name="connsiteY7" fmla="*/ 282984 h 588684"/>
              <a:gd name="connsiteX8" fmla="*/ 104549 w 112172"/>
              <a:gd name="connsiteY8" fmla="*/ 457609 h 588684"/>
              <a:gd name="connsiteX9" fmla="*/ 56924 w 112172"/>
              <a:gd name="connsiteY9" fmla="*/ 463959 h 588684"/>
              <a:gd name="connsiteX10" fmla="*/ 56924 w 112172"/>
              <a:gd name="connsiteY10" fmla="*/ 225834 h 588684"/>
              <a:gd name="connsiteX11" fmla="*/ 9299 w 112172"/>
              <a:gd name="connsiteY11" fmla="*/ 362359 h 588684"/>
              <a:gd name="connsiteX12" fmla="*/ 2949 w 112172"/>
              <a:gd name="connsiteY12" fmla="*/ 409 h 58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172" h="588684">
                <a:moveTo>
                  <a:pt x="2949" y="409"/>
                </a:moveTo>
                <a:cubicBezTo>
                  <a:pt x="7182" y="14167"/>
                  <a:pt x="30995" y="374001"/>
                  <a:pt x="34699" y="444909"/>
                </a:cubicBezTo>
                <a:cubicBezTo>
                  <a:pt x="38403" y="515817"/>
                  <a:pt x="26232" y="402047"/>
                  <a:pt x="25174" y="425859"/>
                </a:cubicBezTo>
                <a:cubicBezTo>
                  <a:pt x="24116" y="449671"/>
                  <a:pt x="21999" y="577201"/>
                  <a:pt x="28349" y="587784"/>
                </a:cubicBezTo>
                <a:cubicBezTo>
                  <a:pt x="34699" y="598367"/>
                  <a:pt x="49516" y="512642"/>
                  <a:pt x="63274" y="489359"/>
                </a:cubicBezTo>
                <a:cubicBezTo>
                  <a:pt x="77032" y="466076"/>
                  <a:pt x="105078" y="480363"/>
                  <a:pt x="110899" y="448084"/>
                </a:cubicBezTo>
                <a:cubicBezTo>
                  <a:pt x="116720" y="415805"/>
                  <a:pt x="100845" y="323201"/>
                  <a:pt x="98199" y="295684"/>
                </a:cubicBezTo>
                <a:cubicBezTo>
                  <a:pt x="95553" y="268167"/>
                  <a:pt x="93966" y="255997"/>
                  <a:pt x="95024" y="282984"/>
                </a:cubicBezTo>
                <a:cubicBezTo>
                  <a:pt x="96082" y="309971"/>
                  <a:pt x="110899" y="427447"/>
                  <a:pt x="104549" y="457609"/>
                </a:cubicBezTo>
                <a:cubicBezTo>
                  <a:pt x="98199" y="487771"/>
                  <a:pt x="64862" y="502588"/>
                  <a:pt x="56924" y="463959"/>
                </a:cubicBezTo>
                <a:cubicBezTo>
                  <a:pt x="48987" y="425330"/>
                  <a:pt x="64861" y="242767"/>
                  <a:pt x="56924" y="225834"/>
                </a:cubicBezTo>
                <a:cubicBezTo>
                  <a:pt x="48987" y="208901"/>
                  <a:pt x="20941" y="400459"/>
                  <a:pt x="9299" y="362359"/>
                </a:cubicBezTo>
                <a:cubicBezTo>
                  <a:pt x="-2343" y="324259"/>
                  <a:pt x="-1284" y="-13349"/>
                  <a:pt x="2949" y="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CDD09C21-AE26-7470-B43C-5419BE826D35}"/>
              </a:ext>
            </a:extLst>
          </p:cNvPr>
          <p:cNvSpPr/>
          <p:nvPr/>
        </p:nvSpPr>
        <p:spPr>
          <a:xfrm>
            <a:off x="6434717" y="4927551"/>
            <a:ext cx="386123" cy="921224"/>
          </a:xfrm>
          <a:custGeom>
            <a:avLst/>
            <a:gdLst>
              <a:gd name="connsiteX0" fmla="*/ 89908 w 386123"/>
              <a:gd name="connsiteY0" fmla="*/ 263574 h 921224"/>
              <a:gd name="connsiteX1" fmla="*/ 378833 w 386123"/>
              <a:gd name="connsiteY1" fmla="*/ 95299 h 921224"/>
              <a:gd name="connsiteX2" fmla="*/ 293108 w 386123"/>
              <a:gd name="connsiteY2" fmla="*/ 165149 h 921224"/>
              <a:gd name="connsiteX3" fmla="*/ 223258 w 386123"/>
              <a:gd name="connsiteY3" fmla="*/ 250874 h 921224"/>
              <a:gd name="connsiteX4" fmla="*/ 312158 w 386123"/>
              <a:gd name="connsiteY4" fmla="*/ 269924 h 921224"/>
              <a:gd name="connsiteX5" fmla="*/ 343908 w 386123"/>
              <a:gd name="connsiteY5" fmla="*/ 279449 h 921224"/>
              <a:gd name="connsiteX6" fmla="*/ 286758 w 386123"/>
              <a:gd name="connsiteY6" fmla="*/ 342949 h 921224"/>
              <a:gd name="connsiteX7" fmla="*/ 347083 w 386123"/>
              <a:gd name="connsiteY7" fmla="*/ 387399 h 921224"/>
              <a:gd name="connsiteX8" fmla="*/ 293108 w 386123"/>
              <a:gd name="connsiteY8" fmla="*/ 447724 h 921224"/>
              <a:gd name="connsiteX9" fmla="*/ 315333 w 386123"/>
              <a:gd name="connsiteY9" fmla="*/ 523924 h 921224"/>
              <a:gd name="connsiteX10" fmla="*/ 223258 w 386123"/>
              <a:gd name="connsiteY10" fmla="*/ 615999 h 921224"/>
              <a:gd name="connsiteX11" fmla="*/ 213733 w 386123"/>
              <a:gd name="connsiteY11" fmla="*/ 654099 h 921224"/>
              <a:gd name="connsiteX12" fmla="*/ 108958 w 386123"/>
              <a:gd name="connsiteY12" fmla="*/ 749349 h 921224"/>
              <a:gd name="connsiteX13" fmla="*/ 1008 w 386123"/>
              <a:gd name="connsiteY13" fmla="*/ 920799 h 921224"/>
              <a:gd name="connsiteX14" fmla="*/ 175633 w 386123"/>
              <a:gd name="connsiteY14" fmla="*/ 695374 h 921224"/>
              <a:gd name="connsiteX15" fmla="*/ 280408 w 386123"/>
              <a:gd name="connsiteY15" fmla="*/ 533449 h 921224"/>
              <a:gd name="connsiteX16" fmla="*/ 83558 w 386123"/>
              <a:gd name="connsiteY16" fmla="*/ 361999 h 921224"/>
              <a:gd name="connsiteX17" fmla="*/ 293108 w 386123"/>
              <a:gd name="connsiteY17" fmla="*/ 460424 h 921224"/>
              <a:gd name="connsiteX18" fmla="*/ 267708 w 386123"/>
              <a:gd name="connsiteY18" fmla="*/ 336599 h 921224"/>
              <a:gd name="connsiteX19" fmla="*/ 216908 w 386123"/>
              <a:gd name="connsiteY19" fmla="*/ 298499 h 921224"/>
              <a:gd name="connsiteX20" fmla="*/ 340733 w 386123"/>
              <a:gd name="connsiteY20" fmla="*/ 123874 h 921224"/>
              <a:gd name="connsiteX21" fmla="*/ 242308 w 386123"/>
              <a:gd name="connsiteY21" fmla="*/ 49 h 921224"/>
              <a:gd name="connsiteX22" fmla="*/ 293108 w 386123"/>
              <a:gd name="connsiteY22" fmla="*/ 111174 h 921224"/>
              <a:gd name="connsiteX23" fmla="*/ 89908 w 386123"/>
              <a:gd name="connsiteY23" fmla="*/ 263574 h 92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6123" h="921224">
                <a:moveTo>
                  <a:pt x="89908" y="263574"/>
                </a:moveTo>
                <a:cubicBezTo>
                  <a:pt x="104195" y="260928"/>
                  <a:pt x="344966" y="111703"/>
                  <a:pt x="378833" y="95299"/>
                </a:cubicBezTo>
                <a:cubicBezTo>
                  <a:pt x="412700" y="78895"/>
                  <a:pt x="319037" y="139220"/>
                  <a:pt x="293108" y="165149"/>
                </a:cubicBezTo>
                <a:cubicBezTo>
                  <a:pt x="267179" y="191078"/>
                  <a:pt x="220083" y="233411"/>
                  <a:pt x="223258" y="250874"/>
                </a:cubicBezTo>
                <a:cubicBezTo>
                  <a:pt x="226433" y="268337"/>
                  <a:pt x="292050" y="265162"/>
                  <a:pt x="312158" y="269924"/>
                </a:cubicBezTo>
                <a:cubicBezTo>
                  <a:pt x="332266" y="274686"/>
                  <a:pt x="348141" y="267278"/>
                  <a:pt x="343908" y="279449"/>
                </a:cubicBezTo>
                <a:cubicBezTo>
                  <a:pt x="339675" y="291620"/>
                  <a:pt x="286229" y="324957"/>
                  <a:pt x="286758" y="342949"/>
                </a:cubicBezTo>
                <a:cubicBezTo>
                  <a:pt x="287287" y="360941"/>
                  <a:pt x="346025" y="369937"/>
                  <a:pt x="347083" y="387399"/>
                </a:cubicBezTo>
                <a:cubicBezTo>
                  <a:pt x="348141" y="404861"/>
                  <a:pt x="298400" y="424970"/>
                  <a:pt x="293108" y="447724"/>
                </a:cubicBezTo>
                <a:cubicBezTo>
                  <a:pt x="287816" y="470478"/>
                  <a:pt x="326975" y="495878"/>
                  <a:pt x="315333" y="523924"/>
                </a:cubicBezTo>
                <a:cubicBezTo>
                  <a:pt x="303691" y="551970"/>
                  <a:pt x="240191" y="594303"/>
                  <a:pt x="223258" y="615999"/>
                </a:cubicBezTo>
                <a:cubicBezTo>
                  <a:pt x="206325" y="637695"/>
                  <a:pt x="232783" y="631874"/>
                  <a:pt x="213733" y="654099"/>
                </a:cubicBezTo>
                <a:cubicBezTo>
                  <a:pt x="194683" y="676324"/>
                  <a:pt x="144412" y="704899"/>
                  <a:pt x="108958" y="749349"/>
                </a:cubicBezTo>
                <a:cubicBezTo>
                  <a:pt x="73504" y="793799"/>
                  <a:pt x="-10104" y="929795"/>
                  <a:pt x="1008" y="920799"/>
                </a:cubicBezTo>
                <a:cubicBezTo>
                  <a:pt x="12120" y="911803"/>
                  <a:pt x="129066" y="759932"/>
                  <a:pt x="175633" y="695374"/>
                </a:cubicBezTo>
                <a:cubicBezTo>
                  <a:pt x="222200" y="630816"/>
                  <a:pt x="295754" y="589011"/>
                  <a:pt x="280408" y="533449"/>
                </a:cubicBezTo>
                <a:cubicBezTo>
                  <a:pt x="265062" y="477887"/>
                  <a:pt x="81441" y="374170"/>
                  <a:pt x="83558" y="361999"/>
                </a:cubicBezTo>
                <a:cubicBezTo>
                  <a:pt x="85675" y="349828"/>
                  <a:pt x="262416" y="464657"/>
                  <a:pt x="293108" y="460424"/>
                </a:cubicBezTo>
                <a:cubicBezTo>
                  <a:pt x="323800" y="456191"/>
                  <a:pt x="280408" y="363586"/>
                  <a:pt x="267708" y="336599"/>
                </a:cubicBezTo>
                <a:cubicBezTo>
                  <a:pt x="255008" y="309612"/>
                  <a:pt x="204737" y="333953"/>
                  <a:pt x="216908" y="298499"/>
                </a:cubicBezTo>
                <a:cubicBezTo>
                  <a:pt x="229079" y="263045"/>
                  <a:pt x="336500" y="173616"/>
                  <a:pt x="340733" y="123874"/>
                </a:cubicBezTo>
                <a:cubicBezTo>
                  <a:pt x="344966" y="74132"/>
                  <a:pt x="250245" y="2166"/>
                  <a:pt x="242308" y="49"/>
                </a:cubicBezTo>
                <a:cubicBezTo>
                  <a:pt x="234371" y="-2068"/>
                  <a:pt x="318508" y="63549"/>
                  <a:pt x="293108" y="111174"/>
                </a:cubicBezTo>
                <a:cubicBezTo>
                  <a:pt x="267708" y="158799"/>
                  <a:pt x="75621" y="266220"/>
                  <a:pt x="89908" y="263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DD5C9672-3787-86E7-ED77-8691769BFFD9}"/>
              </a:ext>
            </a:extLst>
          </p:cNvPr>
          <p:cNvSpPr/>
          <p:nvPr/>
        </p:nvSpPr>
        <p:spPr>
          <a:xfrm>
            <a:off x="6070571" y="4724390"/>
            <a:ext cx="610163" cy="1146188"/>
          </a:xfrm>
          <a:custGeom>
            <a:avLst/>
            <a:gdLst>
              <a:gd name="connsiteX0" fmla="*/ 365154 w 610163"/>
              <a:gd name="connsiteY0" fmla="*/ 393710 h 1146188"/>
              <a:gd name="connsiteX1" fmla="*/ 390554 w 610163"/>
              <a:gd name="connsiteY1" fmla="*/ 603260 h 1146188"/>
              <a:gd name="connsiteX2" fmla="*/ 511204 w 610163"/>
              <a:gd name="connsiteY2" fmla="*/ 762010 h 1146188"/>
              <a:gd name="connsiteX3" fmla="*/ 381029 w 610163"/>
              <a:gd name="connsiteY3" fmla="*/ 904885 h 1146188"/>
              <a:gd name="connsiteX4" fmla="*/ 381029 w 610163"/>
              <a:gd name="connsiteY4" fmla="*/ 1047760 h 1146188"/>
              <a:gd name="connsiteX5" fmla="*/ 276254 w 610163"/>
              <a:gd name="connsiteY5" fmla="*/ 1038235 h 1146188"/>
              <a:gd name="connsiteX6" fmla="*/ 387379 w 610163"/>
              <a:gd name="connsiteY6" fmla="*/ 1143010 h 1146188"/>
              <a:gd name="connsiteX7" fmla="*/ 142904 w 610163"/>
              <a:gd name="connsiteY7" fmla="*/ 1022360 h 1146188"/>
              <a:gd name="connsiteX8" fmla="*/ 73054 w 610163"/>
              <a:gd name="connsiteY8" fmla="*/ 974735 h 1146188"/>
              <a:gd name="connsiteX9" fmla="*/ 73054 w 610163"/>
              <a:gd name="connsiteY9" fmla="*/ 876310 h 1146188"/>
              <a:gd name="connsiteX10" fmla="*/ 29 w 610163"/>
              <a:gd name="connsiteY10" fmla="*/ 981085 h 1146188"/>
              <a:gd name="connsiteX11" fmla="*/ 82579 w 610163"/>
              <a:gd name="connsiteY11" fmla="*/ 638185 h 1146188"/>
              <a:gd name="connsiteX12" fmla="*/ 34954 w 610163"/>
              <a:gd name="connsiteY12" fmla="*/ 819160 h 1146188"/>
              <a:gd name="connsiteX13" fmla="*/ 63529 w 610163"/>
              <a:gd name="connsiteY13" fmla="*/ 755660 h 1146188"/>
              <a:gd name="connsiteX14" fmla="*/ 149254 w 610163"/>
              <a:gd name="connsiteY14" fmla="*/ 742960 h 1146188"/>
              <a:gd name="connsiteX15" fmla="*/ 168304 w 610163"/>
              <a:gd name="connsiteY15" fmla="*/ 787410 h 1146188"/>
              <a:gd name="connsiteX16" fmla="*/ 63529 w 610163"/>
              <a:gd name="connsiteY16" fmla="*/ 847735 h 1146188"/>
              <a:gd name="connsiteX17" fmla="*/ 165129 w 610163"/>
              <a:gd name="connsiteY17" fmla="*/ 784235 h 1146188"/>
              <a:gd name="connsiteX18" fmla="*/ 177829 w 610163"/>
              <a:gd name="connsiteY18" fmla="*/ 717560 h 1146188"/>
              <a:gd name="connsiteX19" fmla="*/ 28604 w 610163"/>
              <a:gd name="connsiteY19" fmla="*/ 742960 h 1146188"/>
              <a:gd name="connsiteX20" fmla="*/ 79404 w 610163"/>
              <a:gd name="connsiteY20" fmla="*/ 695335 h 1146188"/>
              <a:gd name="connsiteX21" fmla="*/ 31779 w 610163"/>
              <a:gd name="connsiteY21" fmla="*/ 952510 h 1146188"/>
              <a:gd name="connsiteX22" fmla="*/ 196879 w 610163"/>
              <a:gd name="connsiteY22" fmla="*/ 1076335 h 1146188"/>
              <a:gd name="connsiteX23" fmla="*/ 69879 w 610163"/>
              <a:gd name="connsiteY23" fmla="*/ 1069985 h 1146188"/>
              <a:gd name="connsiteX24" fmla="*/ 403254 w 610163"/>
              <a:gd name="connsiteY24" fmla="*/ 1146185 h 1146188"/>
              <a:gd name="connsiteX25" fmla="*/ 327054 w 610163"/>
              <a:gd name="connsiteY25" fmla="*/ 1066810 h 1146188"/>
              <a:gd name="connsiteX26" fmla="*/ 609629 w 610163"/>
              <a:gd name="connsiteY26" fmla="*/ 752485 h 1146188"/>
              <a:gd name="connsiteX27" fmla="*/ 400079 w 610163"/>
              <a:gd name="connsiteY27" fmla="*/ 946160 h 1146188"/>
              <a:gd name="connsiteX28" fmla="*/ 476279 w 610163"/>
              <a:gd name="connsiteY28" fmla="*/ 774710 h 1146188"/>
              <a:gd name="connsiteX29" fmla="*/ 450879 w 610163"/>
              <a:gd name="connsiteY29" fmla="*/ 708035 h 1146188"/>
              <a:gd name="connsiteX30" fmla="*/ 431829 w 610163"/>
              <a:gd name="connsiteY30" fmla="*/ 593735 h 1146188"/>
              <a:gd name="connsiteX31" fmla="*/ 514379 w 610163"/>
              <a:gd name="connsiteY31" fmla="*/ 409585 h 1146188"/>
              <a:gd name="connsiteX32" fmla="*/ 460404 w 610163"/>
              <a:gd name="connsiteY32" fmla="*/ 10 h 1146188"/>
              <a:gd name="connsiteX33" fmla="*/ 479454 w 610163"/>
              <a:gd name="connsiteY33" fmla="*/ 422285 h 1146188"/>
              <a:gd name="connsiteX34" fmla="*/ 425479 w 610163"/>
              <a:gd name="connsiteY34" fmla="*/ 603260 h 1146188"/>
              <a:gd name="connsiteX35" fmla="*/ 365154 w 610163"/>
              <a:gd name="connsiteY35" fmla="*/ 393710 h 114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10163" h="1146188">
                <a:moveTo>
                  <a:pt x="365154" y="393710"/>
                </a:moveTo>
                <a:cubicBezTo>
                  <a:pt x="359333" y="393710"/>
                  <a:pt x="366212" y="541877"/>
                  <a:pt x="390554" y="603260"/>
                </a:cubicBezTo>
                <a:cubicBezTo>
                  <a:pt x="414896" y="664643"/>
                  <a:pt x="512791" y="711739"/>
                  <a:pt x="511204" y="762010"/>
                </a:cubicBezTo>
                <a:cubicBezTo>
                  <a:pt x="509617" y="812281"/>
                  <a:pt x="402725" y="857260"/>
                  <a:pt x="381029" y="904885"/>
                </a:cubicBezTo>
                <a:cubicBezTo>
                  <a:pt x="359333" y="952510"/>
                  <a:pt x="398491" y="1025535"/>
                  <a:pt x="381029" y="1047760"/>
                </a:cubicBezTo>
                <a:cubicBezTo>
                  <a:pt x="363567" y="1069985"/>
                  <a:pt x="275196" y="1022360"/>
                  <a:pt x="276254" y="1038235"/>
                </a:cubicBezTo>
                <a:cubicBezTo>
                  <a:pt x="277312" y="1054110"/>
                  <a:pt x="409604" y="1145656"/>
                  <a:pt x="387379" y="1143010"/>
                </a:cubicBezTo>
                <a:cubicBezTo>
                  <a:pt x="365154" y="1140364"/>
                  <a:pt x="195291" y="1050406"/>
                  <a:pt x="142904" y="1022360"/>
                </a:cubicBezTo>
                <a:cubicBezTo>
                  <a:pt x="90517" y="994314"/>
                  <a:pt x="84696" y="999077"/>
                  <a:pt x="73054" y="974735"/>
                </a:cubicBezTo>
                <a:cubicBezTo>
                  <a:pt x="61412" y="950393"/>
                  <a:pt x="85225" y="875252"/>
                  <a:pt x="73054" y="876310"/>
                </a:cubicBezTo>
                <a:cubicBezTo>
                  <a:pt x="60883" y="877368"/>
                  <a:pt x="-1558" y="1020772"/>
                  <a:pt x="29" y="981085"/>
                </a:cubicBezTo>
                <a:cubicBezTo>
                  <a:pt x="1616" y="941398"/>
                  <a:pt x="76758" y="665173"/>
                  <a:pt x="82579" y="638185"/>
                </a:cubicBezTo>
                <a:cubicBezTo>
                  <a:pt x="88400" y="611197"/>
                  <a:pt x="38129" y="799581"/>
                  <a:pt x="34954" y="819160"/>
                </a:cubicBezTo>
                <a:cubicBezTo>
                  <a:pt x="31779" y="838739"/>
                  <a:pt x="44479" y="768360"/>
                  <a:pt x="63529" y="755660"/>
                </a:cubicBezTo>
                <a:cubicBezTo>
                  <a:pt x="82579" y="742960"/>
                  <a:pt x="131792" y="737668"/>
                  <a:pt x="149254" y="742960"/>
                </a:cubicBezTo>
                <a:cubicBezTo>
                  <a:pt x="166716" y="748252"/>
                  <a:pt x="182591" y="769948"/>
                  <a:pt x="168304" y="787410"/>
                </a:cubicBezTo>
                <a:cubicBezTo>
                  <a:pt x="154017" y="804872"/>
                  <a:pt x="64058" y="848264"/>
                  <a:pt x="63529" y="847735"/>
                </a:cubicBezTo>
                <a:cubicBezTo>
                  <a:pt x="63000" y="847206"/>
                  <a:pt x="146079" y="805931"/>
                  <a:pt x="165129" y="784235"/>
                </a:cubicBezTo>
                <a:cubicBezTo>
                  <a:pt x="184179" y="762539"/>
                  <a:pt x="200583" y="724439"/>
                  <a:pt x="177829" y="717560"/>
                </a:cubicBezTo>
                <a:cubicBezTo>
                  <a:pt x="155075" y="710681"/>
                  <a:pt x="45008" y="746664"/>
                  <a:pt x="28604" y="742960"/>
                </a:cubicBezTo>
                <a:cubicBezTo>
                  <a:pt x="12200" y="739256"/>
                  <a:pt x="78875" y="660410"/>
                  <a:pt x="79404" y="695335"/>
                </a:cubicBezTo>
                <a:cubicBezTo>
                  <a:pt x="79933" y="730260"/>
                  <a:pt x="12200" y="889010"/>
                  <a:pt x="31779" y="952510"/>
                </a:cubicBezTo>
                <a:cubicBezTo>
                  <a:pt x="51358" y="1016010"/>
                  <a:pt x="190529" y="1056756"/>
                  <a:pt x="196879" y="1076335"/>
                </a:cubicBezTo>
                <a:cubicBezTo>
                  <a:pt x="203229" y="1095914"/>
                  <a:pt x="35483" y="1058343"/>
                  <a:pt x="69879" y="1069985"/>
                </a:cubicBezTo>
                <a:cubicBezTo>
                  <a:pt x="104275" y="1081627"/>
                  <a:pt x="360392" y="1146714"/>
                  <a:pt x="403254" y="1146185"/>
                </a:cubicBezTo>
                <a:cubicBezTo>
                  <a:pt x="446116" y="1145656"/>
                  <a:pt x="292658" y="1132427"/>
                  <a:pt x="327054" y="1066810"/>
                </a:cubicBezTo>
                <a:cubicBezTo>
                  <a:pt x="361450" y="1001193"/>
                  <a:pt x="597458" y="772593"/>
                  <a:pt x="609629" y="752485"/>
                </a:cubicBezTo>
                <a:cubicBezTo>
                  <a:pt x="621800" y="732377"/>
                  <a:pt x="422304" y="942456"/>
                  <a:pt x="400079" y="946160"/>
                </a:cubicBezTo>
                <a:cubicBezTo>
                  <a:pt x="377854" y="949864"/>
                  <a:pt x="467812" y="814398"/>
                  <a:pt x="476279" y="774710"/>
                </a:cubicBezTo>
                <a:cubicBezTo>
                  <a:pt x="484746" y="735023"/>
                  <a:pt x="458287" y="738197"/>
                  <a:pt x="450879" y="708035"/>
                </a:cubicBezTo>
                <a:cubicBezTo>
                  <a:pt x="443471" y="677873"/>
                  <a:pt x="421246" y="643477"/>
                  <a:pt x="431829" y="593735"/>
                </a:cubicBezTo>
                <a:cubicBezTo>
                  <a:pt x="442412" y="543993"/>
                  <a:pt x="509616" y="508539"/>
                  <a:pt x="514379" y="409585"/>
                </a:cubicBezTo>
                <a:cubicBezTo>
                  <a:pt x="519142" y="310631"/>
                  <a:pt x="466225" y="-2107"/>
                  <a:pt x="460404" y="10"/>
                </a:cubicBezTo>
                <a:cubicBezTo>
                  <a:pt x="454583" y="2127"/>
                  <a:pt x="485275" y="321743"/>
                  <a:pt x="479454" y="422285"/>
                </a:cubicBezTo>
                <a:cubicBezTo>
                  <a:pt x="473633" y="522827"/>
                  <a:pt x="445058" y="603260"/>
                  <a:pt x="425479" y="603260"/>
                </a:cubicBezTo>
                <a:cubicBezTo>
                  <a:pt x="405900" y="603260"/>
                  <a:pt x="370975" y="393710"/>
                  <a:pt x="365154" y="3937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CA87F0EF-8D03-0238-074B-C9653F1C1E30}"/>
              </a:ext>
            </a:extLst>
          </p:cNvPr>
          <p:cNvSpPr/>
          <p:nvPr/>
        </p:nvSpPr>
        <p:spPr>
          <a:xfrm>
            <a:off x="4261922" y="5659983"/>
            <a:ext cx="862111" cy="1043262"/>
          </a:xfrm>
          <a:custGeom>
            <a:avLst/>
            <a:gdLst>
              <a:gd name="connsiteX0" fmla="*/ 5278 w 862111"/>
              <a:gd name="connsiteY0" fmla="*/ 7392 h 1043262"/>
              <a:gd name="connsiteX1" fmla="*/ 313253 w 862111"/>
              <a:gd name="connsiteY1" fmla="*/ 489992 h 1043262"/>
              <a:gd name="connsiteX2" fmla="*/ 313253 w 862111"/>
              <a:gd name="connsiteY2" fmla="*/ 458242 h 1043262"/>
              <a:gd name="connsiteX3" fmla="*/ 522803 w 862111"/>
              <a:gd name="connsiteY3" fmla="*/ 645567 h 1043262"/>
              <a:gd name="connsiteX4" fmla="*/ 529153 w 862111"/>
              <a:gd name="connsiteY4" fmla="*/ 642392 h 1043262"/>
              <a:gd name="connsiteX5" fmla="*/ 691078 w 862111"/>
              <a:gd name="connsiteY5" fmla="*/ 791617 h 1043262"/>
              <a:gd name="connsiteX6" fmla="*/ 779978 w 862111"/>
              <a:gd name="connsiteY6" fmla="*/ 877342 h 1043262"/>
              <a:gd name="connsiteX7" fmla="*/ 770453 w 862111"/>
              <a:gd name="connsiteY7" fmla="*/ 813842 h 1043262"/>
              <a:gd name="connsiteX8" fmla="*/ 859353 w 862111"/>
              <a:gd name="connsiteY8" fmla="*/ 1042442 h 1043262"/>
              <a:gd name="connsiteX9" fmla="*/ 811728 w 862111"/>
              <a:gd name="connsiteY9" fmla="*/ 880517 h 1043262"/>
              <a:gd name="connsiteX10" fmla="*/ 548203 w 862111"/>
              <a:gd name="connsiteY10" fmla="*/ 629692 h 1043262"/>
              <a:gd name="connsiteX11" fmla="*/ 300553 w 862111"/>
              <a:gd name="connsiteY11" fmla="*/ 502692 h 1043262"/>
              <a:gd name="connsiteX12" fmla="*/ 208478 w 862111"/>
              <a:gd name="connsiteY12" fmla="*/ 359817 h 1043262"/>
              <a:gd name="connsiteX13" fmla="*/ 17978 w 862111"/>
              <a:gd name="connsiteY13" fmla="*/ 121692 h 1043262"/>
              <a:gd name="connsiteX14" fmla="*/ 110053 w 862111"/>
              <a:gd name="connsiteY14" fmla="*/ 191542 h 1043262"/>
              <a:gd name="connsiteX15" fmla="*/ 5278 w 862111"/>
              <a:gd name="connsiteY15" fmla="*/ 7392 h 104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62111" h="1043262">
                <a:moveTo>
                  <a:pt x="5278" y="7392"/>
                </a:moveTo>
                <a:cubicBezTo>
                  <a:pt x="39145" y="57134"/>
                  <a:pt x="261924" y="414850"/>
                  <a:pt x="313253" y="489992"/>
                </a:cubicBezTo>
                <a:cubicBezTo>
                  <a:pt x="364582" y="565134"/>
                  <a:pt x="278328" y="432313"/>
                  <a:pt x="313253" y="458242"/>
                </a:cubicBezTo>
                <a:cubicBezTo>
                  <a:pt x="348178" y="484171"/>
                  <a:pt x="486820" y="614875"/>
                  <a:pt x="522803" y="645567"/>
                </a:cubicBezTo>
                <a:cubicBezTo>
                  <a:pt x="558786" y="676259"/>
                  <a:pt x="501107" y="618050"/>
                  <a:pt x="529153" y="642392"/>
                </a:cubicBezTo>
                <a:cubicBezTo>
                  <a:pt x="557199" y="666734"/>
                  <a:pt x="649274" y="752459"/>
                  <a:pt x="691078" y="791617"/>
                </a:cubicBezTo>
                <a:cubicBezTo>
                  <a:pt x="732882" y="830775"/>
                  <a:pt x="766749" y="873638"/>
                  <a:pt x="779978" y="877342"/>
                </a:cubicBezTo>
                <a:cubicBezTo>
                  <a:pt x="793207" y="881046"/>
                  <a:pt x="757224" y="786325"/>
                  <a:pt x="770453" y="813842"/>
                </a:cubicBezTo>
                <a:cubicBezTo>
                  <a:pt x="783682" y="841359"/>
                  <a:pt x="852474" y="1031330"/>
                  <a:pt x="859353" y="1042442"/>
                </a:cubicBezTo>
                <a:cubicBezTo>
                  <a:pt x="866232" y="1053554"/>
                  <a:pt x="863586" y="949309"/>
                  <a:pt x="811728" y="880517"/>
                </a:cubicBezTo>
                <a:cubicBezTo>
                  <a:pt x="759870" y="811725"/>
                  <a:pt x="633399" y="692663"/>
                  <a:pt x="548203" y="629692"/>
                </a:cubicBezTo>
                <a:cubicBezTo>
                  <a:pt x="463007" y="566721"/>
                  <a:pt x="357174" y="547671"/>
                  <a:pt x="300553" y="502692"/>
                </a:cubicBezTo>
                <a:cubicBezTo>
                  <a:pt x="243932" y="457713"/>
                  <a:pt x="255574" y="423317"/>
                  <a:pt x="208478" y="359817"/>
                </a:cubicBezTo>
                <a:cubicBezTo>
                  <a:pt x="161382" y="296317"/>
                  <a:pt x="34382" y="149738"/>
                  <a:pt x="17978" y="121692"/>
                </a:cubicBezTo>
                <a:cubicBezTo>
                  <a:pt x="1574" y="93646"/>
                  <a:pt x="108466" y="208475"/>
                  <a:pt x="110053" y="191542"/>
                </a:cubicBezTo>
                <a:cubicBezTo>
                  <a:pt x="111641" y="174609"/>
                  <a:pt x="-28589" y="-42350"/>
                  <a:pt x="5278" y="7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223FB06B-227D-329C-6EA1-65F769A9CD0A}"/>
              </a:ext>
            </a:extLst>
          </p:cNvPr>
          <p:cNvSpPr/>
          <p:nvPr/>
        </p:nvSpPr>
        <p:spPr>
          <a:xfrm>
            <a:off x="4035905" y="5628839"/>
            <a:ext cx="397651" cy="452056"/>
          </a:xfrm>
          <a:custGeom>
            <a:avLst/>
            <a:gdLst>
              <a:gd name="connsiteX0" fmla="*/ 278920 w 397651"/>
              <a:gd name="connsiteY0" fmla="*/ 436 h 452056"/>
              <a:gd name="connsiteX1" fmla="*/ 129695 w 397651"/>
              <a:gd name="connsiteY1" fmla="*/ 162361 h 452056"/>
              <a:gd name="connsiteX2" fmla="*/ 174145 w 397651"/>
              <a:gd name="connsiteY2" fmla="*/ 321111 h 452056"/>
              <a:gd name="connsiteX3" fmla="*/ 151920 w 397651"/>
              <a:gd name="connsiteY3" fmla="*/ 283011 h 452056"/>
              <a:gd name="connsiteX4" fmla="*/ 396395 w 397651"/>
              <a:gd name="connsiteY4" fmla="*/ 451286 h 452056"/>
              <a:gd name="connsiteX5" fmla="*/ 253520 w 397651"/>
              <a:gd name="connsiteY5" fmla="*/ 349686 h 452056"/>
              <a:gd name="connsiteX6" fmla="*/ 78895 w 397651"/>
              <a:gd name="connsiteY6" fmla="*/ 225861 h 452056"/>
              <a:gd name="connsiteX7" fmla="*/ 139220 w 397651"/>
              <a:gd name="connsiteY7" fmla="*/ 149661 h 452056"/>
              <a:gd name="connsiteX8" fmla="*/ 2695 w 397651"/>
              <a:gd name="connsiteY8" fmla="*/ 213161 h 452056"/>
              <a:gd name="connsiteX9" fmla="*/ 278920 w 397651"/>
              <a:gd name="connsiteY9" fmla="*/ 436 h 45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7651" h="452056">
                <a:moveTo>
                  <a:pt x="278920" y="436"/>
                </a:moveTo>
                <a:cubicBezTo>
                  <a:pt x="300087" y="-8031"/>
                  <a:pt x="147157" y="108915"/>
                  <a:pt x="129695" y="162361"/>
                </a:cubicBezTo>
                <a:cubicBezTo>
                  <a:pt x="112233" y="215807"/>
                  <a:pt x="170441" y="301003"/>
                  <a:pt x="174145" y="321111"/>
                </a:cubicBezTo>
                <a:cubicBezTo>
                  <a:pt x="177849" y="341219"/>
                  <a:pt x="114878" y="261315"/>
                  <a:pt x="151920" y="283011"/>
                </a:cubicBezTo>
                <a:cubicBezTo>
                  <a:pt x="188962" y="304707"/>
                  <a:pt x="379462" y="440174"/>
                  <a:pt x="396395" y="451286"/>
                </a:cubicBezTo>
                <a:cubicBezTo>
                  <a:pt x="413328" y="462398"/>
                  <a:pt x="253520" y="349686"/>
                  <a:pt x="253520" y="349686"/>
                </a:cubicBezTo>
                <a:cubicBezTo>
                  <a:pt x="200603" y="312115"/>
                  <a:pt x="97945" y="259199"/>
                  <a:pt x="78895" y="225861"/>
                </a:cubicBezTo>
                <a:cubicBezTo>
                  <a:pt x="59845" y="192524"/>
                  <a:pt x="151920" y="151778"/>
                  <a:pt x="139220" y="149661"/>
                </a:cubicBezTo>
                <a:cubicBezTo>
                  <a:pt x="126520" y="147544"/>
                  <a:pt x="-21647" y="236974"/>
                  <a:pt x="2695" y="213161"/>
                </a:cubicBezTo>
                <a:cubicBezTo>
                  <a:pt x="27037" y="189349"/>
                  <a:pt x="257753" y="8903"/>
                  <a:pt x="278920" y="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A065D129-5354-6F27-EC88-0F02105516E4}"/>
              </a:ext>
            </a:extLst>
          </p:cNvPr>
          <p:cNvSpPr/>
          <p:nvPr/>
        </p:nvSpPr>
        <p:spPr>
          <a:xfrm>
            <a:off x="4327098" y="5997402"/>
            <a:ext cx="306576" cy="422533"/>
          </a:xfrm>
          <a:custGeom>
            <a:avLst/>
            <a:gdLst>
              <a:gd name="connsiteX0" fmla="*/ 427 w 306576"/>
              <a:gd name="connsiteY0" fmla="*/ 173 h 422533"/>
              <a:gd name="connsiteX1" fmla="*/ 181402 w 306576"/>
              <a:gd name="connsiteY1" fmla="*/ 165273 h 422533"/>
              <a:gd name="connsiteX2" fmla="*/ 302052 w 306576"/>
              <a:gd name="connsiteY2" fmla="*/ 346248 h 422533"/>
              <a:gd name="connsiteX3" fmla="*/ 283002 w 306576"/>
              <a:gd name="connsiteY3" fmla="*/ 295448 h 422533"/>
              <a:gd name="connsiteX4" fmla="*/ 305227 w 306576"/>
              <a:gd name="connsiteY4" fmla="*/ 422448 h 422533"/>
              <a:gd name="connsiteX5" fmla="*/ 235377 w 306576"/>
              <a:gd name="connsiteY5" fmla="*/ 273223 h 422533"/>
              <a:gd name="connsiteX6" fmla="*/ 133777 w 306576"/>
              <a:gd name="connsiteY6" fmla="*/ 136698 h 422533"/>
              <a:gd name="connsiteX7" fmla="*/ 427 w 306576"/>
              <a:gd name="connsiteY7" fmla="*/ 173 h 42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576" h="422533">
                <a:moveTo>
                  <a:pt x="427" y="173"/>
                </a:moveTo>
                <a:cubicBezTo>
                  <a:pt x="8365" y="4936"/>
                  <a:pt x="131131" y="107594"/>
                  <a:pt x="181402" y="165273"/>
                </a:cubicBezTo>
                <a:cubicBezTo>
                  <a:pt x="231673" y="222952"/>
                  <a:pt x="285119" y="324552"/>
                  <a:pt x="302052" y="346248"/>
                </a:cubicBezTo>
                <a:cubicBezTo>
                  <a:pt x="318985" y="367944"/>
                  <a:pt x="282473" y="282748"/>
                  <a:pt x="283002" y="295448"/>
                </a:cubicBezTo>
                <a:cubicBezTo>
                  <a:pt x="283531" y="308148"/>
                  <a:pt x="313164" y="426152"/>
                  <a:pt x="305227" y="422448"/>
                </a:cubicBezTo>
                <a:cubicBezTo>
                  <a:pt x="297290" y="418744"/>
                  <a:pt x="263952" y="320848"/>
                  <a:pt x="235377" y="273223"/>
                </a:cubicBezTo>
                <a:cubicBezTo>
                  <a:pt x="206802" y="225598"/>
                  <a:pt x="170289" y="183265"/>
                  <a:pt x="133777" y="136698"/>
                </a:cubicBezTo>
                <a:cubicBezTo>
                  <a:pt x="97265" y="90131"/>
                  <a:pt x="-7511" y="-4590"/>
                  <a:pt x="427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2E09D311-55F4-DACB-30E0-6A17F95D335D}"/>
              </a:ext>
            </a:extLst>
          </p:cNvPr>
          <p:cNvSpPr/>
          <p:nvPr/>
        </p:nvSpPr>
        <p:spPr>
          <a:xfrm>
            <a:off x="4517937" y="6146052"/>
            <a:ext cx="555838" cy="667577"/>
          </a:xfrm>
          <a:custGeom>
            <a:avLst/>
            <a:gdLst>
              <a:gd name="connsiteX0" fmla="*/ 88 w 555838"/>
              <a:gd name="connsiteY0" fmla="*/ 748 h 667577"/>
              <a:gd name="connsiteX1" fmla="*/ 260438 w 555838"/>
              <a:gd name="connsiteY1" fmla="*/ 378573 h 667577"/>
              <a:gd name="connsiteX2" fmla="*/ 247738 w 555838"/>
              <a:gd name="connsiteY2" fmla="*/ 359523 h 667577"/>
              <a:gd name="connsiteX3" fmla="*/ 355688 w 555838"/>
              <a:gd name="connsiteY3" fmla="*/ 391273 h 667577"/>
              <a:gd name="connsiteX4" fmla="*/ 520788 w 555838"/>
              <a:gd name="connsiteY4" fmla="*/ 499223 h 667577"/>
              <a:gd name="connsiteX5" fmla="*/ 555713 w 555838"/>
              <a:gd name="connsiteY5" fmla="*/ 667498 h 667577"/>
              <a:gd name="connsiteX6" fmla="*/ 527138 w 555838"/>
              <a:gd name="connsiteY6" fmla="*/ 476998 h 667577"/>
              <a:gd name="connsiteX7" fmla="*/ 409663 w 555838"/>
              <a:gd name="connsiteY7" fmla="*/ 445248 h 667577"/>
              <a:gd name="connsiteX8" fmla="*/ 384263 w 555838"/>
              <a:gd name="connsiteY8" fmla="*/ 403973 h 667577"/>
              <a:gd name="connsiteX9" fmla="*/ 362038 w 555838"/>
              <a:gd name="connsiteY9" fmla="*/ 296023 h 667577"/>
              <a:gd name="connsiteX10" fmla="*/ 193763 w 555838"/>
              <a:gd name="connsiteY10" fmla="*/ 92823 h 667577"/>
              <a:gd name="connsiteX11" fmla="*/ 377913 w 555838"/>
              <a:gd name="connsiteY11" fmla="*/ 353173 h 667577"/>
              <a:gd name="connsiteX12" fmla="*/ 317588 w 555838"/>
              <a:gd name="connsiteY12" fmla="*/ 381748 h 667577"/>
              <a:gd name="connsiteX13" fmla="*/ 231863 w 555838"/>
              <a:gd name="connsiteY13" fmla="*/ 283323 h 667577"/>
              <a:gd name="connsiteX14" fmla="*/ 88 w 555838"/>
              <a:gd name="connsiteY14" fmla="*/ 748 h 667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5838" h="667577">
                <a:moveTo>
                  <a:pt x="88" y="748"/>
                </a:moveTo>
                <a:cubicBezTo>
                  <a:pt x="4850" y="16623"/>
                  <a:pt x="219163" y="318777"/>
                  <a:pt x="260438" y="378573"/>
                </a:cubicBezTo>
                <a:cubicBezTo>
                  <a:pt x="301713" y="438369"/>
                  <a:pt x="231863" y="357406"/>
                  <a:pt x="247738" y="359523"/>
                </a:cubicBezTo>
                <a:cubicBezTo>
                  <a:pt x="263613" y="361640"/>
                  <a:pt x="310180" y="367990"/>
                  <a:pt x="355688" y="391273"/>
                </a:cubicBezTo>
                <a:cubicBezTo>
                  <a:pt x="401196" y="414556"/>
                  <a:pt x="487451" y="453186"/>
                  <a:pt x="520788" y="499223"/>
                </a:cubicBezTo>
                <a:cubicBezTo>
                  <a:pt x="554126" y="545261"/>
                  <a:pt x="554655" y="671202"/>
                  <a:pt x="555713" y="667498"/>
                </a:cubicBezTo>
                <a:cubicBezTo>
                  <a:pt x="556771" y="663794"/>
                  <a:pt x="551480" y="514040"/>
                  <a:pt x="527138" y="476998"/>
                </a:cubicBezTo>
                <a:cubicBezTo>
                  <a:pt x="502796" y="439956"/>
                  <a:pt x="433476" y="457419"/>
                  <a:pt x="409663" y="445248"/>
                </a:cubicBezTo>
                <a:cubicBezTo>
                  <a:pt x="385851" y="433077"/>
                  <a:pt x="392200" y="428844"/>
                  <a:pt x="384263" y="403973"/>
                </a:cubicBezTo>
                <a:cubicBezTo>
                  <a:pt x="376326" y="379102"/>
                  <a:pt x="393788" y="347881"/>
                  <a:pt x="362038" y="296023"/>
                </a:cubicBezTo>
                <a:cubicBezTo>
                  <a:pt x="330288" y="244165"/>
                  <a:pt x="191117" y="83298"/>
                  <a:pt x="193763" y="92823"/>
                </a:cubicBezTo>
                <a:cubicBezTo>
                  <a:pt x="196409" y="102348"/>
                  <a:pt x="357276" y="305019"/>
                  <a:pt x="377913" y="353173"/>
                </a:cubicBezTo>
                <a:cubicBezTo>
                  <a:pt x="398551" y="401327"/>
                  <a:pt x="341930" y="393390"/>
                  <a:pt x="317588" y="381748"/>
                </a:cubicBezTo>
                <a:cubicBezTo>
                  <a:pt x="293246" y="370106"/>
                  <a:pt x="279488" y="340473"/>
                  <a:pt x="231863" y="283323"/>
                </a:cubicBezTo>
                <a:cubicBezTo>
                  <a:pt x="184238" y="226173"/>
                  <a:pt x="-4674" y="-15127"/>
                  <a:pt x="88" y="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C2A4855F-3829-8B38-244D-2D3E949FE43E}"/>
              </a:ext>
            </a:extLst>
          </p:cNvPr>
          <p:cNvSpPr/>
          <p:nvPr/>
        </p:nvSpPr>
        <p:spPr>
          <a:xfrm>
            <a:off x="4746618" y="6556185"/>
            <a:ext cx="625239" cy="476446"/>
          </a:xfrm>
          <a:custGeom>
            <a:avLst/>
            <a:gdLst>
              <a:gd name="connsiteX0" fmla="*/ 9532 w 625239"/>
              <a:gd name="connsiteY0" fmla="*/ 190 h 476446"/>
              <a:gd name="connsiteX1" fmla="*/ 79382 w 625239"/>
              <a:gd name="connsiteY1" fmla="*/ 136715 h 476446"/>
              <a:gd name="connsiteX2" fmla="*/ 257182 w 625239"/>
              <a:gd name="connsiteY2" fmla="*/ 209740 h 476446"/>
              <a:gd name="connsiteX3" fmla="*/ 273057 w 625239"/>
              <a:gd name="connsiteY3" fmla="*/ 174815 h 476446"/>
              <a:gd name="connsiteX4" fmla="*/ 295282 w 625239"/>
              <a:gd name="connsiteY4" fmla="*/ 231965 h 476446"/>
              <a:gd name="connsiteX5" fmla="*/ 323857 w 625239"/>
              <a:gd name="connsiteY5" fmla="*/ 387540 h 476446"/>
              <a:gd name="connsiteX6" fmla="*/ 327032 w 625239"/>
              <a:gd name="connsiteY6" fmla="*/ 384365 h 476446"/>
              <a:gd name="connsiteX7" fmla="*/ 374657 w 625239"/>
              <a:gd name="connsiteY7" fmla="*/ 251015 h 476446"/>
              <a:gd name="connsiteX8" fmla="*/ 409582 w 625239"/>
              <a:gd name="connsiteY8" fmla="*/ 362140 h 476446"/>
              <a:gd name="connsiteX9" fmla="*/ 482607 w 625239"/>
              <a:gd name="connsiteY9" fmla="*/ 425640 h 476446"/>
              <a:gd name="connsiteX10" fmla="*/ 622307 w 625239"/>
              <a:gd name="connsiteY10" fmla="*/ 476440 h 476446"/>
              <a:gd name="connsiteX11" fmla="*/ 574682 w 625239"/>
              <a:gd name="connsiteY11" fmla="*/ 422465 h 476446"/>
              <a:gd name="connsiteX12" fmla="*/ 539757 w 625239"/>
              <a:gd name="connsiteY12" fmla="*/ 339915 h 476446"/>
              <a:gd name="connsiteX13" fmla="*/ 574682 w 625239"/>
              <a:gd name="connsiteY13" fmla="*/ 431990 h 476446"/>
              <a:gd name="connsiteX14" fmla="*/ 371482 w 625239"/>
              <a:gd name="connsiteY14" fmla="*/ 330390 h 476446"/>
              <a:gd name="connsiteX15" fmla="*/ 266707 w 625239"/>
              <a:gd name="connsiteY15" fmla="*/ 212915 h 476446"/>
              <a:gd name="connsiteX16" fmla="*/ 263532 w 625239"/>
              <a:gd name="connsiteY16" fmla="*/ 120840 h 476446"/>
              <a:gd name="connsiteX17" fmla="*/ 92082 w 625239"/>
              <a:gd name="connsiteY17" fmla="*/ 12890 h 476446"/>
              <a:gd name="connsiteX18" fmla="*/ 260357 w 625239"/>
              <a:gd name="connsiteY18" fmla="*/ 139890 h 476446"/>
              <a:gd name="connsiteX19" fmla="*/ 165107 w 625239"/>
              <a:gd name="connsiteY19" fmla="*/ 187515 h 476446"/>
              <a:gd name="connsiteX20" fmla="*/ 28582 w 625239"/>
              <a:gd name="connsiteY20" fmla="*/ 92265 h 476446"/>
              <a:gd name="connsiteX21" fmla="*/ 3182 w 625239"/>
              <a:gd name="connsiteY21" fmla="*/ 60515 h 476446"/>
              <a:gd name="connsiteX22" fmla="*/ 76207 w 625239"/>
              <a:gd name="connsiteY22" fmla="*/ 104965 h 476446"/>
              <a:gd name="connsiteX23" fmla="*/ 9532 w 625239"/>
              <a:gd name="connsiteY23" fmla="*/ 190 h 47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25239" h="476446">
                <a:moveTo>
                  <a:pt x="9532" y="190"/>
                </a:moveTo>
                <a:cubicBezTo>
                  <a:pt x="10061" y="5482"/>
                  <a:pt x="38107" y="101790"/>
                  <a:pt x="79382" y="136715"/>
                </a:cubicBezTo>
                <a:cubicBezTo>
                  <a:pt x="120657" y="171640"/>
                  <a:pt x="224903" y="203390"/>
                  <a:pt x="257182" y="209740"/>
                </a:cubicBezTo>
                <a:cubicBezTo>
                  <a:pt x="289461" y="216090"/>
                  <a:pt x="266707" y="171111"/>
                  <a:pt x="273057" y="174815"/>
                </a:cubicBezTo>
                <a:cubicBezTo>
                  <a:pt x="279407" y="178519"/>
                  <a:pt x="286815" y="196511"/>
                  <a:pt x="295282" y="231965"/>
                </a:cubicBezTo>
                <a:cubicBezTo>
                  <a:pt x="303749" y="267419"/>
                  <a:pt x="323857" y="387540"/>
                  <a:pt x="323857" y="387540"/>
                </a:cubicBezTo>
                <a:cubicBezTo>
                  <a:pt x="329149" y="412940"/>
                  <a:pt x="318565" y="407119"/>
                  <a:pt x="327032" y="384365"/>
                </a:cubicBezTo>
                <a:cubicBezTo>
                  <a:pt x="335499" y="361611"/>
                  <a:pt x="360899" y="254719"/>
                  <a:pt x="374657" y="251015"/>
                </a:cubicBezTo>
                <a:cubicBezTo>
                  <a:pt x="388415" y="247311"/>
                  <a:pt x="391590" y="333036"/>
                  <a:pt x="409582" y="362140"/>
                </a:cubicBezTo>
                <a:cubicBezTo>
                  <a:pt x="427574" y="391244"/>
                  <a:pt x="447153" y="406590"/>
                  <a:pt x="482607" y="425640"/>
                </a:cubicBezTo>
                <a:cubicBezTo>
                  <a:pt x="518061" y="444690"/>
                  <a:pt x="606961" y="476969"/>
                  <a:pt x="622307" y="476440"/>
                </a:cubicBezTo>
                <a:cubicBezTo>
                  <a:pt x="637653" y="475911"/>
                  <a:pt x="588440" y="445219"/>
                  <a:pt x="574682" y="422465"/>
                </a:cubicBezTo>
                <a:cubicBezTo>
                  <a:pt x="560924" y="399711"/>
                  <a:pt x="539757" y="338328"/>
                  <a:pt x="539757" y="339915"/>
                </a:cubicBezTo>
                <a:cubicBezTo>
                  <a:pt x="539757" y="341502"/>
                  <a:pt x="602728" y="433577"/>
                  <a:pt x="574682" y="431990"/>
                </a:cubicBezTo>
                <a:cubicBezTo>
                  <a:pt x="546636" y="430403"/>
                  <a:pt x="422811" y="366903"/>
                  <a:pt x="371482" y="330390"/>
                </a:cubicBezTo>
                <a:cubicBezTo>
                  <a:pt x="320153" y="293878"/>
                  <a:pt x="284699" y="247840"/>
                  <a:pt x="266707" y="212915"/>
                </a:cubicBezTo>
                <a:cubicBezTo>
                  <a:pt x="248715" y="177990"/>
                  <a:pt x="292636" y="154177"/>
                  <a:pt x="263532" y="120840"/>
                </a:cubicBezTo>
                <a:cubicBezTo>
                  <a:pt x="234428" y="87503"/>
                  <a:pt x="92611" y="9715"/>
                  <a:pt x="92082" y="12890"/>
                </a:cubicBezTo>
                <a:cubicBezTo>
                  <a:pt x="91553" y="16065"/>
                  <a:pt x="248186" y="110786"/>
                  <a:pt x="260357" y="139890"/>
                </a:cubicBezTo>
                <a:cubicBezTo>
                  <a:pt x="272528" y="168994"/>
                  <a:pt x="203736" y="195453"/>
                  <a:pt x="165107" y="187515"/>
                </a:cubicBezTo>
                <a:cubicBezTo>
                  <a:pt x="126478" y="179578"/>
                  <a:pt x="55570" y="113432"/>
                  <a:pt x="28582" y="92265"/>
                </a:cubicBezTo>
                <a:cubicBezTo>
                  <a:pt x="1594" y="71098"/>
                  <a:pt x="-4755" y="58398"/>
                  <a:pt x="3182" y="60515"/>
                </a:cubicBezTo>
                <a:cubicBezTo>
                  <a:pt x="11119" y="62632"/>
                  <a:pt x="78853" y="108140"/>
                  <a:pt x="76207" y="104965"/>
                </a:cubicBezTo>
                <a:cubicBezTo>
                  <a:pt x="73561" y="101790"/>
                  <a:pt x="9003" y="-5102"/>
                  <a:pt x="9532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19EB6B8B-ABC9-C2C3-651E-DF6E1DFD87AB}"/>
              </a:ext>
            </a:extLst>
          </p:cNvPr>
          <p:cNvSpPr/>
          <p:nvPr/>
        </p:nvSpPr>
        <p:spPr>
          <a:xfrm>
            <a:off x="5410022" y="6416386"/>
            <a:ext cx="239214" cy="794863"/>
          </a:xfrm>
          <a:custGeom>
            <a:avLst/>
            <a:gdLst>
              <a:gd name="connsiteX0" fmla="*/ 76378 w 239214"/>
              <a:gd name="connsiteY0" fmla="*/ 47914 h 794863"/>
              <a:gd name="connsiteX1" fmla="*/ 63678 w 239214"/>
              <a:gd name="connsiteY1" fmla="*/ 381289 h 794863"/>
              <a:gd name="connsiteX2" fmla="*/ 130353 w 239214"/>
              <a:gd name="connsiteY2" fmla="*/ 489239 h 794863"/>
              <a:gd name="connsiteX3" fmla="*/ 70028 w 239214"/>
              <a:gd name="connsiteY3" fmla="*/ 492414 h 794863"/>
              <a:gd name="connsiteX4" fmla="*/ 231953 w 239214"/>
              <a:gd name="connsiteY4" fmla="*/ 562264 h 794863"/>
              <a:gd name="connsiteX5" fmla="*/ 212903 w 239214"/>
              <a:gd name="connsiteY5" fmla="*/ 606714 h 794863"/>
              <a:gd name="connsiteX6" fmla="*/ 228778 w 239214"/>
              <a:gd name="connsiteY6" fmla="*/ 622589 h 794863"/>
              <a:gd name="connsiteX7" fmla="*/ 212903 w 239214"/>
              <a:gd name="connsiteY7" fmla="*/ 759114 h 794863"/>
              <a:gd name="connsiteX8" fmla="*/ 225603 w 239214"/>
              <a:gd name="connsiteY8" fmla="*/ 784514 h 794863"/>
              <a:gd name="connsiteX9" fmla="*/ 193853 w 239214"/>
              <a:gd name="connsiteY9" fmla="*/ 613064 h 794863"/>
              <a:gd name="connsiteX10" fmla="*/ 89078 w 239214"/>
              <a:gd name="connsiteY10" fmla="*/ 435264 h 794863"/>
              <a:gd name="connsiteX11" fmla="*/ 31928 w 239214"/>
              <a:gd name="connsiteY11" fmla="*/ 216189 h 794863"/>
              <a:gd name="connsiteX12" fmla="*/ 35103 w 239214"/>
              <a:gd name="connsiteY12" fmla="*/ 130464 h 794863"/>
              <a:gd name="connsiteX13" fmla="*/ 22403 w 239214"/>
              <a:gd name="connsiteY13" fmla="*/ 308264 h 794863"/>
              <a:gd name="connsiteX14" fmla="*/ 28753 w 239214"/>
              <a:gd name="connsiteY14" fmla="*/ 136814 h 794863"/>
              <a:gd name="connsiteX15" fmla="*/ 178 w 239214"/>
              <a:gd name="connsiteY15" fmla="*/ 203489 h 794863"/>
              <a:gd name="connsiteX16" fmla="*/ 44628 w 239214"/>
              <a:gd name="connsiteY16" fmla="*/ 289 h 794863"/>
              <a:gd name="connsiteX17" fmla="*/ 28753 w 239214"/>
              <a:gd name="connsiteY17" fmla="*/ 155864 h 794863"/>
              <a:gd name="connsiteX18" fmla="*/ 76378 w 239214"/>
              <a:gd name="connsiteY18" fmla="*/ 47914 h 79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9214" h="794863">
                <a:moveTo>
                  <a:pt x="76378" y="47914"/>
                </a:moveTo>
                <a:cubicBezTo>
                  <a:pt x="82199" y="85485"/>
                  <a:pt x="54682" y="307735"/>
                  <a:pt x="63678" y="381289"/>
                </a:cubicBezTo>
                <a:cubicBezTo>
                  <a:pt x="72674" y="454843"/>
                  <a:pt x="129295" y="470718"/>
                  <a:pt x="130353" y="489239"/>
                </a:cubicBezTo>
                <a:cubicBezTo>
                  <a:pt x="131411" y="507760"/>
                  <a:pt x="53095" y="480243"/>
                  <a:pt x="70028" y="492414"/>
                </a:cubicBezTo>
                <a:cubicBezTo>
                  <a:pt x="86961" y="504585"/>
                  <a:pt x="208141" y="543214"/>
                  <a:pt x="231953" y="562264"/>
                </a:cubicBezTo>
                <a:cubicBezTo>
                  <a:pt x="255765" y="581314"/>
                  <a:pt x="213432" y="596660"/>
                  <a:pt x="212903" y="606714"/>
                </a:cubicBezTo>
                <a:cubicBezTo>
                  <a:pt x="212374" y="616768"/>
                  <a:pt x="228778" y="597189"/>
                  <a:pt x="228778" y="622589"/>
                </a:cubicBezTo>
                <a:cubicBezTo>
                  <a:pt x="228778" y="647989"/>
                  <a:pt x="213432" y="732127"/>
                  <a:pt x="212903" y="759114"/>
                </a:cubicBezTo>
                <a:cubicBezTo>
                  <a:pt x="212374" y="786101"/>
                  <a:pt x="228778" y="808856"/>
                  <a:pt x="225603" y="784514"/>
                </a:cubicBezTo>
                <a:cubicBezTo>
                  <a:pt x="222428" y="760172"/>
                  <a:pt x="216607" y="671272"/>
                  <a:pt x="193853" y="613064"/>
                </a:cubicBezTo>
                <a:cubicBezTo>
                  <a:pt x="171099" y="554856"/>
                  <a:pt x="116066" y="501410"/>
                  <a:pt x="89078" y="435264"/>
                </a:cubicBezTo>
                <a:cubicBezTo>
                  <a:pt x="62090" y="369118"/>
                  <a:pt x="40924" y="266989"/>
                  <a:pt x="31928" y="216189"/>
                </a:cubicBezTo>
                <a:cubicBezTo>
                  <a:pt x="22932" y="165389"/>
                  <a:pt x="36690" y="115118"/>
                  <a:pt x="35103" y="130464"/>
                </a:cubicBezTo>
                <a:cubicBezTo>
                  <a:pt x="33515" y="145810"/>
                  <a:pt x="23461" y="307206"/>
                  <a:pt x="22403" y="308264"/>
                </a:cubicBezTo>
                <a:cubicBezTo>
                  <a:pt x="21345" y="309322"/>
                  <a:pt x="32457" y="154276"/>
                  <a:pt x="28753" y="136814"/>
                </a:cubicBezTo>
                <a:cubicBezTo>
                  <a:pt x="25049" y="119352"/>
                  <a:pt x="-2468" y="226243"/>
                  <a:pt x="178" y="203489"/>
                </a:cubicBezTo>
                <a:cubicBezTo>
                  <a:pt x="2824" y="180735"/>
                  <a:pt x="39865" y="8226"/>
                  <a:pt x="44628" y="289"/>
                </a:cubicBezTo>
                <a:cubicBezTo>
                  <a:pt x="49390" y="-7649"/>
                  <a:pt x="23991" y="150043"/>
                  <a:pt x="28753" y="155864"/>
                </a:cubicBezTo>
                <a:cubicBezTo>
                  <a:pt x="33515" y="161685"/>
                  <a:pt x="70557" y="10343"/>
                  <a:pt x="76378" y="479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F12C090C-7F00-4CEC-D61C-B27A33BE64F6}"/>
              </a:ext>
            </a:extLst>
          </p:cNvPr>
          <p:cNvSpPr/>
          <p:nvPr/>
        </p:nvSpPr>
        <p:spPr>
          <a:xfrm>
            <a:off x="5024628" y="6713647"/>
            <a:ext cx="320946" cy="271876"/>
          </a:xfrm>
          <a:custGeom>
            <a:avLst/>
            <a:gdLst>
              <a:gd name="connsiteX0" fmla="*/ 1397 w 320946"/>
              <a:gd name="connsiteY0" fmla="*/ 172928 h 271876"/>
              <a:gd name="connsiteX1" fmla="*/ 61722 w 320946"/>
              <a:gd name="connsiteY1" fmla="*/ 20528 h 271876"/>
              <a:gd name="connsiteX2" fmla="*/ 112522 w 320946"/>
              <a:gd name="connsiteY2" fmla="*/ 80853 h 271876"/>
              <a:gd name="connsiteX3" fmla="*/ 109347 w 320946"/>
              <a:gd name="connsiteY3" fmla="*/ 20528 h 271876"/>
              <a:gd name="connsiteX4" fmla="*/ 318897 w 320946"/>
              <a:gd name="connsiteY4" fmla="*/ 271353 h 271876"/>
              <a:gd name="connsiteX5" fmla="*/ 210947 w 320946"/>
              <a:gd name="connsiteY5" fmla="*/ 84028 h 271876"/>
              <a:gd name="connsiteX6" fmla="*/ 125222 w 320946"/>
              <a:gd name="connsiteY6" fmla="*/ 1478 h 271876"/>
              <a:gd name="connsiteX7" fmla="*/ 1397 w 320946"/>
              <a:gd name="connsiteY7" fmla="*/ 172928 h 271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0946" h="271876">
                <a:moveTo>
                  <a:pt x="1397" y="172928"/>
                </a:moveTo>
                <a:cubicBezTo>
                  <a:pt x="-9186" y="176103"/>
                  <a:pt x="43201" y="35874"/>
                  <a:pt x="61722" y="20528"/>
                </a:cubicBezTo>
                <a:cubicBezTo>
                  <a:pt x="80243" y="5182"/>
                  <a:pt x="104585" y="80853"/>
                  <a:pt x="112522" y="80853"/>
                </a:cubicBezTo>
                <a:cubicBezTo>
                  <a:pt x="120459" y="80853"/>
                  <a:pt x="74951" y="-11222"/>
                  <a:pt x="109347" y="20528"/>
                </a:cubicBezTo>
                <a:cubicBezTo>
                  <a:pt x="143743" y="52278"/>
                  <a:pt x="301964" y="260770"/>
                  <a:pt x="318897" y="271353"/>
                </a:cubicBezTo>
                <a:cubicBezTo>
                  <a:pt x="335830" y="281936"/>
                  <a:pt x="243226" y="129007"/>
                  <a:pt x="210947" y="84028"/>
                </a:cubicBezTo>
                <a:cubicBezTo>
                  <a:pt x="178668" y="39049"/>
                  <a:pt x="162264" y="-9105"/>
                  <a:pt x="125222" y="1478"/>
                </a:cubicBezTo>
                <a:cubicBezTo>
                  <a:pt x="88180" y="12061"/>
                  <a:pt x="11980" y="169753"/>
                  <a:pt x="1397" y="172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37C1E9FD-0EBE-DB21-2150-A383C6BF2748}"/>
              </a:ext>
            </a:extLst>
          </p:cNvPr>
          <p:cNvSpPr/>
          <p:nvPr/>
        </p:nvSpPr>
        <p:spPr>
          <a:xfrm>
            <a:off x="5133855" y="6699221"/>
            <a:ext cx="171900" cy="302274"/>
          </a:xfrm>
          <a:custGeom>
            <a:avLst/>
            <a:gdLst>
              <a:gd name="connsiteX0" fmla="*/ 120 w 171900"/>
              <a:gd name="connsiteY0" fmla="*/ 29 h 302274"/>
              <a:gd name="connsiteX1" fmla="*/ 44570 w 171900"/>
              <a:gd name="connsiteY1" fmla="*/ 155604 h 302274"/>
              <a:gd name="connsiteX2" fmla="*/ 31870 w 171900"/>
              <a:gd name="connsiteY2" fmla="*/ 203229 h 302274"/>
              <a:gd name="connsiteX3" fmla="*/ 66795 w 171900"/>
              <a:gd name="connsiteY3" fmla="*/ 165129 h 302274"/>
              <a:gd name="connsiteX4" fmla="*/ 171570 w 171900"/>
              <a:gd name="connsiteY4" fmla="*/ 301654 h 302274"/>
              <a:gd name="connsiteX5" fmla="*/ 98545 w 171900"/>
              <a:gd name="connsiteY5" fmla="*/ 212754 h 302274"/>
              <a:gd name="connsiteX6" fmla="*/ 60445 w 171900"/>
              <a:gd name="connsiteY6" fmla="*/ 142904 h 302274"/>
              <a:gd name="connsiteX7" fmla="*/ 120 w 171900"/>
              <a:gd name="connsiteY7" fmla="*/ 29 h 30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900" h="302274">
                <a:moveTo>
                  <a:pt x="120" y="29"/>
                </a:moveTo>
                <a:cubicBezTo>
                  <a:pt x="-2526" y="2146"/>
                  <a:pt x="39278" y="121737"/>
                  <a:pt x="44570" y="155604"/>
                </a:cubicBezTo>
                <a:cubicBezTo>
                  <a:pt x="49862" y="189471"/>
                  <a:pt x="28166" y="201642"/>
                  <a:pt x="31870" y="203229"/>
                </a:cubicBezTo>
                <a:cubicBezTo>
                  <a:pt x="35574" y="204816"/>
                  <a:pt x="43512" y="148725"/>
                  <a:pt x="66795" y="165129"/>
                </a:cubicBezTo>
                <a:cubicBezTo>
                  <a:pt x="90078" y="181533"/>
                  <a:pt x="166278" y="293717"/>
                  <a:pt x="171570" y="301654"/>
                </a:cubicBezTo>
                <a:cubicBezTo>
                  <a:pt x="176862" y="309591"/>
                  <a:pt x="117066" y="239212"/>
                  <a:pt x="98545" y="212754"/>
                </a:cubicBezTo>
                <a:cubicBezTo>
                  <a:pt x="80024" y="186296"/>
                  <a:pt x="79495" y="173596"/>
                  <a:pt x="60445" y="142904"/>
                </a:cubicBezTo>
                <a:cubicBezTo>
                  <a:pt x="41395" y="112212"/>
                  <a:pt x="2766" y="-2088"/>
                  <a:pt x="120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BD0676DE-C117-F4E4-74CB-1F62CF02585A}"/>
              </a:ext>
            </a:extLst>
          </p:cNvPr>
          <p:cNvSpPr/>
          <p:nvPr/>
        </p:nvSpPr>
        <p:spPr>
          <a:xfrm>
            <a:off x="5164440" y="6658738"/>
            <a:ext cx="310447" cy="216315"/>
          </a:xfrm>
          <a:custGeom>
            <a:avLst/>
            <a:gdLst>
              <a:gd name="connsiteX0" fmla="*/ 1285 w 310447"/>
              <a:gd name="connsiteY0" fmla="*/ 110362 h 216315"/>
              <a:gd name="connsiteX1" fmla="*/ 131460 w 310447"/>
              <a:gd name="connsiteY1" fmla="*/ 2412 h 216315"/>
              <a:gd name="connsiteX2" fmla="*/ 207660 w 310447"/>
              <a:gd name="connsiteY2" fmla="*/ 94487 h 216315"/>
              <a:gd name="connsiteX3" fmla="*/ 169560 w 310447"/>
              <a:gd name="connsiteY3" fmla="*/ 2412 h 216315"/>
              <a:gd name="connsiteX4" fmla="*/ 309260 w 310447"/>
              <a:gd name="connsiteY4" fmla="*/ 215137 h 216315"/>
              <a:gd name="connsiteX5" fmla="*/ 233060 w 310447"/>
              <a:gd name="connsiteY5" fmla="*/ 84962 h 216315"/>
              <a:gd name="connsiteX6" fmla="*/ 166385 w 310447"/>
              <a:gd name="connsiteY6" fmla="*/ 15112 h 216315"/>
              <a:gd name="connsiteX7" fmla="*/ 71135 w 310447"/>
              <a:gd name="connsiteY7" fmla="*/ 43687 h 216315"/>
              <a:gd name="connsiteX8" fmla="*/ 1285 w 310447"/>
              <a:gd name="connsiteY8" fmla="*/ 110362 h 21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447" h="216315">
                <a:moveTo>
                  <a:pt x="1285" y="110362"/>
                </a:moveTo>
                <a:cubicBezTo>
                  <a:pt x="11339" y="103483"/>
                  <a:pt x="97064" y="5058"/>
                  <a:pt x="131460" y="2412"/>
                </a:cubicBezTo>
                <a:cubicBezTo>
                  <a:pt x="165856" y="-234"/>
                  <a:pt x="201310" y="94487"/>
                  <a:pt x="207660" y="94487"/>
                </a:cubicBezTo>
                <a:cubicBezTo>
                  <a:pt x="214010" y="94487"/>
                  <a:pt x="152627" y="-17696"/>
                  <a:pt x="169560" y="2412"/>
                </a:cubicBezTo>
                <a:cubicBezTo>
                  <a:pt x="186493" y="22520"/>
                  <a:pt x="298677" y="201379"/>
                  <a:pt x="309260" y="215137"/>
                </a:cubicBezTo>
                <a:cubicBezTo>
                  <a:pt x="319843" y="228895"/>
                  <a:pt x="256872" y="118299"/>
                  <a:pt x="233060" y="84962"/>
                </a:cubicBezTo>
                <a:cubicBezTo>
                  <a:pt x="209248" y="51625"/>
                  <a:pt x="193372" y="21991"/>
                  <a:pt x="166385" y="15112"/>
                </a:cubicBezTo>
                <a:cubicBezTo>
                  <a:pt x="139398" y="8233"/>
                  <a:pt x="99710" y="25695"/>
                  <a:pt x="71135" y="43687"/>
                </a:cubicBezTo>
                <a:cubicBezTo>
                  <a:pt x="42560" y="61679"/>
                  <a:pt x="-8769" y="117241"/>
                  <a:pt x="1285" y="110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23C18DA5-CFA8-4491-0C51-7BB45305CE79}"/>
              </a:ext>
            </a:extLst>
          </p:cNvPr>
          <p:cNvSpPr/>
          <p:nvPr/>
        </p:nvSpPr>
        <p:spPr>
          <a:xfrm>
            <a:off x="5199765" y="6635661"/>
            <a:ext cx="213866" cy="340441"/>
          </a:xfrm>
          <a:custGeom>
            <a:avLst/>
            <a:gdLst>
              <a:gd name="connsiteX0" fmla="*/ 885 w 213866"/>
              <a:gd name="connsiteY0" fmla="*/ 89 h 340441"/>
              <a:gd name="connsiteX1" fmla="*/ 112010 w 213866"/>
              <a:gd name="connsiteY1" fmla="*/ 241389 h 340441"/>
              <a:gd name="connsiteX2" fmla="*/ 213610 w 213866"/>
              <a:gd name="connsiteY2" fmla="*/ 339814 h 340441"/>
              <a:gd name="connsiteX3" fmla="*/ 137410 w 213866"/>
              <a:gd name="connsiteY3" fmla="*/ 279489 h 340441"/>
              <a:gd name="connsiteX4" fmla="*/ 26285 w 213866"/>
              <a:gd name="connsiteY4" fmla="*/ 200114 h 340441"/>
              <a:gd name="connsiteX5" fmla="*/ 58035 w 213866"/>
              <a:gd name="connsiteY5" fmla="*/ 212814 h 340441"/>
              <a:gd name="connsiteX6" fmla="*/ 885 w 213866"/>
              <a:gd name="connsiteY6" fmla="*/ 89 h 34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866" h="340441">
                <a:moveTo>
                  <a:pt x="885" y="89"/>
                </a:moveTo>
                <a:cubicBezTo>
                  <a:pt x="9881" y="4851"/>
                  <a:pt x="76556" y="184768"/>
                  <a:pt x="112010" y="241389"/>
                </a:cubicBezTo>
                <a:cubicBezTo>
                  <a:pt x="147464" y="298010"/>
                  <a:pt x="209377" y="333464"/>
                  <a:pt x="213610" y="339814"/>
                </a:cubicBezTo>
                <a:cubicBezTo>
                  <a:pt x="217843" y="346164"/>
                  <a:pt x="168631" y="302772"/>
                  <a:pt x="137410" y="279489"/>
                </a:cubicBezTo>
                <a:cubicBezTo>
                  <a:pt x="106189" y="256206"/>
                  <a:pt x="39514" y="211226"/>
                  <a:pt x="26285" y="200114"/>
                </a:cubicBezTo>
                <a:cubicBezTo>
                  <a:pt x="13056" y="189002"/>
                  <a:pt x="61739" y="244564"/>
                  <a:pt x="58035" y="212814"/>
                </a:cubicBezTo>
                <a:cubicBezTo>
                  <a:pt x="54331" y="181064"/>
                  <a:pt x="-8111" y="-4673"/>
                  <a:pt x="885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655674C6-2891-3C23-0031-9F412414AFD8}"/>
              </a:ext>
            </a:extLst>
          </p:cNvPr>
          <p:cNvSpPr/>
          <p:nvPr/>
        </p:nvSpPr>
        <p:spPr>
          <a:xfrm>
            <a:off x="5266955" y="6696655"/>
            <a:ext cx="154852" cy="309809"/>
          </a:xfrm>
          <a:custGeom>
            <a:avLst/>
            <a:gdLst>
              <a:gd name="connsiteX0" fmla="*/ 3545 w 154852"/>
              <a:gd name="connsiteY0" fmla="*/ 2595 h 309809"/>
              <a:gd name="connsiteX1" fmla="*/ 149595 w 154852"/>
              <a:gd name="connsiteY1" fmla="*/ 297870 h 309809"/>
              <a:gd name="connsiteX2" fmla="*/ 114670 w 154852"/>
              <a:gd name="connsiteY2" fmla="*/ 243895 h 309809"/>
              <a:gd name="connsiteX3" fmla="*/ 38470 w 154852"/>
              <a:gd name="connsiteY3" fmla="*/ 167695 h 309809"/>
              <a:gd name="connsiteX4" fmla="*/ 44820 w 154852"/>
              <a:gd name="connsiteY4" fmla="*/ 154995 h 309809"/>
              <a:gd name="connsiteX5" fmla="*/ 3545 w 154852"/>
              <a:gd name="connsiteY5" fmla="*/ 2595 h 30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852" h="309809">
                <a:moveTo>
                  <a:pt x="3545" y="2595"/>
                </a:moveTo>
                <a:cubicBezTo>
                  <a:pt x="21007" y="26407"/>
                  <a:pt x="131074" y="257653"/>
                  <a:pt x="149595" y="297870"/>
                </a:cubicBezTo>
                <a:cubicBezTo>
                  <a:pt x="168116" y="338087"/>
                  <a:pt x="133191" y="265591"/>
                  <a:pt x="114670" y="243895"/>
                </a:cubicBezTo>
                <a:cubicBezTo>
                  <a:pt x="96149" y="222199"/>
                  <a:pt x="50112" y="182511"/>
                  <a:pt x="38470" y="167695"/>
                </a:cubicBezTo>
                <a:cubicBezTo>
                  <a:pt x="26828" y="152879"/>
                  <a:pt x="51170" y="184099"/>
                  <a:pt x="44820" y="154995"/>
                </a:cubicBezTo>
                <a:cubicBezTo>
                  <a:pt x="38470" y="125891"/>
                  <a:pt x="-13917" y="-21217"/>
                  <a:pt x="3545" y="25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83BA9F03-34B0-D8C5-715E-F00DA1127A16}"/>
              </a:ext>
            </a:extLst>
          </p:cNvPr>
          <p:cNvSpPr/>
          <p:nvPr/>
        </p:nvSpPr>
        <p:spPr>
          <a:xfrm>
            <a:off x="5226650" y="6556331"/>
            <a:ext cx="248021" cy="288358"/>
          </a:xfrm>
          <a:custGeom>
            <a:avLst/>
            <a:gdLst>
              <a:gd name="connsiteX0" fmla="*/ 247050 w 248021"/>
              <a:gd name="connsiteY0" fmla="*/ 44 h 288358"/>
              <a:gd name="connsiteX1" fmla="*/ 88300 w 248021"/>
              <a:gd name="connsiteY1" fmla="*/ 92119 h 288358"/>
              <a:gd name="connsiteX2" fmla="*/ 94650 w 248021"/>
              <a:gd name="connsiteY2" fmla="*/ 168319 h 288358"/>
              <a:gd name="connsiteX3" fmla="*/ 180375 w 248021"/>
              <a:gd name="connsiteY3" fmla="*/ 285794 h 288358"/>
              <a:gd name="connsiteX4" fmla="*/ 123225 w 248021"/>
              <a:gd name="connsiteY4" fmla="*/ 241344 h 288358"/>
              <a:gd name="connsiteX5" fmla="*/ 69250 w 248021"/>
              <a:gd name="connsiteY5" fmla="*/ 149269 h 288358"/>
              <a:gd name="connsiteX6" fmla="*/ 69250 w 248021"/>
              <a:gd name="connsiteY6" fmla="*/ 101644 h 288358"/>
              <a:gd name="connsiteX7" fmla="*/ 120050 w 248021"/>
              <a:gd name="connsiteY7" fmla="*/ 50844 h 288358"/>
              <a:gd name="connsiteX8" fmla="*/ 2575 w 248021"/>
              <a:gd name="connsiteY8" fmla="*/ 79419 h 288358"/>
              <a:gd name="connsiteX9" fmla="*/ 247050 w 248021"/>
              <a:gd name="connsiteY9" fmla="*/ 44 h 28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8021" h="288358">
                <a:moveTo>
                  <a:pt x="247050" y="44"/>
                </a:moveTo>
                <a:cubicBezTo>
                  <a:pt x="261338" y="2161"/>
                  <a:pt x="113700" y="64073"/>
                  <a:pt x="88300" y="92119"/>
                </a:cubicBezTo>
                <a:cubicBezTo>
                  <a:pt x="62900" y="120165"/>
                  <a:pt x="79304" y="136040"/>
                  <a:pt x="94650" y="168319"/>
                </a:cubicBezTo>
                <a:cubicBezTo>
                  <a:pt x="109996" y="200598"/>
                  <a:pt x="175613" y="273623"/>
                  <a:pt x="180375" y="285794"/>
                </a:cubicBezTo>
                <a:cubicBezTo>
                  <a:pt x="185137" y="297965"/>
                  <a:pt x="141746" y="264098"/>
                  <a:pt x="123225" y="241344"/>
                </a:cubicBezTo>
                <a:cubicBezTo>
                  <a:pt x="104704" y="218590"/>
                  <a:pt x="78246" y="172552"/>
                  <a:pt x="69250" y="149269"/>
                </a:cubicBezTo>
                <a:cubicBezTo>
                  <a:pt x="60254" y="125986"/>
                  <a:pt x="60783" y="118048"/>
                  <a:pt x="69250" y="101644"/>
                </a:cubicBezTo>
                <a:cubicBezTo>
                  <a:pt x="77717" y="85240"/>
                  <a:pt x="131162" y="54548"/>
                  <a:pt x="120050" y="50844"/>
                </a:cubicBezTo>
                <a:cubicBezTo>
                  <a:pt x="108938" y="47140"/>
                  <a:pt x="-19650" y="86298"/>
                  <a:pt x="2575" y="79419"/>
                </a:cubicBezTo>
                <a:cubicBezTo>
                  <a:pt x="24800" y="72540"/>
                  <a:pt x="232762" y="-2073"/>
                  <a:pt x="247050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B17E31D5-D706-EF3D-E77E-8F20637F7A23}"/>
              </a:ext>
            </a:extLst>
          </p:cNvPr>
          <p:cNvSpPr/>
          <p:nvPr/>
        </p:nvSpPr>
        <p:spPr>
          <a:xfrm>
            <a:off x="5470754" y="6422530"/>
            <a:ext cx="373250" cy="200525"/>
          </a:xfrm>
          <a:custGeom>
            <a:avLst/>
            <a:gdLst>
              <a:gd name="connsiteX0" fmla="*/ 2946 w 373250"/>
              <a:gd name="connsiteY0" fmla="*/ 495 h 200525"/>
              <a:gd name="connsiteX1" fmla="*/ 234721 w 373250"/>
              <a:gd name="connsiteY1" fmla="*/ 137020 h 200525"/>
              <a:gd name="connsiteX2" fmla="*/ 148996 w 373250"/>
              <a:gd name="connsiteY2" fmla="*/ 143370 h 200525"/>
              <a:gd name="connsiteX3" fmla="*/ 371246 w 373250"/>
              <a:gd name="connsiteY3" fmla="*/ 200520 h 200525"/>
              <a:gd name="connsiteX4" fmla="*/ 250596 w 373250"/>
              <a:gd name="connsiteY4" fmla="*/ 146545 h 200525"/>
              <a:gd name="connsiteX5" fmla="*/ 114071 w 373250"/>
              <a:gd name="connsiteY5" fmla="*/ 92570 h 200525"/>
              <a:gd name="connsiteX6" fmla="*/ 2946 w 373250"/>
              <a:gd name="connsiteY6" fmla="*/ 495 h 20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50" h="200525">
                <a:moveTo>
                  <a:pt x="2946" y="495"/>
                </a:moveTo>
                <a:cubicBezTo>
                  <a:pt x="23054" y="7903"/>
                  <a:pt x="210379" y="113208"/>
                  <a:pt x="234721" y="137020"/>
                </a:cubicBezTo>
                <a:cubicBezTo>
                  <a:pt x="259063" y="160833"/>
                  <a:pt x="126242" y="132787"/>
                  <a:pt x="148996" y="143370"/>
                </a:cubicBezTo>
                <a:cubicBezTo>
                  <a:pt x="171750" y="153953"/>
                  <a:pt x="354313" y="199991"/>
                  <a:pt x="371246" y="200520"/>
                </a:cubicBezTo>
                <a:cubicBezTo>
                  <a:pt x="388179" y="201049"/>
                  <a:pt x="293459" y="164537"/>
                  <a:pt x="250596" y="146545"/>
                </a:cubicBezTo>
                <a:cubicBezTo>
                  <a:pt x="207733" y="128553"/>
                  <a:pt x="157463" y="114266"/>
                  <a:pt x="114071" y="92570"/>
                </a:cubicBezTo>
                <a:cubicBezTo>
                  <a:pt x="70679" y="70874"/>
                  <a:pt x="-17162" y="-6913"/>
                  <a:pt x="2946" y="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F3302084-05C9-FD24-E7A5-E9287BA4E822}"/>
              </a:ext>
            </a:extLst>
          </p:cNvPr>
          <p:cNvSpPr/>
          <p:nvPr/>
        </p:nvSpPr>
        <p:spPr>
          <a:xfrm>
            <a:off x="5460989" y="6381562"/>
            <a:ext cx="340087" cy="193915"/>
          </a:xfrm>
          <a:custGeom>
            <a:avLst/>
            <a:gdLst>
              <a:gd name="connsiteX0" fmla="*/ 11 w 340087"/>
              <a:gd name="connsiteY0" fmla="*/ 188 h 193915"/>
              <a:gd name="connsiteX1" fmla="*/ 190511 w 340087"/>
              <a:gd name="connsiteY1" fmla="*/ 120838 h 193915"/>
              <a:gd name="connsiteX2" fmla="*/ 168286 w 340087"/>
              <a:gd name="connsiteY2" fmla="*/ 108138 h 193915"/>
              <a:gd name="connsiteX3" fmla="*/ 336561 w 340087"/>
              <a:gd name="connsiteY3" fmla="*/ 190688 h 193915"/>
              <a:gd name="connsiteX4" fmla="*/ 276236 w 340087"/>
              <a:gd name="connsiteY4" fmla="*/ 174813 h 193915"/>
              <a:gd name="connsiteX5" fmla="*/ 200036 w 340087"/>
              <a:gd name="connsiteY5" fmla="*/ 152588 h 193915"/>
              <a:gd name="connsiteX6" fmla="*/ 11 w 340087"/>
              <a:gd name="connsiteY6" fmla="*/ 188 h 19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087" h="193915">
                <a:moveTo>
                  <a:pt x="11" y="188"/>
                </a:moveTo>
                <a:cubicBezTo>
                  <a:pt x="-1576" y="-5104"/>
                  <a:pt x="162465" y="102846"/>
                  <a:pt x="190511" y="120838"/>
                </a:cubicBezTo>
                <a:cubicBezTo>
                  <a:pt x="218557" y="138830"/>
                  <a:pt x="143944" y="96496"/>
                  <a:pt x="168286" y="108138"/>
                </a:cubicBezTo>
                <a:cubicBezTo>
                  <a:pt x="192628" y="119780"/>
                  <a:pt x="318570" y="179576"/>
                  <a:pt x="336561" y="190688"/>
                </a:cubicBezTo>
                <a:cubicBezTo>
                  <a:pt x="354552" y="201800"/>
                  <a:pt x="298990" y="181163"/>
                  <a:pt x="276236" y="174813"/>
                </a:cubicBezTo>
                <a:cubicBezTo>
                  <a:pt x="253482" y="168463"/>
                  <a:pt x="239194" y="177459"/>
                  <a:pt x="200036" y="152588"/>
                </a:cubicBezTo>
                <a:cubicBezTo>
                  <a:pt x="160878" y="127717"/>
                  <a:pt x="1598" y="5480"/>
                  <a:pt x="11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A59CD087-D833-45BE-9197-78CF4FE6AA6C}"/>
              </a:ext>
            </a:extLst>
          </p:cNvPr>
          <p:cNvSpPr/>
          <p:nvPr/>
        </p:nvSpPr>
        <p:spPr>
          <a:xfrm>
            <a:off x="4562043" y="5508614"/>
            <a:ext cx="327103" cy="437010"/>
          </a:xfrm>
          <a:custGeom>
            <a:avLst/>
            <a:gdLst>
              <a:gd name="connsiteX0" fmla="*/ 57582 w 327103"/>
              <a:gd name="connsiteY0" fmla="*/ 11 h 437010"/>
              <a:gd name="connsiteX1" fmla="*/ 98857 w 327103"/>
              <a:gd name="connsiteY1" fmla="*/ 193686 h 437010"/>
              <a:gd name="connsiteX2" fmla="*/ 171882 w 327103"/>
              <a:gd name="connsiteY2" fmla="*/ 269886 h 437010"/>
              <a:gd name="connsiteX3" fmla="*/ 121082 w 327103"/>
              <a:gd name="connsiteY3" fmla="*/ 238136 h 437010"/>
              <a:gd name="connsiteX4" fmla="*/ 321107 w 327103"/>
              <a:gd name="connsiteY4" fmla="*/ 431811 h 437010"/>
              <a:gd name="connsiteX5" fmla="*/ 263957 w 327103"/>
              <a:gd name="connsiteY5" fmla="*/ 371486 h 437010"/>
              <a:gd name="connsiteX6" fmla="*/ 152832 w 327103"/>
              <a:gd name="connsiteY6" fmla="*/ 263536 h 437010"/>
              <a:gd name="connsiteX7" fmla="*/ 432 w 327103"/>
              <a:gd name="connsiteY7" fmla="*/ 127011 h 437010"/>
              <a:gd name="connsiteX8" fmla="*/ 105207 w 327103"/>
              <a:gd name="connsiteY8" fmla="*/ 184161 h 437010"/>
              <a:gd name="connsiteX9" fmla="*/ 57582 w 327103"/>
              <a:gd name="connsiteY9" fmla="*/ 11 h 43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7103" h="437010">
                <a:moveTo>
                  <a:pt x="57582" y="11"/>
                </a:moveTo>
                <a:cubicBezTo>
                  <a:pt x="56524" y="1599"/>
                  <a:pt x="79807" y="148707"/>
                  <a:pt x="98857" y="193686"/>
                </a:cubicBezTo>
                <a:cubicBezTo>
                  <a:pt x="117907" y="238665"/>
                  <a:pt x="168178" y="262478"/>
                  <a:pt x="171882" y="269886"/>
                </a:cubicBezTo>
                <a:cubicBezTo>
                  <a:pt x="175586" y="277294"/>
                  <a:pt x="96211" y="211149"/>
                  <a:pt x="121082" y="238136"/>
                </a:cubicBezTo>
                <a:cubicBezTo>
                  <a:pt x="145953" y="265123"/>
                  <a:pt x="297295" y="409586"/>
                  <a:pt x="321107" y="431811"/>
                </a:cubicBezTo>
                <a:cubicBezTo>
                  <a:pt x="344919" y="454036"/>
                  <a:pt x="292003" y="399532"/>
                  <a:pt x="263957" y="371486"/>
                </a:cubicBezTo>
                <a:cubicBezTo>
                  <a:pt x="235911" y="343440"/>
                  <a:pt x="196753" y="304282"/>
                  <a:pt x="152832" y="263536"/>
                </a:cubicBezTo>
                <a:cubicBezTo>
                  <a:pt x="108911" y="222790"/>
                  <a:pt x="8369" y="140240"/>
                  <a:pt x="432" y="127011"/>
                </a:cubicBezTo>
                <a:cubicBezTo>
                  <a:pt x="-7505" y="113782"/>
                  <a:pt x="96211" y="204269"/>
                  <a:pt x="105207" y="184161"/>
                </a:cubicBezTo>
                <a:cubicBezTo>
                  <a:pt x="114203" y="164053"/>
                  <a:pt x="58640" y="-1577"/>
                  <a:pt x="57582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EF7F3B02-0C19-23F2-792A-4969F267AA1D}"/>
              </a:ext>
            </a:extLst>
          </p:cNvPr>
          <p:cNvSpPr/>
          <p:nvPr/>
        </p:nvSpPr>
        <p:spPr>
          <a:xfrm>
            <a:off x="5048241" y="5051026"/>
            <a:ext cx="92089" cy="86513"/>
          </a:xfrm>
          <a:custGeom>
            <a:avLst/>
            <a:gdLst>
              <a:gd name="connsiteX0" fmla="*/ 9 w 92089"/>
              <a:gd name="connsiteY0" fmla="*/ 86124 h 86513"/>
              <a:gd name="connsiteX1" fmla="*/ 38109 w 92089"/>
              <a:gd name="connsiteY1" fmla="*/ 32149 h 86513"/>
              <a:gd name="connsiteX2" fmla="*/ 92084 w 92089"/>
              <a:gd name="connsiteY2" fmla="*/ 32149 h 86513"/>
              <a:gd name="connsiteX3" fmla="*/ 34934 w 92089"/>
              <a:gd name="connsiteY3" fmla="*/ 399 h 86513"/>
              <a:gd name="connsiteX4" fmla="*/ 9 w 92089"/>
              <a:gd name="connsiteY4" fmla="*/ 86124 h 8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89" h="86513">
                <a:moveTo>
                  <a:pt x="9" y="86124"/>
                </a:moveTo>
                <a:cubicBezTo>
                  <a:pt x="538" y="91416"/>
                  <a:pt x="22763" y="41145"/>
                  <a:pt x="38109" y="32149"/>
                </a:cubicBezTo>
                <a:cubicBezTo>
                  <a:pt x="53455" y="23153"/>
                  <a:pt x="92613" y="37441"/>
                  <a:pt x="92084" y="32149"/>
                </a:cubicBezTo>
                <a:cubicBezTo>
                  <a:pt x="91555" y="26857"/>
                  <a:pt x="48163" y="-3834"/>
                  <a:pt x="34934" y="399"/>
                </a:cubicBezTo>
                <a:cubicBezTo>
                  <a:pt x="21705" y="4632"/>
                  <a:pt x="-520" y="80832"/>
                  <a:pt x="9" y="86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B309E83F-BB37-E401-84D5-2A90B4473F7E}"/>
              </a:ext>
            </a:extLst>
          </p:cNvPr>
          <p:cNvSpPr/>
          <p:nvPr/>
        </p:nvSpPr>
        <p:spPr>
          <a:xfrm>
            <a:off x="4956154" y="5175185"/>
            <a:ext cx="63830" cy="120795"/>
          </a:xfrm>
          <a:custGeom>
            <a:avLst/>
            <a:gdLst>
              <a:gd name="connsiteX0" fmla="*/ 41296 w 63830"/>
              <a:gd name="connsiteY0" fmla="*/ 65 h 120795"/>
              <a:gd name="connsiteX1" fmla="*/ 44471 w 63830"/>
              <a:gd name="connsiteY1" fmla="*/ 69915 h 120795"/>
              <a:gd name="connsiteX2" fmla="*/ 21 w 63830"/>
              <a:gd name="connsiteY2" fmla="*/ 120715 h 120795"/>
              <a:gd name="connsiteX3" fmla="*/ 38121 w 63830"/>
              <a:gd name="connsiteY3" fmla="*/ 82615 h 120795"/>
              <a:gd name="connsiteX4" fmla="*/ 63521 w 63830"/>
              <a:gd name="connsiteY4" fmla="*/ 57215 h 120795"/>
              <a:gd name="connsiteX5" fmla="*/ 41296 w 63830"/>
              <a:gd name="connsiteY5" fmla="*/ 65 h 12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30" h="120795">
                <a:moveTo>
                  <a:pt x="41296" y="65"/>
                </a:moveTo>
                <a:cubicBezTo>
                  <a:pt x="38121" y="2182"/>
                  <a:pt x="51350" y="49807"/>
                  <a:pt x="44471" y="69915"/>
                </a:cubicBezTo>
                <a:cubicBezTo>
                  <a:pt x="37592" y="90023"/>
                  <a:pt x="1079" y="118598"/>
                  <a:pt x="21" y="120715"/>
                </a:cubicBezTo>
                <a:cubicBezTo>
                  <a:pt x="-1037" y="122832"/>
                  <a:pt x="38121" y="82615"/>
                  <a:pt x="38121" y="82615"/>
                </a:cubicBezTo>
                <a:cubicBezTo>
                  <a:pt x="48704" y="72032"/>
                  <a:pt x="60346" y="66740"/>
                  <a:pt x="63521" y="57215"/>
                </a:cubicBezTo>
                <a:cubicBezTo>
                  <a:pt x="66696" y="47690"/>
                  <a:pt x="44471" y="-2052"/>
                  <a:pt x="41296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C7D6362E-83C0-3E36-AFA2-899FAE1D766D}"/>
              </a:ext>
            </a:extLst>
          </p:cNvPr>
          <p:cNvSpPr/>
          <p:nvPr/>
        </p:nvSpPr>
        <p:spPr>
          <a:xfrm>
            <a:off x="5629127" y="5050683"/>
            <a:ext cx="159891" cy="96412"/>
          </a:xfrm>
          <a:custGeom>
            <a:avLst/>
            <a:gdLst>
              <a:gd name="connsiteX0" fmla="*/ 148 w 159891"/>
              <a:gd name="connsiteY0" fmla="*/ 32492 h 96412"/>
              <a:gd name="connsiteX1" fmla="*/ 76348 w 159891"/>
              <a:gd name="connsiteY1" fmla="*/ 67417 h 96412"/>
              <a:gd name="connsiteX2" fmla="*/ 79523 w 159891"/>
              <a:gd name="connsiteY2" fmla="*/ 95992 h 96412"/>
              <a:gd name="connsiteX3" fmla="*/ 117623 w 159891"/>
              <a:gd name="connsiteY3" fmla="*/ 45192 h 96412"/>
              <a:gd name="connsiteX4" fmla="*/ 158898 w 159891"/>
              <a:gd name="connsiteY4" fmla="*/ 742 h 96412"/>
              <a:gd name="connsiteX5" fmla="*/ 143023 w 159891"/>
              <a:gd name="connsiteY5" fmla="*/ 22967 h 96412"/>
              <a:gd name="connsiteX6" fmla="*/ 98573 w 159891"/>
              <a:gd name="connsiteY6" fmla="*/ 92817 h 96412"/>
              <a:gd name="connsiteX7" fmla="*/ 148 w 159891"/>
              <a:gd name="connsiteY7" fmla="*/ 32492 h 9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891" h="96412">
                <a:moveTo>
                  <a:pt x="148" y="32492"/>
                </a:moveTo>
                <a:cubicBezTo>
                  <a:pt x="-3556" y="28259"/>
                  <a:pt x="63119" y="56834"/>
                  <a:pt x="76348" y="67417"/>
                </a:cubicBezTo>
                <a:cubicBezTo>
                  <a:pt x="89577" y="78000"/>
                  <a:pt x="72644" y="99696"/>
                  <a:pt x="79523" y="95992"/>
                </a:cubicBezTo>
                <a:cubicBezTo>
                  <a:pt x="86402" y="92288"/>
                  <a:pt x="104394" y="61067"/>
                  <a:pt x="117623" y="45192"/>
                </a:cubicBezTo>
                <a:cubicBezTo>
                  <a:pt x="130852" y="29317"/>
                  <a:pt x="158898" y="742"/>
                  <a:pt x="158898" y="742"/>
                </a:cubicBezTo>
                <a:cubicBezTo>
                  <a:pt x="163131" y="-2962"/>
                  <a:pt x="153077" y="7621"/>
                  <a:pt x="143023" y="22967"/>
                </a:cubicBezTo>
                <a:cubicBezTo>
                  <a:pt x="132969" y="38313"/>
                  <a:pt x="119210" y="88055"/>
                  <a:pt x="98573" y="92817"/>
                </a:cubicBezTo>
                <a:cubicBezTo>
                  <a:pt x="77936" y="97579"/>
                  <a:pt x="3852" y="36725"/>
                  <a:pt x="148" y="32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E19CCF12-FDAA-0D73-DB38-86F575C2606E}"/>
              </a:ext>
            </a:extLst>
          </p:cNvPr>
          <p:cNvSpPr/>
          <p:nvPr/>
        </p:nvSpPr>
        <p:spPr>
          <a:xfrm>
            <a:off x="5195293" y="4847855"/>
            <a:ext cx="53030" cy="94518"/>
          </a:xfrm>
          <a:custGeom>
            <a:avLst/>
            <a:gdLst>
              <a:gd name="connsiteX0" fmla="*/ 52982 w 53030"/>
              <a:gd name="connsiteY0" fmla="*/ 370 h 94518"/>
              <a:gd name="connsiteX1" fmla="*/ 2182 w 53030"/>
              <a:gd name="connsiteY1" fmla="*/ 92445 h 94518"/>
              <a:gd name="connsiteX2" fmla="*/ 11707 w 53030"/>
              <a:gd name="connsiteY2" fmla="*/ 60695 h 94518"/>
              <a:gd name="connsiteX3" fmla="*/ 52982 w 53030"/>
              <a:gd name="connsiteY3" fmla="*/ 370 h 9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30" h="94518">
                <a:moveTo>
                  <a:pt x="52982" y="370"/>
                </a:moveTo>
                <a:cubicBezTo>
                  <a:pt x="51395" y="5662"/>
                  <a:pt x="9061" y="82391"/>
                  <a:pt x="2182" y="92445"/>
                </a:cubicBezTo>
                <a:cubicBezTo>
                  <a:pt x="-4697" y="102499"/>
                  <a:pt x="6415" y="73395"/>
                  <a:pt x="11707" y="60695"/>
                </a:cubicBezTo>
                <a:cubicBezTo>
                  <a:pt x="16999" y="47995"/>
                  <a:pt x="54569" y="-4922"/>
                  <a:pt x="52982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401D084B-3717-D8E2-2744-4DD479CC6B9E}"/>
              </a:ext>
            </a:extLst>
          </p:cNvPr>
          <p:cNvSpPr/>
          <p:nvPr/>
        </p:nvSpPr>
        <p:spPr>
          <a:xfrm>
            <a:off x="5489554" y="4841764"/>
            <a:ext cx="48387" cy="213007"/>
          </a:xfrm>
          <a:custGeom>
            <a:avLst/>
            <a:gdLst>
              <a:gd name="connsiteX0" fmla="*/ 21 w 48387"/>
              <a:gd name="connsiteY0" fmla="*/ 111 h 213007"/>
              <a:gd name="connsiteX1" fmla="*/ 47646 w 48387"/>
              <a:gd name="connsiteY1" fmla="*/ 98536 h 213007"/>
              <a:gd name="connsiteX2" fmla="*/ 28596 w 48387"/>
              <a:gd name="connsiteY2" fmla="*/ 82661 h 213007"/>
              <a:gd name="connsiteX3" fmla="*/ 22246 w 48387"/>
              <a:gd name="connsiteY3" fmla="*/ 152511 h 213007"/>
              <a:gd name="connsiteX4" fmla="*/ 28596 w 48387"/>
              <a:gd name="connsiteY4" fmla="*/ 212836 h 213007"/>
              <a:gd name="connsiteX5" fmla="*/ 25421 w 48387"/>
              <a:gd name="connsiteY5" fmla="*/ 133461 h 213007"/>
              <a:gd name="connsiteX6" fmla="*/ 41296 w 48387"/>
              <a:gd name="connsiteY6" fmla="*/ 79486 h 213007"/>
              <a:gd name="connsiteX7" fmla="*/ 21 w 48387"/>
              <a:gd name="connsiteY7" fmla="*/ 111 h 213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7" h="213007">
                <a:moveTo>
                  <a:pt x="21" y="111"/>
                </a:moveTo>
                <a:cubicBezTo>
                  <a:pt x="1079" y="3286"/>
                  <a:pt x="47646" y="98536"/>
                  <a:pt x="47646" y="98536"/>
                </a:cubicBezTo>
                <a:cubicBezTo>
                  <a:pt x="52408" y="112294"/>
                  <a:pt x="32829" y="73665"/>
                  <a:pt x="28596" y="82661"/>
                </a:cubicBezTo>
                <a:cubicBezTo>
                  <a:pt x="24363" y="91657"/>
                  <a:pt x="22246" y="130815"/>
                  <a:pt x="22246" y="152511"/>
                </a:cubicBezTo>
                <a:cubicBezTo>
                  <a:pt x="22246" y="174207"/>
                  <a:pt x="28067" y="216011"/>
                  <a:pt x="28596" y="212836"/>
                </a:cubicBezTo>
                <a:cubicBezTo>
                  <a:pt x="29125" y="209661"/>
                  <a:pt x="23304" y="155686"/>
                  <a:pt x="25421" y="133461"/>
                </a:cubicBezTo>
                <a:cubicBezTo>
                  <a:pt x="27538" y="111236"/>
                  <a:pt x="44471" y="96419"/>
                  <a:pt x="41296" y="79486"/>
                </a:cubicBezTo>
                <a:cubicBezTo>
                  <a:pt x="38121" y="62553"/>
                  <a:pt x="-1037" y="-3064"/>
                  <a:pt x="21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6923324A-53BF-AA78-0C24-13A4559A15FF}"/>
              </a:ext>
            </a:extLst>
          </p:cNvPr>
          <p:cNvSpPr/>
          <p:nvPr/>
        </p:nvSpPr>
        <p:spPr>
          <a:xfrm>
            <a:off x="5533594" y="4775185"/>
            <a:ext cx="51274" cy="159463"/>
          </a:xfrm>
          <a:custGeom>
            <a:avLst/>
            <a:gdLst>
              <a:gd name="connsiteX0" fmla="*/ 51231 w 51274"/>
              <a:gd name="connsiteY0" fmla="*/ 15 h 159463"/>
              <a:gd name="connsiteX1" fmla="*/ 9956 w 51274"/>
              <a:gd name="connsiteY1" fmla="*/ 73040 h 159463"/>
              <a:gd name="connsiteX2" fmla="*/ 51231 w 51274"/>
              <a:gd name="connsiteY2" fmla="*/ 158765 h 159463"/>
              <a:gd name="connsiteX3" fmla="*/ 16306 w 51274"/>
              <a:gd name="connsiteY3" fmla="*/ 111140 h 159463"/>
              <a:gd name="connsiteX4" fmla="*/ 431 w 51274"/>
              <a:gd name="connsiteY4" fmla="*/ 66690 h 159463"/>
              <a:gd name="connsiteX5" fmla="*/ 51231 w 51274"/>
              <a:gd name="connsiteY5" fmla="*/ 15 h 159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274" h="159463">
                <a:moveTo>
                  <a:pt x="51231" y="15"/>
                </a:moveTo>
                <a:cubicBezTo>
                  <a:pt x="52819" y="1073"/>
                  <a:pt x="9956" y="46582"/>
                  <a:pt x="9956" y="73040"/>
                </a:cubicBezTo>
                <a:cubicBezTo>
                  <a:pt x="9956" y="99498"/>
                  <a:pt x="50173" y="152415"/>
                  <a:pt x="51231" y="158765"/>
                </a:cubicBezTo>
                <a:cubicBezTo>
                  <a:pt x="52289" y="165115"/>
                  <a:pt x="24773" y="126486"/>
                  <a:pt x="16306" y="111140"/>
                </a:cubicBezTo>
                <a:cubicBezTo>
                  <a:pt x="7839" y="95794"/>
                  <a:pt x="-2215" y="82565"/>
                  <a:pt x="431" y="66690"/>
                </a:cubicBezTo>
                <a:cubicBezTo>
                  <a:pt x="3077" y="50815"/>
                  <a:pt x="49643" y="-1043"/>
                  <a:pt x="51231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1D400870-9F7F-DD8D-BD80-9B8BA4E25DB3}"/>
              </a:ext>
            </a:extLst>
          </p:cNvPr>
          <p:cNvSpPr/>
          <p:nvPr/>
        </p:nvSpPr>
        <p:spPr>
          <a:xfrm>
            <a:off x="5714318" y="4996952"/>
            <a:ext cx="173591" cy="79892"/>
          </a:xfrm>
          <a:custGeom>
            <a:avLst/>
            <a:gdLst>
              <a:gd name="connsiteX0" fmla="*/ 682 w 173591"/>
              <a:gd name="connsiteY0" fmla="*/ 79873 h 79892"/>
              <a:gd name="connsiteX1" fmla="*/ 80057 w 173591"/>
              <a:gd name="connsiteY1" fmla="*/ 22723 h 79892"/>
              <a:gd name="connsiteX2" fmla="*/ 48307 w 173591"/>
              <a:gd name="connsiteY2" fmla="*/ 41773 h 79892"/>
              <a:gd name="connsiteX3" fmla="*/ 172132 w 173591"/>
              <a:gd name="connsiteY3" fmla="*/ 498 h 79892"/>
              <a:gd name="connsiteX4" fmla="*/ 111807 w 173591"/>
              <a:gd name="connsiteY4" fmla="*/ 19548 h 79892"/>
              <a:gd name="connsiteX5" fmla="*/ 45132 w 173591"/>
              <a:gd name="connsiteY5" fmla="*/ 29073 h 79892"/>
              <a:gd name="connsiteX6" fmla="*/ 682 w 173591"/>
              <a:gd name="connsiteY6" fmla="*/ 79873 h 7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591" h="79892">
                <a:moveTo>
                  <a:pt x="682" y="79873"/>
                </a:moveTo>
                <a:cubicBezTo>
                  <a:pt x="6503" y="78815"/>
                  <a:pt x="72120" y="29073"/>
                  <a:pt x="80057" y="22723"/>
                </a:cubicBezTo>
                <a:cubicBezTo>
                  <a:pt x="87994" y="16373"/>
                  <a:pt x="32961" y="45477"/>
                  <a:pt x="48307" y="41773"/>
                </a:cubicBezTo>
                <a:cubicBezTo>
                  <a:pt x="63653" y="38069"/>
                  <a:pt x="161549" y="4202"/>
                  <a:pt x="172132" y="498"/>
                </a:cubicBezTo>
                <a:cubicBezTo>
                  <a:pt x="182715" y="-3206"/>
                  <a:pt x="132974" y="14786"/>
                  <a:pt x="111807" y="19548"/>
                </a:cubicBezTo>
                <a:cubicBezTo>
                  <a:pt x="90640" y="24310"/>
                  <a:pt x="62594" y="19019"/>
                  <a:pt x="45132" y="29073"/>
                </a:cubicBezTo>
                <a:cubicBezTo>
                  <a:pt x="27670" y="39127"/>
                  <a:pt x="-5139" y="80931"/>
                  <a:pt x="682" y="798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5D4768E5-4CAC-E981-5C35-E162A2158343}"/>
              </a:ext>
            </a:extLst>
          </p:cNvPr>
          <p:cNvSpPr/>
          <p:nvPr/>
        </p:nvSpPr>
        <p:spPr>
          <a:xfrm>
            <a:off x="4939861" y="4984693"/>
            <a:ext cx="153098" cy="73102"/>
          </a:xfrm>
          <a:custGeom>
            <a:avLst/>
            <a:gdLst>
              <a:gd name="connsiteX0" fmla="*/ 439 w 153098"/>
              <a:gd name="connsiteY0" fmla="*/ 73082 h 73102"/>
              <a:gd name="connsiteX1" fmla="*/ 60764 w 153098"/>
              <a:gd name="connsiteY1" fmla="*/ 28632 h 73102"/>
              <a:gd name="connsiteX2" fmla="*/ 152839 w 153098"/>
              <a:gd name="connsiteY2" fmla="*/ 41332 h 73102"/>
              <a:gd name="connsiteX3" fmla="*/ 86164 w 153098"/>
              <a:gd name="connsiteY3" fmla="*/ 28632 h 73102"/>
              <a:gd name="connsiteX4" fmla="*/ 19489 w 153098"/>
              <a:gd name="connsiteY4" fmla="*/ 57 h 73102"/>
              <a:gd name="connsiteX5" fmla="*/ 32189 w 153098"/>
              <a:gd name="connsiteY5" fmla="*/ 22282 h 73102"/>
              <a:gd name="connsiteX6" fmla="*/ 439 w 153098"/>
              <a:gd name="connsiteY6" fmla="*/ 73082 h 7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098" h="73102">
                <a:moveTo>
                  <a:pt x="439" y="73082"/>
                </a:moveTo>
                <a:cubicBezTo>
                  <a:pt x="5201" y="74140"/>
                  <a:pt x="35364" y="33924"/>
                  <a:pt x="60764" y="28632"/>
                </a:cubicBezTo>
                <a:cubicBezTo>
                  <a:pt x="86164" y="23340"/>
                  <a:pt x="148606" y="41332"/>
                  <a:pt x="152839" y="41332"/>
                </a:cubicBezTo>
                <a:cubicBezTo>
                  <a:pt x="157072" y="41332"/>
                  <a:pt x="108389" y="35511"/>
                  <a:pt x="86164" y="28632"/>
                </a:cubicBezTo>
                <a:cubicBezTo>
                  <a:pt x="63939" y="21753"/>
                  <a:pt x="19489" y="57"/>
                  <a:pt x="19489" y="57"/>
                </a:cubicBezTo>
                <a:cubicBezTo>
                  <a:pt x="10493" y="-1001"/>
                  <a:pt x="33247" y="12757"/>
                  <a:pt x="32189" y="22282"/>
                </a:cubicBezTo>
                <a:cubicBezTo>
                  <a:pt x="31131" y="31807"/>
                  <a:pt x="-4323" y="72024"/>
                  <a:pt x="439" y="730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E0638A1B-92C5-D0D2-154B-1A7CBFFD44FB}"/>
              </a:ext>
            </a:extLst>
          </p:cNvPr>
          <p:cNvSpPr/>
          <p:nvPr/>
        </p:nvSpPr>
        <p:spPr>
          <a:xfrm>
            <a:off x="5521070" y="5375143"/>
            <a:ext cx="138786" cy="162720"/>
          </a:xfrm>
          <a:custGeom>
            <a:avLst/>
            <a:gdLst>
              <a:gd name="connsiteX0" fmla="*/ 79630 w 138786"/>
              <a:gd name="connsiteY0" fmla="*/ 132 h 162720"/>
              <a:gd name="connsiteX1" fmla="*/ 133605 w 138786"/>
              <a:gd name="connsiteY1" fmla="*/ 117607 h 162720"/>
              <a:gd name="connsiteX2" fmla="*/ 95505 w 138786"/>
              <a:gd name="connsiteY2" fmla="*/ 89032 h 162720"/>
              <a:gd name="connsiteX3" fmla="*/ 255 w 138786"/>
              <a:gd name="connsiteY3" fmla="*/ 35057 h 162720"/>
              <a:gd name="connsiteX4" fmla="*/ 127255 w 138786"/>
              <a:gd name="connsiteY4" fmla="*/ 123957 h 162720"/>
              <a:gd name="connsiteX5" fmla="*/ 133605 w 138786"/>
              <a:gd name="connsiteY5" fmla="*/ 162057 h 162720"/>
              <a:gd name="connsiteX6" fmla="*/ 133605 w 138786"/>
              <a:gd name="connsiteY6" fmla="*/ 95382 h 162720"/>
              <a:gd name="connsiteX7" fmla="*/ 79630 w 138786"/>
              <a:gd name="connsiteY7" fmla="*/ 132 h 1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786" h="162720">
                <a:moveTo>
                  <a:pt x="79630" y="132"/>
                </a:moveTo>
                <a:cubicBezTo>
                  <a:pt x="79630" y="3836"/>
                  <a:pt x="130959" y="102790"/>
                  <a:pt x="133605" y="117607"/>
                </a:cubicBezTo>
                <a:cubicBezTo>
                  <a:pt x="136251" y="132424"/>
                  <a:pt x="117730" y="102790"/>
                  <a:pt x="95505" y="89032"/>
                </a:cubicBezTo>
                <a:cubicBezTo>
                  <a:pt x="73280" y="75274"/>
                  <a:pt x="-5037" y="29236"/>
                  <a:pt x="255" y="35057"/>
                </a:cubicBezTo>
                <a:cubicBezTo>
                  <a:pt x="5547" y="40878"/>
                  <a:pt x="105030" y="102790"/>
                  <a:pt x="127255" y="123957"/>
                </a:cubicBezTo>
                <a:cubicBezTo>
                  <a:pt x="149480" y="145124"/>
                  <a:pt x="132547" y="166819"/>
                  <a:pt x="133605" y="162057"/>
                </a:cubicBezTo>
                <a:cubicBezTo>
                  <a:pt x="134663" y="157295"/>
                  <a:pt x="138897" y="119195"/>
                  <a:pt x="133605" y="95382"/>
                </a:cubicBezTo>
                <a:cubicBezTo>
                  <a:pt x="128313" y="71569"/>
                  <a:pt x="79630" y="-3572"/>
                  <a:pt x="79630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B65D600E-B3AB-56D1-F07E-EE811322CD98}"/>
              </a:ext>
            </a:extLst>
          </p:cNvPr>
          <p:cNvSpPr/>
          <p:nvPr/>
        </p:nvSpPr>
        <p:spPr>
          <a:xfrm>
            <a:off x="5775195" y="5422769"/>
            <a:ext cx="38673" cy="118107"/>
          </a:xfrm>
          <a:custGeom>
            <a:avLst/>
            <a:gdLst>
              <a:gd name="connsiteX0" fmla="*/ 19180 w 38673"/>
              <a:gd name="connsiteY0" fmla="*/ 131 h 118107"/>
              <a:gd name="connsiteX1" fmla="*/ 25530 w 38673"/>
              <a:gd name="connsiteY1" fmla="*/ 89031 h 118107"/>
              <a:gd name="connsiteX2" fmla="*/ 130 w 38673"/>
              <a:gd name="connsiteY2" fmla="*/ 117606 h 118107"/>
              <a:gd name="connsiteX3" fmla="*/ 38230 w 38673"/>
              <a:gd name="connsiteY3" fmla="*/ 69981 h 118107"/>
              <a:gd name="connsiteX4" fmla="*/ 19180 w 38673"/>
              <a:gd name="connsiteY4" fmla="*/ 131 h 11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3" h="118107">
                <a:moveTo>
                  <a:pt x="19180" y="131"/>
                </a:moveTo>
                <a:cubicBezTo>
                  <a:pt x="17063" y="3306"/>
                  <a:pt x="28705" y="69452"/>
                  <a:pt x="25530" y="89031"/>
                </a:cubicBezTo>
                <a:cubicBezTo>
                  <a:pt x="22355" y="108610"/>
                  <a:pt x="-1987" y="120781"/>
                  <a:pt x="130" y="117606"/>
                </a:cubicBezTo>
                <a:cubicBezTo>
                  <a:pt x="2247" y="114431"/>
                  <a:pt x="34526" y="87973"/>
                  <a:pt x="38230" y="69981"/>
                </a:cubicBezTo>
                <a:cubicBezTo>
                  <a:pt x="41934" y="51989"/>
                  <a:pt x="21297" y="-3044"/>
                  <a:pt x="19180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949D15B0-5823-F173-7731-A601D7C70542}"/>
              </a:ext>
            </a:extLst>
          </p:cNvPr>
          <p:cNvSpPr/>
          <p:nvPr/>
        </p:nvSpPr>
        <p:spPr>
          <a:xfrm>
            <a:off x="5816600" y="5381615"/>
            <a:ext cx="172621" cy="48630"/>
          </a:xfrm>
          <a:custGeom>
            <a:avLst/>
            <a:gdLst>
              <a:gd name="connsiteX0" fmla="*/ 0 w 172621"/>
              <a:gd name="connsiteY0" fmla="*/ 10 h 48630"/>
              <a:gd name="connsiteX1" fmla="*/ 111125 w 172621"/>
              <a:gd name="connsiteY1" fmla="*/ 31760 h 48630"/>
              <a:gd name="connsiteX2" fmla="*/ 57150 w 172621"/>
              <a:gd name="connsiteY2" fmla="*/ 44460 h 48630"/>
              <a:gd name="connsiteX3" fmla="*/ 171450 w 172621"/>
              <a:gd name="connsiteY3" fmla="*/ 47635 h 48630"/>
              <a:gd name="connsiteX4" fmla="*/ 111125 w 172621"/>
              <a:gd name="connsiteY4" fmla="*/ 28585 h 48630"/>
              <a:gd name="connsiteX5" fmla="*/ 0 w 172621"/>
              <a:gd name="connsiteY5" fmla="*/ 10 h 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621" h="48630">
                <a:moveTo>
                  <a:pt x="0" y="10"/>
                </a:moveTo>
                <a:cubicBezTo>
                  <a:pt x="0" y="539"/>
                  <a:pt x="101600" y="24352"/>
                  <a:pt x="111125" y="31760"/>
                </a:cubicBezTo>
                <a:cubicBezTo>
                  <a:pt x="120650" y="39168"/>
                  <a:pt x="47096" y="41814"/>
                  <a:pt x="57150" y="44460"/>
                </a:cubicBezTo>
                <a:cubicBezTo>
                  <a:pt x="67204" y="47106"/>
                  <a:pt x="162454" y="50281"/>
                  <a:pt x="171450" y="47635"/>
                </a:cubicBezTo>
                <a:cubicBezTo>
                  <a:pt x="180446" y="44989"/>
                  <a:pt x="135467" y="37581"/>
                  <a:pt x="111125" y="28585"/>
                </a:cubicBezTo>
                <a:cubicBezTo>
                  <a:pt x="86783" y="19589"/>
                  <a:pt x="0" y="-519"/>
                  <a:pt x="0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35FBC40B-3E4B-3297-BB40-435FB77FB0E3}"/>
              </a:ext>
            </a:extLst>
          </p:cNvPr>
          <p:cNvSpPr/>
          <p:nvPr/>
        </p:nvSpPr>
        <p:spPr>
          <a:xfrm>
            <a:off x="5848264" y="5279978"/>
            <a:ext cx="63740" cy="95606"/>
          </a:xfrm>
          <a:custGeom>
            <a:avLst/>
            <a:gdLst>
              <a:gd name="connsiteX0" fmla="*/ 63586 w 63740"/>
              <a:gd name="connsiteY0" fmla="*/ 47 h 95606"/>
              <a:gd name="connsiteX1" fmla="*/ 31836 w 63740"/>
              <a:gd name="connsiteY1" fmla="*/ 54022 h 95606"/>
              <a:gd name="connsiteX2" fmla="*/ 50886 w 63740"/>
              <a:gd name="connsiteY2" fmla="*/ 95297 h 95606"/>
              <a:gd name="connsiteX3" fmla="*/ 86 w 63740"/>
              <a:gd name="connsiteY3" fmla="*/ 73072 h 95606"/>
              <a:gd name="connsiteX4" fmla="*/ 38186 w 63740"/>
              <a:gd name="connsiteY4" fmla="*/ 76247 h 95606"/>
              <a:gd name="connsiteX5" fmla="*/ 15961 w 63740"/>
              <a:gd name="connsiteY5" fmla="*/ 44497 h 95606"/>
              <a:gd name="connsiteX6" fmla="*/ 63586 w 63740"/>
              <a:gd name="connsiteY6" fmla="*/ 47 h 95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740" h="95606">
                <a:moveTo>
                  <a:pt x="63586" y="47"/>
                </a:moveTo>
                <a:cubicBezTo>
                  <a:pt x="66232" y="1635"/>
                  <a:pt x="33953" y="38147"/>
                  <a:pt x="31836" y="54022"/>
                </a:cubicBezTo>
                <a:cubicBezTo>
                  <a:pt x="29719" y="69897"/>
                  <a:pt x="56178" y="92122"/>
                  <a:pt x="50886" y="95297"/>
                </a:cubicBezTo>
                <a:cubicBezTo>
                  <a:pt x="45594" y="98472"/>
                  <a:pt x="2203" y="76247"/>
                  <a:pt x="86" y="73072"/>
                </a:cubicBezTo>
                <a:cubicBezTo>
                  <a:pt x="-2031" y="69897"/>
                  <a:pt x="35540" y="81009"/>
                  <a:pt x="38186" y="76247"/>
                </a:cubicBezTo>
                <a:cubicBezTo>
                  <a:pt x="40832" y="71485"/>
                  <a:pt x="13315" y="51905"/>
                  <a:pt x="15961" y="44497"/>
                </a:cubicBezTo>
                <a:cubicBezTo>
                  <a:pt x="18607" y="37089"/>
                  <a:pt x="60940" y="-1541"/>
                  <a:pt x="63586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12F68A45-27A7-9EB9-985F-8627988EE932}"/>
              </a:ext>
            </a:extLst>
          </p:cNvPr>
          <p:cNvSpPr/>
          <p:nvPr/>
        </p:nvSpPr>
        <p:spPr>
          <a:xfrm>
            <a:off x="4546475" y="4889486"/>
            <a:ext cx="42964" cy="207687"/>
          </a:xfrm>
          <a:custGeom>
            <a:avLst/>
            <a:gdLst>
              <a:gd name="connsiteX0" fmla="*/ 25525 w 42964"/>
              <a:gd name="connsiteY0" fmla="*/ 14 h 207687"/>
              <a:gd name="connsiteX1" fmla="*/ 12825 w 42964"/>
              <a:gd name="connsiteY1" fmla="*/ 88914 h 207687"/>
              <a:gd name="connsiteX2" fmla="*/ 41400 w 42964"/>
              <a:gd name="connsiteY2" fmla="*/ 203214 h 207687"/>
              <a:gd name="connsiteX3" fmla="*/ 35050 w 42964"/>
              <a:gd name="connsiteY3" fmla="*/ 174639 h 207687"/>
              <a:gd name="connsiteX4" fmla="*/ 125 w 42964"/>
              <a:gd name="connsiteY4" fmla="*/ 82564 h 207687"/>
              <a:gd name="connsiteX5" fmla="*/ 25525 w 42964"/>
              <a:gd name="connsiteY5" fmla="*/ 14 h 20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64" h="207687">
                <a:moveTo>
                  <a:pt x="25525" y="14"/>
                </a:moveTo>
                <a:cubicBezTo>
                  <a:pt x="27642" y="1072"/>
                  <a:pt x="10179" y="55047"/>
                  <a:pt x="12825" y="88914"/>
                </a:cubicBezTo>
                <a:cubicBezTo>
                  <a:pt x="15471" y="122781"/>
                  <a:pt x="37696" y="188927"/>
                  <a:pt x="41400" y="203214"/>
                </a:cubicBezTo>
                <a:cubicBezTo>
                  <a:pt x="45104" y="217501"/>
                  <a:pt x="41929" y="194747"/>
                  <a:pt x="35050" y="174639"/>
                </a:cubicBezTo>
                <a:cubicBezTo>
                  <a:pt x="28171" y="154531"/>
                  <a:pt x="2242" y="107964"/>
                  <a:pt x="125" y="82564"/>
                </a:cubicBezTo>
                <a:cubicBezTo>
                  <a:pt x="-1992" y="57164"/>
                  <a:pt x="23408" y="-1044"/>
                  <a:pt x="25525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00104E8E-61CC-6091-2074-3A6175128BD6}"/>
              </a:ext>
            </a:extLst>
          </p:cNvPr>
          <p:cNvSpPr/>
          <p:nvPr/>
        </p:nvSpPr>
        <p:spPr>
          <a:xfrm>
            <a:off x="4435067" y="5165707"/>
            <a:ext cx="121152" cy="248507"/>
          </a:xfrm>
          <a:custGeom>
            <a:avLst/>
            <a:gdLst>
              <a:gd name="connsiteX0" fmla="*/ 121058 w 121152"/>
              <a:gd name="connsiteY0" fmla="*/ 18 h 248507"/>
              <a:gd name="connsiteX1" fmla="*/ 67083 w 121152"/>
              <a:gd name="connsiteY1" fmla="*/ 142893 h 248507"/>
              <a:gd name="connsiteX2" fmla="*/ 105183 w 121152"/>
              <a:gd name="connsiteY2" fmla="*/ 247668 h 248507"/>
              <a:gd name="connsiteX3" fmla="*/ 79783 w 121152"/>
              <a:gd name="connsiteY3" fmla="*/ 187343 h 248507"/>
              <a:gd name="connsiteX4" fmla="*/ 408 w 121152"/>
              <a:gd name="connsiteY4" fmla="*/ 101618 h 248507"/>
              <a:gd name="connsiteX5" fmla="*/ 51208 w 121152"/>
              <a:gd name="connsiteY5" fmla="*/ 152418 h 248507"/>
              <a:gd name="connsiteX6" fmla="*/ 121058 w 121152"/>
              <a:gd name="connsiteY6" fmla="*/ 18 h 24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152" h="248507">
                <a:moveTo>
                  <a:pt x="121058" y="18"/>
                </a:moveTo>
                <a:cubicBezTo>
                  <a:pt x="123704" y="-1570"/>
                  <a:pt x="69729" y="101618"/>
                  <a:pt x="67083" y="142893"/>
                </a:cubicBezTo>
                <a:cubicBezTo>
                  <a:pt x="64437" y="184168"/>
                  <a:pt x="103066" y="240260"/>
                  <a:pt x="105183" y="247668"/>
                </a:cubicBezTo>
                <a:cubicBezTo>
                  <a:pt x="107300" y="255076"/>
                  <a:pt x="97246" y="211685"/>
                  <a:pt x="79783" y="187343"/>
                </a:cubicBezTo>
                <a:cubicBezTo>
                  <a:pt x="62320" y="163001"/>
                  <a:pt x="5170" y="107439"/>
                  <a:pt x="408" y="101618"/>
                </a:cubicBezTo>
                <a:cubicBezTo>
                  <a:pt x="-4354" y="95797"/>
                  <a:pt x="33745" y="165647"/>
                  <a:pt x="51208" y="152418"/>
                </a:cubicBezTo>
                <a:cubicBezTo>
                  <a:pt x="68670" y="139189"/>
                  <a:pt x="118412" y="1606"/>
                  <a:pt x="121058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DCDBD883-99F6-4A9A-052D-BF171F346A6D}"/>
              </a:ext>
            </a:extLst>
          </p:cNvPr>
          <p:cNvSpPr/>
          <p:nvPr/>
        </p:nvSpPr>
        <p:spPr>
          <a:xfrm>
            <a:off x="4537075" y="5197475"/>
            <a:ext cx="152869" cy="228600"/>
          </a:xfrm>
          <a:custGeom>
            <a:avLst/>
            <a:gdLst>
              <a:gd name="connsiteX0" fmla="*/ 0 w 152869"/>
              <a:gd name="connsiteY0" fmla="*/ 0 h 228600"/>
              <a:gd name="connsiteX1" fmla="*/ 76200 w 152869"/>
              <a:gd name="connsiteY1" fmla="*/ 98425 h 228600"/>
              <a:gd name="connsiteX2" fmla="*/ 66675 w 152869"/>
              <a:gd name="connsiteY2" fmla="*/ 228600 h 228600"/>
              <a:gd name="connsiteX3" fmla="*/ 73025 w 152869"/>
              <a:gd name="connsiteY3" fmla="*/ 98425 h 228600"/>
              <a:gd name="connsiteX4" fmla="*/ 152400 w 152869"/>
              <a:gd name="connsiteY4" fmla="*/ 114300 h 228600"/>
              <a:gd name="connsiteX5" fmla="*/ 107950 w 152869"/>
              <a:gd name="connsiteY5" fmla="*/ 85725 h 228600"/>
              <a:gd name="connsiteX6" fmla="*/ 0 w 152869"/>
              <a:gd name="connsiteY6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869" h="228600">
                <a:moveTo>
                  <a:pt x="0" y="0"/>
                </a:moveTo>
                <a:cubicBezTo>
                  <a:pt x="32544" y="30162"/>
                  <a:pt x="65088" y="60325"/>
                  <a:pt x="76200" y="98425"/>
                </a:cubicBezTo>
                <a:cubicBezTo>
                  <a:pt x="87312" y="136525"/>
                  <a:pt x="67204" y="228600"/>
                  <a:pt x="66675" y="228600"/>
                </a:cubicBezTo>
                <a:cubicBezTo>
                  <a:pt x="66146" y="228600"/>
                  <a:pt x="58738" y="117475"/>
                  <a:pt x="73025" y="98425"/>
                </a:cubicBezTo>
                <a:cubicBezTo>
                  <a:pt x="87313" y="79375"/>
                  <a:pt x="146579" y="116417"/>
                  <a:pt x="152400" y="114300"/>
                </a:cubicBezTo>
                <a:cubicBezTo>
                  <a:pt x="158221" y="112183"/>
                  <a:pt x="107950" y="85725"/>
                  <a:pt x="107950" y="857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 218">
            <a:extLst>
              <a:ext uri="{FF2B5EF4-FFF2-40B4-BE49-F238E27FC236}">
                <a16:creationId xmlns:a16="http://schemas.microsoft.com/office/drawing/2014/main" id="{8D69D15E-78DF-23C4-7BEE-2D6EE7416A80}"/>
              </a:ext>
            </a:extLst>
          </p:cNvPr>
          <p:cNvSpPr/>
          <p:nvPr/>
        </p:nvSpPr>
        <p:spPr>
          <a:xfrm>
            <a:off x="5073121" y="5666976"/>
            <a:ext cx="609937" cy="155404"/>
          </a:xfrm>
          <a:custGeom>
            <a:avLst/>
            <a:gdLst>
              <a:gd name="connsiteX0" fmla="*/ 529 w 609937"/>
              <a:gd name="connsiteY0" fmla="*/ 399 h 155404"/>
              <a:gd name="connsiteX1" fmla="*/ 245004 w 609937"/>
              <a:gd name="connsiteY1" fmla="*/ 127399 h 155404"/>
              <a:gd name="connsiteX2" fmla="*/ 108479 w 609937"/>
              <a:gd name="connsiteY2" fmla="*/ 121049 h 155404"/>
              <a:gd name="connsiteX3" fmla="*/ 495829 w 609937"/>
              <a:gd name="connsiteY3" fmla="*/ 152799 h 155404"/>
              <a:gd name="connsiteX4" fmla="*/ 254529 w 609937"/>
              <a:gd name="connsiteY4" fmla="*/ 152799 h 155404"/>
              <a:gd name="connsiteX5" fmla="*/ 603779 w 609937"/>
              <a:gd name="connsiteY5" fmla="*/ 146449 h 155404"/>
              <a:gd name="connsiteX6" fmla="*/ 483129 w 609937"/>
              <a:gd name="connsiteY6" fmla="*/ 76599 h 155404"/>
              <a:gd name="connsiteX7" fmla="*/ 556154 w 609937"/>
              <a:gd name="connsiteY7" fmla="*/ 146449 h 155404"/>
              <a:gd name="connsiteX8" fmla="*/ 311679 w 609937"/>
              <a:gd name="connsiteY8" fmla="*/ 130574 h 155404"/>
              <a:gd name="connsiteX9" fmla="*/ 41804 w 609937"/>
              <a:gd name="connsiteY9" fmla="*/ 57549 h 155404"/>
              <a:gd name="connsiteX10" fmla="*/ 175154 w 609937"/>
              <a:gd name="connsiteY10" fmla="*/ 86124 h 155404"/>
              <a:gd name="connsiteX11" fmla="*/ 529 w 609937"/>
              <a:gd name="connsiteY11" fmla="*/ 399 h 15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937" h="155404">
                <a:moveTo>
                  <a:pt x="529" y="399"/>
                </a:moveTo>
                <a:cubicBezTo>
                  <a:pt x="12171" y="7278"/>
                  <a:pt x="227012" y="107291"/>
                  <a:pt x="245004" y="127399"/>
                </a:cubicBezTo>
                <a:cubicBezTo>
                  <a:pt x="262996" y="147507"/>
                  <a:pt x="66675" y="116816"/>
                  <a:pt x="108479" y="121049"/>
                </a:cubicBezTo>
                <a:cubicBezTo>
                  <a:pt x="150283" y="125282"/>
                  <a:pt x="471487" y="147507"/>
                  <a:pt x="495829" y="152799"/>
                </a:cubicBezTo>
                <a:cubicBezTo>
                  <a:pt x="520171" y="158091"/>
                  <a:pt x="236538" y="153857"/>
                  <a:pt x="254529" y="152799"/>
                </a:cubicBezTo>
                <a:cubicBezTo>
                  <a:pt x="272520" y="151741"/>
                  <a:pt x="565679" y="159149"/>
                  <a:pt x="603779" y="146449"/>
                </a:cubicBezTo>
                <a:cubicBezTo>
                  <a:pt x="641879" y="133749"/>
                  <a:pt x="491066" y="76599"/>
                  <a:pt x="483129" y="76599"/>
                </a:cubicBezTo>
                <a:cubicBezTo>
                  <a:pt x="475192" y="76599"/>
                  <a:pt x="584729" y="137453"/>
                  <a:pt x="556154" y="146449"/>
                </a:cubicBezTo>
                <a:cubicBezTo>
                  <a:pt x="527579" y="155445"/>
                  <a:pt x="397404" y="145391"/>
                  <a:pt x="311679" y="130574"/>
                </a:cubicBezTo>
                <a:cubicBezTo>
                  <a:pt x="225954" y="115757"/>
                  <a:pt x="64558" y="64957"/>
                  <a:pt x="41804" y="57549"/>
                </a:cubicBezTo>
                <a:cubicBezTo>
                  <a:pt x="19050" y="50141"/>
                  <a:pt x="177271" y="94591"/>
                  <a:pt x="175154" y="86124"/>
                </a:cubicBezTo>
                <a:cubicBezTo>
                  <a:pt x="173037" y="77657"/>
                  <a:pt x="-11113" y="-6480"/>
                  <a:pt x="529" y="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>
            <a:extLst>
              <a:ext uri="{FF2B5EF4-FFF2-40B4-BE49-F238E27FC236}">
                <a16:creationId xmlns:a16="http://schemas.microsoft.com/office/drawing/2014/main" id="{ACD6F7AB-6BF6-C750-85B5-3AFDA1E8BD18}"/>
              </a:ext>
            </a:extLst>
          </p:cNvPr>
          <p:cNvSpPr/>
          <p:nvPr/>
        </p:nvSpPr>
        <p:spPr>
          <a:xfrm>
            <a:off x="5400674" y="5688925"/>
            <a:ext cx="301737" cy="109538"/>
          </a:xfrm>
          <a:custGeom>
            <a:avLst/>
            <a:gdLst>
              <a:gd name="connsiteX0" fmla="*/ 1 w 301737"/>
              <a:gd name="connsiteY0" fmla="*/ 61000 h 109538"/>
              <a:gd name="connsiteX1" fmla="*/ 200026 w 301737"/>
              <a:gd name="connsiteY1" fmla="*/ 16550 h 109538"/>
              <a:gd name="connsiteX2" fmla="*/ 250826 w 301737"/>
              <a:gd name="connsiteY2" fmla="*/ 92750 h 109538"/>
              <a:gd name="connsiteX3" fmla="*/ 266701 w 301737"/>
              <a:gd name="connsiteY3" fmla="*/ 54650 h 109538"/>
              <a:gd name="connsiteX4" fmla="*/ 301626 w 301737"/>
              <a:gd name="connsiteY4" fmla="*/ 108625 h 109538"/>
              <a:gd name="connsiteX5" fmla="*/ 254001 w 301737"/>
              <a:gd name="connsiteY5" fmla="*/ 675 h 109538"/>
              <a:gd name="connsiteX6" fmla="*/ 269876 w 301737"/>
              <a:gd name="connsiteY6" fmla="*/ 61000 h 109538"/>
              <a:gd name="connsiteX7" fmla="*/ 203201 w 301737"/>
              <a:gd name="connsiteY7" fmla="*/ 22900 h 109538"/>
              <a:gd name="connsiteX8" fmla="*/ 1 w 301737"/>
              <a:gd name="connsiteY8" fmla="*/ 61000 h 10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737" h="109538">
                <a:moveTo>
                  <a:pt x="1" y="61000"/>
                </a:moveTo>
                <a:cubicBezTo>
                  <a:pt x="-528" y="59942"/>
                  <a:pt x="158222" y="11258"/>
                  <a:pt x="200026" y="16550"/>
                </a:cubicBezTo>
                <a:cubicBezTo>
                  <a:pt x="241830" y="21842"/>
                  <a:pt x="239714" y="86400"/>
                  <a:pt x="250826" y="92750"/>
                </a:cubicBezTo>
                <a:cubicBezTo>
                  <a:pt x="261938" y="99100"/>
                  <a:pt x="258234" y="52004"/>
                  <a:pt x="266701" y="54650"/>
                </a:cubicBezTo>
                <a:cubicBezTo>
                  <a:pt x="275168" y="57296"/>
                  <a:pt x="303743" y="117621"/>
                  <a:pt x="301626" y="108625"/>
                </a:cubicBezTo>
                <a:cubicBezTo>
                  <a:pt x="299509" y="99629"/>
                  <a:pt x="259293" y="8612"/>
                  <a:pt x="254001" y="675"/>
                </a:cubicBezTo>
                <a:cubicBezTo>
                  <a:pt x="248709" y="-7262"/>
                  <a:pt x="278343" y="57296"/>
                  <a:pt x="269876" y="61000"/>
                </a:cubicBezTo>
                <a:cubicBezTo>
                  <a:pt x="261409" y="64704"/>
                  <a:pt x="247651" y="23958"/>
                  <a:pt x="203201" y="22900"/>
                </a:cubicBezTo>
                <a:cubicBezTo>
                  <a:pt x="158751" y="21842"/>
                  <a:pt x="530" y="62058"/>
                  <a:pt x="1" y="61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A7EAE8AA-4F8A-117F-0440-DE38788820E2}"/>
              </a:ext>
            </a:extLst>
          </p:cNvPr>
          <p:cNvSpPr/>
          <p:nvPr/>
        </p:nvSpPr>
        <p:spPr>
          <a:xfrm>
            <a:off x="4946637" y="5711732"/>
            <a:ext cx="140062" cy="197295"/>
          </a:xfrm>
          <a:custGeom>
            <a:avLst/>
            <a:gdLst>
              <a:gd name="connsiteX0" fmla="*/ 139713 w 140062"/>
              <a:gd name="connsiteY0" fmla="*/ 93 h 197295"/>
              <a:gd name="connsiteX1" fmla="*/ 69863 w 140062"/>
              <a:gd name="connsiteY1" fmla="*/ 85818 h 197295"/>
              <a:gd name="connsiteX2" fmla="*/ 98438 w 140062"/>
              <a:gd name="connsiteY2" fmla="*/ 123918 h 197295"/>
              <a:gd name="connsiteX3" fmla="*/ 79388 w 140062"/>
              <a:gd name="connsiteY3" fmla="*/ 196943 h 197295"/>
              <a:gd name="connsiteX4" fmla="*/ 85738 w 140062"/>
              <a:gd name="connsiteY4" fmla="*/ 149318 h 197295"/>
              <a:gd name="connsiteX5" fmla="*/ 38113 w 140062"/>
              <a:gd name="connsiteY5" fmla="*/ 95343 h 197295"/>
              <a:gd name="connsiteX6" fmla="*/ 13 w 140062"/>
              <a:gd name="connsiteY6" fmla="*/ 93 h 197295"/>
              <a:gd name="connsiteX7" fmla="*/ 34938 w 140062"/>
              <a:gd name="connsiteY7" fmla="*/ 76293 h 197295"/>
              <a:gd name="connsiteX8" fmla="*/ 139713 w 140062"/>
              <a:gd name="connsiteY8" fmla="*/ 93 h 19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062" h="197295">
                <a:moveTo>
                  <a:pt x="139713" y="93"/>
                </a:moveTo>
                <a:cubicBezTo>
                  <a:pt x="145534" y="1681"/>
                  <a:pt x="76742" y="65181"/>
                  <a:pt x="69863" y="85818"/>
                </a:cubicBezTo>
                <a:cubicBezTo>
                  <a:pt x="62984" y="106455"/>
                  <a:pt x="96851" y="105397"/>
                  <a:pt x="98438" y="123918"/>
                </a:cubicBezTo>
                <a:cubicBezTo>
                  <a:pt x="100025" y="142439"/>
                  <a:pt x="81505" y="192710"/>
                  <a:pt x="79388" y="196943"/>
                </a:cubicBezTo>
                <a:cubicBezTo>
                  <a:pt x="77271" y="201176"/>
                  <a:pt x="92617" y="166251"/>
                  <a:pt x="85738" y="149318"/>
                </a:cubicBezTo>
                <a:cubicBezTo>
                  <a:pt x="78859" y="132385"/>
                  <a:pt x="52400" y="120214"/>
                  <a:pt x="38113" y="95343"/>
                </a:cubicBezTo>
                <a:cubicBezTo>
                  <a:pt x="23825" y="70472"/>
                  <a:pt x="542" y="3268"/>
                  <a:pt x="13" y="93"/>
                </a:cubicBezTo>
                <a:cubicBezTo>
                  <a:pt x="-516" y="-3082"/>
                  <a:pt x="14301" y="75235"/>
                  <a:pt x="34938" y="76293"/>
                </a:cubicBezTo>
                <a:cubicBezTo>
                  <a:pt x="55575" y="77351"/>
                  <a:pt x="133892" y="-1495"/>
                  <a:pt x="139713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EFE63F7F-C31D-8BA2-0493-83D08D3F0492}"/>
              </a:ext>
            </a:extLst>
          </p:cNvPr>
          <p:cNvSpPr/>
          <p:nvPr/>
        </p:nvSpPr>
        <p:spPr>
          <a:xfrm>
            <a:off x="5142307" y="5845175"/>
            <a:ext cx="260844" cy="92521"/>
          </a:xfrm>
          <a:custGeom>
            <a:avLst/>
            <a:gdLst>
              <a:gd name="connsiteX0" fmla="*/ 48818 w 260844"/>
              <a:gd name="connsiteY0" fmla="*/ 0 h 92521"/>
              <a:gd name="connsiteX1" fmla="*/ 128193 w 260844"/>
              <a:gd name="connsiteY1" fmla="*/ 60325 h 92521"/>
              <a:gd name="connsiteX2" fmla="*/ 90093 w 260844"/>
              <a:gd name="connsiteY2" fmla="*/ 92075 h 92521"/>
              <a:gd name="connsiteX3" fmla="*/ 252018 w 260844"/>
              <a:gd name="connsiteY3" fmla="*/ 38100 h 92521"/>
              <a:gd name="connsiteX4" fmla="*/ 229793 w 260844"/>
              <a:gd name="connsiteY4" fmla="*/ 3175 h 92521"/>
              <a:gd name="connsiteX5" fmla="*/ 258368 w 260844"/>
              <a:gd name="connsiteY5" fmla="*/ 25400 h 92521"/>
              <a:gd name="connsiteX6" fmla="*/ 153593 w 260844"/>
              <a:gd name="connsiteY6" fmla="*/ 79375 h 92521"/>
              <a:gd name="connsiteX7" fmla="*/ 17068 w 260844"/>
              <a:gd name="connsiteY7" fmla="*/ 82550 h 92521"/>
              <a:gd name="connsiteX8" fmla="*/ 13893 w 260844"/>
              <a:gd name="connsiteY8" fmla="*/ 76200 h 92521"/>
              <a:gd name="connsiteX9" fmla="*/ 125018 w 260844"/>
              <a:gd name="connsiteY9" fmla="*/ 60325 h 92521"/>
              <a:gd name="connsiteX10" fmla="*/ 48818 w 260844"/>
              <a:gd name="connsiteY10" fmla="*/ 0 h 9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844" h="92521">
                <a:moveTo>
                  <a:pt x="48818" y="0"/>
                </a:moveTo>
                <a:cubicBezTo>
                  <a:pt x="49347" y="0"/>
                  <a:pt x="121314" y="44979"/>
                  <a:pt x="128193" y="60325"/>
                </a:cubicBezTo>
                <a:cubicBezTo>
                  <a:pt x="135072" y="75671"/>
                  <a:pt x="69455" y="95779"/>
                  <a:pt x="90093" y="92075"/>
                </a:cubicBezTo>
                <a:cubicBezTo>
                  <a:pt x="110731" y="88371"/>
                  <a:pt x="228735" y="52917"/>
                  <a:pt x="252018" y="38100"/>
                </a:cubicBezTo>
                <a:cubicBezTo>
                  <a:pt x="275301" y="23283"/>
                  <a:pt x="228735" y="5292"/>
                  <a:pt x="229793" y="3175"/>
                </a:cubicBezTo>
                <a:cubicBezTo>
                  <a:pt x="230851" y="1058"/>
                  <a:pt x="271068" y="12700"/>
                  <a:pt x="258368" y="25400"/>
                </a:cubicBezTo>
                <a:cubicBezTo>
                  <a:pt x="245668" y="38100"/>
                  <a:pt x="193810" y="69850"/>
                  <a:pt x="153593" y="79375"/>
                </a:cubicBezTo>
                <a:cubicBezTo>
                  <a:pt x="113376" y="88900"/>
                  <a:pt x="40351" y="83079"/>
                  <a:pt x="17068" y="82550"/>
                </a:cubicBezTo>
                <a:cubicBezTo>
                  <a:pt x="-6215" y="82021"/>
                  <a:pt x="-4099" y="79904"/>
                  <a:pt x="13893" y="76200"/>
                </a:cubicBezTo>
                <a:cubicBezTo>
                  <a:pt x="31885" y="72496"/>
                  <a:pt x="123431" y="74612"/>
                  <a:pt x="125018" y="60325"/>
                </a:cubicBezTo>
                <a:cubicBezTo>
                  <a:pt x="126605" y="46038"/>
                  <a:pt x="48289" y="0"/>
                  <a:pt x="4881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A0DBDD37-3354-EBC2-AEE6-4BB4169DC1C2}"/>
              </a:ext>
            </a:extLst>
          </p:cNvPr>
          <p:cNvSpPr/>
          <p:nvPr/>
        </p:nvSpPr>
        <p:spPr>
          <a:xfrm>
            <a:off x="5335930" y="5324354"/>
            <a:ext cx="117526" cy="92974"/>
          </a:xfrm>
          <a:custGeom>
            <a:avLst/>
            <a:gdLst>
              <a:gd name="connsiteX0" fmla="*/ 45695 w 117526"/>
              <a:gd name="connsiteY0" fmla="*/ 121 h 92974"/>
              <a:gd name="connsiteX1" fmla="*/ 71095 w 117526"/>
              <a:gd name="connsiteY1" fmla="*/ 54096 h 92974"/>
              <a:gd name="connsiteX2" fmla="*/ 1245 w 117526"/>
              <a:gd name="connsiteY2" fmla="*/ 92196 h 92974"/>
              <a:gd name="connsiteX3" fmla="*/ 32995 w 117526"/>
              <a:gd name="connsiteY3" fmla="*/ 79496 h 92974"/>
              <a:gd name="connsiteX4" fmla="*/ 115545 w 117526"/>
              <a:gd name="connsiteY4" fmla="*/ 76321 h 92974"/>
              <a:gd name="connsiteX5" fmla="*/ 90145 w 117526"/>
              <a:gd name="connsiteY5" fmla="*/ 69971 h 92974"/>
              <a:gd name="connsiteX6" fmla="*/ 45695 w 117526"/>
              <a:gd name="connsiteY6" fmla="*/ 121 h 9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526" h="92974">
                <a:moveTo>
                  <a:pt x="45695" y="121"/>
                </a:moveTo>
                <a:cubicBezTo>
                  <a:pt x="42520" y="-2525"/>
                  <a:pt x="78503" y="38750"/>
                  <a:pt x="71095" y="54096"/>
                </a:cubicBezTo>
                <a:cubicBezTo>
                  <a:pt x="63687" y="69442"/>
                  <a:pt x="7595" y="87963"/>
                  <a:pt x="1245" y="92196"/>
                </a:cubicBezTo>
                <a:cubicBezTo>
                  <a:pt x="-5105" y="96429"/>
                  <a:pt x="13945" y="82142"/>
                  <a:pt x="32995" y="79496"/>
                </a:cubicBezTo>
                <a:cubicBezTo>
                  <a:pt x="52045" y="76850"/>
                  <a:pt x="106020" y="77909"/>
                  <a:pt x="115545" y="76321"/>
                </a:cubicBezTo>
                <a:cubicBezTo>
                  <a:pt x="125070" y="74734"/>
                  <a:pt x="97553" y="78967"/>
                  <a:pt x="90145" y="69971"/>
                </a:cubicBezTo>
                <a:cubicBezTo>
                  <a:pt x="82737" y="60975"/>
                  <a:pt x="48870" y="2767"/>
                  <a:pt x="45695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ACE2ECAA-4248-1F0F-917E-A7D38B57A925}"/>
              </a:ext>
            </a:extLst>
          </p:cNvPr>
          <p:cNvSpPr/>
          <p:nvPr/>
        </p:nvSpPr>
        <p:spPr>
          <a:xfrm>
            <a:off x="5130785" y="5281739"/>
            <a:ext cx="173581" cy="76933"/>
          </a:xfrm>
          <a:custGeom>
            <a:avLst/>
            <a:gdLst>
              <a:gd name="connsiteX0" fmla="*/ 15 w 173581"/>
              <a:gd name="connsiteY0" fmla="*/ 74486 h 76933"/>
              <a:gd name="connsiteX1" fmla="*/ 149240 w 173581"/>
              <a:gd name="connsiteY1" fmla="*/ 68136 h 76933"/>
              <a:gd name="connsiteX2" fmla="*/ 171465 w 173581"/>
              <a:gd name="connsiteY2" fmla="*/ 1461 h 76933"/>
              <a:gd name="connsiteX3" fmla="*/ 171465 w 173581"/>
              <a:gd name="connsiteY3" fmla="*/ 20511 h 76933"/>
              <a:gd name="connsiteX4" fmla="*/ 171465 w 173581"/>
              <a:gd name="connsiteY4" fmla="*/ 68136 h 76933"/>
              <a:gd name="connsiteX5" fmla="*/ 142890 w 173581"/>
              <a:gd name="connsiteY5" fmla="*/ 61786 h 76933"/>
              <a:gd name="connsiteX6" fmla="*/ 117490 w 173581"/>
              <a:gd name="connsiteY6" fmla="*/ 52261 h 76933"/>
              <a:gd name="connsiteX7" fmla="*/ 158765 w 173581"/>
              <a:gd name="connsiteY7" fmla="*/ 52261 h 76933"/>
              <a:gd name="connsiteX8" fmla="*/ 15 w 173581"/>
              <a:gd name="connsiteY8" fmla="*/ 74486 h 7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581" h="76933">
                <a:moveTo>
                  <a:pt x="15" y="74486"/>
                </a:moveTo>
                <a:cubicBezTo>
                  <a:pt x="-1573" y="77132"/>
                  <a:pt x="120665" y="80307"/>
                  <a:pt x="149240" y="68136"/>
                </a:cubicBezTo>
                <a:cubicBezTo>
                  <a:pt x="177815" y="55965"/>
                  <a:pt x="171465" y="1461"/>
                  <a:pt x="171465" y="1461"/>
                </a:cubicBezTo>
                <a:cubicBezTo>
                  <a:pt x="175169" y="-6476"/>
                  <a:pt x="171465" y="20511"/>
                  <a:pt x="171465" y="20511"/>
                </a:cubicBezTo>
                <a:cubicBezTo>
                  <a:pt x="171465" y="31623"/>
                  <a:pt x="176227" y="61257"/>
                  <a:pt x="171465" y="68136"/>
                </a:cubicBezTo>
                <a:cubicBezTo>
                  <a:pt x="166703" y="75015"/>
                  <a:pt x="151886" y="64432"/>
                  <a:pt x="142890" y="61786"/>
                </a:cubicBezTo>
                <a:cubicBezTo>
                  <a:pt x="133894" y="59140"/>
                  <a:pt x="114844" y="53848"/>
                  <a:pt x="117490" y="52261"/>
                </a:cubicBezTo>
                <a:cubicBezTo>
                  <a:pt x="120136" y="50673"/>
                  <a:pt x="179932" y="51203"/>
                  <a:pt x="158765" y="52261"/>
                </a:cubicBezTo>
                <a:cubicBezTo>
                  <a:pt x="137598" y="53319"/>
                  <a:pt x="1603" y="71840"/>
                  <a:pt x="15" y="74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A7B8516D-1F29-6A20-A8AB-FC12FFF56B7F}"/>
              </a:ext>
            </a:extLst>
          </p:cNvPr>
          <p:cNvSpPr/>
          <p:nvPr/>
        </p:nvSpPr>
        <p:spPr>
          <a:xfrm>
            <a:off x="5476824" y="5318125"/>
            <a:ext cx="133413" cy="118132"/>
          </a:xfrm>
          <a:custGeom>
            <a:avLst/>
            <a:gdLst>
              <a:gd name="connsiteX0" fmla="*/ 6401 w 133413"/>
              <a:gd name="connsiteY0" fmla="*/ 0 h 118132"/>
              <a:gd name="connsiteX1" fmla="*/ 34976 w 133413"/>
              <a:gd name="connsiteY1" fmla="*/ 76200 h 118132"/>
              <a:gd name="connsiteX2" fmla="*/ 51 w 133413"/>
              <a:gd name="connsiteY2" fmla="*/ 117475 h 118132"/>
              <a:gd name="connsiteX3" fmla="*/ 44501 w 133413"/>
              <a:gd name="connsiteY3" fmla="*/ 98425 h 118132"/>
              <a:gd name="connsiteX4" fmla="*/ 133401 w 133413"/>
              <a:gd name="connsiteY4" fmla="*/ 57150 h 118132"/>
              <a:gd name="connsiteX5" fmla="*/ 50851 w 133413"/>
              <a:gd name="connsiteY5" fmla="*/ 76200 h 118132"/>
              <a:gd name="connsiteX6" fmla="*/ 6401 w 133413"/>
              <a:gd name="connsiteY6" fmla="*/ 0 h 11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413" h="118132">
                <a:moveTo>
                  <a:pt x="6401" y="0"/>
                </a:moveTo>
                <a:cubicBezTo>
                  <a:pt x="3755" y="0"/>
                  <a:pt x="36034" y="56621"/>
                  <a:pt x="34976" y="76200"/>
                </a:cubicBezTo>
                <a:cubicBezTo>
                  <a:pt x="33918" y="95779"/>
                  <a:pt x="-1536" y="113771"/>
                  <a:pt x="51" y="117475"/>
                </a:cubicBezTo>
                <a:cubicBezTo>
                  <a:pt x="1638" y="121179"/>
                  <a:pt x="22276" y="108479"/>
                  <a:pt x="44501" y="98425"/>
                </a:cubicBezTo>
                <a:cubicBezTo>
                  <a:pt x="66726" y="88371"/>
                  <a:pt x="132343" y="60854"/>
                  <a:pt x="133401" y="57150"/>
                </a:cubicBezTo>
                <a:cubicBezTo>
                  <a:pt x="134459" y="53446"/>
                  <a:pt x="70430" y="82550"/>
                  <a:pt x="50851" y="76200"/>
                </a:cubicBezTo>
                <a:cubicBezTo>
                  <a:pt x="31272" y="69850"/>
                  <a:pt x="9047" y="0"/>
                  <a:pt x="64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322AF7F9-BF45-5B80-1794-DAEE80D6D37E}"/>
              </a:ext>
            </a:extLst>
          </p:cNvPr>
          <p:cNvSpPr/>
          <p:nvPr/>
        </p:nvSpPr>
        <p:spPr>
          <a:xfrm>
            <a:off x="5245047" y="5162518"/>
            <a:ext cx="312731" cy="165548"/>
          </a:xfrm>
          <a:custGeom>
            <a:avLst/>
            <a:gdLst>
              <a:gd name="connsiteX0" fmla="*/ 53 w 312731"/>
              <a:gd name="connsiteY0" fmla="*/ 32 h 165548"/>
              <a:gd name="connsiteX1" fmla="*/ 111178 w 312731"/>
              <a:gd name="connsiteY1" fmla="*/ 117507 h 165548"/>
              <a:gd name="connsiteX2" fmla="*/ 104828 w 312731"/>
              <a:gd name="connsiteY2" fmla="*/ 101632 h 165548"/>
              <a:gd name="connsiteX3" fmla="*/ 111178 w 312731"/>
              <a:gd name="connsiteY3" fmla="*/ 165132 h 165548"/>
              <a:gd name="connsiteX4" fmla="*/ 146103 w 312731"/>
              <a:gd name="connsiteY4" fmla="*/ 127032 h 165548"/>
              <a:gd name="connsiteX5" fmla="*/ 206428 w 312731"/>
              <a:gd name="connsiteY5" fmla="*/ 85757 h 165548"/>
              <a:gd name="connsiteX6" fmla="*/ 222303 w 312731"/>
              <a:gd name="connsiteY6" fmla="*/ 79407 h 165548"/>
              <a:gd name="connsiteX7" fmla="*/ 285803 w 312731"/>
              <a:gd name="connsiteY7" fmla="*/ 98457 h 165548"/>
              <a:gd name="connsiteX8" fmla="*/ 311203 w 312731"/>
              <a:gd name="connsiteY8" fmla="*/ 73057 h 165548"/>
              <a:gd name="connsiteX9" fmla="*/ 301678 w 312731"/>
              <a:gd name="connsiteY9" fmla="*/ 123857 h 165548"/>
              <a:gd name="connsiteX10" fmla="*/ 235003 w 312731"/>
              <a:gd name="connsiteY10" fmla="*/ 79407 h 165548"/>
              <a:gd name="connsiteX11" fmla="*/ 177853 w 312731"/>
              <a:gd name="connsiteY11" fmla="*/ 104807 h 165548"/>
              <a:gd name="connsiteX12" fmla="*/ 95303 w 312731"/>
              <a:gd name="connsiteY12" fmla="*/ 63532 h 165548"/>
              <a:gd name="connsiteX13" fmla="*/ 127053 w 312731"/>
              <a:gd name="connsiteY13" fmla="*/ 104807 h 165548"/>
              <a:gd name="connsiteX14" fmla="*/ 53 w 312731"/>
              <a:gd name="connsiteY14" fmla="*/ 32 h 16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2731" h="165548">
                <a:moveTo>
                  <a:pt x="53" y="32"/>
                </a:moveTo>
                <a:cubicBezTo>
                  <a:pt x="-2593" y="2149"/>
                  <a:pt x="93716" y="100574"/>
                  <a:pt x="111178" y="117507"/>
                </a:cubicBezTo>
                <a:cubicBezTo>
                  <a:pt x="128640" y="134440"/>
                  <a:pt x="104828" y="93695"/>
                  <a:pt x="104828" y="101632"/>
                </a:cubicBezTo>
                <a:cubicBezTo>
                  <a:pt x="104828" y="109569"/>
                  <a:pt x="104299" y="160899"/>
                  <a:pt x="111178" y="165132"/>
                </a:cubicBezTo>
                <a:cubicBezTo>
                  <a:pt x="118057" y="169365"/>
                  <a:pt x="130228" y="140261"/>
                  <a:pt x="146103" y="127032"/>
                </a:cubicBezTo>
                <a:cubicBezTo>
                  <a:pt x="161978" y="113803"/>
                  <a:pt x="193728" y="93694"/>
                  <a:pt x="206428" y="85757"/>
                </a:cubicBezTo>
                <a:cubicBezTo>
                  <a:pt x="219128" y="77820"/>
                  <a:pt x="209074" y="77290"/>
                  <a:pt x="222303" y="79407"/>
                </a:cubicBezTo>
                <a:cubicBezTo>
                  <a:pt x="235532" y="81524"/>
                  <a:pt x="270986" y="99515"/>
                  <a:pt x="285803" y="98457"/>
                </a:cubicBezTo>
                <a:cubicBezTo>
                  <a:pt x="300620" y="97399"/>
                  <a:pt x="308557" y="68824"/>
                  <a:pt x="311203" y="73057"/>
                </a:cubicBezTo>
                <a:cubicBezTo>
                  <a:pt x="313849" y="77290"/>
                  <a:pt x="314378" y="122799"/>
                  <a:pt x="301678" y="123857"/>
                </a:cubicBezTo>
                <a:cubicBezTo>
                  <a:pt x="288978" y="124915"/>
                  <a:pt x="255641" y="82582"/>
                  <a:pt x="235003" y="79407"/>
                </a:cubicBezTo>
                <a:cubicBezTo>
                  <a:pt x="214366" y="76232"/>
                  <a:pt x="201136" y="107453"/>
                  <a:pt x="177853" y="104807"/>
                </a:cubicBezTo>
                <a:cubicBezTo>
                  <a:pt x="154570" y="102161"/>
                  <a:pt x="103770" y="63532"/>
                  <a:pt x="95303" y="63532"/>
                </a:cubicBezTo>
                <a:cubicBezTo>
                  <a:pt x="86836" y="63532"/>
                  <a:pt x="140282" y="110099"/>
                  <a:pt x="127053" y="104807"/>
                </a:cubicBezTo>
                <a:cubicBezTo>
                  <a:pt x="113824" y="99515"/>
                  <a:pt x="2699" y="-2085"/>
                  <a:pt x="53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243C0BC6-96C0-2892-A881-F3DB6D72E06B}"/>
              </a:ext>
            </a:extLst>
          </p:cNvPr>
          <p:cNvSpPr/>
          <p:nvPr/>
        </p:nvSpPr>
        <p:spPr>
          <a:xfrm>
            <a:off x="5244962" y="5476844"/>
            <a:ext cx="47785" cy="108192"/>
          </a:xfrm>
          <a:custGeom>
            <a:avLst/>
            <a:gdLst>
              <a:gd name="connsiteX0" fmla="*/ 47763 w 47785"/>
              <a:gd name="connsiteY0" fmla="*/ 31 h 108192"/>
              <a:gd name="connsiteX1" fmla="*/ 6488 w 47785"/>
              <a:gd name="connsiteY1" fmla="*/ 76231 h 108192"/>
              <a:gd name="connsiteX2" fmla="*/ 12838 w 47785"/>
              <a:gd name="connsiteY2" fmla="*/ 107981 h 108192"/>
              <a:gd name="connsiteX3" fmla="*/ 6488 w 47785"/>
              <a:gd name="connsiteY3" fmla="*/ 88931 h 108192"/>
              <a:gd name="connsiteX4" fmla="*/ 138 w 47785"/>
              <a:gd name="connsiteY4" fmla="*/ 66706 h 108192"/>
              <a:gd name="connsiteX5" fmla="*/ 47763 w 47785"/>
              <a:gd name="connsiteY5" fmla="*/ 31 h 10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785" h="108192">
                <a:moveTo>
                  <a:pt x="47763" y="31"/>
                </a:moveTo>
                <a:cubicBezTo>
                  <a:pt x="48821" y="1619"/>
                  <a:pt x="12309" y="58239"/>
                  <a:pt x="6488" y="76231"/>
                </a:cubicBezTo>
                <a:cubicBezTo>
                  <a:pt x="667" y="94223"/>
                  <a:pt x="12838" y="107981"/>
                  <a:pt x="12838" y="107981"/>
                </a:cubicBezTo>
                <a:cubicBezTo>
                  <a:pt x="12838" y="110098"/>
                  <a:pt x="8605" y="95810"/>
                  <a:pt x="6488" y="88931"/>
                </a:cubicBezTo>
                <a:cubicBezTo>
                  <a:pt x="4371" y="82052"/>
                  <a:pt x="-920" y="76231"/>
                  <a:pt x="138" y="66706"/>
                </a:cubicBezTo>
                <a:cubicBezTo>
                  <a:pt x="1196" y="57181"/>
                  <a:pt x="46705" y="-1557"/>
                  <a:pt x="47763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753FD18E-36D4-7180-4CC5-785E7ADF0B3D}"/>
              </a:ext>
            </a:extLst>
          </p:cNvPr>
          <p:cNvSpPr/>
          <p:nvPr/>
        </p:nvSpPr>
        <p:spPr>
          <a:xfrm>
            <a:off x="5406939" y="5502270"/>
            <a:ext cx="31901" cy="92087"/>
          </a:xfrm>
          <a:custGeom>
            <a:avLst/>
            <a:gdLst>
              <a:gd name="connsiteX0" fmla="*/ 86 w 31901"/>
              <a:gd name="connsiteY0" fmla="*/ 5 h 92087"/>
              <a:gd name="connsiteX1" fmla="*/ 22311 w 31901"/>
              <a:gd name="connsiteY1" fmla="*/ 50805 h 92087"/>
              <a:gd name="connsiteX2" fmla="*/ 19136 w 31901"/>
              <a:gd name="connsiteY2" fmla="*/ 92080 h 92087"/>
              <a:gd name="connsiteX3" fmla="*/ 31836 w 31901"/>
              <a:gd name="connsiteY3" fmla="*/ 53980 h 92087"/>
              <a:gd name="connsiteX4" fmla="*/ 86 w 31901"/>
              <a:gd name="connsiteY4" fmla="*/ 5 h 9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01" h="92087">
                <a:moveTo>
                  <a:pt x="86" y="5"/>
                </a:moveTo>
                <a:cubicBezTo>
                  <a:pt x="-1501" y="-524"/>
                  <a:pt x="19136" y="35459"/>
                  <a:pt x="22311" y="50805"/>
                </a:cubicBezTo>
                <a:cubicBezTo>
                  <a:pt x="25486" y="66151"/>
                  <a:pt x="17549" y="91551"/>
                  <a:pt x="19136" y="92080"/>
                </a:cubicBezTo>
                <a:cubicBezTo>
                  <a:pt x="20723" y="92609"/>
                  <a:pt x="32894" y="64563"/>
                  <a:pt x="31836" y="53980"/>
                </a:cubicBezTo>
                <a:cubicBezTo>
                  <a:pt x="30778" y="43397"/>
                  <a:pt x="1673" y="534"/>
                  <a:pt x="8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0CB8B354-0D85-3D2A-8EB2-BA2F2D687188}"/>
              </a:ext>
            </a:extLst>
          </p:cNvPr>
          <p:cNvSpPr/>
          <p:nvPr/>
        </p:nvSpPr>
        <p:spPr>
          <a:xfrm>
            <a:off x="5180798" y="5501044"/>
            <a:ext cx="90890" cy="68241"/>
          </a:xfrm>
          <a:custGeom>
            <a:avLst/>
            <a:gdLst>
              <a:gd name="connsiteX0" fmla="*/ 802 w 90890"/>
              <a:gd name="connsiteY0" fmla="*/ 67906 h 68241"/>
              <a:gd name="connsiteX1" fmla="*/ 89702 w 90890"/>
              <a:gd name="connsiteY1" fmla="*/ 1231 h 68241"/>
              <a:gd name="connsiteX2" fmla="*/ 48427 w 90890"/>
              <a:gd name="connsiteY2" fmla="*/ 26631 h 68241"/>
              <a:gd name="connsiteX3" fmla="*/ 802 w 90890"/>
              <a:gd name="connsiteY3" fmla="*/ 67906 h 68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890" h="68241">
                <a:moveTo>
                  <a:pt x="802" y="67906"/>
                </a:moveTo>
                <a:cubicBezTo>
                  <a:pt x="7681" y="63673"/>
                  <a:pt x="81764" y="8110"/>
                  <a:pt x="89702" y="1231"/>
                </a:cubicBezTo>
                <a:cubicBezTo>
                  <a:pt x="97640" y="-5648"/>
                  <a:pt x="63773" y="18164"/>
                  <a:pt x="48427" y="26631"/>
                </a:cubicBezTo>
                <a:cubicBezTo>
                  <a:pt x="33081" y="35098"/>
                  <a:pt x="-6077" y="72139"/>
                  <a:pt x="802" y="679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27F32E6A-9DEA-614E-D98B-210F6BDC0204}"/>
              </a:ext>
            </a:extLst>
          </p:cNvPr>
          <p:cNvSpPr/>
          <p:nvPr/>
        </p:nvSpPr>
        <p:spPr>
          <a:xfrm>
            <a:off x="5441946" y="5502097"/>
            <a:ext cx="61643" cy="85199"/>
          </a:xfrm>
          <a:custGeom>
            <a:avLst/>
            <a:gdLst>
              <a:gd name="connsiteX0" fmla="*/ 4 w 61643"/>
              <a:gd name="connsiteY0" fmla="*/ 178 h 85199"/>
              <a:gd name="connsiteX1" fmla="*/ 57154 w 61643"/>
              <a:gd name="connsiteY1" fmla="*/ 82728 h 85199"/>
              <a:gd name="connsiteX2" fmla="*/ 53979 w 61643"/>
              <a:gd name="connsiteY2" fmla="*/ 60503 h 85199"/>
              <a:gd name="connsiteX3" fmla="*/ 4 w 61643"/>
              <a:gd name="connsiteY3" fmla="*/ 178 h 8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43" h="85199">
                <a:moveTo>
                  <a:pt x="4" y="178"/>
                </a:moveTo>
                <a:cubicBezTo>
                  <a:pt x="533" y="3882"/>
                  <a:pt x="48158" y="72674"/>
                  <a:pt x="57154" y="82728"/>
                </a:cubicBezTo>
                <a:cubicBezTo>
                  <a:pt x="66150" y="92782"/>
                  <a:pt x="59800" y="69499"/>
                  <a:pt x="53979" y="60503"/>
                </a:cubicBezTo>
                <a:cubicBezTo>
                  <a:pt x="48158" y="51507"/>
                  <a:pt x="-525" y="-3526"/>
                  <a:pt x="4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 230">
            <a:extLst>
              <a:ext uri="{FF2B5EF4-FFF2-40B4-BE49-F238E27FC236}">
                <a16:creationId xmlns:a16="http://schemas.microsoft.com/office/drawing/2014/main" id="{D3189A04-AA32-E4B7-B5B3-C1049D45EE23}"/>
              </a:ext>
            </a:extLst>
          </p:cNvPr>
          <p:cNvSpPr/>
          <p:nvPr/>
        </p:nvSpPr>
        <p:spPr>
          <a:xfrm>
            <a:off x="5016496" y="5517995"/>
            <a:ext cx="184308" cy="97808"/>
          </a:xfrm>
          <a:custGeom>
            <a:avLst/>
            <a:gdLst>
              <a:gd name="connsiteX0" fmla="*/ 4 w 184308"/>
              <a:gd name="connsiteY0" fmla="*/ 66830 h 97808"/>
              <a:gd name="connsiteX1" fmla="*/ 57154 w 184308"/>
              <a:gd name="connsiteY1" fmla="*/ 47780 h 97808"/>
              <a:gd name="connsiteX2" fmla="*/ 60329 w 184308"/>
              <a:gd name="connsiteY2" fmla="*/ 9680 h 97808"/>
              <a:gd name="connsiteX3" fmla="*/ 82554 w 184308"/>
              <a:gd name="connsiteY3" fmla="*/ 38255 h 97808"/>
              <a:gd name="connsiteX4" fmla="*/ 133354 w 184308"/>
              <a:gd name="connsiteY4" fmla="*/ 16030 h 97808"/>
              <a:gd name="connsiteX5" fmla="*/ 161929 w 184308"/>
              <a:gd name="connsiteY5" fmla="*/ 60480 h 97808"/>
              <a:gd name="connsiteX6" fmla="*/ 184154 w 184308"/>
              <a:gd name="connsiteY6" fmla="*/ 155 h 97808"/>
              <a:gd name="connsiteX7" fmla="*/ 171454 w 184308"/>
              <a:gd name="connsiteY7" fmla="*/ 44605 h 97808"/>
              <a:gd name="connsiteX8" fmla="*/ 165104 w 184308"/>
              <a:gd name="connsiteY8" fmla="*/ 92230 h 97808"/>
              <a:gd name="connsiteX9" fmla="*/ 98429 w 184308"/>
              <a:gd name="connsiteY9" fmla="*/ 89055 h 97808"/>
              <a:gd name="connsiteX10" fmla="*/ 53979 w 184308"/>
              <a:gd name="connsiteY10" fmla="*/ 22380 h 97808"/>
              <a:gd name="connsiteX11" fmla="*/ 4 w 184308"/>
              <a:gd name="connsiteY11" fmla="*/ 66830 h 9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308" h="97808">
                <a:moveTo>
                  <a:pt x="4" y="66830"/>
                </a:moveTo>
                <a:cubicBezTo>
                  <a:pt x="533" y="71063"/>
                  <a:pt x="47100" y="57305"/>
                  <a:pt x="57154" y="47780"/>
                </a:cubicBezTo>
                <a:cubicBezTo>
                  <a:pt x="67208" y="38255"/>
                  <a:pt x="56096" y="11267"/>
                  <a:pt x="60329" y="9680"/>
                </a:cubicBezTo>
                <a:cubicBezTo>
                  <a:pt x="64562" y="8093"/>
                  <a:pt x="70383" y="37197"/>
                  <a:pt x="82554" y="38255"/>
                </a:cubicBezTo>
                <a:cubicBezTo>
                  <a:pt x="94725" y="39313"/>
                  <a:pt x="120125" y="12326"/>
                  <a:pt x="133354" y="16030"/>
                </a:cubicBezTo>
                <a:cubicBezTo>
                  <a:pt x="146583" y="19734"/>
                  <a:pt x="153462" y="63126"/>
                  <a:pt x="161929" y="60480"/>
                </a:cubicBezTo>
                <a:cubicBezTo>
                  <a:pt x="170396" y="57834"/>
                  <a:pt x="182567" y="2801"/>
                  <a:pt x="184154" y="155"/>
                </a:cubicBezTo>
                <a:cubicBezTo>
                  <a:pt x="185742" y="-2491"/>
                  <a:pt x="174629" y="29259"/>
                  <a:pt x="171454" y="44605"/>
                </a:cubicBezTo>
                <a:cubicBezTo>
                  <a:pt x="168279" y="59951"/>
                  <a:pt x="177275" y="84822"/>
                  <a:pt x="165104" y="92230"/>
                </a:cubicBezTo>
                <a:cubicBezTo>
                  <a:pt x="152933" y="99638"/>
                  <a:pt x="116950" y="100697"/>
                  <a:pt x="98429" y="89055"/>
                </a:cubicBezTo>
                <a:cubicBezTo>
                  <a:pt x="79908" y="77413"/>
                  <a:pt x="66679" y="28201"/>
                  <a:pt x="53979" y="22380"/>
                </a:cubicBezTo>
                <a:cubicBezTo>
                  <a:pt x="41279" y="16559"/>
                  <a:pt x="-525" y="62597"/>
                  <a:pt x="4" y="66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 231">
            <a:extLst>
              <a:ext uri="{FF2B5EF4-FFF2-40B4-BE49-F238E27FC236}">
                <a16:creationId xmlns:a16="http://schemas.microsoft.com/office/drawing/2014/main" id="{8C3CCD70-37B1-4CDE-13B3-E637AD924E07}"/>
              </a:ext>
            </a:extLst>
          </p:cNvPr>
          <p:cNvSpPr/>
          <p:nvPr/>
        </p:nvSpPr>
        <p:spPr>
          <a:xfrm>
            <a:off x="5447736" y="5495677"/>
            <a:ext cx="255075" cy="175309"/>
          </a:xfrm>
          <a:custGeom>
            <a:avLst/>
            <a:gdLst>
              <a:gd name="connsiteX0" fmla="*/ 564 w 255075"/>
              <a:gd name="connsiteY0" fmla="*/ 248 h 175309"/>
              <a:gd name="connsiteX1" fmla="*/ 95814 w 255075"/>
              <a:gd name="connsiteY1" fmla="*/ 73273 h 175309"/>
              <a:gd name="connsiteX2" fmla="*/ 178364 w 255075"/>
              <a:gd name="connsiteY2" fmla="*/ 76448 h 175309"/>
              <a:gd name="connsiteX3" fmla="*/ 156139 w 255075"/>
              <a:gd name="connsiteY3" fmla="*/ 66923 h 175309"/>
              <a:gd name="connsiteX4" fmla="*/ 213289 w 255075"/>
              <a:gd name="connsiteY4" fmla="*/ 133598 h 175309"/>
              <a:gd name="connsiteX5" fmla="*/ 254564 w 255075"/>
              <a:gd name="connsiteY5" fmla="*/ 174873 h 175309"/>
              <a:gd name="connsiteX6" fmla="*/ 184714 w 255075"/>
              <a:gd name="connsiteY6" fmla="*/ 108198 h 175309"/>
              <a:gd name="connsiteX7" fmla="*/ 76764 w 255075"/>
              <a:gd name="connsiteY7" fmla="*/ 117723 h 175309"/>
              <a:gd name="connsiteX8" fmla="*/ 16439 w 255075"/>
              <a:gd name="connsiteY8" fmla="*/ 117723 h 175309"/>
              <a:gd name="connsiteX9" fmla="*/ 54539 w 255075"/>
              <a:gd name="connsiteY9" fmla="*/ 101848 h 175309"/>
              <a:gd name="connsiteX10" fmla="*/ 564 w 255075"/>
              <a:gd name="connsiteY10" fmla="*/ 248 h 17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5075" h="175309">
                <a:moveTo>
                  <a:pt x="564" y="248"/>
                </a:moveTo>
                <a:cubicBezTo>
                  <a:pt x="7443" y="-4514"/>
                  <a:pt x="66181" y="60573"/>
                  <a:pt x="95814" y="73273"/>
                </a:cubicBezTo>
                <a:cubicBezTo>
                  <a:pt x="125447" y="85973"/>
                  <a:pt x="168310" y="77506"/>
                  <a:pt x="178364" y="76448"/>
                </a:cubicBezTo>
                <a:cubicBezTo>
                  <a:pt x="188418" y="75390"/>
                  <a:pt x="150318" y="57398"/>
                  <a:pt x="156139" y="66923"/>
                </a:cubicBezTo>
                <a:cubicBezTo>
                  <a:pt x="161960" y="76448"/>
                  <a:pt x="196885" y="115606"/>
                  <a:pt x="213289" y="133598"/>
                </a:cubicBezTo>
                <a:cubicBezTo>
                  <a:pt x="229693" y="151590"/>
                  <a:pt x="259326" y="179106"/>
                  <a:pt x="254564" y="174873"/>
                </a:cubicBezTo>
                <a:cubicBezTo>
                  <a:pt x="249802" y="170640"/>
                  <a:pt x="214347" y="117723"/>
                  <a:pt x="184714" y="108198"/>
                </a:cubicBezTo>
                <a:cubicBezTo>
                  <a:pt x="155081" y="98673"/>
                  <a:pt x="104810" y="116136"/>
                  <a:pt x="76764" y="117723"/>
                </a:cubicBezTo>
                <a:cubicBezTo>
                  <a:pt x="48718" y="119310"/>
                  <a:pt x="20143" y="120369"/>
                  <a:pt x="16439" y="117723"/>
                </a:cubicBezTo>
                <a:cubicBezTo>
                  <a:pt x="12735" y="115077"/>
                  <a:pt x="57185" y="118781"/>
                  <a:pt x="54539" y="101848"/>
                </a:cubicBezTo>
                <a:cubicBezTo>
                  <a:pt x="51893" y="84915"/>
                  <a:pt x="-6315" y="5010"/>
                  <a:pt x="564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 232">
            <a:extLst>
              <a:ext uri="{FF2B5EF4-FFF2-40B4-BE49-F238E27FC236}">
                <a16:creationId xmlns:a16="http://schemas.microsoft.com/office/drawing/2014/main" id="{D69DC7D0-EF54-0A2C-DE07-8DED0985244D}"/>
              </a:ext>
            </a:extLst>
          </p:cNvPr>
          <p:cNvSpPr/>
          <p:nvPr/>
        </p:nvSpPr>
        <p:spPr>
          <a:xfrm>
            <a:off x="5124101" y="5663016"/>
            <a:ext cx="534468" cy="105372"/>
          </a:xfrm>
          <a:custGeom>
            <a:avLst/>
            <a:gdLst>
              <a:gd name="connsiteX0" fmla="*/ 349 w 534468"/>
              <a:gd name="connsiteY0" fmla="*/ 23409 h 105372"/>
              <a:gd name="connsiteX1" fmla="*/ 301974 w 534468"/>
              <a:gd name="connsiteY1" fmla="*/ 99609 h 105372"/>
              <a:gd name="connsiteX2" fmla="*/ 225774 w 534468"/>
              <a:gd name="connsiteY2" fmla="*/ 99609 h 105372"/>
              <a:gd name="connsiteX3" fmla="*/ 340074 w 534468"/>
              <a:gd name="connsiteY3" fmla="*/ 96434 h 105372"/>
              <a:gd name="connsiteX4" fmla="*/ 295624 w 534468"/>
              <a:gd name="connsiteY4" fmla="*/ 102784 h 105372"/>
              <a:gd name="connsiteX5" fmla="*/ 467074 w 534468"/>
              <a:gd name="connsiteY5" fmla="*/ 71034 h 105372"/>
              <a:gd name="connsiteX6" fmla="*/ 533749 w 534468"/>
              <a:gd name="connsiteY6" fmla="*/ 1184 h 105372"/>
              <a:gd name="connsiteX7" fmla="*/ 495649 w 534468"/>
              <a:gd name="connsiteY7" fmla="*/ 29759 h 105372"/>
              <a:gd name="connsiteX8" fmla="*/ 394049 w 534468"/>
              <a:gd name="connsiteY8" fmla="*/ 64684 h 105372"/>
              <a:gd name="connsiteX9" fmla="*/ 476599 w 534468"/>
              <a:gd name="connsiteY9" fmla="*/ 67859 h 105372"/>
              <a:gd name="connsiteX10" fmla="*/ 374999 w 534468"/>
              <a:gd name="connsiteY10" fmla="*/ 71034 h 105372"/>
              <a:gd name="connsiteX11" fmla="*/ 374999 w 534468"/>
              <a:gd name="connsiteY11" fmla="*/ 80559 h 105372"/>
              <a:gd name="connsiteX12" fmla="*/ 279749 w 534468"/>
              <a:gd name="connsiteY12" fmla="*/ 90084 h 105372"/>
              <a:gd name="connsiteX13" fmla="*/ 251174 w 534468"/>
              <a:gd name="connsiteY13" fmla="*/ 90084 h 105372"/>
              <a:gd name="connsiteX14" fmla="*/ 241649 w 534468"/>
              <a:gd name="connsiteY14" fmla="*/ 74209 h 105372"/>
              <a:gd name="connsiteX15" fmla="*/ 349 w 534468"/>
              <a:gd name="connsiteY15" fmla="*/ 23409 h 10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4468" h="105372">
                <a:moveTo>
                  <a:pt x="349" y="23409"/>
                </a:moveTo>
                <a:cubicBezTo>
                  <a:pt x="10403" y="27642"/>
                  <a:pt x="264403" y="86909"/>
                  <a:pt x="301974" y="99609"/>
                </a:cubicBezTo>
                <a:cubicBezTo>
                  <a:pt x="339545" y="112309"/>
                  <a:pt x="219424" y="100138"/>
                  <a:pt x="225774" y="99609"/>
                </a:cubicBezTo>
                <a:cubicBezTo>
                  <a:pt x="232124" y="99080"/>
                  <a:pt x="328432" y="95905"/>
                  <a:pt x="340074" y="96434"/>
                </a:cubicBezTo>
                <a:cubicBezTo>
                  <a:pt x="351716" y="96963"/>
                  <a:pt x="274457" y="107017"/>
                  <a:pt x="295624" y="102784"/>
                </a:cubicBezTo>
                <a:cubicBezTo>
                  <a:pt x="316791" y="98551"/>
                  <a:pt x="427387" y="87967"/>
                  <a:pt x="467074" y="71034"/>
                </a:cubicBezTo>
                <a:cubicBezTo>
                  <a:pt x="506761" y="54101"/>
                  <a:pt x="528987" y="8063"/>
                  <a:pt x="533749" y="1184"/>
                </a:cubicBezTo>
                <a:cubicBezTo>
                  <a:pt x="538511" y="-5695"/>
                  <a:pt x="518932" y="19176"/>
                  <a:pt x="495649" y="29759"/>
                </a:cubicBezTo>
                <a:cubicBezTo>
                  <a:pt x="472366" y="40342"/>
                  <a:pt x="397224" y="58334"/>
                  <a:pt x="394049" y="64684"/>
                </a:cubicBezTo>
                <a:cubicBezTo>
                  <a:pt x="390874" y="71034"/>
                  <a:pt x="479774" y="66801"/>
                  <a:pt x="476599" y="67859"/>
                </a:cubicBezTo>
                <a:cubicBezTo>
                  <a:pt x="473424" y="68917"/>
                  <a:pt x="374999" y="71034"/>
                  <a:pt x="374999" y="71034"/>
                </a:cubicBezTo>
                <a:cubicBezTo>
                  <a:pt x="358066" y="73151"/>
                  <a:pt x="390874" y="77384"/>
                  <a:pt x="374999" y="80559"/>
                </a:cubicBezTo>
                <a:cubicBezTo>
                  <a:pt x="359124" y="83734"/>
                  <a:pt x="300386" y="88497"/>
                  <a:pt x="279749" y="90084"/>
                </a:cubicBezTo>
                <a:cubicBezTo>
                  <a:pt x="259112" y="91671"/>
                  <a:pt x="251174" y="90084"/>
                  <a:pt x="251174" y="90084"/>
                </a:cubicBezTo>
                <a:cubicBezTo>
                  <a:pt x="244824" y="87438"/>
                  <a:pt x="282924" y="84263"/>
                  <a:pt x="241649" y="74209"/>
                </a:cubicBezTo>
                <a:cubicBezTo>
                  <a:pt x="200374" y="64155"/>
                  <a:pt x="-9705" y="19176"/>
                  <a:pt x="349" y="23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 234">
            <a:extLst>
              <a:ext uri="{FF2B5EF4-FFF2-40B4-BE49-F238E27FC236}">
                <a16:creationId xmlns:a16="http://schemas.microsoft.com/office/drawing/2014/main" id="{EE3E03D9-2AA6-F01D-ACE8-5622E2591C7E}"/>
              </a:ext>
            </a:extLst>
          </p:cNvPr>
          <p:cNvSpPr/>
          <p:nvPr/>
        </p:nvSpPr>
        <p:spPr>
          <a:xfrm>
            <a:off x="5851439" y="5551671"/>
            <a:ext cx="138859" cy="198400"/>
          </a:xfrm>
          <a:custGeom>
            <a:avLst/>
            <a:gdLst>
              <a:gd name="connsiteX0" fmla="*/ 57236 w 138859"/>
              <a:gd name="connsiteY0" fmla="*/ 49029 h 198400"/>
              <a:gd name="connsiteX1" fmla="*/ 88986 w 138859"/>
              <a:gd name="connsiteY1" fmla="*/ 112529 h 198400"/>
              <a:gd name="connsiteX2" fmla="*/ 88986 w 138859"/>
              <a:gd name="connsiteY2" fmla="*/ 134754 h 198400"/>
              <a:gd name="connsiteX3" fmla="*/ 86 w 138859"/>
              <a:gd name="connsiteY3" fmla="*/ 198254 h 198400"/>
              <a:gd name="connsiteX4" fmla="*/ 73111 w 138859"/>
              <a:gd name="connsiteY4" fmla="*/ 150629 h 198400"/>
              <a:gd name="connsiteX5" fmla="*/ 101686 w 138859"/>
              <a:gd name="connsiteY5" fmla="*/ 99829 h 198400"/>
              <a:gd name="connsiteX6" fmla="*/ 136611 w 138859"/>
              <a:gd name="connsiteY6" fmla="*/ 1404 h 198400"/>
              <a:gd name="connsiteX7" fmla="*/ 133436 w 138859"/>
              <a:gd name="connsiteY7" fmla="*/ 45854 h 198400"/>
              <a:gd name="connsiteX8" fmla="*/ 117561 w 138859"/>
              <a:gd name="connsiteY8" fmla="*/ 103004 h 198400"/>
              <a:gd name="connsiteX9" fmla="*/ 57236 w 138859"/>
              <a:gd name="connsiteY9" fmla="*/ 49029 h 19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859" h="198400">
                <a:moveTo>
                  <a:pt x="57236" y="49029"/>
                </a:moveTo>
                <a:cubicBezTo>
                  <a:pt x="52474" y="50616"/>
                  <a:pt x="83694" y="98242"/>
                  <a:pt x="88986" y="112529"/>
                </a:cubicBezTo>
                <a:cubicBezTo>
                  <a:pt x="94278" y="126816"/>
                  <a:pt x="103803" y="120467"/>
                  <a:pt x="88986" y="134754"/>
                </a:cubicBezTo>
                <a:cubicBezTo>
                  <a:pt x="74169" y="149041"/>
                  <a:pt x="2732" y="195608"/>
                  <a:pt x="86" y="198254"/>
                </a:cubicBezTo>
                <a:cubicBezTo>
                  <a:pt x="-2560" y="200900"/>
                  <a:pt x="56178" y="167033"/>
                  <a:pt x="73111" y="150629"/>
                </a:cubicBezTo>
                <a:cubicBezTo>
                  <a:pt x="90044" y="134225"/>
                  <a:pt x="91103" y="124700"/>
                  <a:pt x="101686" y="99829"/>
                </a:cubicBezTo>
                <a:cubicBezTo>
                  <a:pt x="112269" y="74958"/>
                  <a:pt x="131319" y="10400"/>
                  <a:pt x="136611" y="1404"/>
                </a:cubicBezTo>
                <a:cubicBezTo>
                  <a:pt x="141903" y="-7592"/>
                  <a:pt x="136611" y="28921"/>
                  <a:pt x="133436" y="45854"/>
                </a:cubicBezTo>
                <a:cubicBezTo>
                  <a:pt x="130261" y="62787"/>
                  <a:pt x="129732" y="100887"/>
                  <a:pt x="117561" y="103004"/>
                </a:cubicBezTo>
                <a:cubicBezTo>
                  <a:pt x="105390" y="105121"/>
                  <a:pt x="61998" y="47442"/>
                  <a:pt x="57236" y="49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 235">
            <a:extLst>
              <a:ext uri="{FF2B5EF4-FFF2-40B4-BE49-F238E27FC236}">
                <a16:creationId xmlns:a16="http://schemas.microsoft.com/office/drawing/2014/main" id="{BC5DDEBB-609C-C537-12D3-7E88C314D92A}"/>
              </a:ext>
            </a:extLst>
          </p:cNvPr>
          <p:cNvSpPr/>
          <p:nvPr/>
        </p:nvSpPr>
        <p:spPr>
          <a:xfrm>
            <a:off x="5114817" y="5775286"/>
            <a:ext cx="263833" cy="128512"/>
          </a:xfrm>
          <a:custGeom>
            <a:avLst/>
            <a:gdLst>
              <a:gd name="connsiteX0" fmla="*/ 79483 w 263833"/>
              <a:gd name="connsiteY0" fmla="*/ 39 h 128512"/>
              <a:gd name="connsiteX1" fmla="*/ 57258 w 263833"/>
              <a:gd name="connsiteY1" fmla="*/ 66714 h 128512"/>
              <a:gd name="connsiteX2" fmla="*/ 108058 w 263833"/>
              <a:gd name="connsiteY2" fmla="*/ 127039 h 128512"/>
              <a:gd name="connsiteX3" fmla="*/ 79483 w 263833"/>
              <a:gd name="connsiteY3" fmla="*/ 107989 h 128512"/>
              <a:gd name="connsiteX4" fmla="*/ 263633 w 263833"/>
              <a:gd name="connsiteY4" fmla="*/ 85764 h 128512"/>
              <a:gd name="connsiteX5" fmla="*/ 114408 w 263833"/>
              <a:gd name="connsiteY5" fmla="*/ 104814 h 128512"/>
              <a:gd name="connsiteX6" fmla="*/ 69958 w 263833"/>
              <a:gd name="connsiteY6" fmla="*/ 101639 h 128512"/>
              <a:gd name="connsiteX7" fmla="*/ 108 w 263833"/>
              <a:gd name="connsiteY7" fmla="*/ 50839 h 128512"/>
              <a:gd name="connsiteX8" fmla="*/ 54083 w 263833"/>
              <a:gd name="connsiteY8" fmla="*/ 76239 h 128512"/>
              <a:gd name="connsiteX9" fmla="*/ 79483 w 263833"/>
              <a:gd name="connsiteY9" fmla="*/ 39 h 12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833" h="128512">
                <a:moveTo>
                  <a:pt x="79483" y="39"/>
                </a:moveTo>
                <a:cubicBezTo>
                  <a:pt x="80012" y="-1548"/>
                  <a:pt x="52496" y="45547"/>
                  <a:pt x="57258" y="66714"/>
                </a:cubicBezTo>
                <a:cubicBezTo>
                  <a:pt x="62020" y="87881"/>
                  <a:pt x="104354" y="120160"/>
                  <a:pt x="108058" y="127039"/>
                </a:cubicBezTo>
                <a:cubicBezTo>
                  <a:pt x="111762" y="133918"/>
                  <a:pt x="53554" y="114868"/>
                  <a:pt x="79483" y="107989"/>
                </a:cubicBezTo>
                <a:cubicBezTo>
                  <a:pt x="105412" y="101110"/>
                  <a:pt x="257812" y="86293"/>
                  <a:pt x="263633" y="85764"/>
                </a:cubicBezTo>
                <a:cubicBezTo>
                  <a:pt x="269454" y="85235"/>
                  <a:pt x="146687" y="102168"/>
                  <a:pt x="114408" y="104814"/>
                </a:cubicBezTo>
                <a:cubicBezTo>
                  <a:pt x="82129" y="107460"/>
                  <a:pt x="89008" y="110635"/>
                  <a:pt x="69958" y="101639"/>
                </a:cubicBezTo>
                <a:cubicBezTo>
                  <a:pt x="50908" y="92643"/>
                  <a:pt x="2754" y="55072"/>
                  <a:pt x="108" y="50839"/>
                </a:cubicBezTo>
                <a:cubicBezTo>
                  <a:pt x="-2538" y="46606"/>
                  <a:pt x="44029" y="81531"/>
                  <a:pt x="54083" y="76239"/>
                </a:cubicBezTo>
                <a:cubicBezTo>
                  <a:pt x="64137" y="70947"/>
                  <a:pt x="78954" y="1626"/>
                  <a:pt x="79483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 236">
            <a:extLst>
              <a:ext uri="{FF2B5EF4-FFF2-40B4-BE49-F238E27FC236}">
                <a16:creationId xmlns:a16="http://schemas.microsoft.com/office/drawing/2014/main" id="{4EBB109D-C4E1-D567-C1C0-0733917318B1}"/>
              </a:ext>
            </a:extLst>
          </p:cNvPr>
          <p:cNvSpPr/>
          <p:nvPr/>
        </p:nvSpPr>
        <p:spPr>
          <a:xfrm>
            <a:off x="5426401" y="6267235"/>
            <a:ext cx="174304" cy="243069"/>
          </a:xfrm>
          <a:custGeom>
            <a:avLst/>
            <a:gdLst>
              <a:gd name="connsiteX0" fmla="*/ 174299 w 174304"/>
              <a:gd name="connsiteY0" fmla="*/ 215 h 243069"/>
              <a:gd name="connsiteX1" fmla="*/ 2849 w 174304"/>
              <a:gd name="connsiteY1" fmla="*/ 241515 h 243069"/>
              <a:gd name="connsiteX2" fmla="*/ 63174 w 174304"/>
              <a:gd name="connsiteY2" fmla="*/ 108165 h 243069"/>
              <a:gd name="connsiteX3" fmla="*/ 9199 w 174304"/>
              <a:gd name="connsiteY3" fmla="*/ 197065 h 243069"/>
              <a:gd name="connsiteX4" fmla="*/ 174299 w 174304"/>
              <a:gd name="connsiteY4" fmla="*/ 215 h 243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304" h="243069">
                <a:moveTo>
                  <a:pt x="174299" y="215"/>
                </a:moveTo>
                <a:cubicBezTo>
                  <a:pt x="173241" y="7623"/>
                  <a:pt x="21370" y="223523"/>
                  <a:pt x="2849" y="241515"/>
                </a:cubicBezTo>
                <a:cubicBezTo>
                  <a:pt x="-15672" y="259507"/>
                  <a:pt x="62116" y="115573"/>
                  <a:pt x="63174" y="108165"/>
                </a:cubicBezTo>
                <a:cubicBezTo>
                  <a:pt x="64232" y="100757"/>
                  <a:pt x="-2443" y="215057"/>
                  <a:pt x="9199" y="197065"/>
                </a:cubicBezTo>
                <a:cubicBezTo>
                  <a:pt x="20841" y="179073"/>
                  <a:pt x="175357" y="-7193"/>
                  <a:pt x="174299" y="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 237">
            <a:extLst>
              <a:ext uri="{FF2B5EF4-FFF2-40B4-BE49-F238E27FC236}">
                <a16:creationId xmlns:a16="http://schemas.microsoft.com/office/drawing/2014/main" id="{45751B43-CF0D-3355-83B6-6A02C8D383AA}"/>
              </a:ext>
            </a:extLst>
          </p:cNvPr>
          <p:cNvSpPr/>
          <p:nvPr/>
        </p:nvSpPr>
        <p:spPr>
          <a:xfrm>
            <a:off x="4013904" y="5679943"/>
            <a:ext cx="278915" cy="238050"/>
          </a:xfrm>
          <a:custGeom>
            <a:avLst/>
            <a:gdLst>
              <a:gd name="connsiteX0" fmla="*/ 278696 w 278915"/>
              <a:gd name="connsiteY0" fmla="*/ 132 h 238050"/>
              <a:gd name="connsiteX1" fmla="*/ 50096 w 278915"/>
              <a:gd name="connsiteY1" fmla="*/ 235082 h 238050"/>
              <a:gd name="connsiteX2" fmla="*/ 116771 w 278915"/>
              <a:gd name="connsiteY2" fmla="*/ 136657 h 238050"/>
              <a:gd name="connsiteX3" fmla="*/ 2471 w 278915"/>
              <a:gd name="connsiteY3" fmla="*/ 200157 h 238050"/>
              <a:gd name="connsiteX4" fmla="*/ 278696 w 278915"/>
              <a:gd name="connsiteY4" fmla="*/ 132 h 23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15" h="238050">
                <a:moveTo>
                  <a:pt x="278696" y="132"/>
                </a:moveTo>
                <a:cubicBezTo>
                  <a:pt x="286633" y="5953"/>
                  <a:pt x="77083" y="212328"/>
                  <a:pt x="50096" y="235082"/>
                </a:cubicBezTo>
                <a:cubicBezTo>
                  <a:pt x="23108" y="257836"/>
                  <a:pt x="124708" y="142478"/>
                  <a:pt x="116771" y="136657"/>
                </a:cubicBezTo>
                <a:cubicBezTo>
                  <a:pt x="108834" y="130836"/>
                  <a:pt x="-19225" y="217619"/>
                  <a:pt x="2471" y="200157"/>
                </a:cubicBezTo>
                <a:cubicBezTo>
                  <a:pt x="24167" y="182695"/>
                  <a:pt x="270759" y="-5689"/>
                  <a:pt x="278696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 238">
            <a:extLst>
              <a:ext uri="{FF2B5EF4-FFF2-40B4-BE49-F238E27FC236}">
                <a16:creationId xmlns:a16="http://schemas.microsoft.com/office/drawing/2014/main" id="{866C67E5-F9B6-251B-8FB8-63A547D9AD65}"/>
              </a:ext>
            </a:extLst>
          </p:cNvPr>
          <p:cNvSpPr/>
          <p:nvPr/>
        </p:nvSpPr>
        <p:spPr>
          <a:xfrm>
            <a:off x="3365229" y="5968961"/>
            <a:ext cx="632096" cy="146089"/>
          </a:xfrm>
          <a:custGeom>
            <a:avLst/>
            <a:gdLst>
              <a:gd name="connsiteX0" fmla="*/ 271 w 632096"/>
              <a:gd name="connsiteY0" fmla="*/ 39 h 146089"/>
              <a:gd name="connsiteX1" fmla="*/ 47896 w 632096"/>
              <a:gd name="connsiteY1" fmla="*/ 104814 h 146089"/>
              <a:gd name="connsiteX2" fmla="*/ 32021 w 632096"/>
              <a:gd name="connsiteY2" fmla="*/ 146089 h 146089"/>
              <a:gd name="connsiteX3" fmla="*/ 105046 w 632096"/>
              <a:gd name="connsiteY3" fmla="*/ 104814 h 146089"/>
              <a:gd name="connsiteX4" fmla="*/ 190771 w 632096"/>
              <a:gd name="connsiteY4" fmla="*/ 117514 h 146089"/>
              <a:gd name="connsiteX5" fmla="*/ 143146 w 632096"/>
              <a:gd name="connsiteY5" fmla="*/ 120689 h 146089"/>
              <a:gd name="connsiteX6" fmla="*/ 422546 w 632096"/>
              <a:gd name="connsiteY6" fmla="*/ 73064 h 146089"/>
              <a:gd name="connsiteX7" fmla="*/ 346346 w 632096"/>
              <a:gd name="connsiteY7" fmla="*/ 76239 h 146089"/>
              <a:gd name="connsiteX8" fmla="*/ 559071 w 632096"/>
              <a:gd name="connsiteY8" fmla="*/ 73064 h 146089"/>
              <a:gd name="connsiteX9" fmla="*/ 632096 w 632096"/>
              <a:gd name="connsiteY9" fmla="*/ 73064 h 146089"/>
              <a:gd name="connsiteX10" fmla="*/ 371746 w 632096"/>
              <a:gd name="connsiteY10" fmla="*/ 79414 h 146089"/>
              <a:gd name="connsiteX11" fmla="*/ 124096 w 632096"/>
              <a:gd name="connsiteY11" fmla="*/ 98464 h 146089"/>
              <a:gd name="connsiteX12" fmla="*/ 95521 w 632096"/>
              <a:gd name="connsiteY12" fmla="*/ 28614 h 146089"/>
              <a:gd name="connsiteX13" fmla="*/ 108221 w 632096"/>
              <a:gd name="connsiteY13" fmla="*/ 76239 h 146089"/>
              <a:gd name="connsiteX14" fmla="*/ 73296 w 632096"/>
              <a:gd name="connsiteY14" fmla="*/ 117514 h 146089"/>
              <a:gd name="connsiteX15" fmla="*/ 271 w 632096"/>
              <a:gd name="connsiteY15" fmla="*/ 39 h 14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32096" h="146089">
                <a:moveTo>
                  <a:pt x="271" y="39"/>
                </a:moveTo>
                <a:cubicBezTo>
                  <a:pt x="-3962" y="-2078"/>
                  <a:pt x="42604" y="80472"/>
                  <a:pt x="47896" y="104814"/>
                </a:cubicBezTo>
                <a:cubicBezTo>
                  <a:pt x="53188" y="129156"/>
                  <a:pt x="22496" y="146089"/>
                  <a:pt x="32021" y="146089"/>
                </a:cubicBezTo>
                <a:cubicBezTo>
                  <a:pt x="41546" y="146089"/>
                  <a:pt x="78588" y="109576"/>
                  <a:pt x="105046" y="104814"/>
                </a:cubicBezTo>
                <a:cubicBezTo>
                  <a:pt x="131504" y="100052"/>
                  <a:pt x="184421" y="114868"/>
                  <a:pt x="190771" y="117514"/>
                </a:cubicBezTo>
                <a:cubicBezTo>
                  <a:pt x="197121" y="120160"/>
                  <a:pt x="104517" y="128097"/>
                  <a:pt x="143146" y="120689"/>
                </a:cubicBezTo>
                <a:cubicBezTo>
                  <a:pt x="181775" y="113281"/>
                  <a:pt x="388679" y="80472"/>
                  <a:pt x="422546" y="73064"/>
                </a:cubicBezTo>
                <a:cubicBezTo>
                  <a:pt x="456413" y="65656"/>
                  <a:pt x="323592" y="76239"/>
                  <a:pt x="346346" y="76239"/>
                </a:cubicBezTo>
                <a:cubicBezTo>
                  <a:pt x="369100" y="76239"/>
                  <a:pt x="511446" y="73593"/>
                  <a:pt x="559071" y="73064"/>
                </a:cubicBezTo>
                <a:cubicBezTo>
                  <a:pt x="606696" y="72535"/>
                  <a:pt x="632096" y="73064"/>
                  <a:pt x="632096" y="73064"/>
                </a:cubicBezTo>
                <a:cubicBezTo>
                  <a:pt x="600875" y="74122"/>
                  <a:pt x="456413" y="75181"/>
                  <a:pt x="371746" y="79414"/>
                </a:cubicBezTo>
                <a:cubicBezTo>
                  <a:pt x="287079" y="83647"/>
                  <a:pt x="170133" y="106931"/>
                  <a:pt x="124096" y="98464"/>
                </a:cubicBezTo>
                <a:cubicBezTo>
                  <a:pt x="78059" y="89997"/>
                  <a:pt x="98167" y="32318"/>
                  <a:pt x="95521" y="28614"/>
                </a:cubicBezTo>
                <a:cubicBezTo>
                  <a:pt x="92875" y="24910"/>
                  <a:pt x="111925" y="61422"/>
                  <a:pt x="108221" y="76239"/>
                </a:cubicBezTo>
                <a:cubicBezTo>
                  <a:pt x="104517" y="91056"/>
                  <a:pt x="89171" y="125451"/>
                  <a:pt x="73296" y="117514"/>
                </a:cubicBezTo>
                <a:cubicBezTo>
                  <a:pt x="57421" y="109577"/>
                  <a:pt x="4504" y="2156"/>
                  <a:pt x="271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 239">
            <a:extLst>
              <a:ext uri="{FF2B5EF4-FFF2-40B4-BE49-F238E27FC236}">
                <a16:creationId xmlns:a16="http://schemas.microsoft.com/office/drawing/2014/main" id="{241B0A97-23F9-FA3C-FA2F-26BAD41EEFE5}"/>
              </a:ext>
            </a:extLst>
          </p:cNvPr>
          <p:cNvSpPr/>
          <p:nvPr/>
        </p:nvSpPr>
        <p:spPr>
          <a:xfrm>
            <a:off x="3367022" y="5924492"/>
            <a:ext cx="521160" cy="193906"/>
          </a:xfrm>
          <a:custGeom>
            <a:avLst/>
            <a:gdLst>
              <a:gd name="connsiteX0" fmla="*/ 512828 w 521160"/>
              <a:gd name="connsiteY0" fmla="*/ 58 h 193906"/>
              <a:gd name="connsiteX1" fmla="*/ 115953 w 521160"/>
              <a:gd name="connsiteY1" fmla="*/ 19108 h 193906"/>
              <a:gd name="connsiteX2" fmla="*/ 11178 w 521160"/>
              <a:gd name="connsiteY2" fmla="*/ 73083 h 193906"/>
              <a:gd name="connsiteX3" fmla="*/ 17528 w 521160"/>
              <a:gd name="connsiteY3" fmla="*/ 117533 h 193906"/>
              <a:gd name="connsiteX4" fmla="*/ 27053 w 521160"/>
              <a:gd name="connsiteY4" fmla="*/ 193733 h 193906"/>
              <a:gd name="connsiteX5" fmla="*/ 27053 w 521160"/>
              <a:gd name="connsiteY5" fmla="*/ 136583 h 193906"/>
              <a:gd name="connsiteX6" fmla="*/ 8003 w 521160"/>
              <a:gd name="connsiteY6" fmla="*/ 79433 h 193906"/>
              <a:gd name="connsiteX7" fmla="*/ 176278 w 521160"/>
              <a:gd name="connsiteY7" fmla="*/ 6408 h 193906"/>
              <a:gd name="connsiteX8" fmla="*/ 366778 w 521160"/>
              <a:gd name="connsiteY8" fmla="*/ 12758 h 193906"/>
              <a:gd name="connsiteX9" fmla="*/ 512828 w 521160"/>
              <a:gd name="connsiteY9" fmla="*/ 58 h 19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160" h="193906">
                <a:moveTo>
                  <a:pt x="512828" y="58"/>
                </a:moveTo>
                <a:cubicBezTo>
                  <a:pt x="471024" y="1116"/>
                  <a:pt x="199561" y="6937"/>
                  <a:pt x="115953" y="19108"/>
                </a:cubicBezTo>
                <a:cubicBezTo>
                  <a:pt x="32345" y="31279"/>
                  <a:pt x="27582" y="56679"/>
                  <a:pt x="11178" y="73083"/>
                </a:cubicBezTo>
                <a:cubicBezTo>
                  <a:pt x="-5226" y="89487"/>
                  <a:pt x="14882" y="97425"/>
                  <a:pt x="17528" y="117533"/>
                </a:cubicBezTo>
                <a:cubicBezTo>
                  <a:pt x="20174" y="137641"/>
                  <a:pt x="25466" y="190558"/>
                  <a:pt x="27053" y="193733"/>
                </a:cubicBezTo>
                <a:cubicBezTo>
                  <a:pt x="28640" y="196908"/>
                  <a:pt x="30228" y="155633"/>
                  <a:pt x="27053" y="136583"/>
                </a:cubicBezTo>
                <a:cubicBezTo>
                  <a:pt x="23878" y="117533"/>
                  <a:pt x="-16868" y="101129"/>
                  <a:pt x="8003" y="79433"/>
                </a:cubicBezTo>
                <a:cubicBezTo>
                  <a:pt x="32874" y="57737"/>
                  <a:pt x="116482" y="17521"/>
                  <a:pt x="176278" y="6408"/>
                </a:cubicBezTo>
                <a:cubicBezTo>
                  <a:pt x="236074" y="-4705"/>
                  <a:pt x="304866" y="12758"/>
                  <a:pt x="366778" y="12758"/>
                </a:cubicBezTo>
                <a:cubicBezTo>
                  <a:pt x="428690" y="12758"/>
                  <a:pt x="554632" y="-1000"/>
                  <a:pt x="512828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 240">
            <a:extLst>
              <a:ext uri="{FF2B5EF4-FFF2-40B4-BE49-F238E27FC236}">
                <a16:creationId xmlns:a16="http://schemas.microsoft.com/office/drawing/2014/main" id="{B629744B-26AD-B0A0-E905-B4007BB0632D}"/>
              </a:ext>
            </a:extLst>
          </p:cNvPr>
          <p:cNvSpPr/>
          <p:nvPr/>
        </p:nvSpPr>
        <p:spPr>
          <a:xfrm>
            <a:off x="3291201" y="5994400"/>
            <a:ext cx="525169" cy="174689"/>
          </a:xfrm>
          <a:custGeom>
            <a:avLst/>
            <a:gdLst>
              <a:gd name="connsiteX0" fmla="*/ 112399 w 525169"/>
              <a:gd name="connsiteY0" fmla="*/ 0 h 174689"/>
              <a:gd name="connsiteX1" fmla="*/ 4449 w 525169"/>
              <a:gd name="connsiteY1" fmla="*/ 85725 h 174689"/>
              <a:gd name="connsiteX2" fmla="*/ 20324 w 525169"/>
              <a:gd name="connsiteY2" fmla="*/ 130175 h 174689"/>
              <a:gd name="connsiteX3" fmla="*/ 17149 w 525169"/>
              <a:gd name="connsiteY3" fmla="*/ 139700 h 174689"/>
              <a:gd name="connsiteX4" fmla="*/ 80649 w 525169"/>
              <a:gd name="connsiteY4" fmla="*/ 63500 h 174689"/>
              <a:gd name="connsiteX5" fmla="*/ 39374 w 525169"/>
              <a:gd name="connsiteY5" fmla="*/ 133350 h 174689"/>
              <a:gd name="connsiteX6" fmla="*/ 42549 w 525169"/>
              <a:gd name="connsiteY6" fmla="*/ 165100 h 174689"/>
              <a:gd name="connsiteX7" fmla="*/ 179074 w 525169"/>
              <a:gd name="connsiteY7" fmla="*/ 117475 h 174689"/>
              <a:gd name="connsiteX8" fmla="*/ 525149 w 525169"/>
              <a:gd name="connsiteY8" fmla="*/ 63500 h 174689"/>
              <a:gd name="connsiteX9" fmla="*/ 194949 w 525169"/>
              <a:gd name="connsiteY9" fmla="*/ 98425 h 174689"/>
              <a:gd name="connsiteX10" fmla="*/ 36199 w 525169"/>
              <a:gd name="connsiteY10" fmla="*/ 174625 h 174689"/>
              <a:gd name="connsiteX11" fmla="*/ 26674 w 525169"/>
              <a:gd name="connsiteY11" fmla="*/ 111125 h 174689"/>
              <a:gd name="connsiteX12" fmla="*/ 10799 w 525169"/>
              <a:gd name="connsiteY12" fmla="*/ 85725 h 174689"/>
              <a:gd name="connsiteX13" fmla="*/ 112399 w 525169"/>
              <a:gd name="connsiteY13" fmla="*/ 0 h 17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5169" h="174689">
                <a:moveTo>
                  <a:pt x="112399" y="0"/>
                </a:moveTo>
                <a:cubicBezTo>
                  <a:pt x="111341" y="0"/>
                  <a:pt x="19795" y="64029"/>
                  <a:pt x="4449" y="85725"/>
                </a:cubicBezTo>
                <a:cubicBezTo>
                  <a:pt x="-10897" y="107421"/>
                  <a:pt x="18207" y="121179"/>
                  <a:pt x="20324" y="130175"/>
                </a:cubicBezTo>
                <a:cubicBezTo>
                  <a:pt x="22441" y="139171"/>
                  <a:pt x="7095" y="150812"/>
                  <a:pt x="17149" y="139700"/>
                </a:cubicBezTo>
                <a:cubicBezTo>
                  <a:pt x="27203" y="128588"/>
                  <a:pt x="76945" y="64558"/>
                  <a:pt x="80649" y="63500"/>
                </a:cubicBezTo>
                <a:cubicBezTo>
                  <a:pt x="84353" y="62442"/>
                  <a:pt x="45724" y="116417"/>
                  <a:pt x="39374" y="133350"/>
                </a:cubicBezTo>
                <a:cubicBezTo>
                  <a:pt x="33024" y="150283"/>
                  <a:pt x="19266" y="167746"/>
                  <a:pt x="42549" y="165100"/>
                </a:cubicBezTo>
                <a:cubicBezTo>
                  <a:pt x="65832" y="162454"/>
                  <a:pt x="98641" y="134408"/>
                  <a:pt x="179074" y="117475"/>
                </a:cubicBezTo>
                <a:cubicBezTo>
                  <a:pt x="259507" y="100542"/>
                  <a:pt x="522503" y="66675"/>
                  <a:pt x="525149" y="63500"/>
                </a:cubicBezTo>
                <a:cubicBezTo>
                  <a:pt x="527795" y="60325"/>
                  <a:pt x="276441" y="79904"/>
                  <a:pt x="194949" y="98425"/>
                </a:cubicBezTo>
                <a:cubicBezTo>
                  <a:pt x="113457" y="116946"/>
                  <a:pt x="64245" y="172508"/>
                  <a:pt x="36199" y="174625"/>
                </a:cubicBezTo>
                <a:cubicBezTo>
                  <a:pt x="8153" y="176742"/>
                  <a:pt x="30907" y="125942"/>
                  <a:pt x="26674" y="111125"/>
                </a:cubicBezTo>
                <a:cubicBezTo>
                  <a:pt x="22441" y="96308"/>
                  <a:pt x="-2959" y="100013"/>
                  <a:pt x="10799" y="85725"/>
                </a:cubicBezTo>
                <a:cubicBezTo>
                  <a:pt x="24557" y="71437"/>
                  <a:pt x="113457" y="0"/>
                  <a:pt x="1123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 241">
            <a:extLst>
              <a:ext uri="{FF2B5EF4-FFF2-40B4-BE49-F238E27FC236}">
                <a16:creationId xmlns:a16="http://schemas.microsoft.com/office/drawing/2014/main" id="{B5284692-C3EF-CD05-7D0C-518DB188C162}"/>
              </a:ext>
            </a:extLst>
          </p:cNvPr>
          <p:cNvSpPr/>
          <p:nvPr/>
        </p:nvSpPr>
        <p:spPr>
          <a:xfrm>
            <a:off x="3318138" y="6057471"/>
            <a:ext cx="745658" cy="137329"/>
          </a:xfrm>
          <a:custGeom>
            <a:avLst/>
            <a:gdLst>
              <a:gd name="connsiteX0" fmla="*/ 6087 w 745658"/>
              <a:gd name="connsiteY0" fmla="*/ 136954 h 137329"/>
              <a:gd name="connsiteX1" fmla="*/ 482337 w 745658"/>
              <a:gd name="connsiteY1" fmla="*/ 19479 h 137329"/>
              <a:gd name="connsiteX2" fmla="*/ 387087 w 745658"/>
              <a:gd name="connsiteY2" fmla="*/ 35354 h 137329"/>
              <a:gd name="connsiteX3" fmla="*/ 742687 w 745658"/>
              <a:gd name="connsiteY3" fmla="*/ 429 h 137329"/>
              <a:gd name="connsiteX4" fmla="*/ 545837 w 745658"/>
              <a:gd name="connsiteY4" fmla="*/ 16304 h 137329"/>
              <a:gd name="connsiteX5" fmla="*/ 345812 w 745658"/>
              <a:gd name="connsiteY5" fmla="*/ 22654 h 137329"/>
              <a:gd name="connsiteX6" fmla="*/ 466462 w 745658"/>
              <a:gd name="connsiteY6" fmla="*/ 38529 h 137329"/>
              <a:gd name="connsiteX7" fmla="*/ 110862 w 745658"/>
              <a:gd name="connsiteY7" fmla="*/ 60754 h 137329"/>
              <a:gd name="connsiteX8" fmla="*/ 206112 w 745658"/>
              <a:gd name="connsiteY8" fmla="*/ 57579 h 137329"/>
              <a:gd name="connsiteX9" fmla="*/ 6087 w 745658"/>
              <a:gd name="connsiteY9" fmla="*/ 136954 h 13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5658" h="137329">
                <a:moveTo>
                  <a:pt x="6087" y="136954"/>
                </a:moveTo>
                <a:cubicBezTo>
                  <a:pt x="52125" y="130604"/>
                  <a:pt x="418837" y="36412"/>
                  <a:pt x="482337" y="19479"/>
                </a:cubicBezTo>
                <a:cubicBezTo>
                  <a:pt x="545837" y="2546"/>
                  <a:pt x="343695" y="38529"/>
                  <a:pt x="387087" y="35354"/>
                </a:cubicBezTo>
                <a:cubicBezTo>
                  <a:pt x="430479" y="32179"/>
                  <a:pt x="716229" y="3604"/>
                  <a:pt x="742687" y="429"/>
                </a:cubicBezTo>
                <a:cubicBezTo>
                  <a:pt x="769145" y="-2746"/>
                  <a:pt x="611983" y="12600"/>
                  <a:pt x="545837" y="16304"/>
                </a:cubicBezTo>
                <a:cubicBezTo>
                  <a:pt x="479691" y="20008"/>
                  <a:pt x="359041" y="18950"/>
                  <a:pt x="345812" y="22654"/>
                </a:cubicBezTo>
                <a:cubicBezTo>
                  <a:pt x="332583" y="26358"/>
                  <a:pt x="505620" y="32179"/>
                  <a:pt x="466462" y="38529"/>
                </a:cubicBezTo>
                <a:cubicBezTo>
                  <a:pt x="427304" y="44879"/>
                  <a:pt x="154254" y="57579"/>
                  <a:pt x="110862" y="60754"/>
                </a:cubicBezTo>
                <a:cubicBezTo>
                  <a:pt x="67470" y="63929"/>
                  <a:pt x="222516" y="48054"/>
                  <a:pt x="206112" y="57579"/>
                </a:cubicBezTo>
                <a:cubicBezTo>
                  <a:pt x="189708" y="67104"/>
                  <a:pt x="-39951" y="143304"/>
                  <a:pt x="6087" y="136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 242">
            <a:extLst>
              <a:ext uri="{FF2B5EF4-FFF2-40B4-BE49-F238E27FC236}">
                <a16:creationId xmlns:a16="http://schemas.microsoft.com/office/drawing/2014/main" id="{784A8D61-256E-7473-2E9E-7FC4833270C5}"/>
              </a:ext>
            </a:extLst>
          </p:cNvPr>
          <p:cNvSpPr/>
          <p:nvPr/>
        </p:nvSpPr>
        <p:spPr>
          <a:xfrm>
            <a:off x="3765548" y="5898802"/>
            <a:ext cx="1050162" cy="1129564"/>
          </a:xfrm>
          <a:custGeom>
            <a:avLst/>
            <a:gdLst>
              <a:gd name="connsiteX0" fmla="*/ 2 w 1050162"/>
              <a:gd name="connsiteY0" fmla="*/ 25748 h 1129564"/>
              <a:gd name="connsiteX1" fmla="*/ 177802 w 1050162"/>
              <a:gd name="connsiteY1" fmla="*/ 348 h 1129564"/>
              <a:gd name="connsiteX2" fmla="*/ 276227 w 1050162"/>
              <a:gd name="connsiteY2" fmla="*/ 47973 h 1129564"/>
              <a:gd name="connsiteX3" fmla="*/ 298452 w 1050162"/>
              <a:gd name="connsiteY3" fmla="*/ 25748 h 1129564"/>
              <a:gd name="connsiteX4" fmla="*/ 514352 w 1050162"/>
              <a:gd name="connsiteY4" fmla="*/ 127348 h 1129564"/>
              <a:gd name="connsiteX5" fmla="*/ 495302 w 1050162"/>
              <a:gd name="connsiteY5" fmla="*/ 108298 h 1129564"/>
              <a:gd name="connsiteX6" fmla="*/ 717552 w 1050162"/>
              <a:gd name="connsiteY6" fmla="*/ 387698 h 1129564"/>
              <a:gd name="connsiteX7" fmla="*/ 698502 w 1050162"/>
              <a:gd name="connsiteY7" fmla="*/ 336898 h 1129564"/>
              <a:gd name="connsiteX8" fmla="*/ 895352 w 1050162"/>
              <a:gd name="connsiteY8" fmla="*/ 711548 h 1129564"/>
              <a:gd name="connsiteX9" fmla="*/ 882652 w 1050162"/>
              <a:gd name="connsiteY9" fmla="*/ 689323 h 1129564"/>
              <a:gd name="connsiteX10" fmla="*/ 1047752 w 1050162"/>
              <a:gd name="connsiteY10" fmla="*/ 1117948 h 1129564"/>
              <a:gd name="connsiteX11" fmla="*/ 958852 w 1050162"/>
              <a:gd name="connsiteY11" fmla="*/ 946498 h 1129564"/>
              <a:gd name="connsiteX12" fmla="*/ 669927 w 1050162"/>
              <a:gd name="connsiteY12" fmla="*/ 311498 h 1129564"/>
              <a:gd name="connsiteX13" fmla="*/ 479427 w 1050162"/>
              <a:gd name="connsiteY13" fmla="*/ 95598 h 1129564"/>
              <a:gd name="connsiteX14" fmla="*/ 174627 w 1050162"/>
              <a:gd name="connsiteY14" fmla="*/ 13048 h 1129564"/>
              <a:gd name="connsiteX15" fmla="*/ 2 w 1050162"/>
              <a:gd name="connsiteY15" fmla="*/ 25748 h 1129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50162" h="1129564">
                <a:moveTo>
                  <a:pt x="2" y="25748"/>
                </a:moveTo>
                <a:cubicBezTo>
                  <a:pt x="531" y="23631"/>
                  <a:pt x="131765" y="-3356"/>
                  <a:pt x="177802" y="348"/>
                </a:cubicBezTo>
                <a:cubicBezTo>
                  <a:pt x="223839" y="4052"/>
                  <a:pt x="256119" y="43740"/>
                  <a:pt x="276227" y="47973"/>
                </a:cubicBezTo>
                <a:cubicBezTo>
                  <a:pt x="296335" y="52206"/>
                  <a:pt x="258765" y="12519"/>
                  <a:pt x="298452" y="25748"/>
                </a:cubicBezTo>
                <a:cubicBezTo>
                  <a:pt x="338139" y="38977"/>
                  <a:pt x="481544" y="113590"/>
                  <a:pt x="514352" y="127348"/>
                </a:cubicBezTo>
                <a:cubicBezTo>
                  <a:pt x="547160" y="141106"/>
                  <a:pt x="461435" y="64906"/>
                  <a:pt x="495302" y="108298"/>
                </a:cubicBezTo>
                <a:cubicBezTo>
                  <a:pt x="529169" y="151690"/>
                  <a:pt x="683685" y="349598"/>
                  <a:pt x="717552" y="387698"/>
                </a:cubicBezTo>
                <a:cubicBezTo>
                  <a:pt x="751419" y="425798"/>
                  <a:pt x="668869" y="282923"/>
                  <a:pt x="698502" y="336898"/>
                </a:cubicBezTo>
                <a:cubicBezTo>
                  <a:pt x="728135" y="390873"/>
                  <a:pt x="864660" y="652811"/>
                  <a:pt x="895352" y="711548"/>
                </a:cubicBezTo>
                <a:cubicBezTo>
                  <a:pt x="926044" y="770285"/>
                  <a:pt x="857252" y="621590"/>
                  <a:pt x="882652" y="689323"/>
                </a:cubicBezTo>
                <a:cubicBezTo>
                  <a:pt x="908052" y="757056"/>
                  <a:pt x="1035052" y="1075086"/>
                  <a:pt x="1047752" y="1117948"/>
                </a:cubicBezTo>
                <a:cubicBezTo>
                  <a:pt x="1060452" y="1160811"/>
                  <a:pt x="1021823" y="1080906"/>
                  <a:pt x="958852" y="946498"/>
                </a:cubicBezTo>
                <a:cubicBezTo>
                  <a:pt x="895881" y="812090"/>
                  <a:pt x="749831" y="453315"/>
                  <a:pt x="669927" y="311498"/>
                </a:cubicBezTo>
                <a:cubicBezTo>
                  <a:pt x="590023" y="169681"/>
                  <a:pt x="561977" y="145340"/>
                  <a:pt x="479427" y="95598"/>
                </a:cubicBezTo>
                <a:cubicBezTo>
                  <a:pt x="396877" y="45856"/>
                  <a:pt x="257177" y="23102"/>
                  <a:pt x="174627" y="13048"/>
                </a:cubicBezTo>
                <a:cubicBezTo>
                  <a:pt x="92077" y="2994"/>
                  <a:pt x="-527" y="27865"/>
                  <a:pt x="2" y="25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 243">
            <a:extLst>
              <a:ext uri="{FF2B5EF4-FFF2-40B4-BE49-F238E27FC236}">
                <a16:creationId xmlns:a16="http://schemas.microsoft.com/office/drawing/2014/main" id="{C27128AC-3915-EF7E-8B63-FA209A5B5E02}"/>
              </a:ext>
            </a:extLst>
          </p:cNvPr>
          <p:cNvSpPr/>
          <p:nvPr/>
        </p:nvSpPr>
        <p:spPr>
          <a:xfrm>
            <a:off x="3734708" y="6027810"/>
            <a:ext cx="644863" cy="514054"/>
          </a:xfrm>
          <a:custGeom>
            <a:avLst/>
            <a:gdLst>
              <a:gd name="connsiteX0" fmla="*/ 145142 w 644863"/>
              <a:gd name="connsiteY0" fmla="*/ 14215 h 514054"/>
              <a:gd name="connsiteX1" fmla="*/ 519792 w 644863"/>
              <a:gd name="connsiteY1" fmla="*/ 23740 h 514054"/>
              <a:gd name="connsiteX2" fmla="*/ 532492 w 644863"/>
              <a:gd name="connsiteY2" fmla="*/ 33265 h 514054"/>
              <a:gd name="connsiteX3" fmla="*/ 602342 w 644863"/>
              <a:gd name="connsiteY3" fmla="*/ 166615 h 514054"/>
              <a:gd name="connsiteX4" fmla="*/ 608692 w 644863"/>
              <a:gd name="connsiteY4" fmla="*/ 207890 h 514054"/>
              <a:gd name="connsiteX5" fmla="*/ 630917 w 644863"/>
              <a:gd name="connsiteY5" fmla="*/ 512690 h 514054"/>
              <a:gd name="connsiteX6" fmla="*/ 640442 w 644863"/>
              <a:gd name="connsiteY6" fmla="*/ 322190 h 514054"/>
              <a:gd name="connsiteX7" fmla="*/ 637267 w 644863"/>
              <a:gd name="connsiteY7" fmla="*/ 372990 h 514054"/>
              <a:gd name="connsiteX8" fmla="*/ 554717 w 644863"/>
              <a:gd name="connsiteY8" fmla="*/ 30090 h 514054"/>
              <a:gd name="connsiteX9" fmla="*/ 265792 w 644863"/>
              <a:gd name="connsiteY9" fmla="*/ 17390 h 514054"/>
              <a:gd name="connsiteX10" fmla="*/ 5442 w 644863"/>
              <a:gd name="connsiteY10" fmla="*/ 20565 h 514054"/>
              <a:gd name="connsiteX11" fmla="*/ 145142 w 644863"/>
              <a:gd name="connsiteY11" fmla="*/ 14215 h 51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4863" h="514054">
                <a:moveTo>
                  <a:pt x="145142" y="14215"/>
                </a:moveTo>
                <a:cubicBezTo>
                  <a:pt x="230867" y="14744"/>
                  <a:pt x="455234" y="20565"/>
                  <a:pt x="519792" y="23740"/>
                </a:cubicBezTo>
                <a:cubicBezTo>
                  <a:pt x="584350" y="26915"/>
                  <a:pt x="518734" y="9453"/>
                  <a:pt x="532492" y="33265"/>
                </a:cubicBezTo>
                <a:cubicBezTo>
                  <a:pt x="546250" y="57077"/>
                  <a:pt x="589642" y="137511"/>
                  <a:pt x="602342" y="166615"/>
                </a:cubicBezTo>
                <a:cubicBezTo>
                  <a:pt x="615042" y="195719"/>
                  <a:pt x="603930" y="150211"/>
                  <a:pt x="608692" y="207890"/>
                </a:cubicBezTo>
                <a:cubicBezTo>
                  <a:pt x="613454" y="265569"/>
                  <a:pt x="625625" y="493640"/>
                  <a:pt x="630917" y="512690"/>
                </a:cubicBezTo>
                <a:cubicBezTo>
                  <a:pt x="636209" y="531740"/>
                  <a:pt x="639384" y="345473"/>
                  <a:pt x="640442" y="322190"/>
                </a:cubicBezTo>
                <a:cubicBezTo>
                  <a:pt x="641500" y="298907"/>
                  <a:pt x="651555" y="421673"/>
                  <a:pt x="637267" y="372990"/>
                </a:cubicBezTo>
                <a:cubicBezTo>
                  <a:pt x="622980" y="324307"/>
                  <a:pt x="616629" y="89357"/>
                  <a:pt x="554717" y="30090"/>
                </a:cubicBezTo>
                <a:cubicBezTo>
                  <a:pt x="492805" y="-29177"/>
                  <a:pt x="265792" y="17390"/>
                  <a:pt x="265792" y="17390"/>
                </a:cubicBezTo>
                <a:cubicBezTo>
                  <a:pt x="174246" y="15803"/>
                  <a:pt x="32959" y="22682"/>
                  <a:pt x="5442" y="20565"/>
                </a:cubicBezTo>
                <a:cubicBezTo>
                  <a:pt x="-22075" y="18448"/>
                  <a:pt x="59417" y="13686"/>
                  <a:pt x="145142" y="14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 244">
            <a:extLst>
              <a:ext uri="{FF2B5EF4-FFF2-40B4-BE49-F238E27FC236}">
                <a16:creationId xmlns:a16="http://schemas.microsoft.com/office/drawing/2014/main" id="{07220824-A5FE-38CB-A553-0BD6138EE418}"/>
              </a:ext>
            </a:extLst>
          </p:cNvPr>
          <p:cNvSpPr/>
          <p:nvPr/>
        </p:nvSpPr>
        <p:spPr>
          <a:xfrm>
            <a:off x="3952844" y="6066717"/>
            <a:ext cx="390760" cy="400774"/>
          </a:xfrm>
          <a:custGeom>
            <a:avLst/>
            <a:gdLst>
              <a:gd name="connsiteX0" fmla="*/ 31 w 390760"/>
              <a:gd name="connsiteY0" fmla="*/ 13408 h 400774"/>
              <a:gd name="connsiteX1" fmla="*/ 295306 w 390760"/>
              <a:gd name="connsiteY1" fmla="*/ 13408 h 400774"/>
              <a:gd name="connsiteX2" fmla="*/ 365156 w 390760"/>
              <a:gd name="connsiteY2" fmla="*/ 191208 h 400774"/>
              <a:gd name="connsiteX3" fmla="*/ 365156 w 390760"/>
              <a:gd name="connsiteY3" fmla="*/ 159458 h 400774"/>
              <a:gd name="connsiteX4" fmla="*/ 390556 w 390760"/>
              <a:gd name="connsiteY4" fmla="*/ 400758 h 400774"/>
              <a:gd name="connsiteX5" fmla="*/ 349281 w 390760"/>
              <a:gd name="connsiteY5" fmla="*/ 146758 h 400774"/>
              <a:gd name="connsiteX6" fmla="*/ 314356 w 390760"/>
              <a:gd name="connsiteY6" fmla="*/ 19758 h 400774"/>
              <a:gd name="connsiteX7" fmla="*/ 31 w 390760"/>
              <a:gd name="connsiteY7" fmla="*/ 13408 h 40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760" h="400774">
                <a:moveTo>
                  <a:pt x="31" y="13408"/>
                </a:moveTo>
                <a:cubicBezTo>
                  <a:pt x="-3144" y="12350"/>
                  <a:pt x="234452" y="-16225"/>
                  <a:pt x="295306" y="13408"/>
                </a:cubicBezTo>
                <a:cubicBezTo>
                  <a:pt x="356160" y="43041"/>
                  <a:pt x="353514" y="166866"/>
                  <a:pt x="365156" y="191208"/>
                </a:cubicBezTo>
                <a:cubicBezTo>
                  <a:pt x="376798" y="215550"/>
                  <a:pt x="360923" y="124533"/>
                  <a:pt x="365156" y="159458"/>
                </a:cubicBezTo>
                <a:cubicBezTo>
                  <a:pt x="369389" y="194383"/>
                  <a:pt x="393202" y="402875"/>
                  <a:pt x="390556" y="400758"/>
                </a:cubicBezTo>
                <a:cubicBezTo>
                  <a:pt x="387910" y="398641"/>
                  <a:pt x="361981" y="210258"/>
                  <a:pt x="349281" y="146758"/>
                </a:cubicBezTo>
                <a:cubicBezTo>
                  <a:pt x="336581" y="83258"/>
                  <a:pt x="371506" y="42512"/>
                  <a:pt x="314356" y="19758"/>
                </a:cubicBezTo>
                <a:cubicBezTo>
                  <a:pt x="257206" y="-2996"/>
                  <a:pt x="3206" y="14466"/>
                  <a:pt x="31" y="13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 245">
            <a:extLst>
              <a:ext uri="{FF2B5EF4-FFF2-40B4-BE49-F238E27FC236}">
                <a16:creationId xmlns:a16="http://schemas.microsoft.com/office/drawing/2014/main" id="{AD124B2A-DB01-EF57-843B-1F5398CE2DFB}"/>
              </a:ext>
            </a:extLst>
          </p:cNvPr>
          <p:cNvSpPr/>
          <p:nvPr/>
        </p:nvSpPr>
        <p:spPr>
          <a:xfrm>
            <a:off x="3945538" y="6028383"/>
            <a:ext cx="429612" cy="529528"/>
          </a:xfrm>
          <a:custGeom>
            <a:avLst/>
            <a:gdLst>
              <a:gd name="connsiteX0" fmla="*/ 987 w 429612"/>
              <a:gd name="connsiteY0" fmla="*/ 942 h 529528"/>
              <a:gd name="connsiteX1" fmla="*/ 242287 w 429612"/>
              <a:gd name="connsiteY1" fmla="*/ 216842 h 529528"/>
              <a:gd name="connsiteX2" fmla="*/ 270862 w 429612"/>
              <a:gd name="connsiteY2" fmla="*/ 172392 h 529528"/>
              <a:gd name="connsiteX3" fmla="*/ 299437 w 429612"/>
              <a:gd name="connsiteY3" fmla="*/ 270817 h 529528"/>
              <a:gd name="connsiteX4" fmla="*/ 366112 w 429612"/>
              <a:gd name="connsiteY4" fmla="*/ 416867 h 529528"/>
              <a:gd name="connsiteX5" fmla="*/ 429612 w 429612"/>
              <a:gd name="connsiteY5" fmla="*/ 527992 h 529528"/>
              <a:gd name="connsiteX6" fmla="*/ 366112 w 429612"/>
              <a:gd name="connsiteY6" fmla="*/ 334317 h 529528"/>
              <a:gd name="connsiteX7" fmla="*/ 264512 w 429612"/>
              <a:gd name="connsiteY7" fmla="*/ 207317 h 529528"/>
              <a:gd name="connsiteX8" fmla="*/ 96237 w 429612"/>
              <a:gd name="connsiteY8" fmla="*/ 48567 h 529528"/>
              <a:gd name="connsiteX9" fmla="*/ 153387 w 429612"/>
              <a:gd name="connsiteY9" fmla="*/ 134292 h 529528"/>
              <a:gd name="connsiteX10" fmla="*/ 987 w 429612"/>
              <a:gd name="connsiteY10" fmla="*/ 942 h 529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9612" h="529528">
                <a:moveTo>
                  <a:pt x="987" y="942"/>
                </a:moveTo>
                <a:cubicBezTo>
                  <a:pt x="15804" y="14700"/>
                  <a:pt x="197308" y="188267"/>
                  <a:pt x="242287" y="216842"/>
                </a:cubicBezTo>
                <a:cubicBezTo>
                  <a:pt x="287266" y="245417"/>
                  <a:pt x="261337" y="163396"/>
                  <a:pt x="270862" y="172392"/>
                </a:cubicBezTo>
                <a:cubicBezTo>
                  <a:pt x="280387" y="181388"/>
                  <a:pt x="283562" y="230071"/>
                  <a:pt x="299437" y="270817"/>
                </a:cubicBezTo>
                <a:cubicBezTo>
                  <a:pt x="315312" y="311563"/>
                  <a:pt x="344416" y="374005"/>
                  <a:pt x="366112" y="416867"/>
                </a:cubicBezTo>
                <a:cubicBezTo>
                  <a:pt x="387808" y="459730"/>
                  <a:pt x="429612" y="541750"/>
                  <a:pt x="429612" y="527992"/>
                </a:cubicBezTo>
                <a:cubicBezTo>
                  <a:pt x="429612" y="514234"/>
                  <a:pt x="393629" y="387763"/>
                  <a:pt x="366112" y="334317"/>
                </a:cubicBezTo>
                <a:cubicBezTo>
                  <a:pt x="338595" y="280871"/>
                  <a:pt x="309491" y="254942"/>
                  <a:pt x="264512" y="207317"/>
                </a:cubicBezTo>
                <a:cubicBezTo>
                  <a:pt x="219533" y="159692"/>
                  <a:pt x="114758" y="60738"/>
                  <a:pt x="96237" y="48567"/>
                </a:cubicBezTo>
                <a:cubicBezTo>
                  <a:pt x="77716" y="36396"/>
                  <a:pt x="163970" y="140113"/>
                  <a:pt x="153387" y="134292"/>
                </a:cubicBezTo>
                <a:cubicBezTo>
                  <a:pt x="142804" y="128471"/>
                  <a:pt x="-13830" y="-12816"/>
                  <a:pt x="987" y="9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 246">
            <a:extLst>
              <a:ext uri="{FF2B5EF4-FFF2-40B4-BE49-F238E27FC236}">
                <a16:creationId xmlns:a16="http://schemas.microsoft.com/office/drawing/2014/main" id="{8E617217-5C86-AB87-D4C8-4130E1FD4352}"/>
              </a:ext>
            </a:extLst>
          </p:cNvPr>
          <p:cNvSpPr/>
          <p:nvPr/>
        </p:nvSpPr>
        <p:spPr>
          <a:xfrm>
            <a:off x="3762098" y="6074122"/>
            <a:ext cx="933816" cy="892038"/>
          </a:xfrm>
          <a:custGeom>
            <a:avLst/>
            <a:gdLst>
              <a:gd name="connsiteX0" fmla="*/ 277 w 933816"/>
              <a:gd name="connsiteY0" fmla="*/ 18703 h 892038"/>
              <a:gd name="connsiteX1" fmla="*/ 282852 w 933816"/>
              <a:gd name="connsiteY1" fmla="*/ 50453 h 892038"/>
              <a:gd name="connsiteX2" fmla="*/ 495577 w 933816"/>
              <a:gd name="connsiteY2" fmla="*/ 320328 h 892038"/>
              <a:gd name="connsiteX3" fmla="*/ 498752 w 933816"/>
              <a:gd name="connsiteY3" fmla="*/ 288578 h 892038"/>
              <a:gd name="connsiteX4" fmla="*/ 600352 w 933816"/>
              <a:gd name="connsiteY4" fmla="*/ 491778 h 892038"/>
              <a:gd name="connsiteX5" fmla="*/ 765452 w 933816"/>
              <a:gd name="connsiteY5" fmla="*/ 691803 h 892038"/>
              <a:gd name="connsiteX6" fmla="*/ 746402 w 933816"/>
              <a:gd name="connsiteY6" fmla="*/ 647353 h 892038"/>
              <a:gd name="connsiteX7" fmla="*/ 933727 w 933816"/>
              <a:gd name="connsiteY7" fmla="*/ 891828 h 892038"/>
              <a:gd name="connsiteX8" fmla="*/ 768627 w 933816"/>
              <a:gd name="connsiteY8" fmla="*/ 685453 h 892038"/>
              <a:gd name="connsiteX9" fmla="*/ 590827 w 933816"/>
              <a:gd name="connsiteY9" fmla="*/ 450503 h 892038"/>
              <a:gd name="connsiteX10" fmla="*/ 438427 w 933816"/>
              <a:gd name="connsiteY10" fmla="*/ 158403 h 892038"/>
              <a:gd name="connsiteX11" fmla="*/ 441602 w 933816"/>
              <a:gd name="connsiteY11" fmla="*/ 231428 h 892038"/>
              <a:gd name="connsiteX12" fmla="*/ 235227 w 933816"/>
              <a:gd name="connsiteY12" fmla="*/ 15528 h 892038"/>
              <a:gd name="connsiteX13" fmla="*/ 277 w 933816"/>
              <a:gd name="connsiteY13" fmla="*/ 18703 h 89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3816" h="892038">
                <a:moveTo>
                  <a:pt x="277" y="18703"/>
                </a:moveTo>
                <a:cubicBezTo>
                  <a:pt x="8214" y="24524"/>
                  <a:pt x="200302" y="182"/>
                  <a:pt x="282852" y="50453"/>
                </a:cubicBezTo>
                <a:cubicBezTo>
                  <a:pt x="365402" y="100724"/>
                  <a:pt x="459594" y="280641"/>
                  <a:pt x="495577" y="320328"/>
                </a:cubicBezTo>
                <a:cubicBezTo>
                  <a:pt x="531560" y="360015"/>
                  <a:pt x="481290" y="260003"/>
                  <a:pt x="498752" y="288578"/>
                </a:cubicBezTo>
                <a:cubicBezTo>
                  <a:pt x="516214" y="317153"/>
                  <a:pt x="555902" y="424574"/>
                  <a:pt x="600352" y="491778"/>
                </a:cubicBezTo>
                <a:cubicBezTo>
                  <a:pt x="644802" y="558982"/>
                  <a:pt x="741110" y="665874"/>
                  <a:pt x="765452" y="691803"/>
                </a:cubicBezTo>
                <a:cubicBezTo>
                  <a:pt x="789794" y="717732"/>
                  <a:pt x="718356" y="614015"/>
                  <a:pt x="746402" y="647353"/>
                </a:cubicBezTo>
                <a:cubicBezTo>
                  <a:pt x="774448" y="680691"/>
                  <a:pt x="930023" y="885478"/>
                  <a:pt x="933727" y="891828"/>
                </a:cubicBezTo>
                <a:cubicBezTo>
                  <a:pt x="937431" y="898178"/>
                  <a:pt x="825777" y="759007"/>
                  <a:pt x="768627" y="685453"/>
                </a:cubicBezTo>
                <a:cubicBezTo>
                  <a:pt x="711477" y="611899"/>
                  <a:pt x="645860" y="538345"/>
                  <a:pt x="590827" y="450503"/>
                </a:cubicBezTo>
                <a:cubicBezTo>
                  <a:pt x="535794" y="362661"/>
                  <a:pt x="463298" y="194915"/>
                  <a:pt x="438427" y="158403"/>
                </a:cubicBezTo>
                <a:cubicBezTo>
                  <a:pt x="413556" y="121891"/>
                  <a:pt x="475469" y="255240"/>
                  <a:pt x="441602" y="231428"/>
                </a:cubicBezTo>
                <a:cubicBezTo>
                  <a:pt x="407735" y="207616"/>
                  <a:pt x="313544" y="49395"/>
                  <a:pt x="235227" y="15528"/>
                </a:cubicBezTo>
                <a:cubicBezTo>
                  <a:pt x="156910" y="-18339"/>
                  <a:pt x="-7660" y="12882"/>
                  <a:pt x="277" y="18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 247">
            <a:extLst>
              <a:ext uri="{FF2B5EF4-FFF2-40B4-BE49-F238E27FC236}">
                <a16:creationId xmlns:a16="http://schemas.microsoft.com/office/drawing/2014/main" id="{4090D0D6-599B-BE0E-E631-324FFF6D1BF4}"/>
              </a:ext>
            </a:extLst>
          </p:cNvPr>
          <p:cNvSpPr/>
          <p:nvPr/>
        </p:nvSpPr>
        <p:spPr>
          <a:xfrm>
            <a:off x="2864640" y="6214393"/>
            <a:ext cx="1089301" cy="365872"/>
          </a:xfrm>
          <a:custGeom>
            <a:avLst/>
            <a:gdLst>
              <a:gd name="connsiteX0" fmla="*/ 2687 w 1089301"/>
              <a:gd name="connsiteY0" fmla="*/ 364322 h 365872"/>
              <a:gd name="connsiteX1" fmla="*/ 375067 w 1089301"/>
              <a:gd name="connsiteY1" fmla="*/ 186407 h 365872"/>
              <a:gd name="connsiteX2" fmla="*/ 486781 w 1089301"/>
              <a:gd name="connsiteY2" fmla="*/ 82968 h 365872"/>
              <a:gd name="connsiteX3" fmla="*/ 495056 w 1089301"/>
              <a:gd name="connsiteY3" fmla="*/ 111931 h 365872"/>
              <a:gd name="connsiteX4" fmla="*/ 644008 w 1089301"/>
              <a:gd name="connsiteY4" fmla="*/ 49868 h 365872"/>
              <a:gd name="connsiteX5" fmla="*/ 1078451 w 1089301"/>
              <a:gd name="connsiteY5" fmla="*/ 217 h 365872"/>
              <a:gd name="connsiteX6" fmla="*/ 925362 w 1089301"/>
              <a:gd name="connsiteY6" fmla="*/ 33317 h 365872"/>
              <a:gd name="connsiteX7" fmla="*/ 569532 w 1089301"/>
              <a:gd name="connsiteY7" fmla="*/ 70555 h 365872"/>
              <a:gd name="connsiteX8" fmla="*/ 457818 w 1089301"/>
              <a:gd name="connsiteY8" fmla="*/ 124344 h 365872"/>
              <a:gd name="connsiteX9" fmla="*/ 217840 w 1089301"/>
              <a:gd name="connsiteY9" fmla="*/ 265021 h 365872"/>
              <a:gd name="connsiteX10" fmla="*/ 2687 w 1089301"/>
              <a:gd name="connsiteY10" fmla="*/ 364322 h 36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9301" h="365872">
                <a:moveTo>
                  <a:pt x="2687" y="364322"/>
                </a:moveTo>
                <a:cubicBezTo>
                  <a:pt x="28891" y="351220"/>
                  <a:pt x="294385" y="233299"/>
                  <a:pt x="375067" y="186407"/>
                </a:cubicBezTo>
                <a:cubicBezTo>
                  <a:pt x="455749" y="139515"/>
                  <a:pt x="466783" y="95381"/>
                  <a:pt x="486781" y="82968"/>
                </a:cubicBezTo>
                <a:cubicBezTo>
                  <a:pt x="506779" y="70555"/>
                  <a:pt x="468852" y="117448"/>
                  <a:pt x="495056" y="111931"/>
                </a:cubicBezTo>
                <a:cubicBezTo>
                  <a:pt x="521260" y="106414"/>
                  <a:pt x="546776" y="68487"/>
                  <a:pt x="644008" y="49868"/>
                </a:cubicBezTo>
                <a:cubicBezTo>
                  <a:pt x="741240" y="31249"/>
                  <a:pt x="1031559" y="2975"/>
                  <a:pt x="1078451" y="217"/>
                </a:cubicBezTo>
                <a:cubicBezTo>
                  <a:pt x="1125343" y="-2542"/>
                  <a:pt x="1010182" y="21594"/>
                  <a:pt x="925362" y="33317"/>
                </a:cubicBezTo>
                <a:cubicBezTo>
                  <a:pt x="840542" y="45040"/>
                  <a:pt x="647456" y="55384"/>
                  <a:pt x="569532" y="70555"/>
                </a:cubicBezTo>
                <a:cubicBezTo>
                  <a:pt x="491608" y="85726"/>
                  <a:pt x="516433" y="91933"/>
                  <a:pt x="457818" y="124344"/>
                </a:cubicBezTo>
                <a:cubicBezTo>
                  <a:pt x="399203" y="156755"/>
                  <a:pt x="286799" y="225714"/>
                  <a:pt x="217840" y="265021"/>
                </a:cubicBezTo>
                <a:cubicBezTo>
                  <a:pt x="148881" y="304328"/>
                  <a:pt x="-23517" y="377424"/>
                  <a:pt x="2687" y="364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 248">
            <a:extLst>
              <a:ext uri="{FF2B5EF4-FFF2-40B4-BE49-F238E27FC236}">
                <a16:creationId xmlns:a16="http://schemas.microsoft.com/office/drawing/2014/main" id="{5FF79A81-65C2-F6E3-D848-4B5172E160E6}"/>
              </a:ext>
            </a:extLst>
          </p:cNvPr>
          <p:cNvSpPr/>
          <p:nvPr/>
        </p:nvSpPr>
        <p:spPr>
          <a:xfrm>
            <a:off x="2909299" y="6252080"/>
            <a:ext cx="505195" cy="291892"/>
          </a:xfrm>
          <a:custGeom>
            <a:avLst/>
            <a:gdLst>
              <a:gd name="connsiteX0" fmla="*/ 3541 w 505195"/>
              <a:gd name="connsiteY0" fmla="*/ 289397 h 291892"/>
              <a:gd name="connsiteX1" fmla="*/ 355233 w 505195"/>
              <a:gd name="connsiteY1" fmla="*/ 103207 h 291892"/>
              <a:gd name="connsiteX2" fmla="*/ 425572 w 505195"/>
              <a:gd name="connsiteY2" fmla="*/ 3906 h 291892"/>
              <a:gd name="connsiteX3" fmla="*/ 504185 w 505195"/>
              <a:gd name="connsiteY3" fmla="*/ 20456 h 291892"/>
              <a:gd name="connsiteX4" fmla="*/ 462810 w 505195"/>
              <a:gd name="connsiteY4" fmla="*/ 24593 h 291892"/>
              <a:gd name="connsiteX5" fmla="*/ 359371 w 505195"/>
              <a:gd name="connsiteY5" fmla="*/ 99069 h 291892"/>
              <a:gd name="connsiteX6" fmla="*/ 102842 w 505195"/>
              <a:gd name="connsiteY6" fmla="*/ 198371 h 291892"/>
              <a:gd name="connsiteX7" fmla="*/ 169043 w 505195"/>
              <a:gd name="connsiteY7" fmla="*/ 210783 h 291892"/>
              <a:gd name="connsiteX8" fmla="*/ 3541 w 505195"/>
              <a:gd name="connsiteY8" fmla="*/ 289397 h 29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5195" h="291892">
                <a:moveTo>
                  <a:pt x="3541" y="289397"/>
                </a:moveTo>
                <a:cubicBezTo>
                  <a:pt x="34573" y="271468"/>
                  <a:pt x="284895" y="150789"/>
                  <a:pt x="355233" y="103207"/>
                </a:cubicBezTo>
                <a:cubicBezTo>
                  <a:pt x="425571" y="55625"/>
                  <a:pt x="400747" y="17698"/>
                  <a:pt x="425572" y="3906"/>
                </a:cubicBezTo>
                <a:cubicBezTo>
                  <a:pt x="450397" y="-9886"/>
                  <a:pt x="497979" y="17008"/>
                  <a:pt x="504185" y="20456"/>
                </a:cubicBezTo>
                <a:cubicBezTo>
                  <a:pt x="510391" y="23904"/>
                  <a:pt x="486946" y="11491"/>
                  <a:pt x="462810" y="24593"/>
                </a:cubicBezTo>
                <a:cubicBezTo>
                  <a:pt x="438674" y="37695"/>
                  <a:pt x="419366" y="70106"/>
                  <a:pt x="359371" y="99069"/>
                </a:cubicBezTo>
                <a:cubicBezTo>
                  <a:pt x="299376" y="128032"/>
                  <a:pt x="134563" y="179752"/>
                  <a:pt x="102842" y="198371"/>
                </a:cubicBezTo>
                <a:cubicBezTo>
                  <a:pt x="71121" y="216990"/>
                  <a:pt x="182835" y="198370"/>
                  <a:pt x="169043" y="210783"/>
                </a:cubicBezTo>
                <a:cubicBezTo>
                  <a:pt x="155251" y="223196"/>
                  <a:pt x="-27491" y="307326"/>
                  <a:pt x="3541" y="289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 249">
            <a:extLst>
              <a:ext uri="{FF2B5EF4-FFF2-40B4-BE49-F238E27FC236}">
                <a16:creationId xmlns:a16="http://schemas.microsoft.com/office/drawing/2014/main" id="{2C0523C6-1276-C6B5-6C38-01E7AB7878D0}"/>
              </a:ext>
            </a:extLst>
          </p:cNvPr>
          <p:cNvSpPr/>
          <p:nvPr/>
        </p:nvSpPr>
        <p:spPr>
          <a:xfrm>
            <a:off x="3181773" y="6207438"/>
            <a:ext cx="771149" cy="143845"/>
          </a:xfrm>
          <a:custGeom>
            <a:avLst/>
            <a:gdLst>
              <a:gd name="connsiteX0" fmla="*/ 8 w 771149"/>
              <a:gd name="connsiteY0" fmla="*/ 143711 h 143845"/>
              <a:gd name="connsiteX1" fmla="*/ 475827 w 771149"/>
              <a:gd name="connsiteY1" fmla="*/ 11310 h 143845"/>
              <a:gd name="connsiteX2" fmla="*/ 761318 w 771149"/>
              <a:gd name="connsiteY2" fmla="*/ 7172 h 143845"/>
              <a:gd name="connsiteX3" fmla="*/ 682705 w 771149"/>
              <a:gd name="connsiteY3" fmla="*/ 11310 h 143845"/>
              <a:gd name="connsiteX4" fmla="*/ 463414 w 771149"/>
              <a:gd name="connsiteY4" fmla="*/ 36135 h 143845"/>
              <a:gd name="connsiteX5" fmla="*/ 8 w 771149"/>
              <a:gd name="connsiteY5" fmla="*/ 143711 h 14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149" h="143845">
                <a:moveTo>
                  <a:pt x="8" y="143711"/>
                </a:moveTo>
                <a:cubicBezTo>
                  <a:pt x="2077" y="139574"/>
                  <a:pt x="348942" y="34066"/>
                  <a:pt x="475827" y="11310"/>
                </a:cubicBezTo>
                <a:cubicBezTo>
                  <a:pt x="602712" y="-11447"/>
                  <a:pt x="726838" y="7172"/>
                  <a:pt x="761318" y="7172"/>
                </a:cubicBezTo>
                <a:cubicBezTo>
                  <a:pt x="795798" y="7172"/>
                  <a:pt x="732356" y="6483"/>
                  <a:pt x="682705" y="11310"/>
                </a:cubicBezTo>
                <a:cubicBezTo>
                  <a:pt x="633054" y="16137"/>
                  <a:pt x="570301" y="16826"/>
                  <a:pt x="463414" y="36135"/>
                </a:cubicBezTo>
                <a:cubicBezTo>
                  <a:pt x="356527" y="55443"/>
                  <a:pt x="-2061" y="147848"/>
                  <a:pt x="8" y="143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 250">
            <a:extLst>
              <a:ext uri="{FF2B5EF4-FFF2-40B4-BE49-F238E27FC236}">
                <a16:creationId xmlns:a16="http://schemas.microsoft.com/office/drawing/2014/main" id="{B32F1357-4AA9-75B5-CF48-695A290D4D16}"/>
              </a:ext>
            </a:extLst>
          </p:cNvPr>
          <p:cNvSpPr/>
          <p:nvPr/>
        </p:nvSpPr>
        <p:spPr>
          <a:xfrm>
            <a:off x="3442419" y="6192352"/>
            <a:ext cx="858935" cy="480503"/>
          </a:xfrm>
          <a:custGeom>
            <a:avLst/>
            <a:gdLst>
              <a:gd name="connsiteX0" fmla="*/ 28 w 858935"/>
              <a:gd name="connsiteY0" fmla="*/ 34671 h 480503"/>
              <a:gd name="connsiteX1" fmla="*/ 281382 w 858935"/>
              <a:gd name="connsiteY1" fmla="*/ 9845 h 480503"/>
              <a:gd name="connsiteX2" fmla="*/ 513085 w 858935"/>
              <a:gd name="connsiteY2" fmla="*/ 42946 h 480503"/>
              <a:gd name="connsiteX3" fmla="*/ 525498 w 858935"/>
              <a:gd name="connsiteY3" fmla="*/ 42946 h 480503"/>
              <a:gd name="connsiteX4" fmla="*/ 724100 w 858935"/>
              <a:gd name="connsiteY4" fmla="*/ 187760 h 480503"/>
              <a:gd name="connsiteX5" fmla="*/ 773751 w 858935"/>
              <a:gd name="connsiteY5" fmla="*/ 237411 h 480503"/>
              <a:gd name="connsiteX6" fmla="*/ 753063 w 858935"/>
              <a:gd name="connsiteY6" fmla="*/ 200173 h 480503"/>
              <a:gd name="connsiteX7" fmla="*/ 856502 w 858935"/>
              <a:gd name="connsiteY7" fmla="*/ 477389 h 480503"/>
              <a:gd name="connsiteX8" fmla="*/ 819264 w 858935"/>
              <a:gd name="connsiteY8" fmla="*/ 340850 h 480503"/>
              <a:gd name="connsiteX9" fmla="*/ 740651 w 858935"/>
              <a:gd name="connsiteY9" fmla="*/ 208448 h 480503"/>
              <a:gd name="connsiteX10" fmla="*/ 430334 w 858935"/>
              <a:gd name="connsiteY10" fmla="*/ 22258 h 480503"/>
              <a:gd name="connsiteX11" fmla="*/ 264832 w 858935"/>
              <a:gd name="connsiteY11" fmla="*/ 5708 h 480503"/>
              <a:gd name="connsiteX12" fmla="*/ 28 w 858935"/>
              <a:gd name="connsiteY12" fmla="*/ 34671 h 480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8935" h="480503">
                <a:moveTo>
                  <a:pt x="28" y="34671"/>
                </a:moveTo>
                <a:cubicBezTo>
                  <a:pt x="2786" y="35360"/>
                  <a:pt x="195873" y="8466"/>
                  <a:pt x="281382" y="9845"/>
                </a:cubicBezTo>
                <a:cubicBezTo>
                  <a:pt x="366891" y="11224"/>
                  <a:pt x="472399" y="37429"/>
                  <a:pt x="513085" y="42946"/>
                </a:cubicBezTo>
                <a:cubicBezTo>
                  <a:pt x="553771" y="48463"/>
                  <a:pt x="490329" y="18810"/>
                  <a:pt x="525498" y="42946"/>
                </a:cubicBezTo>
                <a:cubicBezTo>
                  <a:pt x="560667" y="67082"/>
                  <a:pt x="682725" y="155349"/>
                  <a:pt x="724100" y="187760"/>
                </a:cubicBezTo>
                <a:cubicBezTo>
                  <a:pt x="765476" y="220171"/>
                  <a:pt x="768924" y="235342"/>
                  <a:pt x="773751" y="237411"/>
                </a:cubicBezTo>
                <a:cubicBezTo>
                  <a:pt x="778578" y="239480"/>
                  <a:pt x="739271" y="160177"/>
                  <a:pt x="753063" y="200173"/>
                </a:cubicBezTo>
                <a:cubicBezTo>
                  <a:pt x="766855" y="240169"/>
                  <a:pt x="845469" y="453943"/>
                  <a:pt x="856502" y="477389"/>
                </a:cubicBezTo>
                <a:cubicBezTo>
                  <a:pt x="867536" y="500835"/>
                  <a:pt x="838573" y="385674"/>
                  <a:pt x="819264" y="340850"/>
                </a:cubicBezTo>
                <a:cubicBezTo>
                  <a:pt x="799955" y="296026"/>
                  <a:pt x="805473" y="261547"/>
                  <a:pt x="740651" y="208448"/>
                </a:cubicBezTo>
                <a:cubicBezTo>
                  <a:pt x="675829" y="155349"/>
                  <a:pt x="509637" y="56048"/>
                  <a:pt x="430334" y="22258"/>
                </a:cubicBezTo>
                <a:cubicBezTo>
                  <a:pt x="351031" y="-11532"/>
                  <a:pt x="332412" y="2260"/>
                  <a:pt x="264832" y="5708"/>
                </a:cubicBezTo>
                <a:cubicBezTo>
                  <a:pt x="197252" y="9156"/>
                  <a:pt x="-2730" y="33982"/>
                  <a:pt x="28" y="346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 251">
            <a:extLst>
              <a:ext uri="{FF2B5EF4-FFF2-40B4-BE49-F238E27FC236}">
                <a16:creationId xmlns:a16="http://schemas.microsoft.com/office/drawing/2014/main" id="{74778C46-27D8-8CDB-7DFA-D00195331F0F}"/>
              </a:ext>
            </a:extLst>
          </p:cNvPr>
          <p:cNvSpPr/>
          <p:nvPr/>
        </p:nvSpPr>
        <p:spPr>
          <a:xfrm>
            <a:off x="3492098" y="6191109"/>
            <a:ext cx="1015487" cy="1282139"/>
          </a:xfrm>
          <a:custGeom>
            <a:avLst/>
            <a:gdLst>
              <a:gd name="connsiteX0" fmla="*/ 0 w 1015487"/>
              <a:gd name="connsiteY0" fmla="*/ 40051 h 1282139"/>
              <a:gd name="connsiteX1" fmla="*/ 326867 w 1015487"/>
              <a:gd name="connsiteY1" fmla="*/ 6951 h 1282139"/>
              <a:gd name="connsiteX2" fmla="*/ 591670 w 1015487"/>
              <a:gd name="connsiteY2" fmla="*/ 110390 h 1282139"/>
              <a:gd name="connsiteX3" fmla="*/ 562707 w 1015487"/>
              <a:gd name="connsiteY3" fmla="*/ 48326 h 1282139"/>
              <a:gd name="connsiteX4" fmla="*/ 777860 w 1015487"/>
              <a:gd name="connsiteY4" fmla="*/ 288305 h 1282139"/>
              <a:gd name="connsiteX5" fmla="*/ 790273 w 1015487"/>
              <a:gd name="connsiteY5" fmla="*/ 217966 h 1282139"/>
              <a:gd name="connsiteX6" fmla="*/ 939225 w 1015487"/>
              <a:gd name="connsiteY6" fmla="*/ 474495 h 1282139"/>
              <a:gd name="connsiteX7" fmla="*/ 1013701 w 1015487"/>
              <a:gd name="connsiteY7" fmla="*/ 784811 h 1282139"/>
              <a:gd name="connsiteX8" fmla="*/ 993013 w 1015487"/>
              <a:gd name="connsiteY8" fmla="*/ 664822 h 1282139"/>
              <a:gd name="connsiteX9" fmla="*/ 1001288 w 1015487"/>
              <a:gd name="connsiteY9" fmla="*/ 842737 h 1282139"/>
              <a:gd name="connsiteX10" fmla="*/ 1009564 w 1015487"/>
              <a:gd name="connsiteY10" fmla="*/ 1053753 h 1282139"/>
              <a:gd name="connsiteX11" fmla="*/ 1001288 w 1015487"/>
              <a:gd name="connsiteY11" fmla="*/ 1281318 h 1282139"/>
              <a:gd name="connsiteX12" fmla="*/ 976463 w 1015487"/>
              <a:gd name="connsiteY12" fmla="*/ 1107541 h 1282139"/>
              <a:gd name="connsiteX13" fmla="*/ 943363 w 1015487"/>
              <a:gd name="connsiteY13" fmla="*/ 573796 h 1282139"/>
              <a:gd name="connsiteX14" fmla="*/ 860612 w 1015487"/>
              <a:gd name="connsiteY14" fmla="*/ 304855 h 1282139"/>
              <a:gd name="connsiteX15" fmla="*/ 645459 w 1015487"/>
              <a:gd name="connsiteY15" fmla="*/ 97977 h 1282139"/>
              <a:gd name="connsiteX16" fmla="*/ 695109 w 1015487"/>
              <a:gd name="connsiteY16" fmla="*/ 180728 h 1282139"/>
              <a:gd name="connsiteX17" fmla="*/ 372380 w 1015487"/>
              <a:gd name="connsiteY17" fmla="*/ 6951 h 1282139"/>
              <a:gd name="connsiteX18" fmla="*/ 161364 w 1015487"/>
              <a:gd name="connsiteY18" fmla="*/ 31776 h 1282139"/>
              <a:gd name="connsiteX19" fmla="*/ 0 w 1015487"/>
              <a:gd name="connsiteY19" fmla="*/ 40051 h 128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15487" h="1282139">
                <a:moveTo>
                  <a:pt x="0" y="40051"/>
                </a:moveTo>
                <a:cubicBezTo>
                  <a:pt x="114127" y="17639"/>
                  <a:pt x="228255" y="-4772"/>
                  <a:pt x="326867" y="6951"/>
                </a:cubicBezTo>
                <a:cubicBezTo>
                  <a:pt x="425479" y="18674"/>
                  <a:pt x="552363" y="103494"/>
                  <a:pt x="591670" y="110390"/>
                </a:cubicBezTo>
                <a:cubicBezTo>
                  <a:pt x="630977" y="117286"/>
                  <a:pt x="531675" y="18673"/>
                  <a:pt x="562707" y="48326"/>
                </a:cubicBezTo>
                <a:cubicBezTo>
                  <a:pt x="593739" y="77979"/>
                  <a:pt x="739932" y="260032"/>
                  <a:pt x="777860" y="288305"/>
                </a:cubicBezTo>
                <a:cubicBezTo>
                  <a:pt x="815788" y="316578"/>
                  <a:pt x="763379" y="186934"/>
                  <a:pt x="790273" y="217966"/>
                </a:cubicBezTo>
                <a:cubicBezTo>
                  <a:pt x="817167" y="248998"/>
                  <a:pt x="901987" y="380021"/>
                  <a:pt x="939225" y="474495"/>
                </a:cubicBezTo>
                <a:cubicBezTo>
                  <a:pt x="976463" y="568969"/>
                  <a:pt x="1004736" y="753090"/>
                  <a:pt x="1013701" y="784811"/>
                </a:cubicBezTo>
                <a:cubicBezTo>
                  <a:pt x="1022666" y="816532"/>
                  <a:pt x="995082" y="655168"/>
                  <a:pt x="993013" y="664822"/>
                </a:cubicBezTo>
                <a:cubicBezTo>
                  <a:pt x="990944" y="674476"/>
                  <a:pt x="998530" y="777915"/>
                  <a:pt x="1001288" y="842737"/>
                </a:cubicBezTo>
                <a:cubicBezTo>
                  <a:pt x="1004046" y="907559"/>
                  <a:pt x="1009564" y="980656"/>
                  <a:pt x="1009564" y="1053753"/>
                </a:cubicBezTo>
                <a:cubicBezTo>
                  <a:pt x="1009564" y="1126850"/>
                  <a:pt x="1006805" y="1272353"/>
                  <a:pt x="1001288" y="1281318"/>
                </a:cubicBezTo>
                <a:cubicBezTo>
                  <a:pt x="995771" y="1290283"/>
                  <a:pt x="986117" y="1225461"/>
                  <a:pt x="976463" y="1107541"/>
                </a:cubicBezTo>
                <a:cubicBezTo>
                  <a:pt x="966809" y="989621"/>
                  <a:pt x="962672" y="707577"/>
                  <a:pt x="943363" y="573796"/>
                </a:cubicBezTo>
                <a:cubicBezTo>
                  <a:pt x="924055" y="440015"/>
                  <a:pt x="910263" y="384158"/>
                  <a:pt x="860612" y="304855"/>
                </a:cubicBezTo>
                <a:cubicBezTo>
                  <a:pt x="810961" y="225552"/>
                  <a:pt x="673043" y="118665"/>
                  <a:pt x="645459" y="97977"/>
                </a:cubicBezTo>
                <a:cubicBezTo>
                  <a:pt x="617875" y="77289"/>
                  <a:pt x="740622" y="195899"/>
                  <a:pt x="695109" y="180728"/>
                </a:cubicBezTo>
                <a:cubicBezTo>
                  <a:pt x="649596" y="165557"/>
                  <a:pt x="461337" y="31776"/>
                  <a:pt x="372380" y="6951"/>
                </a:cubicBezTo>
                <a:cubicBezTo>
                  <a:pt x="283423" y="-17874"/>
                  <a:pt x="161364" y="31776"/>
                  <a:pt x="161364" y="31776"/>
                </a:cubicBezTo>
                <a:lnTo>
                  <a:pt x="0" y="4005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 252">
            <a:extLst>
              <a:ext uri="{FF2B5EF4-FFF2-40B4-BE49-F238E27FC236}">
                <a16:creationId xmlns:a16="http://schemas.microsoft.com/office/drawing/2014/main" id="{F90C14CD-A938-D8C2-4BD6-2A0F8DB04543}"/>
              </a:ext>
            </a:extLst>
          </p:cNvPr>
          <p:cNvSpPr/>
          <p:nvPr/>
        </p:nvSpPr>
        <p:spPr>
          <a:xfrm>
            <a:off x="2573015" y="6390489"/>
            <a:ext cx="614457" cy="461563"/>
          </a:xfrm>
          <a:custGeom>
            <a:avLst/>
            <a:gdLst>
              <a:gd name="connsiteX0" fmla="*/ 21233 w 614457"/>
              <a:gd name="connsiteY0" fmla="*/ 444754 h 461563"/>
              <a:gd name="connsiteX1" fmla="*/ 66746 w 614457"/>
              <a:gd name="connsiteY1" fmla="*/ 415792 h 461563"/>
              <a:gd name="connsiteX2" fmla="*/ 588078 w 614457"/>
              <a:gd name="connsiteY2" fmla="*/ 18586 h 461563"/>
              <a:gd name="connsiteX3" fmla="*/ 513602 w 614457"/>
              <a:gd name="connsiteY3" fmla="*/ 84787 h 461563"/>
              <a:gd name="connsiteX4" fmla="*/ 306724 w 614457"/>
              <a:gd name="connsiteY4" fmla="*/ 258564 h 461563"/>
              <a:gd name="connsiteX5" fmla="*/ 199148 w 614457"/>
              <a:gd name="connsiteY5" fmla="*/ 341316 h 461563"/>
              <a:gd name="connsiteX6" fmla="*/ 21233 w 614457"/>
              <a:gd name="connsiteY6" fmla="*/ 444754 h 46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4457" h="461563">
                <a:moveTo>
                  <a:pt x="21233" y="444754"/>
                </a:moveTo>
                <a:cubicBezTo>
                  <a:pt x="-834" y="457167"/>
                  <a:pt x="-27728" y="486820"/>
                  <a:pt x="66746" y="415792"/>
                </a:cubicBezTo>
                <a:cubicBezTo>
                  <a:pt x="161220" y="344764"/>
                  <a:pt x="513602" y="73754"/>
                  <a:pt x="588078" y="18586"/>
                </a:cubicBezTo>
                <a:cubicBezTo>
                  <a:pt x="662554" y="-36582"/>
                  <a:pt x="560494" y="44791"/>
                  <a:pt x="513602" y="84787"/>
                </a:cubicBezTo>
                <a:cubicBezTo>
                  <a:pt x="466710" y="124783"/>
                  <a:pt x="359133" y="215809"/>
                  <a:pt x="306724" y="258564"/>
                </a:cubicBezTo>
                <a:cubicBezTo>
                  <a:pt x="254315" y="301319"/>
                  <a:pt x="243971" y="311664"/>
                  <a:pt x="199148" y="341316"/>
                </a:cubicBezTo>
                <a:cubicBezTo>
                  <a:pt x="154325" y="370968"/>
                  <a:pt x="43300" y="432341"/>
                  <a:pt x="21233" y="4447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 253">
            <a:extLst>
              <a:ext uri="{FF2B5EF4-FFF2-40B4-BE49-F238E27FC236}">
                <a16:creationId xmlns:a16="http://schemas.microsoft.com/office/drawing/2014/main" id="{15AF25EE-37A0-5399-F3C4-68F953D516C8}"/>
              </a:ext>
            </a:extLst>
          </p:cNvPr>
          <p:cNvSpPr/>
          <p:nvPr/>
        </p:nvSpPr>
        <p:spPr>
          <a:xfrm>
            <a:off x="2417370" y="6416811"/>
            <a:ext cx="706614" cy="1036772"/>
          </a:xfrm>
          <a:custGeom>
            <a:avLst/>
            <a:gdLst>
              <a:gd name="connsiteX0" fmla="*/ 706485 w 706614"/>
              <a:gd name="connsiteY0" fmla="*/ 539 h 1036772"/>
              <a:gd name="connsiteX1" fmla="*/ 367206 w 706614"/>
              <a:gd name="connsiteY1" fmla="*/ 178454 h 1036772"/>
              <a:gd name="connsiteX2" fmla="*/ 247216 w 706614"/>
              <a:gd name="connsiteY2" fmla="*/ 281893 h 1036772"/>
              <a:gd name="connsiteX3" fmla="*/ 392031 w 706614"/>
              <a:gd name="connsiteY3" fmla="*/ 236380 h 1036772"/>
              <a:gd name="connsiteX4" fmla="*/ 205841 w 706614"/>
              <a:gd name="connsiteY4" fmla="*/ 406020 h 1036772"/>
              <a:gd name="connsiteX5" fmla="*/ 3101 w 706614"/>
              <a:gd name="connsiteY5" fmla="*/ 1026653 h 1036772"/>
              <a:gd name="connsiteX6" fmla="*/ 94127 w 706614"/>
              <a:gd name="connsiteY6" fmla="*/ 753575 h 1036772"/>
              <a:gd name="connsiteX7" fmla="*/ 243079 w 706614"/>
              <a:gd name="connsiteY7" fmla="*/ 265343 h 1036772"/>
              <a:gd name="connsiteX8" fmla="*/ 441682 w 706614"/>
              <a:gd name="connsiteY8" fmla="*/ 170179 h 1036772"/>
              <a:gd name="connsiteX9" fmla="*/ 325830 w 706614"/>
              <a:gd name="connsiteY9" fmla="*/ 240518 h 1036772"/>
              <a:gd name="connsiteX10" fmla="*/ 706485 w 706614"/>
              <a:gd name="connsiteY10" fmla="*/ 539 h 103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6614" h="1036772">
                <a:moveTo>
                  <a:pt x="706485" y="539"/>
                </a:moveTo>
                <a:cubicBezTo>
                  <a:pt x="713381" y="-9805"/>
                  <a:pt x="443751" y="131562"/>
                  <a:pt x="367206" y="178454"/>
                </a:cubicBezTo>
                <a:cubicBezTo>
                  <a:pt x="290661" y="225346"/>
                  <a:pt x="243079" y="272239"/>
                  <a:pt x="247216" y="281893"/>
                </a:cubicBezTo>
                <a:cubicBezTo>
                  <a:pt x="251353" y="291547"/>
                  <a:pt x="398927" y="215692"/>
                  <a:pt x="392031" y="236380"/>
                </a:cubicBezTo>
                <a:cubicBezTo>
                  <a:pt x="385135" y="257068"/>
                  <a:pt x="270663" y="274308"/>
                  <a:pt x="205841" y="406020"/>
                </a:cubicBezTo>
                <a:cubicBezTo>
                  <a:pt x="141019" y="537732"/>
                  <a:pt x="21720" y="968727"/>
                  <a:pt x="3101" y="1026653"/>
                </a:cubicBezTo>
                <a:cubicBezTo>
                  <a:pt x="-15518" y="1084579"/>
                  <a:pt x="54131" y="880460"/>
                  <a:pt x="94127" y="753575"/>
                </a:cubicBezTo>
                <a:cubicBezTo>
                  <a:pt x="134123" y="626690"/>
                  <a:pt x="185153" y="362576"/>
                  <a:pt x="243079" y="265343"/>
                </a:cubicBezTo>
                <a:cubicBezTo>
                  <a:pt x="301005" y="168110"/>
                  <a:pt x="427890" y="174316"/>
                  <a:pt x="441682" y="170179"/>
                </a:cubicBezTo>
                <a:cubicBezTo>
                  <a:pt x="455474" y="166042"/>
                  <a:pt x="287213" y="266033"/>
                  <a:pt x="325830" y="240518"/>
                </a:cubicBezTo>
                <a:cubicBezTo>
                  <a:pt x="364447" y="215003"/>
                  <a:pt x="699589" y="10883"/>
                  <a:pt x="706485" y="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 254">
            <a:extLst>
              <a:ext uri="{FF2B5EF4-FFF2-40B4-BE49-F238E27FC236}">
                <a16:creationId xmlns:a16="http://schemas.microsoft.com/office/drawing/2014/main" id="{73A279A0-4750-3CDD-22A6-12931B682460}"/>
              </a:ext>
            </a:extLst>
          </p:cNvPr>
          <p:cNvSpPr/>
          <p:nvPr/>
        </p:nvSpPr>
        <p:spPr>
          <a:xfrm>
            <a:off x="2414470" y="7103947"/>
            <a:ext cx="176979" cy="893233"/>
          </a:xfrm>
          <a:custGeom>
            <a:avLst/>
            <a:gdLst>
              <a:gd name="connsiteX0" fmla="*/ 175640 w 176979"/>
              <a:gd name="connsiteY0" fmla="*/ 12650 h 893233"/>
              <a:gd name="connsiteX1" fmla="*/ 6001 w 176979"/>
              <a:gd name="connsiteY1" fmla="*/ 864987 h 893233"/>
              <a:gd name="connsiteX2" fmla="*/ 43239 w 176979"/>
              <a:gd name="connsiteY2" fmla="*/ 637421 h 893233"/>
              <a:gd name="connsiteX3" fmla="*/ 92889 w 176979"/>
              <a:gd name="connsiteY3" fmla="*/ 124364 h 893233"/>
              <a:gd name="connsiteX4" fmla="*/ 84614 w 176979"/>
              <a:gd name="connsiteY4" fmla="*/ 339517 h 893233"/>
              <a:gd name="connsiteX5" fmla="*/ 175640 w 176979"/>
              <a:gd name="connsiteY5" fmla="*/ 12650 h 89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979" h="893233">
                <a:moveTo>
                  <a:pt x="175640" y="12650"/>
                </a:moveTo>
                <a:cubicBezTo>
                  <a:pt x="162538" y="100228"/>
                  <a:pt x="28068" y="760859"/>
                  <a:pt x="6001" y="864987"/>
                </a:cubicBezTo>
                <a:cubicBezTo>
                  <a:pt x="-16066" y="969115"/>
                  <a:pt x="28758" y="760858"/>
                  <a:pt x="43239" y="637421"/>
                </a:cubicBezTo>
                <a:cubicBezTo>
                  <a:pt x="57720" y="513984"/>
                  <a:pt x="85993" y="174015"/>
                  <a:pt x="92889" y="124364"/>
                </a:cubicBezTo>
                <a:cubicBezTo>
                  <a:pt x="99785" y="74713"/>
                  <a:pt x="67374" y="358826"/>
                  <a:pt x="84614" y="339517"/>
                </a:cubicBezTo>
                <a:cubicBezTo>
                  <a:pt x="101854" y="320208"/>
                  <a:pt x="188742" y="-74928"/>
                  <a:pt x="175640" y="12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 255">
            <a:extLst>
              <a:ext uri="{FF2B5EF4-FFF2-40B4-BE49-F238E27FC236}">
                <a16:creationId xmlns:a16="http://schemas.microsoft.com/office/drawing/2014/main" id="{A6796ED9-6566-728E-B8BD-DBF240BA42AC}"/>
              </a:ext>
            </a:extLst>
          </p:cNvPr>
          <p:cNvSpPr/>
          <p:nvPr/>
        </p:nvSpPr>
        <p:spPr>
          <a:xfrm>
            <a:off x="2399767" y="7544130"/>
            <a:ext cx="66339" cy="1308565"/>
          </a:xfrm>
          <a:custGeom>
            <a:avLst/>
            <a:gdLst>
              <a:gd name="connsiteX0" fmla="*/ 24841 w 66339"/>
              <a:gd name="connsiteY0" fmla="*/ 73112 h 1308565"/>
              <a:gd name="connsiteX1" fmla="*/ 24841 w 66339"/>
              <a:gd name="connsiteY1" fmla="*/ 135175 h 1308565"/>
              <a:gd name="connsiteX2" fmla="*/ 16 w 66339"/>
              <a:gd name="connsiteY2" fmla="*/ 1070263 h 1308565"/>
              <a:gd name="connsiteX3" fmla="*/ 28979 w 66339"/>
              <a:gd name="connsiteY3" fmla="*/ 1306103 h 1308565"/>
              <a:gd name="connsiteX4" fmla="*/ 37254 w 66339"/>
              <a:gd name="connsiteY4" fmla="*/ 1132326 h 1308565"/>
              <a:gd name="connsiteX5" fmla="*/ 66217 w 66339"/>
              <a:gd name="connsiteY5" fmla="*/ 296540 h 1308565"/>
              <a:gd name="connsiteX6" fmla="*/ 24841 w 66339"/>
              <a:gd name="connsiteY6" fmla="*/ 780634 h 1308565"/>
              <a:gd name="connsiteX7" fmla="*/ 24841 w 66339"/>
              <a:gd name="connsiteY7" fmla="*/ 73112 h 130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339" h="1308565">
                <a:moveTo>
                  <a:pt x="24841" y="73112"/>
                </a:moveTo>
                <a:cubicBezTo>
                  <a:pt x="24841" y="-34464"/>
                  <a:pt x="28978" y="-31017"/>
                  <a:pt x="24841" y="135175"/>
                </a:cubicBezTo>
                <a:cubicBezTo>
                  <a:pt x="20704" y="301367"/>
                  <a:pt x="-674" y="875108"/>
                  <a:pt x="16" y="1070263"/>
                </a:cubicBezTo>
                <a:cubicBezTo>
                  <a:pt x="706" y="1265418"/>
                  <a:pt x="22773" y="1295759"/>
                  <a:pt x="28979" y="1306103"/>
                </a:cubicBezTo>
                <a:cubicBezTo>
                  <a:pt x="35185" y="1316447"/>
                  <a:pt x="31048" y="1300586"/>
                  <a:pt x="37254" y="1132326"/>
                </a:cubicBezTo>
                <a:cubicBezTo>
                  <a:pt x="43460" y="964066"/>
                  <a:pt x="68286" y="355155"/>
                  <a:pt x="66217" y="296540"/>
                </a:cubicBezTo>
                <a:cubicBezTo>
                  <a:pt x="64148" y="237925"/>
                  <a:pt x="26910" y="821320"/>
                  <a:pt x="24841" y="780634"/>
                </a:cubicBezTo>
                <a:cubicBezTo>
                  <a:pt x="22772" y="739948"/>
                  <a:pt x="24841" y="180688"/>
                  <a:pt x="24841" y="73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 256">
            <a:extLst>
              <a:ext uri="{FF2B5EF4-FFF2-40B4-BE49-F238E27FC236}">
                <a16:creationId xmlns:a16="http://schemas.microsoft.com/office/drawing/2014/main" id="{5240F594-3E62-4238-2F8A-EA8344ED99AE}"/>
              </a:ext>
            </a:extLst>
          </p:cNvPr>
          <p:cNvSpPr/>
          <p:nvPr/>
        </p:nvSpPr>
        <p:spPr>
          <a:xfrm>
            <a:off x="2574499" y="6271668"/>
            <a:ext cx="1398637" cy="758131"/>
          </a:xfrm>
          <a:custGeom>
            <a:avLst/>
            <a:gdLst>
              <a:gd name="connsiteX0" fmla="*/ 73537 w 1398637"/>
              <a:gd name="connsiteY0" fmla="*/ 712527 h 758131"/>
              <a:gd name="connsiteX1" fmla="*/ 491430 w 1398637"/>
              <a:gd name="connsiteY1" fmla="*/ 298772 h 758131"/>
              <a:gd name="connsiteX2" fmla="*/ 359029 w 1398637"/>
              <a:gd name="connsiteY2" fmla="*/ 443586 h 758131"/>
              <a:gd name="connsiteX3" fmla="*/ 656933 w 1398637"/>
              <a:gd name="connsiteY3" fmla="*/ 174645 h 758131"/>
              <a:gd name="connsiteX4" fmla="*/ 896911 w 1398637"/>
              <a:gd name="connsiteY4" fmla="*/ 62931 h 758131"/>
              <a:gd name="connsiteX5" fmla="*/ 822435 w 1398637"/>
              <a:gd name="connsiteY5" fmla="*/ 100169 h 758131"/>
              <a:gd name="connsiteX6" fmla="*/ 1099651 w 1398637"/>
              <a:gd name="connsiteY6" fmla="*/ 54656 h 758131"/>
              <a:gd name="connsiteX7" fmla="*/ 1041725 w 1398637"/>
              <a:gd name="connsiteY7" fmla="*/ 100169 h 758131"/>
              <a:gd name="connsiteX8" fmla="*/ 1397555 w 1398637"/>
              <a:gd name="connsiteY8" fmla="*/ 868 h 758131"/>
              <a:gd name="connsiteX9" fmla="*/ 1141027 w 1398637"/>
              <a:gd name="connsiteY9" fmla="*/ 54656 h 758131"/>
              <a:gd name="connsiteX10" fmla="*/ 822435 w 1398637"/>
              <a:gd name="connsiteY10" fmla="*/ 104307 h 758131"/>
              <a:gd name="connsiteX11" fmla="*/ 387991 w 1398637"/>
              <a:gd name="connsiteY11" fmla="*/ 427036 h 758131"/>
              <a:gd name="connsiteX12" fmla="*/ 181114 w 1398637"/>
              <a:gd name="connsiteY12" fmla="*/ 542888 h 758131"/>
              <a:gd name="connsiteX13" fmla="*/ 193526 w 1398637"/>
              <a:gd name="connsiteY13" fmla="*/ 575988 h 758131"/>
              <a:gd name="connsiteX14" fmla="*/ 7336 w 1398637"/>
              <a:gd name="connsiteY14" fmla="*/ 733215 h 758131"/>
              <a:gd name="connsiteX15" fmla="*/ 73537 w 1398637"/>
              <a:gd name="connsiteY15" fmla="*/ 712527 h 75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98637" h="758131">
                <a:moveTo>
                  <a:pt x="73537" y="712527"/>
                </a:moveTo>
                <a:cubicBezTo>
                  <a:pt x="154219" y="640120"/>
                  <a:pt x="443848" y="343595"/>
                  <a:pt x="491430" y="298772"/>
                </a:cubicBezTo>
                <a:cubicBezTo>
                  <a:pt x="539012" y="253949"/>
                  <a:pt x="331445" y="464274"/>
                  <a:pt x="359029" y="443586"/>
                </a:cubicBezTo>
                <a:cubicBezTo>
                  <a:pt x="386613" y="422898"/>
                  <a:pt x="567286" y="238087"/>
                  <a:pt x="656933" y="174645"/>
                </a:cubicBezTo>
                <a:cubicBezTo>
                  <a:pt x="746580" y="111203"/>
                  <a:pt x="869327" y="75344"/>
                  <a:pt x="896911" y="62931"/>
                </a:cubicBezTo>
                <a:cubicBezTo>
                  <a:pt x="924495" y="50518"/>
                  <a:pt x="788645" y="101548"/>
                  <a:pt x="822435" y="100169"/>
                </a:cubicBezTo>
                <a:cubicBezTo>
                  <a:pt x="856225" y="98790"/>
                  <a:pt x="1063103" y="54656"/>
                  <a:pt x="1099651" y="54656"/>
                </a:cubicBezTo>
                <a:cubicBezTo>
                  <a:pt x="1136199" y="54656"/>
                  <a:pt x="992074" y="109134"/>
                  <a:pt x="1041725" y="100169"/>
                </a:cubicBezTo>
                <a:cubicBezTo>
                  <a:pt x="1091376" y="91204"/>
                  <a:pt x="1381005" y="8453"/>
                  <a:pt x="1397555" y="868"/>
                </a:cubicBezTo>
                <a:cubicBezTo>
                  <a:pt x="1414105" y="-6717"/>
                  <a:pt x="1236880" y="37416"/>
                  <a:pt x="1141027" y="54656"/>
                </a:cubicBezTo>
                <a:cubicBezTo>
                  <a:pt x="1045174" y="71896"/>
                  <a:pt x="947941" y="42244"/>
                  <a:pt x="822435" y="104307"/>
                </a:cubicBezTo>
                <a:cubicBezTo>
                  <a:pt x="696929" y="166370"/>
                  <a:pt x="494878" y="353939"/>
                  <a:pt x="387991" y="427036"/>
                </a:cubicBezTo>
                <a:cubicBezTo>
                  <a:pt x="281104" y="500133"/>
                  <a:pt x="213525" y="518063"/>
                  <a:pt x="181114" y="542888"/>
                </a:cubicBezTo>
                <a:cubicBezTo>
                  <a:pt x="148703" y="567713"/>
                  <a:pt x="222489" y="544267"/>
                  <a:pt x="193526" y="575988"/>
                </a:cubicBezTo>
                <a:cubicBezTo>
                  <a:pt x="164563" y="607709"/>
                  <a:pt x="21817" y="711838"/>
                  <a:pt x="7336" y="733215"/>
                </a:cubicBezTo>
                <a:cubicBezTo>
                  <a:pt x="-7145" y="754592"/>
                  <a:pt x="-7145" y="784934"/>
                  <a:pt x="73537" y="712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 257">
            <a:extLst>
              <a:ext uri="{FF2B5EF4-FFF2-40B4-BE49-F238E27FC236}">
                <a16:creationId xmlns:a16="http://schemas.microsoft.com/office/drawing/2014/main" id="{A8486089-CC7C-DC77-B0C1-21ACEF18969C}"/>
              </a:ext>
            </a:extLst>
          </p:cNvPr>
          <p:cNvSpPr/>
          <p:nvPr/>
        </p:nvSpPr>
        <p:spPr>
          <a:xfrm>
            <a:off x="3924269" y="6555904"/>
            <a:ext cx="201305" cy="1021617"/>
          </a:xfrm>
          <a:custGeom>
            <a:avLst/>
            <a:gdLst>
              <a:gd name="connsiteX0" fmla="*/ 118124 w 201305"/>
              <a:gd name="connsiteY0" fmla="*/ 18673 h 1021617"/>
              <a:gd name="connsiteX1" fmla="*/ 105711 w 201305"/>
              <a:gd name="connsiteY1" fmla="*/ 76599 h 1021617"/>
              <a:gd name="connsiteX2" fmla="*/ 101574 w 201305"/>
              <a:gd name="connsiteY2" fmla="*/ 370366 h 1021617"/>
              <a:gd name="connsiteX3" fmla="*/ 196737 w 201305"/>
              <a:gd name="connsiteY3" fmla="*/ 664132 h 1021617"/>
              <a:gd name="connsiteX4" fmla="*/ 184325 w 201305"/>
              <a:gd name="connsiteY4" fmla="*/ 672407 h 1021617"/>
              <a:gd name="connsiteX5" fmla="*/ 167774 w 201305"/>
              <a:gd name="connsiteY5" fmla="*/ 846185 h 1021617"/>
              <a:gd name="connsiteX6" fmla="*/ 39510 w 201305"/>
              <a:gd name="connsiteY6" fmla="*/ 966174 h 1021617"/>
              <a:gd name="connsiteX7" fmla="*/ 2272 w 201305"/>
              <a:gd name="connsiteY7" fmla="*/ 1019962 h 1021617"/>
              <a:gd name="connsiteX8" fmla="*/ 93298 w 201305"/>
              <a:gd name="connsiteY8" fmla="*/ 908248 h 1021617"/>
              <a:gd name="connsiteX9" fmla="*/ 176050 w 201305"/>
              <a:gd name="connsiteY9" fmla="*/ 788259 h 1021617"/>
              <a:gd name="connsiteX10" fmla="*/ 56060 w 201305"/>
              <a:gd name="connsiteY10" fmla="*/ 469667 h 1021617"/>
              <a:gd name="connsiteX11" fmla="*/ 130536 w 201305"/>
              <a:gd name="connsiteY11" fmla="*/ 589656 h 1021617"/>
              <a:gd name="connsiteX12" fmla="*/ 68473 w 201305"/>
              <a:gd name="connsiteY12" fmla="*/ 349678 h 1021617"/>
              <a:gd name="connsiteX13" fmla="*/ 118124 w 201305"/>
              <a:gd name="connsiteY13" fmla="*/ 18673 h 102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1305" h="1021617">
                <a:moveTo>
                  <a:pt x="118124" y="18673"/>
                </a:moveTo>
                <a:cubicBezTo>
                  <a:pt x="124330" y="-26840"/>
                  <a:pt x="108469" y="17984"/>
                  <a:pt x="105711" y="76599"/>
                </a:cubicBezTo>
                <a:cubicBezTo>
                  <a:pt x="102953" y="135214"/>
                  <a:pt x="86403" y="272444"/>
                  <a:pt x="101574" y="370366"/>
                </a:cubicBezTo>
                <a:cubicBezTo>
                  <a:pt x="116745" y="468288"/>
                  <a:pt x="182945" y="613792"/>
                  <a:pt x="196737" y="664132"/>
                </a:cubicBezTo>
                <a:cubicBezTo>
                  <a:pt x="210529" y="714472"/>
                  <a:pt x="189152" y="642065"/>
                  <a:pt x="184325" y="672407"/>
                </a:cubicBezTo>
                <a:cubicBezTo>
                  <a:pt x="179498" y="702749"/>
                  <a:pt x="191910" y="797224"/>
                  <a:pt x="167774" y="846185"/>
                </a:cubicBezTo>
                <a:cubicBezTo>
                  <a:pt x="143638" y="895146"/>
                  <a:pt x="67094" y="937211"/>
                  <a:pt x="39510" y="966174"/>
                </a:cubicBezTo>
                <a:cubicBezTo>
                  <a:pt x="11926" y="995137"/>
                  <a:pt x="-6693" y="1029616"/>
                  <a:pt x="2272" y="1019962"/>
                </a:cubicBezTo>
                <a:cubicBezTo>
                  <a:pt x="11237" y="1010308"/>
                  <a:pt x="64335" y="946865"/>
                  <a:pt x="93298" y="908248"/>
                </a:cubicBezTo>
                <a:cubicBezTo>
                  <a:pt x="122261" y="869631"/>
                  <a:pt x="182256" y="861356"/>
                  <a:pt x="176050" y="788259"/>
                </a:cubicBezTo>
                <a:cubicBezTo>
                  <a:pt x="169844" y="715162"/>
                  <a:pt x="63646" y="502768"/>
                  <a:pt x="56060" y="469667"/>
                </a:cubicBezTo>
                <a:cubicBezTo>
                  <a:pt x="48474" y="436567"/>
                  <a:pt x="128467" y="609654"/>
                  <a:pt x="130536" y="589656"/>
                </a:cubicBezTo>
                <a:cubicBezTo>
                  <a:pt x="132605" y="569658"/>
                  <a:pt x="71921" y="438635"/>
                  <a:pt x="68473" y="349678"/>
                </a:cubicBezTo>
                <a:cubicBezTo>
                  <a:pt x="65025" y="260721"/>
                  <a:pt x="111918" y="64186"/>
                  <a:pt x="118124" y="18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 258">
            <a:extLst>
              <a:ext uri="{FF2B5EF4-FFF2-40B4-BE49-F238E27FC236}">
                <a16:creationId xmlns:a16="http://schemas.microsoft.com/office/drawing/2014/main" id="{A1D635EB-BEBD-3342-08B7-E304BEC4335C}"/>
              </a:ext>
            </a:extLst>
          </p:cNvPr>
          <p:cNvSpPr/>
          <p:nvPr/>
        </p:nvSpPr>
        <p:spPr>
          <a:xfrm>
            <a:off x="3922140" y="7157830"/>
            <a:ext cx="273359" cy="439275"/>
          </a:xfrm>
          <a:custGeom>
            <a:avLst/>
            <a:gdLst>
              <a:gd name="connsiteX0" fmla="*/ 4401 w 273359"/>
              <a:gd name="connsiteY0" fmla="*/ 434586 h 439275"/>
              <a:gd name="connsiteX1" fmla="*/ 120253 w 273359"/>
              <a:gd name="connsiteY1" fmla="*/ 384936 h 439275"/>
              <a:gd name="connsiteX2" fmla="*/ 211279 w 273359"/>
              <a:gd name="connsiteY2" fmla="*/ 438724 h 439275"/>
              <a:gd name="connsiteX3" fmla="*/ 223692 w 273359"/>
              <a:gd name="connsiteY3" fmla="*/ 343560 h 439275"/>
              <a:gd name="connsiteX4" fmla="*/ 248517 w 273359"/>
              <a:gd name="connsiteY4" fmla="*/ 248396 h 439275"/>
              <a:gd name="connsiteX5" fmla="*/ 211279 w 273359"/>
              <a:gd name="connsiteY5" fmla="*/ 143 h 439275"/>
              <a:gd name="connsiteX6" fmla="*/ 273342 w 273359"/>
              <a:gd name="connsiteY6" fmla="*/ 215296 h 439275"/>
              <a:gd name="connsiteX7" fmla="*/ 215417 w 273359"/>
              <a:gd name="connsiteY7" fmla="*/ 397348 h 439275"/>
              <a:gd name="connsiteX8" fmla="*/ 41639 w 273359"/>
              <a:gd name="connsiteY8" fmla="*/ 397348 h 439275"/>
              <a:gd name="connsiteX9" fmla="*/ 4401 w 273359"/>
              <a:gd name="connsiteY9" fmla="*/ 434586 h 43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359" h="439275">
                <a:moveTo>
                  <a:pt x="4401" y="434586"/>
                </a:moveTo>
                <a:cubicBezTo>
                  <a:pt x="17503" y="432517"/>
                  <a:pt x="85773" y="384246"/>
                  <a:pt x="120253" y="384936"/>
                </a:cubicBezTo>
                <a:cubicBezTo>
                  <a:pt x="154733" y="385626"/>
                  <a:pt x="194039" y="445620"/>
                  <a:pt x="211279" y="438724"/>
                </a:cubicBezTo>
                <a:cubicBezTo>
                  <a:pt x="228519" y="431828"/>
                  <a:pt x="217486" y="375281"/>
                  <a:pt x="223692" y="343560"/>
                </a:cubicBezTo>
                <a:cubicBezTo>
                  <a:pt x="229898" y="311839"/>
                  <a:pt x="250586" y="305632"/>
                  <a:pt x="248517" y="248396"/>
                </a:cubicBezTo>
                <a:cubicBezTo>
                  <a:pt x="246448" y="191160"/>
                  <a:pt x="207142" y="5660"/>
                  <a:pt x="211279" y="143"/>
                </a:cubicBezTo>
                <a:cubicBezTo>
                  <a:pt x="215417" y="-5374"/>
                  <a:pt x="272652" y="149095"/>
                  <a:pt x="273342" y="215296"/>
                </a:cubicBezTo>
                <a:cubicBezTo>
                  <a:pt x="274032" y="281497"/>
                  <a:pt x="254034" y="367006"/>
                  <a:pt x="215417" y="397348"/>
                </a:cubicBezTo>
                <a:cubicBezTo>
                  <a:pt x="176800" y="427690"/>
                  <a:pt x="74739" y="389763"/>
                  <a:pt x="41639" y="397348"/>
                </a:cubicBezTo>
                <a:cubicBezTo>
                  <a:pt x="8539" y="404933"/>
                  <a:pt x="-8701" y="436655"/>
                  <a:pt x="4401" y="434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 259">
            <a:extLst>
              <a:ext uri="{FF2B5EF4-FFF2-40B4-BE49-F238E27FC236}">
                <a16:creationId xmlns:a16="http://schemas.microsoft.com/office/drawing/2014/main" id="{0D960E8B-9E37-E719-9BBE-53B4D59DF0C1}"/>
              </a:ext>
            </a:extLst>
          </p:cNvPr>
          <p:cNvSpPr/>
          <p:nvPr/>
        </p:nvSpPr>
        <p:spPr>
          <a:xfrm>
            <a:off x="3938586" y="7041658"/>
            <a:ext cx="207354" cy="521800"/>
          </a:xfrm>
          <a:custGeom>
            <a:avLst/>
            <a:gdLst>
              <a:gd name="connsiteX0" fmla="*/ 91394 w 207354"/>
              <a:gd name="connsiteY0" fmla="*/ 463 h 521800"/>
              <a:gd name="connsiteX1" fmla="*/ 157595 w 207354"/>
              <a:gd name="connsiteY1" fmla="*/ 393531 h 521800"/>
              <a:gd name="connsiteX2" fmla="*/ 194833 w 207354"/>
              <a:gd name="connsiteY2" fmla="*/ 484557 h 521800"/>
              <a:gd name="connsiteX3" fmla="*/ 136907 w 207354"/>
              <a:gd name="connsiteY3" fmla="*/ 455594 h 521800"/>
              <a:gd name="connsiteX4" fmla="*/ 368 w 207354"/>
              <a:gd name="connsiteY4" fmla="*/ 521795 h 521800"/>
              <a:gd name="connsiteX5" fmla="*/ 182420 w 207354"/>
              <a:gd name="connsiteY5" fmla="*/ 451457 h 521800"/>
              <a:gd name="connsiteX6" fmla="*/ 165870 w 207354"/>
              <a:gd name="connsiteY6" fmla="*/ 410081 h 521800"/>
              <a:gd name="connsiteX7" fmla="*/ 207246 w 207354"/>
              <a:gd name="connsiteY7" fmla="*/ 302505 h 521800"/>
              <a:gd name="connsiteX8" fmla="*/ 178283 w 207354"/>
              <a:gd name="connsiteY8" fmla="*/ 203204 h 521800"/>
              <a:gd name="connsiteX9" fmla="*/ 190695 w 207354"/>
              <a:gd name="connsiteY9" fmla="*/ 368706 h 521800"/>
              <a:gd name="connsiteX10" fmla="*/ 157595 w 207354"/>
              <a:gd name="connsiteY10" fmla="*/ 314918 h 521800"/>
              <a:gd name="connsiteX11" fmla="*/ 91394 w 207354"/>
              <a:gd name="connsiteY11" fmla="*/ 463 h 52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7354" h="521800">
                <a:moveTo>
                  <a:pt x="91394" y="463"/>
                </a:moveTo>
                <a:cubicBezTo>
                  <a:pt x="91394" y="13565"/>
                  <a:pt x="140355" y="312849"/>
                  <a:pt x="157595" y="393531"/>
                </a:cubicBezTo>
                <a:cubicBezTo>
                  <a:pt x="174835" y="474213"/>
                  <a:pt x="198281" y="474213"/>
                  <a:pt x="194833" y="484557"/>
                </a:cubicBezTo>
                <a:cubicBezTo>
                  <a:pt x="191385" y="494901"/>
                  <a:pt x="169318" y="449388"/>
                  <a:pt x="136907" y="455594"/>
                </a:cubicBezTo>
                <a:cubicBezTo>
                  <a:pt x="104496" y="461800"/>
                  <a:pt x="-7217" y="522484"/>
                  <a:pt x="368" y="521795"/>
                </a:cubicBezTo>
                <a:cubicBezTo>
                  <a:pt x="7953" y="521106"/>
                  <a:pt x="154836" y="470076"/>
                  <a:pt x="182420" y="451457"/>
                </a:cubicBezTo>
                <a:cubicBezTo>
                  <a:pt x="210004" y="432838"/>
                  <a:pt x="161732" y="434906"/>
                  <a:pt x="165870" y="410081"/>
                </a:cubicBezTo>
                <a:cubicBezTo>
                  <a:pt x="170008" y="385256"/>
                  <a:pt x="205177" y="336984"/>
                  <a:pt x="207246" y="302505"/>
                </a:cubicBezTo>
                <a:cubicBezTo>
                  <a:pt x="209315" y="268026"/>
                  <a:pt x="181042" y="192171"/>
                  <a:pt x="178283" y="203204"/>
                </a:cubicBezTo>
                <a:cubicBezTo>
                  <a:pt x="175525" y="214238"/>
                  <a:pt x="194143" y="350087"/>
                  <a:pt x="190695" y="368706"/>
                </a:cubicBezTo>
                <a:cubicBezTo>
                  <a:pt x="187247" y="387325"/>
                  <a:pt x="173456" y="374223"/>
                  <a:pt x="157595" y="314918"/>
                </a:cubicBezTo>
                <a:cubicBezTo>
                  <a:pt x="141735" y="255613"/>
                  <a:pt x="91394" y="-12639"/>
                  <a:pt x="91394" y="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 260">
            <a:extLst>
              <a:ext uri="{FF2B5EF4-FFF2-40B4-BE49-F238E27FC236}">
                <a16:creationId xmlns:a16="http://schemas.microsoft.com/office/drawing/2014/main" id="{F15B103F-AEE5-0DE5-3D87-DA9F09760BA3}"/>
              </a:ext>
            </a:extLst>
          </p:cNvPr>
          <p:cNvSpPr/>
          <p:nvPr/>
        </p:nvSpPr>
        <p:spPr>
          <a:xfrm>
            <a:off x="2415258" y="8200537"/>
            <a:ext cx="897794" cy="629221"/>
          </a:xfrm>
          <a:custGeom>
            <a:avLst/>
            <a:gdLst>
              <a:gd name="connsiteX0" fmla="*/ 1075 w 897794"/>
              <a:gd name="connsiteY0" fmla="*/ 629009 h 629221"/>
              <a:gd name="connsiteX1" fmla="*/ 344492 w 897794"/>
              <a:gd name="connsiteY1" fmla="*/ 215253 h 629221"/>
              <a:gd name="connsiteX2" fmla="*/ 886512 w 897794"/>
              <a:gd name="connsiteY2" fmla="*/ 8375 h 629221"/>
              <a:gd name="connsiteX3" fmla="*/ 725147 w 897794"/>
              <a:gd name="connsiteY3" fmla="*/ 37338 h 629221"/>
              <a:gd name="connsiteX4" fmla="*/ 319667 w 897794"/>
              <a:gd name="connsiteY4" fmla="*/ 103539 h 629221"/>
              <a:gd name="connsiteX5" fmla="*/ 493444 w 897794"/>
              <a:gd name="connsiteY5" fmla="*/ 74576 h 629221"/>
              <a:gd name="connsiteX6" fmla="*/ 145890 w 897794"/>
              <a:gd name="connsiteY6" fmla="*/ 322830 h 629221"/>
              <a:gd name="connsiteX7" fmla="*/ 232778 w 897794"/>
              <a:gd name="connsiteY7" fmla="*/ 273179 h 629221"/>
              <a:gd name="connsiteX8" fmla="*/ 1075 w 897794"/>
              <a:gd name="connsiteY8" fmla="*/ 629009 h 62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7794" h="629221">
                <a:moveTo>
                  <a:pt x="1075" y="629009"/>
                </a:moveTo>
                <a:cubicBezTo>
                  <a:pt x="19694" y="619355"/>
                  <a:pt x="196919" y="318692"/>
                  <a:pt x="344492" y="215253"/>
                </a:cubicBezTo>
                <a:cubicBezTo>
                  <a:pt x="492065" y="111814"/>
                  <a:pt x="823069" y="38028"/>
                  <a:pt x="886512" y="8375"/>
                </a:cubicBezTo>
                <a:cubicBezTo>
                  <a:pt x="949955" y="-21278"/>
                  <a:pt x="725147" y="37338"/>
                  <a:pt x="725147" y="37338"/>
                </a:cubicBezTo>
                <a:lnTo>
                  <a:pt x="319667" y="103539"/>
                </a:lnTo>
                <a:cubicBezTo>
                  <a:pt x="281050" y="109745"/>
                  <a:pt x="522407" y="38028"/>
                  <a:pt x="493444" y="74576"/>
                </a:cubicBezTo>
                <a:cubicBezTo>
                  <a:pt x="464481" y="111124"/>
                  <a:pt x="189334" y="289729"/>
                  <a:pt x="145890" y="322830"/>
                </a:cubicBezTo>
                <a:cubicBezTo>
                  <a:pt x="102446" y="355930"/>
                  <a:pt x="254155" y="229735"/>
                  <a:pt x="232778" y="273179"/>
                </a:cubicBezTo>
                <a:cubicBezTo>
                  <a:pt x="211401" y="316623"/>
                  <a:pt x="-17544" y="638663"/>
                  <a:pt x="1075" y="6290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 261">
            <a:extLst>
              <a:ext uri="{FF2B5EF4-FFF2-40B4-BE49-F238E27FC236}">
                <a16:creationId xmlns:a16="http://schemas.microsoft.com/office/drawing/2014/main" id="{C7006C47-37E3-8390-A86A-9E612E997C47}"/>
              </a:ext>
            </a:extLst>
          </p:cNvPr>
          <p:cNvSpPr/>
          <p:nvPr/>
        </p:nvSpPr>
        <p:spPr>
          <a:xfrm>
            <a:off x="2368997" y="8791573"/>
            <a:ext cx="372962" cy="718184"/>
          </a:xfrm>
          <a:custGeom>
            <a:avLst/>
            <a:gdLst>
              <a:gd name="connsiteX0" fmla="*/ 80436 w 372962"/>
              <a:gd name="connsiteY0" fmla="*/ 735 h 718184"/>
              <a:gd name="connsiteX1" fmla="*/ 80436 w 372962"/>
              <a:gd name="connsiteY1" fmla="*/ 290364 h 718184"/>
              <a:gd name="connsiteX2" fmla="*/ 183875 w 372962"/>
              <a:gd name="connsiteY2" fmla="*/ 526204 h 718184"/>
              <a:gd name="connsiteX3" fmla="*/ 179738 w 372962"/>
              <a:gd name="connsiteY3" fmla="*/ 513792 h 718184"/>
              <a:gd name="connsiteX4" fmla="*/ 370065 w 372962"/>
              <a:gd name="connsiteY4" fmla="*/ 708257 h 718184"/>
              <a:gd name="connsiteX5" fmla="*/ 274902 w 372962"/>
              <a:gd name="connsiteY5" fmla="*/ 650331 h 718184"/>
              <a:gd name="connsiteX6" fmla="*/ 14236 w 372962"/>
              <a:gd name="connsiteY6" fmla="*/ 315189 h 718184"/>
              <a:gd name="connsiteX7" fmla="*/ 34923 w 372962"/>
              <a:gd name="connsiteY7" fmla="*/ 331739 h 718184"/>
              <a:gd name="connsiteX8" fmla="*/ 39061 w 372962"/>
              <a:gd name="connsiteY8" fmla="*/ 100036 h 718184"/>
              <a:gd name="connsiteX9" fmla="*/ 30786 w 372962"/>
              <a:gd name="connsiteY9" fmla="*/ 203475 h 718184"/>
              <a:gd name="connsiteX10" fmla="*/ 80436 w 372962"/>
              <a:gd name="connsiteY10" fmla="*/ 735 h 71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2962" h="718184">
                <a:moveTo>
                  <a:pt x="80436" y="735"/>
                </a:moveTo>
                <a:cubicBezTo>
                  <a:pt x="88711" y="15217"/>
                  <a:pt x="63196" y="202786"/>
                  <a:pt x="80436" y="290364"/>
                </a:cubicBezTo>
                <a:cubicBezTo>
                  <a:pt x="97676" y="377942"/>
                  <a:pt x="167325" y="488966"/>
                  <a:pt x="183875" y="526204"/>
                </a:cubicBezTo>
                <a:cubicBezTo>
                  <a:pt x="200425" y="563442"/>
                  <a:pt x="148706" y="483450"/>
                  <a:pt x="179738" y="513792"/>
                </a:cubicBezTo>
                <a:cubicBezTo>
                  <a:pt x="210770" y="544134"/>
                  <a:pt x="354204" y="685501"/>
                  <a:pt x="370065" y="708257"/>
                </a:cubicBezTo>
                <a:cubicBezTo>
                  <a:pt x="385926" y="731013"/>
                  <a:pt x="334207" y="715842"/>
                  <a:pt x="274902" y="650331"/>
                </a:cubicBezTo>
                <a:cubicBezTo>
                  <a:pt x="215597" y="584820"/>
                  <a:pt x="14236" y="315189"/>
                  <a:pt x="14236" y="315189"/>
                </a:cubicBezTo>
                <a:cubicBezTo>
                  <a:pt x="-25761" y="262090"/>
                  <a:pt x="30786" y="367598"/>
                  <a:pt x="34923" y="331739"/>
                </a:cubicBezTo>
                <a:cubicBezTo>
                  <a:pt x="39060" y="295880"/>
                  <a:pt x="39750" y="121413"/>
                  <a:pt x="39061" y="100036"/>
                </a:cubicBezTo>
                <a:cubicBezTo>
                  <a:pt x="38371" y="78659"/>
                  <a:pt x="22511" y="216577"/>
                  <a:pt x="30786" y="203475"/>
                </a:cubicBezTo>
                <a:cubicBezTo>
                  <a:pt x="39061" y="190373"/>
                  <a:pt x="72161" y="-13747"/>
                  <a:pt x="80436" y="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 262">
            <a:extLst>
              <a:ext uri="{FF2B5EF4-FFF2-40B4-BE49-F238E27FC236}">
                <a16:creationId xmlns:a16="http://schemas.microsoft.com/office/drawing/2014/main" id="{F0D9B930-AFF7-0136-06CD-76A7549105D9}"/>
              </a:ext>
            </a:extLst>
          </p:cNvPr>
          <p:cNvSpPr/>
          <p:nvPr/>
        </p:nvSpPr>
        <p:spPr>
          <a:xfrm>
            <a:off x="3590406" y="8241549"/>
            <a:ext cx="824450" cy="944666"/>
          </a:xfrm>
          <a:custGeom>
            <a:avLst/>
            <a:gdLst>
              <a:gd name="connsiteX0" fmla="*/ 807817 w 824450"/>
              <a:gd name="connsiteY0" fmla="*/ 25289 h 944666"/>
              <a:gd name="connsiteX1" fmla="*/ 137532 w 824450"/>
              <a:gd name="connsiteY1" fmla="*/ 819700 h 944666"/>
              <a:gd name="connsiteX2" fmla="*/ 423024 w 824450"/>
              <a:gd name="connsiteY2" fmla="*/ 414219 h 944666"/>
              <a:gd name="connsiteX3" fmla="*/ 993 w 824450"/>
              <a:gd name="connsiteY3" fmla="*/ 943827 h 944666"/>
              <a:gd name="connsiteX4" fmla="*/ 567838 w 824450"/>
              <a:gd name="connsiteY4" fmla="*/ 265267 h 944666"/>
              <a:gd name="connsiteX5" fmla="*/ 807817 w 824450"/>
              <a:gd name="connsiteY5" fmla="*/ 25289 h 94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4450" h="944666">
                <a:moveTo>
                  <a:pt x="807817" y="25289"/>
                </a:moveTo>
                <a:cubicBezTo>
                  <a:pt x="736099" y="117694"/>
                  <a:pt x="201664" y="754878"/>
                  <a:pt x="137532" y="819700"/>
                </a:cubicBezTo>
                <a:cubicBezTo>
                  <a:pt x="73400" y="884522"/>
                  <a:pt x="445780" y="393531"/>
                  <a:pt x="423024" y="414219"/>
                </a:cubicBezTo>
                <a:cubicBezTo>
                  <a:pt x="400268" y="434907"/>
                  <a:pt x="-23143" y="968652"/>
                  <a:pt x="993" y="943827"/>
                </a:cubicBezTo>
                <a:cubicBezTo>
                  <a:pt x="25129" y="919002"/>
                  <a:pt x="431299" y="418357"/>
                  <a:pt x="567838" y="265267"/>
                </a:cubicBezTo>
                <a:cubicBezTo>
                  <a:pt x="704377" y="112177"/>
                  <a:pt x="879535" y="-67116"/>
                  <a:pt x="807817" y="25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 263">
            <a:extLst>
              <a:ext uri="{FF2B5EF4-FFF2-40B4-BE49-F238E27FC236}">
                <a16:creationId xmlns:a16="http://schemas.microsoft.com/office/drawing/2014/main" id="{803B7C17-C818-3F58-32DB-2725F7B37624}"/>
              </a:ext>
            </a:extLst>
          </p:cNvPr>
          <p:cNvSpPr/>
          <p:nvPr/>
        </p:nvSpPr>
        <p:spPr>
          <a:xfrm>
            <a:off x="2751587" y="9201505"/>
            <a:ext cx="790291" cy="329890"/>
          </a:xfrm>
          <a:custGeom>
            <a:avLst/>
            <a:gdLst>
              <a:gd name="connsiteX0" fmla="*/ 8163 w 790291"/>
              <a:gd name="connsiteY0" fmla="*/ 327288 h 329890"/>
              <a:gd name="connsiteX1" fmla="*/ 781886 w 790291"/>
              <a:gd name="connsiteY1" fmla="*/ 4558 h 329890"/>
              <a:gd name="connsiteX2" fmla="*/ 397094 w 790291"/>
              <a:gd name="connsiteY2" fmla="*/ 149373 h 329890"/>
              <a:gd name="connsiteX3" fmla="*/ 8163 w 790291"/>
              <a:gd name="connsiteY3" fmla="*/ 327288 h 32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291" h="329890">
                <a:moveTo>
                  <a:pt x="8163" y="327288"/>
                </a:moveTo>
                <a:cubicBezTo>
                  <a:pt x="72295" y="303152"/>
                  <a:pt x="717064" y="34210"/>
                  <a:pt x="781886" y="4558"/>
                </a:cubicBezTo>
                <a:cubicBezTo>
                  <a:pt x="846708" y="-25094"/>
                  <a:pt x="519152" y="97654"/>
                  <a:pt x="397094" y="149373"/>
                </a:cubicBezTo>
                <a:cubicBezTo>
                  <a:pt x="275036" y="201092"/>
                  <a:pt x="-55969" y="351424"/>
                  <a:pt x="8163" y="327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 264">
            <a:extLst>
              <a:ext uri="{FF2B5EF4-FFF2-40B4-BE49-F238E27FC236}">
                <a16:creationId xmlns:a16="http://schemas.microsoft.com/office/drawing/2014/main" id="{D74282AC-91FE-6DBC-F068-9766E51D8264}"/>
              </a:ext>
            </a:extLst>
          </p:cNvPr>
          <p:cNvSpPr/>
          <p:nvPr/>
        </p:nvSpPr>
        <p:spPr>
          <a:xfrm>
            <a:off x="2731619" y="9179681"/>
            <a:ext cx="557738" cy="235892"/>
          </a:xfrm>
          <a:custGeom>
            <a:avLst/>
            <a:gdLst>
              <a:gd name="connsiteX0" fmla="*/ 15719 w 557738"/>
              <a:gd name="connsiteY0" fmla="*/ 220848 h 235892"/>
              <a:gd name="connsiteX1" fmla="*/ 326035 w 557738"/>
              <a:gd name="connsiteY1" fmla="*/ 18107 h 235892"/>
              <a:gd name="connsiteX2" fmla="*/ 557738 w 557738"/>
              <a:gd name="connsiteY2" fmla="*/ 9832 h 235892"/>
              <a:gd name="connsiteX3" fmla="*/ 433612 w 557738"/>
              <a:gd name="connsiteY3" fmla="*/ 13970 h 235892"/>
              <a:gd name="connsiteX4" fmla="*/ 127433 w 557738"/>
              <a:gd name="connsiteY4" fmla="*/ 22245 h 235892"/>
              <a:gd name="connsiteX5" fmla="*/ 239147 w 557738"/>
              <a:gd name="connsiteY5" fmla="*/ 42933 h 235892"/>
              <a:gd name="connsiteX6" fmla="*/ 65369 w 557738"/>
              <a:gd name="connsiteY6" fmla="*/ 200160 h 235892"/>
              <a:gd name="connsiteX7" fmla="*/ 15719 w 557738"/>
              <a:gd name="connsiteY7" fmla="*/ 220848 h 23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7738" h="235892">
                <a:moveTo>
                  <a:pt x="15719" y="220848"/>
                </a:moveTo>
                <a:cubicBezTo>
                  <a:pt x="59163" y="190506"/>
                  <a:pt x="235699" y="53276"/>
                  <a:pt x="326035" y="18107"/>
                </a:cubicBezTo>
                <a:cubicBezTo>
                  <a:pt x="416371" y="-17062"/>
                  <a:pt x="557738" y="9832"/>
                  <a:pt x="557738" y="9832"/>
                </a:cubicBezTo>
                <a:lnTo>
                  <a:pt x="433612" y="13970"/>
                </a:lnTo>
                <a:cubicBezTo>
                  <a:pt x="361895" y="16039"/>
                  <a:pt x="159844" y="17418"/>
                  <a:pt x="127433" y="22245"/>
                </a:cubicBezTo>
                <a:cubicBezTo>
                  <a:pt x="95022" y="27072"/>
                  <a:pt x="249491" y="13281"/>
                  <a:pt x="239147" y="42933"/>
                </a:cubicBezTo>
                <a:cubicBezTo>
                  <a:pt x="228803" y="72585"/>
                  <a:pt x="101918" y="169128"/>
                  <a:pt x="65369" y="200160"/>
                </a:cubicBezTo>
                <a:cubicBezTo>
                  <a:pt x="28821" y="231192"/>
                  <a:pt x="-27725" y="251190"/>
                  <a:pt x="15719" y="220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 265">
            <a:extLst>
              <a:ext uri="{FF2B5EF4-FFF2-40B4-BE49-F238E27FC236}">
                <a16:creationId xmlns:a16="http://schemas.microsoft.com/office/drawing/2014/main" id="{F00E0AA5-F17E-2E13-B27C-1181E15B1D20}"/>
              </a:ext>
            </a:extLst>
          </p:cNvPr>
          <p:cNvSpPr/>
          <p:nvPr/>
        </p:nvSpPr>
        <p:spPr>
          <a:xfrm>
            <a:off x="2688553" y="8179830"/>
            <a:ext cx="762169" cy="370151"/>
          </a:xfrm>
          <a:custGeom>
            <a:avLst/>
            <a:gdLst>
              <a:gd name="connsiteX0" fmla="*/ 859 w 762169"/>
              <a:gd name="connsiteY0" fmla="*/ 368362 h 370151"/>
              <a:gd name="connsiteX1" fmla="*/ 410477 w 762169"/>
              <a:gd name="connsiteY1" fmla="*/ 182172 h 370151"/>
              <a:gd name="connsiteX2" fmla="*/ 294625 w 762169"/>
              <a:gd name="connsiteY2" fmla="*/ 260785 h 370151"/>
              <a:gd name="connsiteX3" fmla="*/ 638042 w 762169"/>
              <a:gd name="connsiteY3" fmla="*/ 103558 h 370151"/>
              <a:gd name="connsiteX4" fmla="*/ 762169 w 762169"/>
              <a:gd name="connsiteY4" fmla="*/ 119 h 370151"/>
              <a:gd name="connsiteX5" fmla="*/ 638042 w 762169"/>
              <a:gd name="connsiteY5" fmla="*/ 87008 h 370151"/>
              <a:gd name="connsiteX6" fmla="*/ 311176 w 762169"/>
              <a:gd name="connsiteY6" fmla="*/ 264923 h 370151"/>
              <a:gd name="connsiteX7" fmla="*/ 859 w 762169"/>
              <a:gd name="connsiteY7" fmla="*/ 368362 h 37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169" h="370151">
                <a:moveTo>
                  <a:pt x="859" y="368362"/>
                </a:moveTo>
                <a:cubicBezTo>
                  <a:pt x="17409" y="354570"/>
                  <a:pt x="361516" y="200101"/>
                  <a:pt x="410477" y="182172"/>
                </a:cubicBezTo>
                <a:cubicBezTo>
                  <a:pt x="459438" y="164243"/>
                  <a:pt x="256698" y="273887"/>
                  <a:pt x="294625" y="260785"/>
                </a:cubicBezTo>
                <a:cubicBezTo>
                  <a:pt x="332553" y="247683"/>
                  <a:pt x="560118" y="147002"/>
                  <a:pt x="638042" y="103558"/>
                </a:cubicBezTo>
                <a:cubicBezTo>
                  <a:pt x="715966" y="60114"/>
                  <a:pt x="762169" y="2877"/>
                  <a:pt x="762169" y="119"/>
                </a:cubicBezTo>
                <a:cubicBezTo>
                  <a:pt x="762169" y="-2639"/>
                  <a:pt x="713207" y="42874"/>
                  <a:pt x="638042" y="87008"/>
                </a:cubicBezTo>
                <a:cubicBezTo>
                  <a:pt x="562877" y="131142"/>
                  <a:pt x="411167" y="216651"/>
                  <a:pt x="311176" y="264923"/>
                </a:cubicBezTo>
                <a:cubicBezTo>
                  <a:pt x="211185" y="313194"/>
                  <a:pt x="-15691" y="382154"/>
                  <a:pt x="859" y="368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 266">
            <a:extLst>
              <a:ext uri="{FF2B5EF4-FFF2-40B4-BE49-F238E27FC236}">
                <a16:creationId xmlns:a16="http://schemas.microsoft.com/office/drawing/2014/main" id="{B89FBF1B-56F2-42B2-FDC3-B7F26848B169}"/>
              </a:ext>
            </a:extLst>
          </p:cNvPr>
          <p:cNvSpPr/>
          <p:nvPr/>
        </p:nvSpPr>
        <p:spPr>
          <a:xfrm>
            <a:off x="3165160" y="7959426"/>
            <a:ext cx="660788" cy="311773"/>
          </a:xfrm>
          <a:custGeom>
            <a:avLst/>
            <a:gdLst>
              <a:gd name="connsiteX0" fmla="*/ 4208 w 660788"/>
              <a:gd name="connsiteY0" fmla="*/ 307412 h 311773"/>
              <a:gd name="connsiteX1" fmla="*/ 455202 w 660788"/>
              <a:gd name="connsiteY1" fmla="*/ 133635 h 311773"/>
              <a:gd name="connsiteX2" fmla="*/ 389001 w 660788"/>
              <a:gd name="connsiteY2" fmla="*/ 162598 h 311773"/>
              <a:gd name="connsiteX3" fmla="*/ 657942 w 660788"/>
              <a:gd name="connsiteY3" fmla="*/ 1233 h 311773"/>
              <a:gd name="connsiteX4" fmla="*/ 513128 w 660788"/>
              <a:gd name="connsiteY4" fmla="*/ 96397 h 311773"/>
              <a:gd name="connsiteX5" fmla="*/ 244187 w 660788"/>
              <a:gd name="connsiteY5" fmla="*/ 245349 h 311773"/>
              <a:gd name="connsiteX6" fmla="*/ 4208 w 660788"/>
              <a:gd name="connsiteY6" fmla="*/ 307412 h 31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0788" h="311773">
                <a:moveTo>
                  <a:pt x="4208" y="307412"/>
                </a:moveTo>
                <a:cubicBezTo>
                  <a:pt x="39377" y="288793"/>
                  <a:pt x="391070" y="157771"/>
                  <a:pt x="455202" y="133635"/>
                </a:cubicBezTo>
                <a:cubicBezTo>
                  <a:pt x="519334" y="109499"/>
                  <a:pt x="355211" y="184665"/>
                  <a:pt x="389001" y="162598"/>
                </a:cubicBezTo>
                <a:cubicBezTo>
                  <a:pt x="422791" y="140531"/>
                  <a:pt x="637254" y="12266"/>
                  <a:pt x="657942" y="1233"/>
                </a:cubicBezTo>
                <a:cubicBezTo>
                  <a:pt x="678630" y="-9800"/>
                  <a:pt x="582087" y="55711"/>
                  <a:pt x="513128" y="96397"/>
                </a:cubicBezTo>
                <a:cubicBezTo>
                  <a:pt x="444169" y="137083"/>
                  <a:pt x="324869" y="209490"/>
                  <a:pt x="244187" y="245349"/>
                </a:cubicBezTo>
                <a:cubicBezTo>
                  <a:pt x="163505" y="281208"/>
                  <a:pt x="-30961" y="326031"/>
                  <a:pt x="4208" y="307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 267">
            <a:extLst>
              <a:ext uri="{FF2B5EF4-FFF2-40B4-BE49-F238E27FC236}">
                <a16:creationId xmlns:a16="http://schemas.microsoft.com/office/drawing/2014/main" id="{A65F5FBE-68FE-A358-B970-5B9CD00B1ABA}"/>
              </a:ext>
            </a:extLst>
          </p:cNvPr>
          <p:cNvSpPr/>
          <p:nvPr/>
        </p:nvSpPr>
        <p:spPr>
          <a:xfrm>
            <a:off x="3772594" y="8171658"/>
            <a:ext cx="129347" cy="171642"/>
          </a:xfrm>
          <a:custGeom>
            <a:avLst/>
            <a:gdLst>
              <a:gd name="connsiteX0" fmla="*/ 4995 w 129347"/>
              <a:gd name="connsiteY0" fmla="*/ 16 h 171642"/>
              <a:gd name="connsiteX1" fmla="*/ 33958 w 129347"/>
              <a:gd name="connsiteY1" fmla="*/ 111730 h 171642"/>
              <a:gd name="connsiteX2" fmla="*/ 129122 w 129347"/>
              <a:gd name="connsiteY2" fmla="*/ 169656 h 171642"/>
              <a:gd name="connsiteX3" fmla="*/ 58783 w 129347"/>
              <a:gd name="connsiteY3" fmla="*/ 153106 h 171642"/>
              <a:gd name="connsiteX4" fmla="*/ 4995 w 129347"/>
              <a:gd name="connsiteY4" fmla="*/ 103455 h 171642"/>
              <a:gd name="connsiteX5" fmla="*/ 4995 w 129347"/>
              <a:gd name="connsiteY5" fmla="*/ 16 h 17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347" h="171642">
                <a:moveTo>
                  <a:pt x="4995" y="16"/>
                </a:moveTo>
                <a:cubicBezTo>
                  <a:pt x="9822" y="1395"/>
                  <a:pt x="13270" y="83457"/>
                  <a:pt x="33958" y="111730"/>
                </a:cubicBezTo>
                <a:cubicBezTo>
                  <a:pt x="54646" y="140003"/>
                  <a:pt x="124985" y="162760"/>
                  <a:pt x="129122" y="169656"/>
                </a:cubicBezTo>
                <a:cubicBezTo>
                  <a:pt x="133259" y="176552"/>
                  <a:pt x="79471" y="164139"/>
                  <a:pt x="58783" y="153106"/>
                </a:cubicBezTo>
                <a:cubicBezTo>
                  <a:pt x="38095" y="142073"/>
                  <a:pt x="13270" y="123453"/>
                  <a:pt x="4995" y="103455"/>
                </a:cubicBezTo>
                <a:cubicBezTo>
                  <a:pt x="-3280" y="83457"/>
                  <a:pt x="168" y="-1363"/>
                  <a:pt x="4995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 268">
            <a:extLst>
              <a:ext uri="{FF2B5EF4-FFF2-40B4-BE49-F238E27FC236}">
                <a16:creationId xmlns:a16="http://schemas.microsoft.com/office/drawing/2014/main" id="{82EA5FEC-707D-8F94-22A2-DC10418434B0}"/>
              </a:ext>
            </a:extLst>
          </p:cNvPr>
          <p:cNvSpPr/>
          <p:nvPr/>
        </p:nvSpPr>
        <p:spPr>
          <a:xfrm>
            <a:off x="2556988" y="8676172"/>
            <a:ext cx="115879" cy="311348"/>
          </a:xfrm>
          <a:custGeom>
            <a:avLst/>
            <a:gdLst>
              <a:gd name="connsiteX0" fmla="*/ 115874 w 115879"/>
              <a:gd name="connsiteY0" fmla="*/ 284 h 311348"/>
              <a:gd name="connsiteX1" fmla="*/ 20710 w 115879"/>
              <a:gd name="connsiteY1" fmla="*/ 157511 h 311348"/>
              <a:gd name="connsiteX2" fmla="*/ 37260 w 115879"/>
              <a:gd name="connsiteY2" fmla="*/ 310601 h 311348"/>
              <a:gd name="connsiteX3" fmla="*/ 20710 w 115879"/>
              <a:gd name="connsiteY3" fmla="*/ 207162 h 311348"/>
              <a:gd name="connsiteX4" fmla="*/ 22 w 115879"/>
              <a:gd name="connsiteY4" fmla="*/ 12697 h 311348"/>
              <a:gd name="connsiteX5" fmla="*/ 24847 w 115879"/>
              <a:gd name="connsiteY5" fmla="*/ 116136 h 311348"/>
              <a:gd name="connsiteX6" fmla="*/ 115874 w 115879"/>
              <a:gd name="connsiteY6" fmla="*/ 284 h 31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879" h="311348">
                <a:moveTo>
                  <a:pt x="115874" y="284"/>
                </a:moveTo>
                <a:cubicBezTo>
                  <a:pt x="115184" y="7180"/>
                  <a:pt x="33812" y="105791"/>
                  <a:pt x="20710" y="157511"/>
                </a:cubicBezTo>
                <a:cubicBezTo>
                  <a:pt x="7608" y="209231"/>
                  <a:pt x="37260" y="302326"/>
                  <a:pt x="37260" y="310601"/>
                </a:cubicBezTo>
                <a:cubicBezTo>
                  <a:pt x="37260" y="318876"/>
                  <a:pt x="26916" y="256813"/>
                  <a:pt x="20710" y="207162"/>
                </a:cubicBezTo>
                <a:cubicBezTo>
                  <a:pt x="14504" y="157511"/>
                  <a:pt x="-668" y="27868"/>
                  <a:pt x="22" y="12697"/>
                </a:cubicBezTo>
                <a:cubicBezTo>
                  <a:pt x="711" y="-2474"/>
                  <a:pt x="-1358" y="118205"/>
                  <a:pt x="24847" y="116136"/>
                </a:cubicBezTo>
                <a:cubicBezTo>
                  <a:pt x="51051" y="114067"/>
                  <a:pt x="116564" y="-6612"/>
                  <a:pt x="115874" y="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 269">
            <a:extLst>
              <a:ext uri="{FF2B5EF4-FFF2-40B4-BE49-F238E27FC236}">
                <a16:creationId xmlns:a16="http://schemas.microsoft.com/office/drawing/2014/main" id="{4F53A5CF-C767-B561-BD62-5C8DA97B3FCB}"/>
              </a:ext>
            </a:extLst>
          </p:cNvPr>
          <p:cNvSpPr/>
          <p:nvPr/>
        </p:nvSpPr>
        <p:spPr>
          <a:xfrm>
            <a:off x="2817373" y="8228610"/>
            <a:ext cx="887547" cy="590885"/>
          </a:xfrm>
          <a:custGeom>
            <a:avLst/>
            <a:gdLst>
              <a:gd name="connsiteX0" fmla="*/ 29266 w 887547"/>
              <a:gd name="connsiteY0" fmla="*/ 555423 h 590885"/>
              <a:gd name="connsiteX1" fmla="*/ 546460 w 887547"/>
              <a:gd name="connsiteY1" fmla="*/ 149942 h 590885"/>
              <a:gd name="connsiteX2" fmla="*/ 422334 w 887547"/>
              <a:gd name="connsiteY2" fmla="*/ 224418 h 590885"/>
              <a:gd name="connsiteX3" fmla="*/ 873327 w 887547"/>
              <a:gd name="connsiteY3" fmla="*/ 5128 h 590885"/>
              <a:gd name="connsiteX4" fmla="*/ 757476 w 887547"/>
              <a:gd name="connsiteY4" fmla="*/ 71328 h 590885"/>
              <a:gd name="connsiteX5" fmla="*/ 583698 w 887547"/>
              <a:gd name="connsiteY5" fmla="*/ 92016 h 590885"/>
              <a:gd name="connsiteX6" fmla="*/ 641624 w 887547"/>
              <a:gd name="connsiteY6" fmla="*/ 92016 h 590885"/>
              <a:gd name="connsiteX7" fmla="*/ 405784 w 887547"/>
              <a:gd name="connsiteY7" fmla="*/ 274069 h 590885"/>
              <a:gd name="connsiteX8" fmla="*/ 145117 w 887547"/>
              <a:gd name="connsiteY8" fmla="*/ 352682 h 590885"/>
              <a:gd name="connsiteX9" fmla="*/ 302345 w 887547"/>
              <a:gd name="connsiteY9" fmla="*/ 344407 h 590885"/>
              <a:gd name="connsiteX10" fmla="*/ 87192 w 887547"/>
              <a:gd name="connsiteY10" fmla="*/ 543010 h 590885"/>
              <a:gd name="connsiteX11" fmla="*/ 29266 w 887547"/>
              <a:gd name="connsiteY11" fmla="*/ 555423 h 59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7547" h="590885">
                <a:moveTo>
                  <a:pt x="29266" y="555423"/>
                </a:moveTo>
                <a:cubicBezTo>
                  <a:pt x="105811" y="489912"/>
                  <a:pt x="480949" y="205109"/>
                  <a:pt x="546460" y="149942"/>
                </a:cubicBezTo>
                <a:cubicBezTo>
                  <a:pt x="611971" y="94775"/>
                  <a:pt x="367856" y="248554"/>
                  <a:pt x="422334" y="224418"/>
                </a:cubicBezTo>
                <a:cubicBezTo>
                  <a:pt x="476812" y="200282"/>
                  <a:pt x="817470" y="30643"/>
                  <a:pt x="873327" y="5128"/>
                </a:cubicBezTo>
                <a:cubicBezTo>
                  <a:pt x="929184" y="-20387"/>
                  <a:pt x="805748" y="56847"/>
                  <a:pt x="757476" y="71328"/>
                </a:cubicBezTo>
                <a:cubicBezTo>
                  <a:pt x="709205" y="85809"/>
                  <a:pt x="603007" y="88568"/>
                  <a:pt x="583698" y="92016"/>
                </a:cubicBezTo>
                <a:cubicBezTo>
                  <a:pt x="564389" y="95464"/>
                  <a:pt x="671276" y="61674"/>
                  <a:pt x="641624" y="92016"/>
                </a:cubicBezTo>
                <a:cubicBezTo>
                  <a:pt x="611972" y="122358"/>
                  <a:pt x="488535" y="230625"/>
                  <a:pt x="405784" y="274069"/>
                </a:cubicBezTo>
                <a:cubicBezTo>
                  <a:pt x="323033" y="317513"/>
                  <a:pt x="162357" y="340959"/>
                  <a:pt x="145117" y="352682"/>
                </a:cubicBezTo>
                <a:cubicBezTo>
                  <a:pt x="127877" y="364405"/>
                  <a:pt x="311999" y="312686"/>
                  <a:pt x="302345" y="344407"/>
                </a:cubicBezTo>
                <a:cubicBezTo>
                  <a:pt x="292691" y="376128"/>
                  <a:pt x="128568" y="503014"/>
                  <a:pt x="87192" y="543010"/>
                </a:cubicBezTo>
                <a:cubicBezTo>
                  <a:pt x="45816" y="583006"/>
                  <a:pt x="-47279" y="620934"/>
                  <a:pt x="29266" y="555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 270">
            <a:extLst>
              <a:ext uri="{FF2B5EF4-FFF2-40B4-BE49-F238E27FC236}">
                <a16:creationId xmlns:a16="http://schemas.microsoft.com/office/drawing/2014/main" id="{F65B9272-C354-1B8C-99C5-7A721B5A3B5D}"/>
              </a:ext>
            </a:extLst>
          </p:cNvPr>
          <p:cNvSpPr/>
          <p:nvPr/>
        </p:nvSpPr>
        <p:spPr>
          <a:xfrm>
            <a:off x="3039998" y="8395102"/>
            <a:ext cx="667253" cy="762697"/>
          </a:xfrm>
          <a:custGeom>
            <a:avLst/>
            <a:gdLst>
              <a:gd name="connsiteX0" fmla="*/ 667253 w 667253"/>
              <a:gd name="connsiteY0" fmla="*/ 0 h 762697"/>
              <a:gd name="connsiteX1" fmla="*/ 13519 w 667253"/>
              <a:gd name="connsiteY1" fmla="*/ 748898 h 762697"/>
              <a:gd name="connsiteX2" fmla="*/ 216259 w 667253"/>
              <a:gd name="connsiteY2" fmla="*/ 488232 h 762697"/>
              <a:gd name="connsiteX3" fmla="*/ 108683 w 667253"/>
              <a:gd name="connsiteY3" fmla="*/ 517195 h 762697"/>
              <a:gd name="connsiteX4" fmla="*/ 307285 w 667253"/>
              <a:gd name="connsiteY4" fmla="*/ 239979 h 762697"/>
              <a:gd name="connsiteX5" fmla="*/ 158333 w 667253"/>
              <a:gd name="connsiteY5" fmla="*/ 380655 h 762697"/>
              <a:gd name="connsiteX6" fmla="*/ 365211 w 667253"/>
              <a:gd name="connsiteY6" fmla="*/ 194465 h 762697"/>
              <a:gd name="connsiteX7" fmla="*/ 87995 w 667253"/>
              <a:gd name="connsiteY7" fmla="*/ 537883 h 762697"/>
              <a:gd name="connsiteX8" fmla="*/ 385899 w 667253"/>
              <a:gd name="connsiteY8" fmla="*/ 322730 h 762697"/>
              <a:gd name="connsiteX9" fmla="*/ 406587 w 667253"/>
              <a:gd name="connsiteY9" fmla="*/ 297904 h 762697"/>
              <a:gd name="connsiteX10" fmla="*/ 667253 w 667253"/>
              <a:gd name="connsiteY10" fmla="*/ 0 h 76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7253" h="762697">
                <a:moveTo>
                  <a:pt x="667253" y="0"/>
                </a:moveTo>
                <a:lnTo>
                  <a:pt x="13519" y="748898"/>
                </a:lnTo>
                <a:cubicBezTo>
                  <a:pt x="-61647" y="830270"/>
                  <a:pt x="200398" y="526849"/>
                  <a:pt x="216259" y="488232"/>
                </a:cubicBezTo>
                <a:cubicBezTo>
                  <a:pt x="232120" y="449615"/>
                  <a:pt x="93512" y="558570"/>
                  <a:pt x="108683" y="517195"/>
                </a:cubicBezTo>
                <a:cubicBezTo>
                  <a:pt x="123854" y="475820"/>
                  <a:pt x="299010" y="262736"/>
                  <a:pt x="307285" y="239979"/>
                </a:cubicBezTo>
                <a:cubicBezTo>
                  <a:pt x="315560" y="217222"/>
                  <a:pt x="148679" y="388241"/>
                  <a:pt x="158333" y="380655"/>
                </a:cubicBezTo>
                <a:cubicBezTo>
                  <a:pt x="167987" y="373069"/>
                  <a:pt x="376934" y="168260"/>
                  <a:pt x="365211" y="194465"/>
                </a:cubicBezTo>
                <a:cubicBezTo>
                  <a:pt x="353488" y="220670"/>
                  <a:pt x="84547" y="516506"/>
                  <a:pt x="87995" y="537883"/>
                </a:cubicBezTo>
                <a:cubicBezTo>
                  <a:pt x="91443" y="559260"/>
                  <a:pt x="332800" y="362727"/>
                  <a:pt x="385899" y="322730"/>
                </a:cubicBezTo>
                <a:cubicBezTo>
                  <a:pt x="438998" y="282733"/>
                  <a:pt x="406587" y="297904"/>
                  <a:pt x="406587" y="297904"/>
                </a:cubicBezTo>
                <a:lnTo>
                  <a:pt x="66725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 271">
            <a:extLst>
              <a:ext uri="{FF2B5EF4-FFF2-40B4-BE49-F238E27FC236}">
                <a16:creationId xmlns:a16="http://schemas.microsoft.com/office/drawing/2014/main" id="{A4D83592-A228-962F-BE73-64728AA2166C}"/>
              </a:ext>
            </a:extLst>
          </p:cNvPr>
          <p:cNvSpPr/>
          <p:nvPr/>
        </p:nvSpPr>
        <p:spPr>
          <a:xfrm>
            <a:off x="3458054" y="8436876"/>
            <a:ext cx="371020" cy="372943"/>
          </a:xfrm>
          <a:custGeom>
            <a:avLst/>
            <a:gdLst>
              <a:gd name="connsiteX0" fmla="*/ 369186 w 371020"/>
              <a:gd name="connsiteY0" fmla="*/ 3739 h 372943"/>
              <a:gd name="connsiteX1" fmla="*/ 100245 w 371020"/>
              <a:gd name="connsiteY1" fmla="*/ 235443 h 372943"/>
              <a:gd name="connsiteX2" fmla="*/ 943 w 371020"/>
              <a:gd name="connsiteY2" fmla="*/ 371982 h 372943"/>
              <a:gd name="connsiteX3" fmla="*/ 63007 w 371020"/>
              <a:gd name="connsiteY3" fmla="*/ 280956 h 372943"/>
              <a:gd name="connsiteX4" fmla="*/ 261609 w 371020"/>
              <a:gd name="connsiteY4" fmla="*/ 7877 h 372943"/>
              <a:gd name="connsiteX5" fmla="*/ 220234 w 371020"/>
              <a:gd name="connsiteY5" fmla="*/ 86491 h 372943"/>
              <a:gd name="connsiteX6" fmla="*/ 369186 w 371020"/>
              <a:gd name="connsiteY6" fmla="*/ 3739 h 3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020" h="372943">
                <a:moveTo>
                  <a:pt x="369186" y="3739"/>
                </a:moveTo>
                <a:cubicBezTo>
                  <a:pt x="349188" y="28564"/>
                  <a:pt x="161619" y="174069"/>
                  <a:pt x="100245" y="235443"/>
                </a:cubicBezTo>
                <a:cubicBezTo>
                  <a:pt x="38871" y="296817"/>
                  <a:pt x="7149" y="364397"/>
                  <a:pt x="943" y="371982"/>
                </a:cubicBezTo>
                <a:cubicBezTo>
                  <a:pt x="-5263" y="379568"/>
                  <a:pt x="19563" y="341640"/>
                  <a:pt x="63007" y="280956"/>
                </a:cubicBezTo>
                <a:cubicBezTo>
                  <a:pt x="106451" y="220272"/>
                  <a:pt x="235404" y="40288"/>
                  <a:pt x="261609" y="7877"/>
                </a:cubicBezTo>
                <a:cubicBezTo>
                  <a:pt x="287813" y="-24534"/>
                  <a:pt x="200925" y="87181"/>
                  <a:pt x="220234" y="86491"/>
                </a:cubicBezTo>
                <a:cubicBezTo>
                  <a:pt x="239543" y="85801"/>
                  <a:pt x="389184" y="-21086"/>
                  <a:pt x="369186" y="3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 272">
            <a:extLst>
              <a:ext uri="{FF2B5EF4-FFF2-40B4-BE49-F238E27FC236}">
                <a16:creationId xmlns:a16="http://schemas.microsoft.com/office/drawing/2014/main" id="{775D8BF4-BF42-02FC-D0EF-0772D7566819}"/>
              </a:ext>
            </a:extLst>
          </p:cNvPr>
          <p:cNvSpPr/>
          <p:nvPr/>
        </p:nvSpPr>
        <p:spPr>
          <a:xfrm>
            <a:off x="2668494" y="8614369"/>
            <a:ext cx="236099" cy="285972"/>
          </a:xfrm>
          <a:custGeom>
            <a:avLst/>
            <a:gdLst>
              <a:gd name="connsiteX0" fmla="*/ 236071 w 236099"/>
              <a:gd name="connsiteY0" fmla="*/ 24 h 285972"/>
              <a:gd name="connsiteX1" fmla="*/ 25055 w 236099"/>
              <a:gd name="connsiteY1" fmla="*/ 165526 h 285972"/>
              <a:gd name="connsiteX2" fmla="*/ 124357 w 236099"/>
              <a:gd name="connsiteY2" fmla="*/ 235864 h 285972"/>
              <a:gd name="connsiteX3" fmla="*/ 230 w 236099"/>
              <a:gd name="connsiteY3" fmla="*/ 285515 h 285972"/>
              <a:gd name="connsiteX4" fmla="*/ 91256 w 236099"/>
              <a:gd name="connsiteY4" fmla="*/ 206902 h 285972"/>
              <a:gd name="connsiteX5" fmla="*/ 8505 w 236099"/>
              <a:gd name="connsiteY5" fmla="*/ 177939 h 285972"/>
              <a:gd name="connsiteX6" fmla="*/ 236071 w 236099"/>
              <a:gd name="connsiteY6" fmla="*/ 24 h 28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099" h="285972">
                <a:moveTo>
                  <a:pt x="236071" y="24"/>
                </a:moveTo>
                <a:cubicBezTo>
                  <a:pt x="238829" y="-2045"/>
                  <a:pt x="43674" y="126219"/>
                  <a:pt x="25055" y="165526"/>
                </a:cubicBezTo>
                <a:cubicBezTo>
                  <a:pt x="6436" y="204833"/>
                  <a:pt x="128494" y="215866"/>
                  <a:pt x="124357" y="235864"/>
                </a:cubicBezTo>
                <a:cubicBezTo>
                  <a:pt x="120219" y="255862"/>
                  <a:pt x="5747" y="290342"/>
                  <a:pt x="230" y="285515"/>
                </a:cubicBezTo>
                <a:cubicBezTo>
                  <a:pt x="-5287" y="280688"/>
                  <a:pt x="89877" y="224831"/>
                  <a:pt x="91256" y="206902"/>
                </a:cubicBezTo>
                <a:cubicBezTo>
                  <a:pt x="92635" y="188973"/>
                  <a:pt x="-17010" y="208281"/>
                  <a:pt x="8505" y="177939"/>
                </a:cubicBezTo>
                <a:cubicBezTo>
                  <a:pt x="34020" y="147597"/>
                  <a:pt x="233313" y="2093"/>
                  <a:pt x="236071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 273">
            <a:extLst>
              <a:ext uri="{FF2B5EF4-FFF2-40B4-BE49-F238E27FC236}">
                <a16:creationId xmlns:a16="http://schemas.microsoft.com/office/drawing/2014/main" id="{470C0A8D-2AB1-790A-4923-83D2C73201A6}"/>
              </a:ext>
            </a:extLst>
          </p:cNvPr>
          <p:cNvSpPr/>
          <p:nvPr/>
        </p:nvSpPr>
        <p:spPr>
          <a:xfrm>
            <a:off x="2416219" y="8633132"/>
            <a:ext cx="810301" cy="808787"/>
          </a:xfrm>
          <a:custGeom>
            <a:avLst/>
            <a:gdLst>
              <a:gd name="connsiteX0" fmla="*/ 62177 w 810301"/>
              <a:gd name="connsiteY0" fmla="*/ 448805 h 808787"/>
              <a:gd name="connsiteX1" fmla="*/ 227680 w 810301"/>
              <a:gd name="connsiteY1" fmla="*/ 262615 h 808787"/>
              <a:gd name="connsiteX2" fmla="*/ 529721 w 810301"/>
              <a:gd name="connsiteY2" fmla="*/ 262615 h 808787"/>
              <a:gd name="connsiteX3" fmla="*/ 430420 w 810301"/>
              <a:gd name="connsiteY3" fmla="*/ 208826 h 808787"/>
              <a:gd name="connsiteX4" fmla="*/ 562822 w 810301"/>
              <a:gd name="connsiteY4" fmla="*/ 208826 h 808787"/>
              <a:gd name="connsiteX5" fmla="*/ 529721 w 810301"/>
              <a:gd name="connsiteY5" fmla="*/ 167451 h 808787"/>
              <a:gd name="connsiteX6" fmla="*/ 806938 w 810301"/>
              <a:gd name="connsiteY6" fmla="*/ 1949 h 808787"/>
              <a:gd name="connsiteX7" fmla="*/ 686948 w 810301"/>
              <a:gd name="connsiteY7" fmla="*/ 84700 h 808787"/>
              <a:gd name="connsiteX8" fmla="*/ 740737 w 810301"/>
              <a:gd name="connsiteY8" fmla="*/ 204689 h 808787"/>
              <a:gd name="connsiteX9" fmla="*/ 674536 w 810301"/>
              <a:gd name="connsiteY9" fmla="*/ 266752 h 808787"/>
              <a:gd name="connsiteX10" fmla="*/ 720049 w 810301"/>
              <a:gd name="connsiteY10" fmla="*/ 275027 h 808787"/>
              <a:gd name="connsiteX11" fmla="*/ 446970 w 810301"/>
              <a:gd name="connsiteY11" fmla="*/ 560519 h 808787"/>
              <a:gd name="connsiteX12" fmla="*/ 289743 w 810301"/>
              <a:gd name="connsiteY12" fmla="*/ 808772 h 808787"/>
              <a:gd name="connsiteX13" fmla="*/ 62177 w 810301"/>
              <a:gd name="connsiteY13" fmla="*/ 572931 h 808787"/>
              <a:gd name="connsiteX14" fmla="*/ 91140 w 810301"/>
              <a:gd name="connsiteY14" fmla="*/ 639132 h 808787"/>
              <a:gd name="connsiteX15" fmla="*/ 62177 w 810301"/>
              <a:gd name="connsiteY15" fmla="*/ 535693 h 808787"/>
              <a:gd name="connsiteX16" fmla="*/ 114 w 810301"/>
              <a:gd name="connsiteY16" fmla="*/ 212964 h 808787"/>
              <a:gd name="connsiteX17" fmla="*/ 62177 w 810301"/>
              <a:gd name="connsiteY17" fmla="*/ 448805 h 80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10301" h="808787">
                <a:moveTo>
                  <a:pt x="62177" y="448805"/>
                </a:moveTo>
                <a:cubicBezTo>
                  <a:pt x="100105" y="457080"/>
                  <a:pt x="149756" y="293647"/>
                  <a:pt x="227680" y="262615"/>
                </a:cubicBezTo>
                <a:cubicBezTo>
                  <a:pt x="305604" y="231583"/>
                  <a:pt x="495931" y="271580"/>
                  <a:pt x="529721" y="262615"/>
                </a:cubicBezTo>
                <a:cubicBezTo>
                  <a:pt x="563511" y="253650"/>
                  <a:pt x="424903" y="217791"/>
                  <a:pt x="430420" y="208826"/>
                </a:cubicBezTo>
                <a:cubicBezTo>
                  <a:pt x="435937" y="199861"/>
                  <a:pt x="546272" y="215722"/>
                  <a:pt x="562822" y="208826"/>
                </a:cubicBezTo>
                <a:cubicBezTo>
                  <a:pt x="579372" y="201930"/>
                  <a:pt x="489035" y="201930"/>
                  <a:pt x="529721" y="167451"/>
                </a:cubicBezTo>
                <a:cubicBezTo>
                  <a:pt x="570407" y="132972"/>
                  <a:pt x="780734" y="15741"/>
                  <a:pt x="806938" y="1949"/>
                </a:cubicBezTo>
                <a:cubicBezTo>
                  <a:pt x="833143" y="-11843"/>
                  <a:pt x="697981" y="50910"/>
                  <a:pt x="686948" y="84700"/>
                </a:cubicBezTo>
                <a:cubicBezTo>
                  <a:pt x="675915" y="118490"/>
                  <a:pt x="742806" y="174347"/>
                  <a:pt x="740737" y="204689"/>
                </a:cubicBezTo>
                <a:cubicBezTo>
                  <a:pt x="738668" y="235031"/>
                  <a:pt x="677984" y="255029"/>
                  <a:pt x="674536" y="266752"/>
                </a:cubicBezTo>
                <a:cubicBezTo>
                  <a:pt x="671088" y="278475"/>
                  <a:pt x="757977" y="226066"/>
                  <a:pt x="720049" y="275027"/>
                </a:cubicBezTo>
                <a:cubicBezTo>
                  <a:pt x="682121" y="323988"/>
                  <a:pt x="518688" y="471562"/>
                  <a:pt x="446970" y="560519"/>
                </a:cubicBezTo>
                <a:cubicBezTo>
                  <a:pt x="375252" y="649477"/>
                  <a:pt x="353875" y="806703"/>
                  <a:pt x="289743" y="808772"/>
                </a:cubicBezTo>
                <a:cubicBezTo>
                  <a:pt x="225611" y="810841"/>
                  <a:pt x="95277" y="601204"/>
                  <a:pt x="62177" y="572931"/>
                </a:cubicBezTo>
                <a:cubicBezTo>
                  <a:pt x="29077" y="544658"/>
                  <a:pt x="91140" y="645338"/>
                  <a:pt x="91140" y="639132"/>
                </a:cubicBezTo>
                <a:cubicBezTo>
                  <a:pt x="91140" y="632926"/>
                  <a:pt x="77348" y="606721"/>
                  <a:pt x="62177" y="535693"/>
                </a:cubicBezTo>
                <a:cubicBezTo>
                  <a:pt x="47006" y="464665"/>
                  <a:pt x="2183" y="230204"/>
                  <a:pt x="114" y="212964"/>
                </a:cubicBezTo>
                <a:cubicBezTo>
                  <a:pt x="-1955" y="195724"/>
                  <a:pt x="24249" y="440530"/>
                  <a:pt x="62177" y="448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 274">
            <a:extLst>
              <a:ext uri="{FF2B5EF4-FFF2-40B4-BE49-F238E27FC236}">
                <a16:creationId xmlns:a16="http://schemas.microsoft.com/office/drawing/2014/main" id="{FB923D13-B050-2B1D-3628-448A304D539E}"/>
              </a:ext>
            </a:extLst>
          </p:cNvPr>
          <p:cNvSpPr/>
          <p:nvPr/>
        </p:nvSpPr>
        <p:spPr>
          <a:xfrm>
            <a:off x="2663302" y="8022249"/>
            <a:ext cx="1740675" cy="1511726"/>
          </a:xfrm>
          <a:custGeom>
            <a:avLst/>
            <a:gdLst>
              <a:gd name="connsiteX0" fmla="*/ 1304615 w 1740675"/>
              <a:gd name="connsiteY0" fmla="*/ 473 h 1511726"/>
              <a:gd name="connsiteX1" fmla="*/ 1304615 w 1740675"/>
              <a:gd name="connsiteY1" fmla="*/ 319065 h 1511726"/>
              <a:gd name="connsiteX2" fmla="*/ 1039811 w 1740675"/>
              <a:gd name="connsiteY2" fmla="*/ 414229 h 1511726"/>
              <a:gd name="connsiteX3" fmla="*/ 1172213 w 1740675"/>
              <a:gd name="connsiteY3" fmla="*/ 414229 h 1511726"/>
              <a:gd name="connsiteX4" fmla="*/ 642606 w 1740675"/>
              <a:gd name="connsiteY4" fmla="*/ 815572 h 1511726"/>
              <a:gd name="connsiteX5" fmla="*/ 775008 w 1740675"/>
              <a:gd name="connsiteY5" fmla="*/ 807297 h 1511726"/>
              <a:gd name="connsiteX6" fmla="*/ 352977 w 1740675"/>
              <a:gd name="connsiteY6" fmla="*/ 1063825 h 1511726"/>
              <a:gd name="connsiteX7" fmla="*/ 559855 w 1740675"/>
              <a:gd name="connsiteY7" fmla="*/ 1072100 h 1511726"/>
              <a:gd name="connsiteX8" fmla="*/ 146099 w 1740675"/>
              <a:gd name="connsiteY8" fmla="*/ 1386555 h 1511726"/>
              <a:gd name="connsiteX9" fmla="*/ 162649 w 1740675"/>
              <a:gd name="connsiteY9" fmla="*/ 1432068 h 1511726"/>
              <a:gd name="connsiteX10" fmla="*/ 17835 w 1740675"/>
              <a:gd name="connsiteY10" fmla="*/ 1506544 h 1511726"/>
              <a:gd name="connsiteX11" fmla="*/ 630193 w 1740675"/>
              <a:gd name="connsiteY11" fmla="*/ 1274841 h 1511726"/>
              <a:gd name="connsiteX12" fmla="*/ 402627 w 1740675"/>
              <a:gd name="connsiteY12" fmla="*/ 1386555 h 1511726"/>
              <a:gd name="connsiteX13" fmla="*/ 150236 w 1740675"/>
              <a:gd name="connsiteY13" fmla="*/ 1477581 h 1511726"/>
              <a:gd name="connsiteX14" fmla="*/ 981885 w 1740675"/>
              <a:gd name="connsiteY14" fmla="*/ 1154851 h 1511726"/>
              <a:gd name="connsiteX15" fmla="*/ 952922 w 1740675"/>
              <a:gd name="connsiteY15" fmla="*/ 1117613 h 1511726"/>
              <a:gd name="connsiteX16" fmla="*/ 1478392 w 1740675"/>
              <a:gd name="connsiteY16" fmla="*/ 571456 h 1511726"/>
              <a:gd name="connsiteX17" fmla="*/ 1734921 w 1740675"/>
              <a:gd name="connsiteY17" fmla="*/ 190801 h 1511726"/>
              <a:gd name="connsiteX18" fmla="*/ 1648032 w 1740675"/>
              <a:gd name="connsiteY18" fmla="*/ 236314 h 1511726"/>
              <a:gd name="connsiteX19" fmla="*/ 1544593 w 1740675"/>
              <a:gd name="connsiteY19" fmla="*/ 182526 h 1511726"/>
              <a:gd name="connsiteX20" fmla="*/ 1590106 w 1740675"/>
              <a:gd name="connsiteY20" fmla="*/ 257002 h 1511726"/>
              <a:gd name="connsiteX21" fmla="*/ 1420466 w 1740675"/>
              <a:gd name="connsiteY21" fmla="*/ 149425 h 1511726"/>
              <a:gd name="connsiteX22" fmla="*/ 1503217 w 1740675"/>
              <a:gd name="connsiteY22" fmla="*/ 244589 h 1511726"/>
              <a:gd name="connsiteX23" fmla="*/ 1304615 w 1740675"/>
              <a:gd name="connsiteY23" fmla="*/ 473 h 1511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40675" h="1511726">
                <a:moveTo>
                  <a:pt x="1304615" y="473"/>
                </a:moveTo>
                <a:cubicBezTo>
                  <a:pt x="1271515" y="12886"/>
                  <a:pt x="1348749" y="250106"/>
                  <a:pt x="1304615" y="319065"/>
                </a:cubicBezTo>
                <a:cubicBezTo>
                  <a:pt x="1260481" y="388024"/>
                  <a:pt x="1061878" y="398368"/>
                  <a:pt x="1039811" y="414229"/>
                </a:cubicBezTo>
                <a:cubicBezTo>
                  <a:pt x="1017744" y="430090"/>
                  <a:pt x="1238414" y="347339"/>
                  <a:pt x="1172213" y="414229"/>
                </a:cubicBezTo>
                <a:cubicBezTo>
                  <a:pt x="1106012" y="481120"/>
                  <a:pt x="708807" y="750061"/>
                  <a:pt x="642606" y="815572"/>
                </a:cubicBezTo>
                <a:cubicBezTo>
                  <a:pt x="576405" y="881083"/>
                  <a:pt x="823279" y="765922"/>
                  <a:pt x="775008" y="807297"/>
                </a:cubicBezTo>
                <a:cubicBezTo>
                  <a:pt x="726736" y="848673"/>
                  <a:pt x="388836" y="1019691"/>
                  <a:pt x="352977" y="1063825"/>
                </a:cubicBezTo>
                <a:cubicBezTo>
                  <a:pt x="317118" y="1107959"/>
                  <a:pt x="594335" y="1018312"/>
                  <a:pt x="559855" y="1072100"/>
                </a:cubicBezTo>
                <a:cubicBezTo>
                  <a:pt x="525375" y="1125888"/>
                  <a:pt x="212300" y="1326560"/>
                  <a:pt x="146099" y="1386555"/>
                </a:cubicBezTo>
                <a:cubicBezTo>
                  <a:pt x="79898" y="1446550"/>
                  <a:pt x="184026" y="1412070"/>
                  <a:pt x="162649" y="1432068"/>
                </a:cubicBezTo>
                <a:cubicBezTo>
                  <a:pt x="141272" y="1452066"/>
                  <a:pt x="-60089" y="1532748"/>
                  <a:pt x="17835" y="1506544"/>
                </a:cubicBezTo>
                <a:cubicBezTo>
                  <a:pt x="95759" y="1480340"/>
                  <a:pt x="566061" y="1294839"/>
                  <a:pt x="630193" y="1274841"/>
                </a:cubicBezTo>
                <a:cubicBezTo>
                  <a:pt x="694325" y="1254843"/>
                  <a:pt x="482620" y="1352765"/>
                  <a:pt x="402627" y="1386555"/>
                </a:cubicBezTo>
                <a:cubicBezTo>
                  <a:pt x="322634" y="1420345"/>
                  <a:pt x="53693" y="1516198"/>
                  <a:pt x="150236" y="1477581"/>
                </a:cubicBezTo>
                <a:cubicBezTo>
                  <a:pt x="246779" y="1438964"/>
                  <a:pt x="848104" y="1214846"/>
                  <a:pt x="981885" y="1154851"/>
                </a:cubicBezTo>
                <a:cubicBezTo>
                  <a:pt x="1115666" y="1094856"/>
                  <a:pt x="870171" y="1214846"/>
                  <a:pt x="952922" y="1117613"/>
                </a:cubicBezTo>
                <a:cubicBezTo>
                  <a:pt x="1035673" y="1020381"/>
                  <a:pt x="1348059" y="725925"/>
                  <a:pt x="1478392" y="571456"/>
                </a:cubicBezTo>
                <a:cubicBezTo>
                  <a:pt x="1608725" y="416987"/>
                  <a:pt x="1706648" y="246658"/>
                  <a:pt x="1734921" y="190801"/>
                </a:cubicBezTo>
                <a:cubicBezTo>
                  <a:pt x="1763194" y="134944"/>
                  <a:pt x="1679753" y="237693"/>
                  <a:pt x="1648032" y="236314"/>
                </a:cubicBezTo>
                <a:cubicBezTo>
                  <a:pt x="1616311" y="234935"/>
                  <a:pt x="1554247" y="179078"/>
                  <a:pt x="1544593" y="182526"/>
                </a:cubicBezTo>
                <a:cubicBezTo>
                  <a:pt x="1534939" y="185974"/>
                  <a:pt x="1610794" y="262519"/>
                  <a:pt x="1590106" y="257002"/>
                </a:cubicBezTo>
                <a:cubicBezTo>
                  <a:pt x="1569418" y="251485"/>
                  <a:pt x="1434947" y="151494"/>
                  <a:pt x="1420466" y="149425"/>
                </a:cubicBezTo>
                <a:cubicBezTo>
                  <a:pt x="1405985" y="147356"/>
                  <a:pt x="1518388" y="265277"/>
                  <a:pt x="1503217" y="244589"/>
                </a:cubicBezTo>
                <a:cubicBezTo>
                  <a:pt x="1488046" y="223901"/>
                  <a:pt x="1337715" y="-11940"/>
                  <a:pt x="1304615" y="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 275">
            <a:extLst>
              <a:ext uri="{FF2B5EF4-FFF2-40B4-BE49-F238E27FC236}">
                <a16:creationId xmlns:a16="http://schemas.microsoft.com/office/drawing/2014/main" id="{B3A4408F-6B58-EDBC-9E39-BAE2A96012C9}"/>
              </a:ext>
            </a:extLst>
          </p:cNvPr>
          <p:cNvSpPr/>
          <p:nvPr/>
        </p:nvSpPr>
        <p:spPr>
          <a:xfrm>
            <a:off x="3710829" y="8162436"/>
            <a:ext cx="796916" cy="960765"/>
          </a:xfrm>
          <a:custGeom>
            <a:avLst/>
            <a:gdLst>
              <a:gd name="connsiteX0" fmla="*/ 782557 w 796916"/>
              <a:gd name="connsiteY0" fmla="*/ 21651 h 960765"/>
              <a:gd name="connsiteX1" fmla="*/ 4697 w 796916"/>
              <a:gd name="connsiteY1" fmla="*/ 956739 h 960765"/>
              <a:gd name="connsiteX2" fmla="*/ 472241 w 796916"/>
              <a:gd name="connsiteY2" fmla="*/ 348518 h 960765"/>
              <a:gd name="connsiteX3" fmla="*/ 782557 w 796916"/>
              <a:gd name="connsiteY3" fmla="*/ 21651 h 96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6916" h="960765">
                <a:moveTo>
                  <a:pt x="782557" y="21651"/>
                </a:moveTo>
                <a:cubicBezTo>
                  <a:pt x="704633" y="123021"/>
                  <a:pt x="56416" y="902261"/>
                  <a:pt x="4697" y="956739"/>
                </a:cubicBezTo>
                <a:cubicBezTo>
                  <a:pt x="-47022" y="1011217"/>
                  <a:pt x="342598" y="497470"/>
                  <a:pt x="472241" y="348518"/>
                </a:cubicBezTo>
                <a:cubicBezTo>
                  <a:pt x="601884" y="199566"/>
                  <a:pt x="860481" y="-79719"/>
                  <a:pt x="782557" y="21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 276">
            <a:extLst>
              <a:ext uri="{FF2B5EF4-FFF2-40B4-BE49-F238E27FC236}">
                <a16:creationId xmlns:a16="http://schemas.microsoft.com/office/drawing/2014/main" id="{12FD7B8C-A8D2-F0D8-F601-00DEADB9C6C9}"/>
              </a:ext>
            </a:extLst>
          </p:cNvPr>
          <p:cNvSpPr/>
          <p:nvPr/>
        </p:nvSpPr>
        <p:spPr>
          <a:xfrm>
            <a:off x="2771987" y="9084110"/>
            <a:ext cx="978779" cy="461262"/>
          </a:xfrm>
          <a:custGeom>
            <a:avLst/>
            <a:gdLst>
              <a:gd name="connsiteX0" fmla="*/ 176 w 978779"/>
              <a:gd name="connsiteY0" fmla="*/ 461233 h 461262"/>
              <a:gd name="connsiteX1" fmla="*/ 691148 w 978779"/>
              <a:gd name="connsiteY1" fmla="*/ 229530 h 461262"/>
              <a:gd name="connsiteX2" fmla="*/ 488408 w 978779"/>
              <a:gd name="connsiteY2" fmla="*/ 308143 h 461262"/>
              <a:gd name="connsiteX3" fmla="*/ 976639 w 978779"/>
              <a:gd name="connsiteY3" fmla="*/ 1964 h 461262"/>
              <a:gd name="connsiteX4" fmla="*/ 653910 w 978779"/>
              <a:gd name="connsiteY4" fmla="*/ 184017 h 461262"/>
              <a:gd name="connsiteX5" fmla="*/ 351868 w 978779"/>
              <a:gd name="connsiteY5" fmla="*/ 328831 h 461262"/>
              <a:gd name="connsiteX6" fmla="*/ 620809 w 978779"/>
              <a:gd name="connsiteY6" fmla="*/ 246080 h 461262"/>
              <a:gd name="connsiteX7" fmla="*/ 176 w 978779"/>
              <a:gd name="connsiteY7" fmla="*/ 461233 h 46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779" h="461262">
                <a:moveTo>
                  <a:pt x="176" y="461233"/>
                </a:moveTo>
                <a:cubicBezTo>
                  <a:pt x="11899" y="458475"/>
                  <a:pt x="609776" y="255045"/>
                  <a:pt x="691148" y="229530"/>
                </a:cubicBezTo>
                <a:cubicBezTo>
                  <a:pt x="772520" y="204015"/>
                  <a:pt x="440826" y="346071"/>
                  <a:pt x="488408" y="308143"/>
                </a:cubicBezTo>
                <a:cubicBezTo>
                  <a:pt x="535990" y="270215"/>
                  <a:pt x="949055" y="22652"/>
                  <a:pt x="976639" y="1964"/>
                </a:cubicBezTo>
                <a:cubicBezTo>
                  <a:pt x="1004223" y="-18724"/>
                  <a:pt x="758038" y="129539"/>
                  <a:pt x="653910" y="184017"/>
                </a:cubicBezTo>
                <a:cubicBezTo>
                  <a:pt x="549782" y="238495"/>
                  <a:pt x="357385" y="318487"/>
                  <a:pt x="351868" y="328831"/>
                </a:cubicBezTo>
                <a:cubicBezTo>
                  <a:pt x="346351" y="339175"/>
                  <a:pt x="677355" y="222634"/>
                  <a:pt x="620809" y="246080"/>
                </a:cubicBezTo>
                <a:cubicBezTo>
                  <a:pt x="564263" y="269526"/>
                  <a:pt x="-11547" y="463991"/>
                  <a:pt x="176" y="461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 277">
            <a:extLst>
              <a:ext uri="{FF2B5EF4-FFF2-40B4-BE49-F238E27FC236}">
                <a16:creationId xmlns:a16="http://schemas.microsoft.com/office/drawing/2014/main" id="{6612AEE3-4BF5-509E-2634-00F110C25009}"/>
              </a:ext>
            </a:extLst>
          </p:cNvPr>
          <p:cNvSpPr/>
          <p:nvPr/>
        </p:nvSpPr>
        <p:spPr>
          <a:xfrm>
            <a:off x="3359516" y="8054723"/>
            <a:ext cx="409911" cy="708817"/>
          </a:xfrm>
          <a:custGeom>
            <a:avLst/>
            <a:gdLst>
              <a:gd name="connsiteX0" fmla="*/ 409798 w 409911"/>
              <a:gd name="connsiteY0" fmla="*/ 1100 h 708817"/>
              <a:gd name="connsiteX1" fmla="*/ 356010 w 409911"/>
              <a:gd name="connsiteY1" fmla="*/ 166602 h 708817"/>
              <a:gd name="connsiteX2" fmla="*/ 360147 w 409911"/>
              <a:gd name="connsiteY2" fmla="*/ 286591 h 708817"/>
              <a:gd name="connsiteX3" fmla="*/ 343597 w 409911"/>
              <a:gd name="connsiteY3" fmla="*/ 327967 h 708817"/>
              <a:gd name="connsiteX4" fmla="*/ 99481 w 409911"/>
              <a:gd name="connsiteY4" fmla="*/ 394167 h 708817"/>
              <a:gd name="connsiteX5" fmla="*/ 178095 w 409911"/>
              <a:gd name="connsiteY5" fmla="*/ 439681 h 708817"/>
              <a:gd name="connsiteX6" fmla="*/ 215333 w 409911"/>
              <a:gd name="connsiteY6" fmla="*/ 456231 h 708817"/>
              <a:gd name="connsiteX7" fmla="*/ 180 w 409911"/>
              <a:gd name="connsiteY7" fmla="*/ 708622 h 708817"/>
              <a:gd name="connsiteX8" fmla="*/ 256708 w 409911"/>
              <a:gd name="connsiteY8" fmla="*/ 410718 h 708817"/>
              <a:gd name="connsiteX9" fmla="*/ 327047 w 409911"/>
              <a:gd name="connsiteY9" fmla="*/ 294866 h 708817"/>
              <a:gd name="connsiteX10" fmla="*/ 277396 w 409911"/>
              <a:gd name="connsiteY10" fmla="*/ 174877 h 708817"/>
              <a:gd name="connsiteX11" fmla="*/ 339460 w 409911"/>
              <a:gd name="connsiteY11" fmla="*/ 253491 h 708817"/>
              <a:gd name="connsiteX12" fmla="*/ 409798 w 409911"/>
              <a:gd name="connsiteY12" fmla="*/ 1100 h 70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9911" h="708817">
                <a:moveTo>
                  <a:pt x="409798" y="1100"/>
                </a:moveTo>
                <a:cubicBezTo>
                  <a:pt x="412556" y="-13382"/>
                  <a:pt x="364285" y="119020"/>
                  <a:pt x="356010" y="166602"/>
                </a:cubicBezTo>
                <a:cubicBezTo>
                  <a:pt x="347735" y="214184"/>
                  <a:pt x="362216" y="259697"/>
                  <a:pt x="360147" y="286591"/>
                </a:cubicBezTo>
                <a:cubicBezTo>
                  <a:pt x="358078" y="313485"/>
                  <a:pt x="387041" y="310038"/>
                  <a:pt x="343597" y="327967"/>
                </a:cubicBezTo>
                <a:cubicBezTo>
                  <a:pt x="300153" y="345896"/>
                  <a:pt x="127065" y="375548"/>
                  <a:pt x="99481" y="394167"/>
                </a:cubicBezTo>
                <a:cubicBezTo>
                  <a:pt x="71897" y="412786"/>
                  <a:pt x="158786" y="429337"/>
                  <a:pt x="178095" y="439681"/>
                </a:cubicBezTo>
                <a:cubicBezTo>
                  <a:pt x="197404" y="450025"/>
                  <a:pt x="244985" y="411408"/>
                  <a:pt x="215333" y="456231"/>
                </a:cubicBezTo>
                <a:cubicBezTo>
                  <a:pt x="185681" y="501054"/>
                  <a:pt x="-6716" y="716208"/>
                  <a:pt x="180" y="708622"/>
                </a:cubicBezTo>
                <a:cubicBezTo>
                  <a:pt x="7076" y="701036"/>
                  <a:pt x="202230" y="479677"/>
                  <a:pt x="256708" y="410718"/>
                </a:cubicBezTo>
                <a:cubicBezTo>
                  <a:pt x="311186" y="341759"/>
                  <a:pt x="323599" y="334173"/>
                  <a:pt x="327047" y="294866"/>
                </a:cubicBezTo>
                <a:cubicBezTo>
                  <a:pt x="330495" y="255559"/>
                  <a:pt x="275327" y="181773"/>
                  <a:pt x="277396" y="174877"/>
                </a:cubicBezTo>
                <a:cubicBezTo>
                  <a:pt x="279465" y="167981"/>
                  <a:pt x="318772" y="280385"/>
                  <a:pt x="339460" y="253491"/>
                </a:cubicBezTo>
                <a:cubicBezTo>
                  <a:pt x="360148" y="226597"/>
                  <a:pt x="407040" y="15582"/>
                  <a:pt x="409798" y="1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 278">
            <a:extLst>
              <a:ext uri="{FF2B5EF4-FFF2-40B4-BE49-F238E27FC236}">
                <a16:creationId xmlns:a16="http://schemas.microsoft.com/office/drawing/2014/main" id="{D62C8E53-88B5-0A86-AF0E-B44ADFAEA74C}"/>
              </a:ext>
            </a:extLst>
          </p:cNvPr>
          <p:cNvSpPr/>
          <p:nvPr/>
        </p:nvSpPr>
        <p:spPr>
          <a:xfrm>
            <a:off x="3839357" y="8006160"/>
            <a:ext cx="94808" cy="323095"/>
          </a:xfrm>
          <a:custGeom>
            <a:avLst/>
            <a:gdLst>
              <a:gd name="connsiteX0" fmla="*/ 37533 w 94808"/>
              <a:gd name="connsiteY0" fmla="*/ 12 h 323095"/>
              <a:gd name="connsiteX1" fmla="*/ 4433 w 94808"/>
              <a:gd name="connsiteY1" fmla="*/ 140689 h 323095"/>
              <a:gd name="connsiteX2" fmla="*/ 58221 w 94808"/>
              <a:gd name="connsiteY2" fmla="*/ 190340 h 323095"/>
              <a:gd name="connsiteX3" fmla="*/ 20983 w 94808"/>
              <a:gd name="connsiteY3" fmla="*/ 169652 h 323095"/>
              <a:gd name="connsiteX4" fmla="*/ 87184 w 94808"/>
              <a:gd name="connsiteY4" fmla="*/ 202752 h 323095"/>
              <a:gd name="connsiteX5" fmla="*/ 83047 w 94808"/>
              <a:gd name="connsiteY5" fmla="*/ 322741 h 323095"/>
              <a:gd name="connsiteX6" fmla="*/ 91322 w 94808"/>
              <a:gd name="connsiteY6" fmla="*/ 239990 h 323095"/>
              <a:gd name="connsiteX7" fmla="*/ 16846 w 94808"/>
              <a:gd name="connsiteY7" fmla="*/ 252403 h 323095"/>
              <a:gd name="connsiteX8" fmla="*/ 58221 w 94808"/>
              <a:gd name="connsiteY8" fmla="*/ 202752 h 323095"/>
              <a:gd name="connsiteX9" fmla="*/ 295 w 94808"/>
              <a:gd name="connsiteY9" fmla="*/ 148964 h 323095"/>
              <a:gd name="connsiteX10" fmla="*/ 37533 w 94808"/>
              <a:gd name="connsiteY10" fmla="*/ 12 h 32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808" h="323095">
                <a:moveTo>
                  <a:pt x="37533" y="12"/>
                </a:moveTo>
                <a:cubicBezTo>
                  <a:pt x="38223" y="-1367"/>
                  <a:pt x="985" y="108968"/>
                  <a:pt x="4433" y="140689"/>
                </a:cubicBezTo>
                <a:cubicBezTo>
                  <a:pt x="7881" y="172410"/>
                  <a:pt x="55463" y="185513"/>
                  <a:pt x="58221" y="190340"/>
                </a:cubicBezTo>
                <a:cubicBezTo>
                  <a:pt x="60979" y="195167"/>
                  <a:pt x="16156" y="167583"/>
                  <a:pt x="20983" y="169652"/>
                </a:cubicBezTo>
                <a:cubicBezTo>
                  <a:pt x="25810" y="171721"/>
                  <a:pt x="76840" y="177237"/>
                  <a:pt x="87184" y="202752"/>
                </a:cubicBezTo>
                <a:cubicBezTo>
                  <a:pt x="97528" y="228267"/>
                  <a:pt x="82357" y="316535"/>
                  <a:pt x="83047" y="322741"/>
                </a:cubicBezTo>
                <a:cubicBezTo>
                  <a:pt x="83737" y="328947"/>
                  <a:pt x="102356" y="251713"/>
                  <a:pt x="91322" y="239990"/>
                </a:cubicBezTo>
                <a:cubicBezTo>
                  <a:pt x="80288" y="228267"/>
                  <a:pt x="22363" y="258609"/>
                  <a:pt x="16846" y="252403"/>
                </a:cubicBezTo>
                <a:cubicBezTo>
                  <a:pt x="11329" y="246197"/>
                  <a:pt x="60979" y="219992"/>
                  <a:pt x="58221" y="202752"/>
                </a:cubicBezTo>
                <a:cubicBezTo>
                  <a:pt x="55463" y="185512"/>
                  <a:pt x="4433" y="179306"/>
                  <a:pt x="295" y="148964"/>
                </a:cubicBezTo>
                <a:cubicBezTo>
                  <a:pt x="-3843" y="118622"/>
                  <a:pt x="36843" y="1391"/>
                  <a:pt x="37533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 279">
            <a:extLst>
              <a:ext uri="{FF2B5EF4-FFF2-40B4-BE49-F238E27FC236}">
                <a16:creationId xmlns:a16="http://schemas.microsoft.com/office/drawing/2014/main" id="{22866627-2FCE-E8D8-E54A-0A78DB953FF6}"/>
              </a:ext>
            </a:extLst>
          </p:cNvPr>
          <p:cNvSpPr/>
          <p:nvPr/>
        </p:nvSpPr>
        <p:spPr>
          <a:xfrm>
            <a:off x="3377952" y="7654850"/>
            <a:ext cx="883296" cy="299357"/>
          </a:xfrm>
          <a:custGeom>
            <a:avLst/>
            <a:gdLst>
              <a:gd name="connsiteX0" fmla="*/ 248 w 883296"/>
              <a:gd name="connsiteY0" fmla="*/ 75 h 299357"/>
              <a:gd name="connsiteX1" fmla="*/ 184398 w 883296"/>
              <a:gd name="connsiteY1" fmla="*/ 136600 h 299357"/>
              <a:gd name="connsiteX2" fmla="*/ 162173 w 883296"/>
              <a:gd name="connsiteY2" fmla="*/ 114375 h 299357"/>
              <a:gd name="connsiteX3" fmla="*/ 384423 w 883296"/>
              <a:gd name="connsiteY3" fmla="*/ 222325 h 299357"/>
              <a:gd name="connsiteX4" fmla="*/ 359023 w 883296"/>
              <a:gd name="connsiteY4" fmla="*/ 190575 h 299357"/>
              <a:gd name="connsiteX5" fmla="*/ 584448 w 883296"/>
              <a:gd name="connsiteY5" fmla="*/ 276300 h 299357"/>
              <a:gd name="connsiteX6" fmla="*/ 546348 w 883296"/>
              <a:gd name="connsiteY6" fmla="*/ 276300 h 299357"/>
              <a:gd name="connsiteX7" fmla="*/ 635248 w 883296"/>
              <a:gd name="connsiteY7" fmla="*/ 257250 h 299357"/>
              <a:gd name="connsiteX8" fmla="*/ 736848 w 883296"/>
              <a:gd name="connsiteY8" fmla="*/ 295350 h 299357"/>
              <a:gd name="connsiteX9" fmla="*/ 882898 w 883296"/>
              <a:gd name="connsiteY9" fmla="*/ 295350 h 299357"/>
              <a:gd name="connsiteX10" fmla="*/ 689223 w 883296"/>
              <a:gd name="connsiteY10" fmla="*/ 269950 h 299357"/>
              <a:gd name="connsiteX11" fmla="*/ 355848 w 883296"/>
              <a:gd name="connsiteY11" fmla="*/ 162000 h 299357"/>
              <a:gd name="connsiteX12" fmla="*/ 454273 w 883296"/>
              <a:gd name="connsiteY12" fmla="*/ 219150 h 299357"/>
              <a:gd name="connsiteX13" fmla="*/ 238373 w 883296"/>
              <a:gd name="connsiteY13" fmla="*/ 158825 h 299357"/>
              <a:gd name="connsiteX14" fmla="*/ 146298 w 883296"/>
              <a:gd name="connsiteY14" fmla="*/ 117550 h 299357"/>
              <a:gd name="connsiteX15" fmla="*/ 248 w 883296"/>
              <a:gd name="connsiteY15" fmla="*/ 75 h 29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83296" h="299357">
                <a:moveTo>
                  <a:pt x="248" y="75"/>
                </a:moveTo>
                <a:cubicBezTo>
                  <a:pt x="6598" y="3250"/>
                  <a:pt x="184398" y="136600"/>
                  <a:pt x="184398" y="136600"/>
                </a:cubicBezTo>
                <a:cubicBezTo>
                  <a:pt x="211385" y="155650"/>
                  <a:pt x="128836" y="100088"/>
                  <a:pt x="162173" y="114375"/>
                </a:cubicBezTo>
                <a:cubicBezTo>
                  <a:pt x="195510" y="128662"/>
                  <a:pt x="351615" y="209625"/>
                  <a:pt x="384423" y="222325"/>
                </a:cubicBezTo>
                <a:cubicBezTo>
                  <a:pt x="417231" y="235025"/>
                  <a:pt x="325686" y="181579"/>
                  <a:pt x="359023" y="190575"/>
                </a:cubicBezTo>
                <a:cubicBezTo>
                  <a:pt x="392360" y="199571"/>
                  <a:pt x="553227" y="262013"/>
                  <a:pt x="584448" y="276300"/>
                </a:cubicBezTo>
                <a:cubicBezTo>
                  <a:pt x="615669" y="290588"/>
                  <a:pt x="537881" y="279475"/>
                  <a:pt x="546348" y="276300"/>
                </a:cubicBezTo>
                <a:cubicBezTo>
                  <a:pt x="554815" y="273125"/>
                  <a:pt x="603498" y="254075"/>
                  <a:pt x="635248" y="257250"/>
                </a:cubicBezTo>
                <a:cubicBezTo>
                  <a:pt x="666998" y="260425"/>
                  <a:pt x="695573" y="289000"/>
                  <a:pt x="736848" y="295350"/>
                </a:cubicBezTo>
                <a:cubicBezTo>
                  <a:pt x="778123" y="301700"/>
                  <a:pt x="890835" y="299583"/>
                  <a:pt x="882898" y="295350"/>
                </a:cubicBezTo>
                <a:cubicBezTo>
                  <a:pt x="874961" y="291117"/>
                  <a:pt x="777065" y="292175"/>
                  <a:pt x="689223" y="269950"/>
                </a:cubicBezTo>
                <a:cubicBezTo>
                  <a:pt x="601381" y="247725"/>
                  <a:pt x="395006" y="170467"/>
                  <a:pt x="355848" y="162000"/>
                </a:cubicBezTo>
                <a:cubicBezTo>
                  <a:pt x="316690" y="153533"/>
                  <a:pt x="473852" y="219679"/>
                  <a:pt x="454273" y="219150"/>
                </a:cubicBezTo>
                <a:cubicBezTo>
                  <a:pt x="434694" y="218621"/>
                  <a:pt x="289702" y="175758"/>
                  <a:pt x="238373" y="158825"/>
                </a:cubicBezTo>
                <a:cubicBezTo>
                  <a:pt x="187044" y="141892"/>
                  <a:pt x="181752" y="140833"/>
                  <a:pt x="146298" y="117550"/>
                </a:cubicBezTo>
                <a:cubicBezTo>
                  <a:pt x="110844" y="94267"/>
                  <a:pt x="-6102" y="-3100"/>
                  <a:pt x="248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 280">
            <a:extLst>
              <a:ext uri="{FF2B5EF4-FFF2-40B4-BE49-F238E27FC236}">
                <a16:creationId xmlns:a16="http://schemas.microsoft.com/office/drawing/2014/main" id="{F0B6DB0B-BFC2-C69F-78FE-CB3FB9E28702}"/>
              </a:ext>
            </a:extLst>
          </p:cNvPr>
          <p:cNvSpPr/>
          <p:nvPr/>
        </p:nvSpPr>
        <p:spPr>
          <a:xfrm>
            <a:off x="3398042" y="7584981"/>
            <a:ext cx="741319" cy="426765"/>
          </a:xfrm>
          <a:custGeom>
            <a:avLst/>
            <a:gdLst>
              <a:gd name="connsiteX0" fmla="*/ 88108 w 741319"/>
              <a:gd name="connsiteY0" fmla="*/ 108044 h 426765"/>
              <a:gd name="connsiteX1" fmla="*/ 72233 w 741319"/>
              <a:gd name="connsiteY1" fmla="*/ 38194 h 426765"/>
              <a:gd name="connsiteX2" fmla="*/ 5558 w 741319"/>
              <a:gd name="connsiteY2" fmla="*/ 57244 h 426765"/>
              <a:gd name="connsiteX3" fmla="*/ 43658 w 741319"/>
              <a:gd name="connsiteY3" fmla="*/ 193769 h 426765"/>
              <a:gd name="connsiteX4" fmla="*/ 5558 w 741319"/>
              <a:gd name="connsiteY4" fmla="*/ 174719 h 426765"/>
              <a:gd name="connsiteX5" fmla="*/ 310358 w 741319"/>
              <a:gd name="connsiteY5" fmla="*/ 311244 h 426765"/>
              <a:gd name="connsiteX6" fmla="*/ 246858 w 741319"/>
              <a:gd name="connsiteY6" fmla="*/ 295369 h 426765"/>
              <a:gd name="connsiteX7" fmla="*/ 472283 w 741319"/>
              <a:gd name="connsiteY7" fmla="*/ 323944 h 426765"/>
              <a:gd name="connsiteX8" fmla="*/ 738983 w 741319"/>
              <a:gd name="connsiteY8" fmla="*/ 425544 h 426765"/>
              <a:gd name="connsiteX9" fmla="*/ 583408 w 741319"/>
              <a:gd name="connsiteY9" fmla="*/ 374744 h 426765"/>
              <a:gd name="connsiteX10" fmla="*/ 265908 w 741319"/>
              <a:gd name="connsiteY10" fmla="*/ 295369 h 426765"/>
              <a:gd name="connsiteX11" fmla="*/ 24608 w 741319"/>
              <a:gd name="connsiteY11" fmla="*/ 206469 h 426765"/>
              <a:gd name="connsiteX12" fmla="*/ 8733 w 741319"/>
              <a:gd name="connsiteY12" fmla="*/ 35019 h 426765"/>
              <a:gd name="connsiteX13" fmla="*/ 30958 w 741319"/>
              <a:gd name="connsiteY13" fmla="*/ 57244 h 426765"/>
              <a:gd name="connsiteX14" fmla="*/ 30958 w 741319"/>
              <a:gd name="connsiteY14" fmla="*/ 94 h 426765"/>
              <a:gd name="connsiteX15" fmla="*/ 88108 w 741319"/>
              <a:gd name="connsiteY15" fmla="*/ 108044 h 42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41319" h="426765">
                <a:moveTo>
                  <a:pt x="88108" y="108044"/>
                </a:moveTo>
                <a:cubicBezTo>
                  <a:pt x="94987" y="114394"/>
                  <a:pt x="85991" y="46661"/>
                  <a:pt x="72233" y="38194"/>
                </a:cubicBezTo>
                <a:cubicBezTo>
                  <a:pt x="58475" y="29727"/>
                  <a:pt x="10320" y="31315"/>
                  <a:pt x="5558" y="57244"/>
                </a:cubicBezTo>
                <a:cubicBezTo>
                  <a:pt x="796" y="83173"/>
                  <a:pt x="43658" y="174190"/>
                  <a:pt x="43658" y="193769"/>
                </a:cubicBezTo>
                <a:cubicBezTo>
                  <a:pt x="43658" y="213348"/>
                  <a:pt x="5558" y="174719"/>
                  <a:pt x="5558" y="174719"/>
                </a:cubicBezTo>
                <a:lnTo>
                  <a:pt x="310358" y="311244"/>
                </a:lnTo>
                <a:cubicBezTo>
                  <a:pt x="350575" y="331352"/>
                  <a:pt x="219871" y="293252"/>
                  <a:pt x="246858" y="295369"/>
                </a:cubicBezTo>
                <a:cubicBezTo>
                  <a:pt x="273846" y="297486"/>
                  <a:pt x="390262" y="302248"/>
                  <a:pt x="472283" y="323944"/>
                </a:cubicBezTo>
                <a:cubicBezTo>
                  <a:pt x="554304" y="345640"/>
                  <a:pt x="720462" y="417077"/>
                  <a:pt x="738983" y="425544"/>
                </a:cubicBezTo>
                <a:cubicBezTo>
                  <a:pt x="757504" y="434011"/>
                  <a:pt x="662254" y="396440"/>
                  <a:pt x="583408" y="374744"/>
                </a:cubicBezTo>
                <a:cubicBezTo>
                  <a:pt x="504562" y="353048"/>
                  <a:pt x="359041" y="323415"/>
                  <a:pt x="265908" y="295369"/>
                </a:cubicBezTo>
                <a:cubicBezTo>
                  <a:pt x="172775" y="267323"/>
                  <a:pt x="67470" y="249860"/>
                  <a:pt x="24608" y="206469"/>
                </a:cubicBezTo>
                <a:cubicBezTo>
                  <a:pt x="-18254" y="163078"/>
                  <a:pt x="7675" y="59890"/>
                  <a:pt x="8733" y="35019"/>
                </a:cubicBezTo>
                <a:cubicBezTo>
                  <a:pt x="9791" y="10148"/>
                  <a:pt x="27254" y="63065"/>
                  <a:pt x="30958" y="57244"/>
                </a:cubicBezTo>
                <a:cubicBezTo>
                  <a:pt x="34662" y="51423"/>
                  <a:pt x="21433" y="-2552"/>
                  <a:pt x="30958" y="94"/>
                </a:cubicBezTo>
                <a:cubicBezTo>
                  <a:pt x="40483" y="2740"/>
                  <a:pt x="81229" y="101694"/>
                  <a:pt x="88108" y="108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 281">
            <a:extLst>
              <a:ext uri="{FF2B5EF4-FFF2-40B4-BE49-F238E27FC236}">
                <a16:creationId xmlns:a16="http://schemas.microsoft.com/office/drawing/2014/main" id="{17F0F1F8-E17E-1ADE-7971-3AE35504147E}"/>
              </a:ext>
            </a:extLst>
          </p:cNvPr>
          <p:cNvSpPr/>
          <p:nvPr/>
        </p:nvSpPr>
        <p:spPr>
          <a:xfrm>
            <a:off x="3412341" y="7619560"/>
            <a:ext cx="143659" cy="143398"/>
          </a:xfrm>
          <a:custGeom>
            <a:avLst/>
            <a:gdLst>
              <a:gd name="connsiteX0" fmla="*/ 784 w 143659"/>
              <a:gd name="connsiteY0" fmla="*/ 440 h 143398"/>
              <a:gd name="connsiteX1" fmla="*/ 48409 w 143659"/>
              <a:gd name="connsiteY1" fmla="*/ 67115 h 143398"/>
              <a:gd name="connsiteX2" fmla="*/ 86509 w 143659"/>
              <a:gd name="connsiteY2" fmla="*/ 114740 h 143398"/>
              <a:gd name="connsiteX3" fmla="*/ 89684 w 143659"/>
              <a:gd name="connsiteY3" fmla="*/ 92515 h 143398"/>
              <a:gd name="connsiteX4" fmla="*/ 143659 w 143659"/>
              <a:gd name="connsiteY4" fmla="*/ 143315 h 143398"/>
              <a:gd name="connsiteX5" fmla="*/ 89684 w 143659"/>
              <a:gd name="connsiteY5" fmla="*/ 102040 h 143398"/>
              <a:gd name="connsiteX6" fmla="*/ 784 w 143659"/>
              <a:gd name="connsiteY6" fmla="*/ 440 h 14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659" h="143398">
                <a:moveTo>
                  <a:pt x="784" y="440"/>
                </a:moveTo>
                <a:cubicBezTo>
                  <a:pt x="-6095" y="-5381"/>
                  <a:pt x="34122" y="48065"/>
                  <a:pt x="48409" y="67115"/>
                </a:cubicBezTo>
                <a:cubicBezTo>
                  <a:pt x="62697" y="86165"/>
                  <a:pt x="79630" y="110507"/>
                  <a:pt x="86509" y="114740"/>
                </a:cubicBezTo>
                <a:cubicBezTo>
                  <a:pt x="93388" y="118973"/>
                  <a:pt x="80159" y="87752"/>
                  <a:pt x="89684" y="92515"/>
                </a:cubicBezTo>
                <a:cubicBezTo>
                  <a:pt x="99209" y="97278"/>
                  <a:pt x="143659" y="141728"/>
                  <a:pt x="143659" y="143315"/>
                </a:cubicBezTo>
                <a:cubicBezTo>
                  <a:pt x="143659" y="144902"/>
                  <a:pt x="110322" y="123736"/>
                  <a:pt x="89684" y="102040"/>
                </a:cubicBezTo>
                <a:cubicBezTo>
                  <a:pt x="69047" y="80344"/>
                  <a:pt x="7663" y="6261"/>
                  <a:pt x="784" y="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 282">
            <a:extLst>
              <a:ext uri="{FF2B5EF4-FFF2-40B4-BE49-F238E27FC236}">
                <a16:creationId xmlns:a16="http://schemas.microsoft.com/office/drawing/2014/main" id="{C005EFCD-C3D6-8198-C424-45F1905E2598}"/>
              </a:ext>
            </a:extLst>
          </p:cNvPr>
          <p:cNvSpPr/>
          <p:nvPr/>
        </p:nvSpPr>
        <p:spPr>
          <a:xfrm>
            <a:off x="3488252" y="7663178"/>
            <a:ext cx="775386" cy="292788"/>
          </a:xfrm>
          <a:custGeom>
            <a:avLst/>
            <a:gdLst>
              <a:gd name="connsiteX0" fmla="*/ 4248 w 775386"/>
              <a:gd name="connsiteY0" fmla="*/ 1272 h 292788"/>
              <a:gd name="connsiteX1" fmla="*/ 337623 w 775386"/>
              <a:gd name="connsiteY1" fmla="*/ 163197 h 292788"/>
              <a:gd name="connsiteX2" fmla="*/ 286823 w 775386"/>
              <a:gd name="connsiteY2" fmla="*/ 137797 h 292788"/>
              <a:gd name="connsiteX3" fmla="*/ 740848 w 775386"/>
              <a:gd name="connsiteY3" fmla="*/ 271147 h 292788"/>
              <a:gd name="connsiteX4" fmla="*/ 709098 w 775386"/>
              <a:gd name="connsiteY4" fmla="*/ 283847 h 292788"/>
              <a:gd name="connsiteX5" fmla="*/ 432873 w 775386"/>
              <a:gd name="connsiteY5" fmla="*/ 182247 h 292788"/>
              <a:gd name="connsiteX6" fmla="*/ 159823 w 775386"/>
              <a:gd name="connsiteY6" fmla="*/ 96522 h 292788"/>
              <a:gd name="connsiteX7" fmla="*/ 70923 w 775386"/>
              <a:gd name="connsiteY7" fmla="*/ 86997 h 292788"/>
              <a:gd name="connsiteX8" fmla="*/ 143948 w 775386"/>
              <a:gd name="connsiteY8" fmla="*/ 86997 h 292788"/>
              <a:gd name="connsiteX9" fmla="*/ 4248 w 775386"/>
              <a:gd name="connsiteY9" fmla="*/ 1272 h 29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5386" h="292788">
                <a:moveTo>
                  <a:pt x="4248" y="1272"/>
                </a:moveTo>
                <a:cubicBezTo>
                  <a:pt x="36527" y="13972"/>
                  <a:pt x="290527" y="140443"/>
                  <a:pt x="337623" y="163197"/>
                </a:cubicBezTo>
                <a:cubicBezTo>
                  <a:pt x="384719" y="185951"/>
                  <a:pt x="219619" y="119805"/>
                  <a:pt x="286823" y="137797"/>
                </a:cubicBezTo>
                <a:cubicBezTo>
                  <a:pt x="354027" y="155789"/>
                  <a:pt x="670469" y="246805"/>
                  <a:pt x="740848" y="271147"/>
                </a:cubicBezTo>
                <a:cubicBezTo>
                  <a:pt x="811227" y="295489"/>
                  <a:pt x="760427" y="298664"/>
                  <a:pt x="709098" y="283847"/>
                </a:cubicBezTo>
                <a:cubicBezTo>
                  <a:pt x="657769" y="269030"/>
                  <a:pt x="524419" y="213468"/>
                  <a:pt x="432873" y="182247"/>
                </a:cubicBezTo>
                <a:cubicBezTo>
                  <a:pt x="341327" y="151026"/>
                  <a:pt x="220148" y="112397"/>
                  <a:pt x="159823" y="96522"/>
                </a:cubicBezTo>
                <a:cubicBezTo>
                  <a:pt x="99498" y="80647"/>
                  <a:pt x="73569" y="88585"/>
                  <a:pt x="70923" y="86997"/>
                </a:cubicBezTo>
                <a:cubicBezTo>
                  <a:pt x="68277" y="85410"/>
                  <a:pt x="154002" y="99168"/>
                  <a:pt x="143948" y="86997"/>
                </a:cubicBezTo>
                <a:cubicBezTo>
                  <a:pt x="133894" y="74826"/>
                  <a:pt x="-28031" y="-11428"/>
                  <a:pt x="4248" y="1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 283">
            <a:extLst>
              <a:ext uri="{FF2B5EF4-FFF2-40B4-BE49-F238E27FC236}">
                <a16:creationId xmlns:a16="http://schemas.microsoft.com/office/drawing/2014/main" id="{8A8220E2-FB7D-7B26-B036-B5C85671199D}"/>
              </a:ext>
            </a:extLst>
          </p:cNvPr>
          <p:cNvSpPr/>
          <p:nvPr/>
        </p:nvSpPr>
        <p:spPr>
          <a:xfrm>
            <a:off x="3628083" y="7590593"/>
            <a:ext cx="249637" cy="45316"/>
          </a:xfrm>
          <a:custGeom>
            <a:avLst/>
            <a:gdLst>
              <a:gd name="connsiteX0" fmla="*/ 248592 w 249637"/>
              <a:gd name="connsiteY0" fmla="*/ 32582 h 45316"/>
              <a:gd name="connsiteX1" fmla="*/ 153342 w 249637"/>
              <a:gd name="connsiteY1" fmla="*/ 32582 h 45316"/>
              <a:gd name="connsiteX2" fmla="*/ 48567 w 249637"/>
              <a:gd name="connsiteY2" fmla="*/ 42107 h 45316"/>
              <a:gd name="connsiteX3" fmla="*/ 134292 w 249637"/>
              <a:gd name="connsiteY3" fmla="*/ 42107 h 45316"/>
              <a:gd name="connsiteX4" fmla="*/ 48567 w 249637"/>
              <a:gd name="connsiteY4" fmla="*/ 4007 h 45316"/>
              <a:gd name="connsiteX5" fmla="*/ 942 w 249637"/>
              <a:gd name="connsiteY5" fmla="*/ 4007 h 45316"/>
              <a:gd name="connsiteX6" fmla="*/ 89842 w 249637"/>
              <a:gd name="connsiteY6" fmla="*/ 29407 h 45316"/>
              <a:gd name="connsiteX7" fmla="*/ 248592 w 249637"/>
              <a:gd name="connsiteY7" fmla="*/ 32582 h 4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637" h="45316">
                <a:moveTo>
                  <a:pt x="248592" y="32582"/>
                </a:moveTo>
                <a:cubicBezTo>
                  <a:pt x="259175" y="33111"/>
                  <a:pt x="186679" y="30995"/>
                  <a:pt x="153342" y="32582"/>
                </a:cubicBezTo>
                <a:cubicBezTo>
                  <a:pt x="120005" y="34169"/>
                  <a:pt x="51742" y="40520"/>
                  <a:pt x="48567" y="42107"/>
                </a:cubicBezTo>
                <a:cubicBezTo>
                  <a:pt x="45392" y="43694"/>
                  <a:pt x="134292" y="48457"/>
                  <a:pt x="134292" y="42107"/>
                </a:cubicBezTo>
                <a:cubicBezTo>
                  <a:pt x="134292" y="35757"/>
                  <a:pt x="70792" y="10357"/>
                  <a:pt x="48567" y="4007"/>
                </a:cubicBezTo>
                <a:cubicBezTo>
                  <a:pt x="26342" y="-2343"/>
                  <a:pt x="-5937" y="-226"/>
                  <a:pt x="942" y="4007"/>
                </a:cubicBezTo>
                <a:cubicBezTo>
                  <a:pt x="7821" y="8240"/>
                  <a:pt x="55975" y="25174"/>
                  <a:pt x="89842" y="29407"/>
                </a:cubicBezTo>
                <a:cubicBezTo>
                  <a:pt x="123709" y="33640"/>
                  <a:pt x="238009" y="32053"/>
                  <a:pt x="248592" y="32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 284">
            <a:extLst>
              <a:ext uri="{FF2B5EF4-FFF2-40B4-BE49-F238E27FC236}">
                <a16:creationId xmlns:a16="http://schemas.microsoft.com/office/drawing/2014/main" id="{65577338-8F40-0194-91B4-D85864A36374}"/>
              </a:ext>
            </a:extLst>
          </p:cNvPr>
          <p:cNvSpPr/>
          <p:nvPr/>
        </p:nvSpPr>
        <p:spPr>
          <a:xfrm>
            <a:off x="3476369" y="7559157"/>
            <a:ext cx="178058" cy="122356"/>
          </a:xfrm>
          <a:custGeom>
            <a:avLst/>
            <a:gdLst>
              <a:gd name="connsiteX0" fmla="*/ 178056 w 178058"/>
              <a:gd name="connsiteY0" fmla="*/ 35443 h 122356"/>
              <a:gd name="connsiteX1" fmla="*/ 76456 w 178058"/>
              <a:gd name="connsiteY1" fmla="*/ 3693 h 122356"/>
              <a:gd name="connsiteX2" fmla="*/ 35181 w 178058"/>
              <a:gd name="connsiteY2" fmla="*/ 13218 h 122356"/>
              <a:gd name="connsiteX3" fmla="*/ 6606 w 178058"/>
              <a:gd name="connsiteY3" fmla="*/ 41793 h 122356"/>
              <a:gd name="connsiteX4" fmla="*/ 38356 w 178058"/>
              <a:gd name="connsiteY4" fmla="*/ 121168 h 122356"/>
              <a:gd name="connsiteX5" fmla="*/ 22481 w 178058"/>
              <a:gd name="connsiteY5" fmla="*/ 86243 h 122356"/>
              <a:gd name="connsiteX6" fmla="*/ 256 w 178058"/>
              <a:gd name="connsiteY6" fmla="*/ 41793 h 122356"/>
              <a:gd name="connsiteX7" fmla="*/ 38356 w 178058"/>
              <a:gd name="connsiteY7" fmla="*/ 6868 h 122356"/>
              <a:gd name="connsiteX8" fmla="*/ 79631 w 178058"/>
              <a:gd name="connsiteY8" fmla="*/ 3693 h 122356"/>
              <a:gd name="connsiteX9" fmla="*/ 178056 w 178058"/>
              <a:gd name="connsiteY9" fmla="*/ 35443 h 12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058" h="122356">
                <a:moveTo>
                  <a:pt x="178056" y="35443"/>
                </a:moveTo>
                <a:cubicBezTo>
                  <a:pt x="177527" y="35443"/>
                  <a:pt x="100268" y="7397"/>
                  <a:pt x="76456" y="3693"/>
                </a:cubicBezTo>
                <a:cubicBezTo>
                  <a:pt x="52643" y="-11"/>
                  <a:pt x="46823" y="6868"/>
                  <a:pt x="35181" y="13218"/>
                </a:cubicBezTo>
                <a:cubicBezTo>
                  <a:pt x="23539" y="19568"/>
                  <a:pt x="6077" y="23801"/>
                  <a:pt x="6606" y="41793"/>
                </a:cubicBezTo>
                <a:cubicBezTo>
                  <a:pt x="7135" y="59785"/>
                  <a:pt x="35710" y="113760"/>
                  <a:pt x="38356" y="121168"/>
                </a:cubicBezTo>
                <a:cubicBezTo>
                  <a:pt x="41002" y="128576"/>
                  <a:pt x="28831" y="99472"/>
                  <a:pt x="22481" y="86243"/>
                </a:cubicBezTo>
                <a:cubicBezTo>
                  <a:pt x="16131" y="73014"/>
                  <a:pt x="-2390" y="55022"/>
                  <a:pt x="256" y="41793"/>
                </a:cubicBezTo>
                <a:cubicBezTo>
                  <a:pt x="2902" y="28564"/>
                  <a:pt x="25127" y="13218"/>
                  <a:pt x="38356" y="6868"/>
                </a:cubicBezTo>
                <a:cubicBezTo>
                  <a:pt x="51585" y="518"/>
                  <a:pt x="52114" y="-3186"/>
                  <a:pt x="79631" y="3693"/>
                </a:cubicBezTo>
                <a:cubicBezTo>
                  <a:pt x="107148" y="10572"/>
                  <a:pt x="178585" y="35443"/>
                  <a:pt x="178056" y="35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 285">
            <a:extLst>
              <a:ext uri="{FF2B5EF4-FFF2-40B4-BE49-F238E27FC236}">
                <a16:creationId xmlns:a16="http://schemas.microsoft.com/office/drawing/2014/main" id="{FE956994-553B-15DF-A1D2-E8FED6E44F6A}"/>
              </a:ext>
            </a:extLst>
          </p:cNvPr>
          <p:cNvSpPr/>
          <p:nvPr/>
        </p:nvSpPr>
        <p:spPr>
          <a:xfrm>
            <a:off x="3523982" y="7591293"/>
            <a:ext cx="98779" cy="93096"/>
          </a:xfrm>
          <a:custGeom>
            <a:avLst/>
            <a:gdLst>
              <a:gd name="connsiteX0" fmla="*/ 98693 w 98779"/>
              <a:gd name="connsiteY0" fmla="*/ 132 h 93096"/>
              <a:gd name="connsiteX1" fmla="*/ 32018 w 98779"/>
              <a:gd name="connsiteY1" fmla="*/ 6482 h 93096"/>
              <a:gd name="connsiteX2" fmla="*/ 35193 w 98779"/>
              <a:gd name="connsiteY2" fmla="*/ 35057 h 93096"/>
              <a:gd name="connsiteX3" fmla="*/ 57418 w 98779"/>
              <a:gd name="connsiteY3" fmla="*/ 92207 h 93096"/>
              <a:gd name="connsiteX4" fmla="*/ 44718 w 98779"/>
              <a:gd name="connsiteY4" fmla="*/ 66807 h 93096"/>
              <a:gd name="connsiteX5" fmla="*/ 268 w 98779"/>
              <a:gd name="connsiteY5" fmla="*/ 25532 h 93096"/>
              <a:gd name="connsiteX6" fmla="*/ 25668 w 98779"/>
              <a:gd name="connsiteY6" fmla="*/ 19182 h 93096"/>
              <a:gd name="connsiteX7" fmla="*/ 16143 w 98779"/>
              <a:gd name="connsiteY7" fmla="*/ 3307 h 93096"/>
              <a:gd name="connsiteX8" fmla="*/ 98693 w 98779"/>
              <a:gd name="connsiteY8" fmla="*/ 132 h 9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79" h="93096">
                <a:moveTo>
                  <a:pt x="98693" y="132"/>
                </a:moveTo>
                <a:cubicBezTo>
                  <a:pt x="101339" y="661"/>
                  <a:pt x="42601" y="661"/>
                  <a:pt x="32018" y="6482"/>
                </a:cubicBezTo>
                <a:cubicBezTo>
                  <a:pt x="21435" y="12303"/>
                  <a:pt x="30960" y="20770"/>
                  <a:pt x="35193" y="35057"/>
                </a:cubicBezTo>
                <a:cubicBezTo>
                  <a:pt x="39426" y="49344"/>
                  <a:pt x="55831" y="86915"/>
                  <a:pt x="57418" y="92207"/>
                </a:cubicBezTo>
                <a:cubicBezTo>
                  <a:pt x="59005" y="97499"/>
                  <a:pt x="54243" y="77920"/>
                  <a:pt x="44718" y="66807"/>
                </a:cubicBezTo>
                <a:cubicBezTo>
                  <a:pt x="35193" y="55695"/>
                  <a:pt x="3443" y="33470"/>
                  <a:pt x="268" y="25532"/>
                </a:cubicBezTo>
                <a:cubicBezTo>
                  <a:pt x="-2907" y="17594"/>
                  <a:pt x="23022" y="22886"/>
                  <a:pt x="25668" y="19182"/>
                </a:cubicBezTo>
                <a:cubicBezTo>
                  <a:pt x="28314" y="15478"/>
                  <a:pt x="4501" y="5953"/>
                  <a:pt x="16143" y="3307"/>
                </a:cubicBezTo>
                <a:cubicBezTo>
                  <a:pt x="27785" y="661"/>
                  <a:pt x="96047" y="-397"/>
                  <a:pt x="98693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 286">
            <a:extLst>
              <a:ext uri="{FF2B5EF4-FFF2-40B4-BE49-F238E27FC236}">
                <a16:creationId xmlns:a16="http://schemas.microsoft.com/office/drawing/2014/main" id="{D7B06CDE-F72A-E711-99B5-D2672C693033}"/>
              </a:ext>
            </a:extLst>
          </p:cNvPr>
          <p:cNvSpPr/>
          <p:nvPr/>
        </p:nvSpPr>
        <p:spPr>
          <a:xfrm>
            <a:off x="3498833" y="7559471"/>
            <a:ext cx="181463" cy="42928"/>
          </a:xfrm>
          <a:custGeom>
            <a:avLst/>
            <a:gdLst>
              <a:gd name="connsiteX0" fmla="*/ 17 w 181463"/>
              <a:gd name="connsiteY0" fmla="*/ 16079 h 42928"/>
              <a:gd name="connsiteX1" fmla="*/ 130192 w 181463"/>
              <a:gd name="connsiteY1" fmla="*/ 31954 h 42928"/>
              <a:gd name="connsiteX2" fmla="*/ 180992 w 181463"/>
              <a:gd name="connsiteY2" fmla="*/ 41479 h 42928"/>
              <a:gd name="connsiteX3" fmla="*/ 104792 w 181463"/>
              <a:gd name="connsiteY3" fmla="*/ 204 h 42928"/>
              <a:gd name="connsiteX4" fmla="*/ 120667 w 181463"/>
              <a:gd name="connsiteY4" fmla="*/ 25604 h 42928"/>
              <a:gd name="connsiteX5" fmla="*/ 17 w 181463"/>
              <a:gd name="connsiteY5" fmla="*/ 16079 h 4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463" h="42928">
                <a:moveTo>
                  <a:pt x="17" y="16079"/>
                </a:moveTo>
                <a:cubicBezTo>
                  <a:pt x="1605" y="17137"/>
                  <a:pt x="100030" y="27721"/>
                  <a:pt x="130192" y="31954"/>
                </a:cubicBezTo>
                <a:cubicBezTo>
                  <a:pt x="160354" y="36187"/>
                  <a:pt x="185225" y="46771"/>
                  <a:pt x="180992" y="41479"/>
                </a:cubicBezTo>
                <a:cubicBezTo>
                  <a:pt x="176759" y="36187"/>
                  <a:pt x="114846" y="2850"/>
                  <a:pt x="104792" y="204"/>
                </a:cubicBezTo>
                <a:cubicBezTo>
                  <a:pt x="94738" y="-2442"/>
                  <a:pt x="134954" y="21371"/>
                  <a:pt x="120667" y="25604"/>
                </a:cubicBezTo>
                <a:cubicBezTo>
                  <a:pt x="106380" y="29837"/>
                  <a:pt x="-1571" y="15021"/>
                  <a:pt x="17" y="16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 287">
            <a:extLst>
              <a:ext uri="{FF2B5EF4-FFF2-40B4-BE49-F238E27FC236}">
                <a16:creationId xmlns:a16="http://schemas.microsoft.com/office/drawing/2014/main" id="{F01DB173-CBB0-4B22-1213-6A81B998C351}"/>
              </a:ext>
            </a:extLst>
          </p:cNvPr>
          <p:cNvSpPr/>
          <p:nvPr/>
        </p:nvSpPr>
        <p:spPr>
          <a:xfrm>
            <a:off x="3593932" y="7640437"/>
            <a:ext cx="424535" cy="167722"/>
          </a:xfrm>
          <a:custGeom>
            <a:avLst/>
            <a:gdLst>
              <a:gd name="connsiteX0" fmla="*/ 28743 w 424535"/>
              <a:gd name="connsiteY0" fmla="*/ 1788 h 167722"/>
              <a:gd name="connsiteX1" fmla="*/ 127168 w 424535"/>
              <a:gd name="connsiteY1" fmla="*/ 11313 h 167722"/>
              <a:gd name="connsiteX2" fmla="*/ 171618 w 424535"/>
              <a:gd name="connsiteY2" fmla="*/ 81163 h 167722"/>
              <a:gd name="connsiteX3" fmla="*/ 165268 w 424535"/>
              <a:gd name="connsiteY3" fmla="*/ 58938 h 167722"/>
              <a:gd name="connsiteX4" fmla="*/ 295443 w 424535"/>
              <a:gd name="connsiteY4" fmla="*/ 144663 h 167722"/>
              <a:gd name="connsiteX5" fmla="*/ 257343 w 424535"/>
              <a:gd name="connsiteY5" fmla="*/ 157363 h 167722"/>
              <a:gd name="connsiteX6" fmla="*/ 422443 w 424535"/>
              <a:gd name="connsiteY6" fmla="*/ 163713 h 167722"/>
              <a:gd name="connsiteX7" fmla="*/ 343068 w 424535"/>
              <a:gd name="connsiteY7" fmla="*/ 163713 h 167722"/>
              <a:gd name="connsiteX8" fmla="*/ 235118 w 424535"/>
              <a:gd name="connsiteY8" fmla="*/ 112913 h 167722"/>
              <a:gd name="connsiteX9" fmla="*/ 187493 w 424535"/>
              <a:gd name="connsiteY9" fmla="*/ 87513 h 167722"/>
              <a:gd name="connsiteX10" fmla="*/ 123993 w 424535"/>
              <a:gd name="connsiteY10" fmla="*/ 71638 h 167722"/>
              <a:gd name="connsiteX11" fmla="*/ 168 w 424535"/>
              <a:gd name="connsiteY11" fmla="*/ 74813 h 167722"/>
              <a:gd name="connsiteX12" fmla="*/ 152568 w 424535"/>
              <a:gd name="connsiteY12" fmla="*/ 62113 h 167722"/>
              <a:gd name="connsiteX13" fmla="*/ 143043 w 424535"/>
              <a:gd name="connsiteY13" fmla="*/ 4963 h 167722"/>
              <a:gd name="connsiteX14" fmla="*/ 28743 w 424535"/>
              <a:gd name="connsiteY14" fmla="*/ 1788 h 16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4535" h="167722">
                <a:moveTo>
                  <a:pt x="28743" y="1788"/>
                </a:moveTo>
                <a:cubicBezTo>
                  <a:pt x="26097" y="2846"/>
                  <a:pt x="103356" y="-1916"/>
                  <a:pt x="127168" y="11313"/>
                </a:cubicBezTo>
                <a:cubicBezTo>
                  <a:pt x="150980" y="24542"/>
                  <a:pt x="165268" y="73226"/>
                  <a:pt x="171618" y="81163"/>
                </a:cubicBezTo>
                <a:cubicBezTo>
                  <a:pt x="177968" y="89100"/>
                  <a:pt x="144631" y="48355"/>
                  <a:pt x="165268" y="58938"/>
                </a:cubicBezTo>
                <a:cubicBezTo>
                  <a:pt x="185906" y="69521"/>
                  <a:pt x="280097" y="128259"/>
                  <a:pt x="295443" y="144663"/>
                </a:cubicBezTo>
                <a:cubicBezTo>
                  <a:pt x="310789" y="161067"/>
                  <a:pt x="236176" y="154188"/>
                  <a:pt x="257343" y="157363"/>
                </a:cubicBezTo>
                <a:cubicBezTo>
                  <a:pt x="278510" y="160538"/>
                  <a:pt x="408156" y="162655"/>
                  <a:pt x="422443" y="163713"/>
                </a:cubicBezTo>
                <a:cubicBezTo>
                  <a:pt x="436730" y="164771"/>
                  <a:pt x="374289" y="172180"/>
                  <a:pt x="343068" y="163713"/>
                </a:cubicBezTo>
                <a:cubicBezTo>
                  <a:pt x="311847" y="155246"/>
                  <a:pt x="261047" y="125613"/>
                  <a:pt x="235118" y="112913"/>
                </a:cubicBezTo>
                <a:cubicBezTo>
                  <a:pt x="209189" y="100213"/>
                  <a:pt x="206014" y="94392"/>
                  <a:pt x="187493" y="87513"/>
                </a:cubicBezTo>
                <a:cubicBezTo>
                  <a:pt x="168972" y="80634"/>
                  <a:pt x="155214" y="73755"/>
                  <a:pt x="123993" y="71638"/>
                </a:cubicBezTo>
                <a:cubicBezTo>
                  <a:pt x="92772" y="69521"/>
                  <a:pt x="-4594" y="76400"/>
                  <a:pt x="168" y="74813"/>
                </a:cubicBezTo>
                <a:cubicBezTo>
                  <a:pt x="4930" y="73226"/>
                  <a:pt x="128755" y="73755"/>
                  <a:pt x="152568" y="62113"/>
                </a:cubicBezTo>
                <a:cubicBezTo>
                  <a:pt x="176381" y="50471"/>
                  <a:pt x="160505" y="12900"/>
                  <a:pt x="143043" y="4963"/>
                </a:cubicBezTo>
                <a:cubicBezTo>
                  <a:pt x="125581" y="-2974"/>
                  <a:pt x="31389" y="730"/>
                  <a:pt x="28743" y="17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 288">
            <a:extLst>
              <a:ext uri="{FF2B5EF4-FFF2-40B4-BE49-F238E27FC236}">
                <a16:creationId xmlns:a16="http://schemas.microsoft.com/office/drawing/2014/main" id="{97D9697F-EA0A-BCA1-3CBE-FCF7E6CA48CF}"/>
              </a:ext>
            </a:extLst>
          </p:cNvPr>
          <p:cNvSpPr/>
          <p:nvPr/>
        </p:nvSpPr>
        <p:spPr>
          <a:xfrm>
            <a:off x="3938716" y="7724594"/>
            <a:ext cx="554455" cy="98762"/>
          </a:xfrm>
          <a:custGeom>
            <a:avLst/>
            <a:gdLst>
              <a:gd name="connsiteX0" fmla="*/ 1459 w 554455"/>
              <a:gd name="connsiteY0" fmla="*/ 54156 h 98762"/>
              <a:gd name="connsiteX1" fmla="*/ 185609 w 554455"/>
              <a:gd name="connsiteY1" fmla="*/ 6531 h 98762"/>
              <a:gd name="connsiteX2" fmla="*/ 207834 w 554455"/>
              <a:gd name="connsiteY2" fmla="*/ 16056 h 98762"/>
              <a:gd name="connsiteX3" fmla="*/ 284034 w 554455"/>
              <a:gd name="connsiteY3" fmla="*/ 63681 h 98762"/>
              <a:gd name="connsiteX4" fmla="*/ 417384 w 554455"/>
              <a:gd name="connsiteY4" fmla="*/ 63681 h 98762"/>
              <a:gd name="connsiteX5" fmla="*/ 391984 w 554455"/>
              <a:gd name="connsiteY5" fmla="*/ 98606 h 98762"/>
              <a:gd name="connsiteX6" fmla="*/ 553909 w 554455"/>
              <a:gd name="connsiteY6" fmla="*/ 47806 h 98762"/>
              <a:gd name="connsiteX7" fmla="*/ 439609 w 554455"/>
              <a:gd name="connsiteY7" fmla="*/ 66856 h 98762"/>
              <a:gd name="connsiteX8" fmla="*/ 303084 w 554455"/>
              <a:gd name="connsiteY8" fmla="*/ 50981 h 98762"/>
              <a:gd name="connsiteX9" fmla="*/ 201484 w 554455"/>
              <a:gd name="connsiteY9" fmla="*/ 181 h 98762"/>
              <a:gd name="connsiteX10" fmla="*/ 103059 w 554455"/>
              <a:gd name="connsiteY10" fmla="*/ 35106 h 98762"/>
              <a:gd name="connsiteX11" fmla="*/ 1459 w 554455"/>
              <a:gd name="connsiteY11" fmla="*/ 54156 h 9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4455" h="98762">
                <a:moveTo>
                  <a:pt x="1459" y="54156"/>
                </a:moveTo>
                <a:cubicBezTo>
                  <a:pt x="15217" y="49394"/>
                  <a:pt x="151213" y="12881"/>
                  <a:pt x="185609" y="6531"/>
                </a:cubicBezTo>
                <a:cubicBezTo>
                  <a:pt x="220005" y="181"/>
                  <a:pt x="191430" y="6531"/>
                  <a:pt x="207834" y="16056"/>
                </a:cubicBezTo>
                <a:cubicBezTo>
                  <a:pt x="224238" y="25581"/>
                  <a:pt x="249109" y="55744"/>
                  <a:pt x="284034" y="63681"/>
                </a:cubicBezTo>
                <a:cubicBezTo>
                  <a:pt x="318959" y="71618"/>
                  <a:pt x="399392" y="57860"/>
                  <a:pt x="417384" y="63681"/>
                </a:cubicBezTo>
                <a:cubicBezTo>
                  <a:pt x="435376" y="69502"/>
                  <a:pt x="369230" y="101252"/>
                  <a:pt x="391984" y="98606"/>
                </a:cubicBezTo>
                <a:cubicBezTo>
                  <a:pt x="414738" y="95960"/>
                  <a:pt x="545972" y="53098"/>
                  <a:pt x="553909" y="47806"/>
                </a:cubicBezTo>
                <a:cubicBezTo>
                  <a:pt x="561846" y="42514"/>
                  <a:pt x="481413" y="66327"/>
                  <a:pt x="439609" y="66856"/>
                </a:cubicBezTo>
                <a:cubicBezTo>
                  <a:pt x="397805" y="67385"/>
                  <a:pt x="342772" y="62094"/>
                  <a:pt x="303084" y="50981"/>
                </a:cubicBezTo>
                <a:cubicBezTo>
                  <a:pt x="263397" y="39868"/>
                  <a:pt x="234822" y="2827"/>
                  <a:pt x="201484" y="181"/>
                </a:cubicBezTo>
                <a:cubicBezTo>
                  <a:pt x="168147" y="-2465"/>
                  <a:pt x="131105" y="24523"/>
                  <a:pt x="103059" y="35106"/>
                </a:cubicBezTo>
                <a:cubicBezTo>
                  <a:pt x="75013" y="45689"/>
                  <a:pt x="-12299" y="58918"/>
                  <a:pt x="1459" y="54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 289">
            <a:extLst>
              <a:ext uri="{FF2B5EF4-FFF2-40B4-BE49-F238E27FC236}">
                <a16:creationId xmlns:a16="http://schemas.microsoft.com/office/drawing/2014/main" id="{7383871B-E52F-9BB9-DC93-D298D1AAEFDF}"/>
              </a:ext>
            </a:extLst>
          </p:cNvPr>
          <p:cNvSpPr/>
          <p:nvPr/>
        </p:nvSpPr>
        <p:spPr>
          <a:xfrm>
            <a:off x="4054475" y="7493000"/>
            <a:ext cx="460375" cy="149225"/>
          </a:xfrm>
          <a:custGeom>
            <a:avLst/>
            <a:gdLst>
              <a:gd name="connsiteX0" fmla="*/ 0 w 460375"/>
              <a:gd name="connsiteY0" fmla="*/ 149225 h 149225"/>
              <a:gd name="connsiteX1" fmla="*/ 180975 w 460375"/>
              <a:gd name="connsiteY1" fmla="*/ 133350 h 149225"/>
              <a:gd name="connsiteX2" fmla="*/ 260350 w 460375"/>
              <a:gd name="connsiteY2" fmla="*/ 142875 h 149225"/>
              <a:gd name="connsiteX3" fmla="*/ 254000 w 460375"/>
              <a:gd name="connsiteY3" fmla="*/ 92075 h 149225"/>
              <a:gd name="connsiteX4" fmla="*/ 301625 w 460375"/>
              <a:gd name="connsiteY4" fmla="*/ 53975 h 149225"/>
              <a:gd name="connsiteX5" fmla="*/ 346075 w 460375"/>
              <a:gd name="connsiteY5" fmla="*/ 101600 h 149225"/>
              <a:gd name="connsiteX6" fmla="*/ 396875 w 460375"/>
              <a:gd name="connsiteY6" fmla="*/ 107950 h 149225"/>
              <a:gd name="connsiteX7" fmla="*/ 314325 w 460375"/>
              <a:gd name="connsiteY7" fmla="*/ 69850 h 149225"/>
              <a:gd name="connsiteX8" fmla="*/ 460375 w 460375"/>
              <a:gd name="connsiteY8" fmla="*/ 0 h 149225"/>
              <a:gd name="connsiteX9" fmla="*/ 460375 w 460375"/>
              <a:gd name="connsiteY9" fmla="*/ 0 h 149225"/>
              <a:gd name="connsiteX10" fmla="*/ 269875 w 460375"/>
              <a:gd name="connsiteY10" fmla="*/ 73025 h 149225"/>
              <a:gd name="connsiteX11" fmla="*/ 257175 w 460375"/>
              <a:gd name="connsiteY11" fmla="*/ 111125 h 149225"/>
              <a:gd name="connsiteX12" fmla="*/ 222250 w 460375"/>
              <a:gd name="connsiteY12" fmla="*/ 114300 h 149225"/>
              <a:gd name="connsiteX13" fmla="*/ 0 w 460375"/>
              <a:gd name="connsiteY13" fmla="*/ 149225 h 14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0375" h="149225">
                <a:moveTo>
                  <a:pt x="0" y="149225"/>
                </a:moveTo>
                <a:cubicBezTo>
                  <a:pt x="68791" y="141816"/>
                  <a:pt x="137583" y="134408"/>
                  <a:pt x="180975" y="133350"/>
                </a:cubicBezTo>
                <a:cubicBezTo>
                  <a:pt x="224367" y="132292"/>
                  <a:pt x="248179" y="149754"/>
                  <a:pt x="260350" y="142875"/>
                </a:cubicBezTo>
                <a:cubicBezTo>
                  <a:pt x="272521" y="135996"/>
                  <a:pt x="247121" y="106892"/>
                  <a:pt x="254000" y="92075"/>
                </a:cubicBezTo>
                <a:cubicBezTo>
                  <a:pt x="260879" y="77258"/>
                  <a:pt x="286279" y="52387"/>
                  <a:pt x="301625" y="53975"/>
                </a:cubicBezTo>
                <a:cubicBezTo>
                  <a:pt x="316971" y="55562"/>
                  <a:pt x="330200" y="92604"/>
                  <a:pt x="346075" y="101600"/>
                </a:cubicBezTo>
                <a:cubicBezTo>
                  <a:pt x="361950" y="110596"/>
                  <a:pt x="402167" y="113242"/>
                  <a:pt x="396875" y="107950"/>
                </a:cubicBezTo>
                <a:cubicBezTo>
                  <a:pt x="391583" y="102658"/>
                  <a:pt x="303742" y="87842"/>
                  <a:pt x="314325" y="69850"/>
                </a:cubicBezTo>
                <a:cubicBezTo>
                  <a:pt x="324908" y="51858"/>
                  <a:pt x="460375" y="0"/>
                  <a:pt x="460375" y="0"/>
                </a:cubicBezTo>
                <a:lnTo>
                  <a:pt x="460375" y="0"/>
                </a:lnTo>
                <a:cubicBezTo>
                  <a:pt x="428625" y="12171"/>
                  <a:pt x="303742" y="54504"/>
                  <a:pt x="269875" y="73025"/>
                </a:cubicBezTo>
                <a:cubicBezTo>
                  <a:pt x="236008" y="91546"/>
                  <a:pt x="265113" y="104246"/>
                  <a:pt x="257175" y="111125"/>
                </a:cubicBezTo>
                <a:cubicBezTo>
                  <a:pt x="249237" y="118004"/>
                  <a:pt x="222250" y="114300"/>
                  <a:pt x="222250" y="114300"/>
                </a:cubicBezTo>
                <a:lnTo>
                  <a:pt x="0" y="1492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 290">
            <a:extLst>
              <a:ext uri="{FF2B5EF4-FFF2-40B4-BE49-F238E27FC236}">
                <a16:creationId xmlns:a16="http://schemas.microsoft.com/office/drawing/2014/main" id="{47FF1435-BC46-1933-AD80-3146B1787E4B}"/>
              </a:ext>
            </a:extLst>
          </p:cNvPr>
          <p:cNvSpPr/>
          <p:nvPr/>
        </p:nvSpPr>
        <p:spPr>
          <a:xfrm>
            <a:off x="3842119" y="7632297"/>
            <a:ext cx="180841" cy="152829"/>
          </a:xfrm>
          <a:custGeom>
            <a:avLst/>
            <a:gdLst>
              <a:gd name="connsiteX0" fmla="*/ 44081 w 180841"/>
              <a:gd name="connsiteY0" fmla="*/ 403 h 152829"/>
              <a:gd name="connsiteX1" fmla="*/ 5981 w 180841"/>
              <a:gd name="connsiteY1" fmla="*/ 63903 h 152829"/>
              <a:gd name="connsiteX2" fmla="*/ 120281 w 180841"/>
              <a:gd name="connsiteY2" fmla="*/ 124228 h 152829"/>
              <a:gd name="connsiteX3" fmla="*/ 75831 w 180841"/>
              <a:gd name="connsiteY3" fmla="*/ 117878 h 152829"/>
              <a:gd name="connsiteX4" fmla="*/ 180606 w 180841"/>
              <a:gd name="connsiteY4" fmla="*/ 152803 h 152829"/>
              <a:gd name="connsiteX5" fmla="*/ 101231 w 180841"/>
              <a:gd name="connsiteY5" fmla="*/ 111528 h 152829"/>
              <a:gd name="connsiteX6" fmla="*/ 2806 w 180841"/>
              <a:gd name="connsiteY6" fmla="*/ 95653 h 152829"/>
              <a:gd name="connsiteX7" fmla="*/ 44081 w 180841"/>
              <a:gd name="connsiteY7" fmla="*/ 403 h 15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841" h="152829">
                <a:moveTo>
                  <a:pt x="44081" y="403"/>
                </a:moveTo>
                <a:cubicBezTo>
                  <a:pt x="44610" y="-4889"/>
                  <a:pt x="-6719" y="43266"/>
                  <a:pt x="5981" y="63903"/>
                </a:cubicBezTo>
                <a:cubicBezTo>
                  <a:pt x="18681" y="84540"/>
                  <a:pt x="108639" y="115232"/>
                  <a:pt x="120281" y="124228"/>
                </a:cubicBezTo>
                <a:cubicBezTo>
                  <a:pt x="131923" y="133224"/>
                  <a:pt x="65777" y="113116"/>
                  <a:pt x="75831" y="117878"/>
                </a:cubicBezTo>
                <a:cubicBezTo>
                  <a:pt x="85885" y="122641"/>
                  <a:pt x="176373" y="153861"/>
                  <a:pt x="180606" y="152803"/>
                </a:cubicBezTo>
                <a:cubicBezTo>
                  <a:pt x="184839" y="151745"/>
                  <a:pt x="130864" y="121053"/>
                  <a:pt x="101231" y="111528"/>
                </a:cubicBezTo>
                <a:cubicBezTo>
                  <a:pt x="71598" y="102003"/>
                  <a:pt x="18681" y="109411"/>
                  <a:pt x="2806" y="95653"/>
                </a:cubicBezTo>
                <a:cubicBezTo>
                  <a:pt x="-13069" y="81895"/>
                  <a:pt x="43552" y="5695"/>
                  <a:pt x="44081" y="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 291">
            <a:extLst>
              <a:ext uri="{FF2B5EF4-FFF2-40B4-BE49-F238E27FC236}">
                <a16:creationId xmlns:a16="http://schemas.microsoft.com/office/drawing/2014/main" id="{FAF6E055-19EE-5763-2545-A88F0527E2D7}"/>
              </a:ext>
            </a:extLst>
          </p:cNvPr>
          <p:cNvSpPr/>
          <p:nvPr/>
        </p:nvSpPr>
        <p:spPr>
          <a:xfrm>
            <a:off x="3690255" y="7607087"/>
            <a:ext cx="247807" cy="41819"/>
          </a:xfrm>
          <a:custGeom>
            <a:avLst/>
            <a:gdLst>
              <a:gd name="connsiteX0" fmla="*/ 2270 w 247807"/>
              <a:gd name="connsiteY0" fmla="*/ 213 h 41819"/>
              <a:gd name="connsiteX1" fmla="*/ 107045 w 247807"/>
              <a:gd name="connsiteY1" fmla="*/ 38313 h 41819"/>
              <a:gd name="connsiteX2" fmla="*/ 240395 w 247807"/>
              <a:gd name="connsiteY2" fmla="*/ 38313 h 41819"/>
              <a:gd name="connsiteX3" fmla="*/ 208645 w 247807"/>
              <a:gd name="connsiteY3" fmla="*/ 22438 h 41819"/>
              <a:gd name="connsiteX4" fmla="*/ 2270 w 247807"/>
              <a:gd name="connsiteY4" fmla="*/ 213 h 4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807" h="41819">
                <a:moveTo>
                  <a:pt x="2270" y="213"/>
                </a:moveTo>
                <a:cubicBezTo>
                  <a:pt x="-14663" y="2859"/>
                  <a:pt x="67358" y="31963"/>
                  <a:pt x="107045" y="38313"/>
                </a:cubicBezTo>
                <a:cubicBezTo>
                  <a:pt x="146732" y="44663"/>
                  <a:pt x="223462" y="40959"/>
                  <a:pt x="240395" y="38313"/>
                </a:cubicBezTo>
                <a:cubicBezTo>
                  <a:pt x="257328" y="35667"/>
                  <a:pt x="244628" y="24555"/>
                  <a:pt x="208645" y="22438"/>
                </a:cubicBezTo>
                <a:cubicBezTo>
                  <a:pt x="172662" y="20321"/>
                  <a:pt x="19203" y="-2433"/>
                  <a:pt x="2270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 292">
            <a:extLst>
              <a:ext uri="{FF2B5EF4-FFF2-40B4-BE49-F238E27FC236}">
                <a16:creationId xmlns:a16="http://schemas.microsoft.com/office/drawing/2014/main" id="{4C0A20E4-D9BD-35DD-9A02-3A679614E979}"/>
              </a:ext>
            </a:extLst>
          </p:cNvPr>
          <p:cNvSpPr/>
          <p:nvPr/>
        </p:nvSpPr>
        <p:spPr>
          <a:xfrm>
            <a:off x="3870046" y="7599706"/>
            <a:ext cx="411114" cy="140949"/>
          </a:xfrm>
          <a:custGeom>
            <a:avLst/>
            <a:gdLst>
              <a:gd name="connsiteX0" fmla="*/ 279 w 411114"/>
              <a:gd name="connsiteY0" fmla="*/ 32994 h 140949"/>
              <a:gd name="connsiteX1" fmla="*/ 165379 w 411114"/>
              <a:gd name="connsiteY1" fmla="*/ 10769 h 140949"/>
              <a:gd name="connsiteX2" fmla="*/ 346354 w 411114"/>
              <a:gd name="connsiteY2" fmla="*/ 17119 h 140949"/>
              <a:gd name="connsiteX3" fmla="*/ 270154 w 411114"/>
              <a:gd name="connsiteY3" fmla="*/ 4419 h 140949"/>
              <a:gd name="connsiteX4" fmla="*/ 409854 w 411114"/>
              <a:gd name="connsiteY4" fmla="*/ 23469 h 140949"/>
              <a:gd name="connsiteX5" fmla="*/ 333654 w 411114"/>
              <a:gd name="connsiteY5" fmla="*/ 23469 h 140949"/>
              <a:gd name="connsiteX6" fmla="*/ 241579 w 411114"/>
              <a:gd name="connsiteY6" fmla="*/ 29819 h 140949"/>
              <a:gd name="connsiteX7" fmla="*/ 95529 w 411114"/>
              <a:gd name="connsiteY7" fmla="*/ 42519 h 140949"/>
              <a:gd name="connsiteX8" fmla="*/ 63779 w 411114"/>
              <a:gd name="connsiteY8" fmla="*/ 58394 h 140949"/>
              <a:gd name="connsiteX9" fmla="*/ 76479 w 411114"/>
              <a:gd name="connsiteY9" fmla="*/ 86969 h 140949"/>
              <a:gd name="connsiteX10" fmla="*/ 76479 w 411114"/>
              <a:gd name="connsiteY10" fmla="*/ 93319 h 140949"/>
              <a:gd name="connsiteX11" fmla="*/ 63779 w 411114"/>
              <a:gd name="connsiteY11" fmla="*/ 140944 h 140949"/>
              <a:gd name="connsiteX12" fmla="*/ 76479 w 411114"/>
              <a:gd name="connsiteY12" fmla="*/ 90144 h 140949"/>
              <a:gd name="connsiteX13" fmla="*/ 98704 w 411114"/>
              <a:gd name="connsiteY13" fmla="*/ 45694 h 140949"/>
              <a:gd name="connsiteX14" fmla="*/ 352704 w 411114"/>
              <a:gd name="connsiteY14" fmla="*/ 29819 h 140949"/>
              <a:gd name="connsiteX15" fmla="*/ 187604 w 411114"/>
              <a:gd name="connsiteY15" fmla="*/ 7594 h 140949"/>
              <a:gd name="connsiteX16" fmla="*/ 127279 w 411114"/>
              <a:gd name="connsiteY16" fmla="*/ 1244 h 140949"/>
              <a:gd name="connsiteX17" fmla="*/ 279 w 411114"/>
              <a:gd name="connsiteY17" fmla="*/ 32994 h 14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1114" h="140949">
                <a:moveTo>
                  <a:pt x="279" y="32994"/>
                </a:moveTo>
                <a:cubicBezTo>
                  <a:pt x="6629" y="34582"/>
                  <a:pt x="107700" y="13415"/>
                  <a:pt x="165379" y="10769"/>
                </a:cubicBezTo>
                <a:cubicBezTo>
                  <a:pt x="223058" y="8123"/>
                  <a:pt x="328892" y="18177"/>
                  <a:pt x="346354" y="17119"/>
                </a:cubicBezTo>
                <a:cubicBezTo>
                  <a:pt x="363816" y="16061"/>
                  <a:pt x="259571" y="3361"/>
                  <a:pt x="270154" y="4419"/>
                </a:cubicBezTo>
                <a:cubicBezTo>
                  <a:pt x="280737" y="5477"/>
                  <a:pt x="399271" y="20294"/>
                  <a:pt x="409854" y="23469"/>
                </a:cubicBezTo>
                <a:cubicBezTo>
                  <a:pt x="420437" y="26644"/>
                  <a:pt x="361700" y="22411"/>
                  <a:pt x="333654" y="23469"/>
                </a:cubicBezTo>
                <a:cubicBezTo>
                  <a:pt x="305608" y="24527"/>
                  <a:pt x="241579" y="29819"/>
                  <a:pt x="241579" y="29819"/>
                </a:cubicBezTo>
                <a:cubicBezTo>
                  <a:pt x="201892" y="32994"/>
                  <a:pt x="125162" y="37757"/>
                  <a:pt x="95529" y="42519"/>
                </a:cubicBezTo>
                <a:cubicBezTo>
                  <a:pt x="65896" y="47281"/>
                  <a:pt x="63779" y="58394"/>
                  <a:pt x="63779" y="58394"/>
                </a:cubicBezTo>
                <a:cubicBezTo>
                  <a:pt x="60604" y="65802"/>
                  <a:pt x="76479" y="86969"/>
                  <a:pt x="76479" y="86969"/>
                </a:cubicBezTo>
                <a:cubicBezTo>
                  <a:pt x="78596" y="92790"/>
                  <a:pt x="78596" y="84323"/>
                  <a:pt x="76479" y="93319"/>
                </a:cubicBezTo>
                <a:cubicBezTo>
                  <a:pt x="74362" y="102315"/>
                  <a:pt x="63779" y="141473"/>
                  <a:pt x="63779" y="140944"/>
                </a:cubicBezTo>
                <a:cubicBezTo>
                  <a:pt x="63779" y="140415"/>
                  <a:pt x="70658" y="106019"/>
                  <a:pt x="76479" y="90144"/>
                </a:cubicBezTo>
                <a:cubicBezTo>
                  <a:pt x="82300" y="74269"/>
                  <a:pt x="52667" y="55748"/>
                  <a:pt x="98704" y="45694"/>
                </a:cubicBezTo>
                <a:cubicBezTo>
                  <a:pt x="144742" y="35640"/>
                  <a:pt x="337887" y="36169"/>
                  <a:pt x="352704" y="29819"/>
                </a:cubicBezTo>
                <a:cubicBezTo>
                  <a:pt x="367521" y="23469"/>
                  <a:pt x="225175" y="12356"/>
                  <a:pt x="187604" y="7594"/>
                </a:cubicBezTo>
                <a:cubicBezTo>
                  <a:pt x="150033" y="2832"/>
                  <a:pt x="156912" y="-2460"/>
                  <a:pt x="127279" y="1244"/>
                </a:cubicBezTo>
                <a:cubicBezTo>
                  <a:pt x="97646" y="4948"/>
                  <a:pt x="-6071" y="31406"/>
                  <a:pt x="279" y="32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 293">
            <a:extLst>
              <a:ext uri="{FF2B5EF4-FFF2-40B4-BE49-F238E27FC236}">
                <a16:creationId xmlns:a16="http://schemas.microsoft.com/office/drawing/2014/main" id="{EC2C7408-1CDD-6CC6-3E48-524A8FDEBBDC}"/>
              </a:ext>
            </a:extLst>
          </p:cNvPr>
          <p:cNvSpPr/>
          <p:nvPr/>
        </p:nvSpPr>
        <p:spPr>
          <a:xfrm>
            <a:off x="4111022" y="7464391"/>
            <a:ext cx="470998" cy="160238"/>
          </a:xfrm>
          <a:custGeom>
            <a:avLst/>
            <a:gdLst>
              <a:gd name="connsiteX0" fmla="*/ 603 w 470998"/>
              <a:gd name="connsiteY0" fmla="*/ 158784 h 160238"/>
              <a:gd name="connsiteX1" fmla="*/ 219678 w 470998"/>
              <a:gd name="connsiteY1" fmla="*/ 66709 h 160238"/>
              <a:gd name="connsiteX2" fmla="*/ 362553 w 470998"/>
              <a:gd name="connsiteY2" fmla="*/ 12734 h 160238"/>
              <a:gd name="connsiteX3" fmla="*/ 343503 w 470998"/>
              <a:gd name="connsiteY3" fmla="*/ 3209 h 160238"/>
              <a:gd name="connsiteX4" fmla="*/ 470503 w 470998"/>
              <a:gd name="connsiteY4" fmla="*/ 57184 h 160238"/>
              <a:gd name="connsiteX5" fmla="*/ 381603 w 470998"/>
              <a:gd name="connsiteY5" fmla="*/ 41309 h 160238"/>
              <a:gd name="connsiteX6" fmla="*/ 235553 w 470998"/>
              <a:gd name="connsiteY6" fmla="*/ 66709 h 160238"/>
              <a:gd name="connsiteX7" fmla="*/ 140303 w 470998"/>
              <a:gd name="connsiteY7" fmla="*/ 111159 h 160238"/>
              <a:gd name="connsiteX8" fmla="*/ 187928 w 470998"/>
              <a:gd name="connsiteY8" fmla="*/ 139734 h 160238"/>
              <a:gd name="connsiteX9" fmla="*/ 156178 w 470998"/>
              <a:gd name="connsiteY9" fmla="*/ 123859 h 160238"/>
              <a:gd name="connsiteX10" fmla="*/ 603 w 470998"/>
              <a:gd name="connsiteY10" fmla="*/ 158784 h 16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998" h="160238">
                <a:moveTo>
                  <a:pt x="603" y="158784"/>
                </a:moveTo>
                <a:cubicBezTo>
                  <a:pt x="11186" y="149259"/>
                  <a:pt x="159353" y="91051"/>
                  <a:pt x="219678" y="66709"/>
                </a:cubicBezTo>
                <a:cubicBezTo>
                  <a:pt x="280003" y="42367"/>
                  <a:pt x="362553" y="12734"/>
                  <a:pt x="362553" y="12734"/>
                </a:cubicBezTo>
                <a:cubicBezTo>
                  <a:pt x="383191" y="2151"/>
                  <a:pt x="325511" y="-4199"/>
                  <a:pt x="343503" y="3209"/>
                </a:cubicBezTo>
                <a:cubicBezTo>
                  <a:pt x="361495" y="10617"/>
                  <a:pt x="464153" y="50834"/>
                  <a:pt x="470503" y="57184"/>
                </a:cubicBezTo>
                <a:cubicBezTo>
                  <a:pt x="476853" y="63534"/>
                  <a:pt x="420761" y="39722"/>
                  <a:pt x="381603" y="41309"/>
                </a:cubicBezTo>
                <a:cubicBezTo>
                  <a:pt x="342445" y="42896"/>
                  <a:pt x="275770" y="55067"/>
                  <a:pt x="235553" y="66709"/>
                </a:cubicBezTo>
                <a:cubicBezTo>
                  <a:pt x="195336" y="78351"/>
                  <a:pt x="148240" y="98988"/>
                  <a:pt x="140303" y="111159"/>
                </a:cubicBezTo>
                <a:cubicBezTo>
                  <a:pt x="132366" y="123330"/>
                  <a:pt x="185282" y="137617"/>
                  <a:pt x="187928" y="139734"/>
                </a:cubicBezTo>
                <a:cubicBezTo>
                  <a:pt x="190574" y="141851"/>
                  <a:pt x="190574" y="119626"/>
                  <a:pt x="156178" y="123859"/>
                </a:cubicBezTo>
                <a:cubicBezTo>
                  <a:pt x="121782" y="128092"/>
                  <a:pt x="-9980" y="168309"/>
                  <a:pt x="603" y="158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 294">
            <a:extLst>
              <a:ext uri="{FF2B5EF4-FFF2-40B4-BE49-F238E27FC236}">
                <a16:creationId xmlns:a16="http://schemas.microsoft.com/office/drawing/2014/main" id="{FF39F265-76E6-6DA7-497E-51CAF0E2FDC7}"/>
              </a:ext>
            </a:extLst>
          </p:cNvPr>
          <p:cNvSpPr/>
          <p:nvPr/>
        </p:nvSpPr>
        <p:spPr>
          <a:xfrm>
            <a:off x="3987757" y="7639025"/>
            <a:ext cx="54213" cy="107997"/>
          </a:xfrm>
          <a:custGeom>
            <a:avLst/>
            <a:gdLst>
              <a:gd name="connsiteX0" fmla="*/ 43 w 54213"/>
              <a:gd name="connsiteY0" fmla="*/ 25 h 107997"/>
              <a:gd name="connsiteX1" fmla="*/ 54018 w 54213"/>
              <a:gd name="connsiteY1" fmla="*/ 54000 h 107997"/>
              <a:gd name="connsiteX2" fmla="*/ 19093 w 54213"/>
              <a:gd name="connsiteY2" fmla="*/ 107975 h 107997"/>
              <a:gd name="connsiteX3" fmla="*/ 44493 w 54213"/>
              <a:gd name="connsiteY3" fmla="*/ 47650 h 107997"/>
              <a:gd name="connsiteX4" fmla="*/ 43 w 54213"/>
              <a:gd name="connsiteY4" fmla="*/ 25 h 10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13" h="107997">
                <a:moveTo>
                  <a:pt x="43" y="25"/>
                </a:moveTo>
                <a:cubicBezTo>
                  <a:pt x="1631" y="1083"/>
                  <a:pt x="50843" y="36008"/>
                  <a:pt x="54018" y="54000"/>
                </a:cubicBezTo>
                <a:cubicBezTo>
                  <a:pt x="57193" y="71992"/>
                  <a:pt x="20681" y="109033"/>
                  <a:pt x="19093" y="107975"/>
                </a:cubicBezTo>
                <a:cubicBezTo>
                  <a:pt x="17505" y="106917"/>
                  <a:pt x="47668" y="64583"/>
                  <a:pt x="44493" y="47650"/>
                </a:cubicBezTo>
                <a:cubicBezTo>
                  <a:pt x="41318" y="30717"/>
                  <a:pt x="-1545" y="-1033"/>
                  <a:pt x="43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 295">
            <a:extLst>
              <a:ext uri="{FF2B5EF4-FFF2-40B4-BE49-F238E27FC236}">
                <a16:creationId xmlns:a16="http://schemas.microsoft.com/office/drawing/2014/main" id="{6F052718-0994-C41B-20CE-51CB3FDC5C1A}"/>
              </a:ext>
            </a:extLst>
          </p:cNvPr>
          <p:cNvSpPr/>
          <p:nvPr/>
        </p:nvSpPr>
        <p:spPr>
          <a:xfrm>
            <a:off x="4031263" y="7610467"/>
            <a:ext cx="407644" cy="73039"/>
          </a:xfrm>
          <a:custGeom>
            <a:avLst/>
            <a:gdLst>
              <a:gd name="connsiteX0" fmla="*/ 987 w 407644"/>
              <a:gd name="connsiteY0" fmla="*/ 73033 h 73039"/>
              <a:gd name="connsiteX1" fmla="*/ 220062 w 407644"/>
              <a:gd name="connsiteY1" fmla="*/ 38108 h 73039"/>
              <a:gd name="connsiteX2" fmla="*/ 331187 w 407644"/>
              <a:gd name="connsiteY2" fmla="*/ 57158 h 73039"/>
              <a:gd name="connsiteX3" fmla="*/ 296262 w 407644"/>
              <a:gd name="connsiteY3" fmla="*/ 38108 h 73039"/>
              <a:gd name="connsiteX4" fmla="*/ 407387 w 407644"/>
              <a:gd name="connsiteY4" fmla="*/ 8 h 73039"/>
              <a:gd name="connsiteX5" fmla="*/ 315312 w 407644"/>
              <a:gd name="connsiteY5" fmla="*/ 34933 h 73039"/>
              <a:gd name="connsiteX6" fmla="*/ 987 w 407644"/>
              <a:gd name="connsiteY6" fmla="*/ 73033 h 7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44" h="73039">
                <a:moveTo>
                  <a:pt x="987" y="73033"/>
                </a:moveTo>
                <a:cubicBezTo>
                  <a:pt x="-14888" y="73562"/>
                  <a:pt x="165029" y="40754"/>
                  <a:pt x="220062" y="38108"/>
                </a:cubicBezTo>
                <a:cubicBezTo>
                  <a:pt x="275095" y="35462"/>
                  <a:pt x="318487" y="57158"/>
                  <a:pt x="331187" y="57158"/>
                </a:cubicBezTo>
                <a:cubicBezTo>
                  <a:pt x="343887" y="57158"/>
                  <a:pt x="283562" y="47633"/>
                  <a:pt x="296262" y="38108"/>
                </a:cubicBezTo>
                <a:cubicBezTo>
                  <a:pt x="308962" y="28583"/>
                  <a:pt x="404212" y="537"/>
                  <a:pt x="407387" y="8"/>
                </a:cubicBezTo>
                <a:cubicBezTo>
                  <a:pt x="410562" y="-521"/>
                  <a:pt x="384633" y="23821"/>
                  <a:pt x="315312" y="34933"/>
                </a:cubicBezTo>
                <a:cubicBezTo>
                  <a:pt x="245991" y="46045"/>
                  <a:pt x="16862" y="72504"/>
                  <a:pt x="987" y="73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 296">
            <a:extLst>
              <a:ext uri="{FF2B5EF4-FFF2-40B4-BE49-F238E27FC236}">
                <a16:creationId xmlns:a16="http://schemas.microsoft.com/office/drawing/2014/main" id="{14F1D3C8-D5C8-84BE-91CE-D6CC8E866FC7}"/>
              </a:ext>
            </a:extLst>
          </p:cNvPr>
          <p:cNvSpPr/>
          <p:nvPr/>
        </p:nvSpPr>
        <p:spPr>
          <a:xfrm>
            <a:off x="4085907" y="7648572"/>
            <a:ext cx="365844" cy="88812"/>
          </a:xfrm>
          <a:custGeom>
            <a:avLst/>
            <a:gdLst>
              <a:gd name="connsiteX0" fmla="*/ 318 w 365844"/>
              <a:gd name="connsiteY0" fmla="*/ 76203 h 88812"/>
              <a:gd name="connsiteX1" fmla="*/ 117793 w 365844"/>
              <a:gd name="connsiteY1" fmla="*/ 57153 h 88812"/>
              <a:gd name="connsiteX2" fmla="*/ 301943 w 365844"/>
              <a:gd name="connsiteY2" fmla="*/ 73028 h 88812"/>
              <a:gd name="connsiteX3" fmla="*/ 365443 w 365844"/>
              <a:gd name="connsiteY3" fmla="*/ 69853 h 88812"/>
              <a:gd name="connsiteX4" fmla="*/ 330518 w 365844"/>
              <a:gd name="connsiteY4" fmla="*/ 3 h 88812"/>
              <a:gd name="connsiteX5" fmla="*/ 362268 w 365844"/>
              <a:gd name="connsiteY5" fmla="*/ 66678 h 88812"/>
              <a:gd name="connsiteX6" fmla="*/ 314643 w 365844"/>
              <a:gd name="connsiteY6" fmla="*/ 85728 h 88812"/>
              <a:gd name="connsiteX7" fmla="*/ 140018 w 365844"/>
              <a:gd name="connsiteY7" fmla="*/ 9528 h 88812"/>
              <a:gd name="connsiteX8" fmla="*/ 200343 w 365844"/>
              <a:gd name="connsiteY8" fmla="*/ 50803 h 88812"/>
              <a:gd name="connsiteX9" fmla="*/ 82868 w 365844"/>
              <a:gd name="connsiteY9" fmla="*/ 28578 h 88812"/>
              <a:gd name="connsiteX10" fmla="*/ 76518 w 365844"/>
              <a:gd name="connsiteY10" fmla="*/ 22228 h 88812"/>
              <a:gd name="connsiteX11" fmla="*/ 82868 w 365844"/>
              <a:gd name="connsiteY11" fmla="*/ 60328 h 88812"/>
              <a:gd name="connsiteX12" fmla="*/ 318 w 365844"/>
              <a:gd name="connsiteY12" fmla="*/ 76203 h 8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5844" h="88812">
                <a:moveTo>
                  <a:pt x="318" y="76203"/>
                </a:moveTo>
                <a:cubicBezTo>
                  <a:pt x="6139" y="75674"/>
                  <a:pt x="67522" y="57682"/>
                  <a:pt x="117793" y="57153"/>
                </a:cubicBezTo>
                <a:cubicBezTo>
                  <a:pt x="168064" y="56624"/>
                  <a:pt x="260668" y="70911"/>
                  <a:pt x="301943" y="73028"/>
                </a:cubicBezTo>
                <a:cubicBezTo>
                  <a:pt x="343218" y="75145"/>
                  <a:pt x="360681" y="82024"/>
                  <a:pt x="365443" y="69853"/>
                </a:cubicBezTo>
                <a:cubicBezTo>
                  <a:pt x="370205" y="57682"/>
                  <a:pt x="331047" y="532"/>
                  <a:pt x="330518" y="3"/>
                </a:cubicBezTo>
                <a:cubicBezTo>
                  <a:pt x="329989" y="-526"/>
                  <a:pt x="364914" y="52391"/>
                  <a:pt x="362268" y="66678"/>
                </a:cubicBezTo>
                <a:cubicBezTo>
                  <a:pt x="359622" y="80965"/>
                  <a:pt x="351685" y="95253"/>
                  <a:pt x="314643" y="85728"/>
                </a:cubicBezTo>
                <a:cubicBezTo>
                  <a:pt x="277601" y="76203"/>
                  <a:pt x="159068" y="15349"/>
                  <a:pt x="140018" y="9528"/>
                </a:cubicBezTo>
                <a:cubicBezTo>
                  <a:pt x="120968" y="3707"/>
                  <a:pt x="209868" y="47628"/>
                  <a:pt x="200343" y="50803"/>
                </a:cubicBezTo>
                <a:cubicBezTo>
                  <a:pt x="190818" y="53978"/>
                  <a:pt x="103505" y="33340"/>
                  <a:pt x="82868" y="28578"/>
                </a:cubicBezTo>
                <a:cubicBezTo>
                  <a:pt x="62231" y="23816"/>
                  <a:pt x="76518" y="16936"/>
                  <a:pt x="76518" y="22228"/>
                </a:cubicBezTo>
                <a:cubicBezTo>
                  <a:pt x="76518" y="27520"/>
                  <a:pt x="95568" y="51861"/>
                  <a:pt x="82868" y="60328"/>
                </a:cubicBezTo>
                <a:cubicBezTo>
                  <a:pt x="70168" y="68795"/>
                  <a:pt x="-5503" y="76732"/>
                  <a:pt x="318" y="76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 298">
            <a:extLst>
              <a:ext uri="{FF2B5EF4-FFF2-40B4-BE49-F238E27FC236}">
                <a16:creationId xmlns:a16="http://schemas.microsoft.com/office/drawing/2014/main" id="{477D52D4-6AE1-958F-400D-705CE1A68C98}"/>
              </a:ext>
            </a:extLst>
          </p:cNvPr>
          <p:cNvSpPr/>
          <p:nvPr/>
        </p:nvSpPr>
        <p:spPr>
          <a:xfrm>
            <a:off x="4501590" y="7502446"/>
            <a:ext cx="280317" cy="69963"/>
          </a:xfrm>
          <a:custGeom>
            <a:avLst/>
            <a:gdLst>
              <a:gd name="connsiteX0" fmla="*/ 560 w 280317"/>
              <a:gd name="connsiteY0" fmla="*/ 69929 h 69963"/>
              <a:gd name="connsiteX1" fmla="*/ 152960 w 280317"/>
              <a:gd name="connsiteY1" fmla="*/ 28654 h 69963"/>
              <a:gd name="connsiteX2" fmla="*/ 279960 w 280317"/>
              <a:gd name="connsiteY2" fmla="*/ 25479 h 69963"/>
              <a:gd name="connsiteX3" fmla="*/ 187885 w 280317"/>
              <a:gd name="connsiteY3" fmla="*/ 25479 h 69963"/>
              <a:gd name="connsiteX4" fmla="*/ 92635 w 280317"/>
              <a:gd name="connsiteY4" fmla="*/ 79 h 69963"/>
              <a:gd name="connsiteX5" fmla="*/ 102160 w 280317"/>
              <a:gd name="connsiteY5" fmla="*/ 35004 h 69963"/>
              <a:gd name="connsiteX6" fmla="*/ 560 w 280317"/>
              <a:gd name="connsiteY6" fmla="*/ 69929 h 69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317" h="69963">
                <a:moveTo>
                  <a:pt x="560" y="69929"/>
                </a:moveTo>
                <a:cubicBezTo>
                  <a:pt x="9027" y="68871"/>
                  <a:pt x="106393" y="36062"/>
                  <a:pt x="152960" y="28654"/>
                </a:cubicBezTo>
                <a:cubicBezTo>
                  <a:pt x="199527" y="21246"/>
                  <a:pt x="274139" y="26008"/>
                  <a:pt x="279960" y="25479"/>
                </a:cubicBezTo>
                <a:cubicBezTo>
                  <a:pt x="285781" y="24950"/>
                  <a:pt x="219106" y="29712"/>
                  <a:pt x="187885" y="25479"/>
                </a:cubicBezTo>
                <a:cubicBezTo>
                  <a:pt x="156664" y="21246"/>
                  <a:pt x="106922" y="-1508"/>
                  <a:pt x="92635" y="79"/>
                </a:cubicBezTo>
                <a:cubicBezTo>
                  <a:pt x="78348" y="1666"/>
                  <a:pt x="122268" y="22833"/>
                  <a:pt x="102160" y="35004"/>
                </a:cubicBezTo>
                <a:cubicBezTo>
                  <a:pt x="82052" y="47175"/>
                  <a:pt x="-7907" y="70987"/>
                  <a:pt x="560" y="69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 299">
            <a:extLst>
              <a:ext uri="{FF2B5EF4-FFF2-40B4-BE49-F238E27FC236}">
                <a16:creationId xmlns:a16="http://schemas.microsoft.com/office/drawing/2014/main" id="{C07B4529-1DAA-D8FD-458D-B8B53E0BE0AA}"/>
              </a:ext>
            </a:extLst>
          </p:cNvPr>
          <p:cNvSpPr/>
          <p:nvPr/>
        </p:nvSpPr>
        <p:spPr>
          <a:xfrm>
            <a:off x="4244724" y="7562830"/>
            <a:ext cx="247912" cy="197161"/>
          </a:xfrm>
          <a:custGeom>
            <a:avLst/>
            <a:gdLst>
              <a:gd name="connsiteX0" fmla="*/ 228851 w 247912"/>
              <a:gd name="connsiteY0" fmla="*/ 20 h 197161"/>
              <a:gd name="connsiteX1" fmla="*/ 247901 w 247912"/>
              <a:gd name="connsiteY1" fmla="*/ 117495 h 197161"/>
              <a:gd name="connsiteX2" fmla="*/ 225676 w 247912"/>
              <a:gd name="connsiteY2" fmla="*/ 158770 h 197161"/>
              <a:gd name="connsiteX3" fmla="*/ 200276 w 247912"/>
              <a:gd name="connsiteY3" fmla="*/ 193695 h 197161"/>
              <a:gd name="connsiteX4" fmla="*/ 143126 w 247912"/>
              <a:gd name="connsiteY4" fmla="*/ 187345 h 197161"/>
              <a:gd name="connsiteX5" fmla="*/ 251 w 247912"/>
              <a:gd name="connsiteY5" fmla="*/ 187345 h 197161"/>
              <a:gd name="connsiteX6" fmla="*/ 181226 w 247912"/>
              <a:gd name="connsiteY6" fmla="*/ 196870 h 197161"/>
              <a:gd name="connsiteX7" fmla="*/ 225676 w 247912"/>
              <a:gd name="connsiteY7" fmla="*/ 174645 h 197161"/>
              <a:gd name="connsiteX8" fmla="*/ 197101 w 247912"/>
              <a:gd name="connsiteY8" fmla="*/ 85745 h 197161"/>
              <a:gd name="connsiteX9" fmla="*/ 235201 w 247912"/>
              <a:gd name="connsiteY9" fmla="*/ 127020 h 197161"/>
              <a:gd name="connsiteX10" fmla="*/ 228851 w 247912"/>
              <a:gd name="connsiteY10" fmla="*/ 20 h 19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912" h="197161">
                <a:moveTo>
                  <a:pt x="228851" y="20"/>
                </a:moveTo>
                <a:cubicBezTo>
                  <a:pt x="230968" y="-1568"/>
                  <a:pt x="248430" y="91037"/>
                  <a:pt x="247901" y="117495"/>
                </a:cubicBezTo>
                <a:cubicBezTo>
                  <a:pt x="247372" y="143953"/>
                  <a:pt x="233613" y="146070"/>
                  <a:pt x="225676" y="158770"/>
                </a:cubicBezTo>
                <a:cubicBezTo>
                  <a:pt x="217739" y="171470"/>
                  <a:pt x="214034" y="188933"/>
                  <a:pt x="200276" y="193695"/>
                </a:cubicBezTo>
                <a:cubicBezTo>
                  <a:pt x="186518" y="198457"/>
                  <a:pt x="176463" y="188403"/>
                  <a:pt x="143126" y="187345"/>
                </a:cubicBezTo>
                <a:cubicBezTo>
                  <a:pt x="109789" y="186287"/>
                  <a:pt x="-6099" y="185758"/>
                  <a:pt x="251" y="187345"/>
                </a:cubicBezTo>
                <a:cubicBezTo>
                  <a:pt x="6601" y="188933"/>
                  <a:pt x="143655" y="198987"/>
                  <a:pt x="181226" y="196870"/>
                </a:cubicBezTo>
                <a:cubicBezTo>
                  <a:pt x="218797" y="194753"/>
                  <a:pt x="223030" y="193166"/>
                  <a:pt x="225676" y="174645"/>
                </a:cubicBezTo>
                <a:cubicBezTo>
                  <a:pt x="228322" y="156124"/>
                  <a:pt x="195513" y="93683"/>
                  <a:pt x="197101" y="85745"/>
                </a:cubicBezTo>
                <a:cubicBezTo>
                  <a:pt x="198689" y="77807"/>
                  <a:pt x="228322" y="139191"/>
                  <a:pt x="235201" y="127020"/>
                </a:cubicBezTo>
                <a:cubicBezTo>
                  <a:pt x="242080" y="114849"/>
                  <a:pt x="226734" y="1608"/>
                  <a:pt x="228851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 300">
            <a:extLst>
              <a:ext uri="{FF2B5EF4-FFF2-40B4-BE49-F238E27FC236}">
                <a16:creationId xmlns:a16="http://schemas.microsoft.com/office/drawing/2014/main" id="{D934F8B9-312C-EF55-BB96-987E8E965E92}"/>
              </a:ext>
            </a:extLst>
          </p:cNvPr>
          <p:cNvSpPr/>
          <p:nvPr/>
        </p:nvSpPr>
        <p:spPr>
          <a:xfrm>
            <a:off x="4354900" y="7488213"/>
            <a:ext cx="682715" cy="225341"/>
          </a:xfrm>
          <a:custGeom>
            <a:avLst/>
            <a:gdLst>
              <a:gd name="connsiteX0" fmla="*/ 172650 w 682715"/>
              <a:gd name="connsiteY0" fmla="*/ 27012 h 225341"/>
              <a:gd name="connsiteX1" fmla="*/ 423475 w 682715"/>
              <a:gd name="connsiteY1" fmla="*/ 7962 h 225341"/>
              <a:gd name="connsiteX2" fmla="*/ 588575 w 682715"/>
              <a:gd name="connsiteY2" fmla="*/ 163537 h 225341"/>
              <a:gd name="connsiteX3" fmla="*/ 560000 w 682715"/>
              <a:gd name="connsiteY3" fmla="*/ 100037 h 225341"/>
              <a:gd name="connsiteX4" fmla="*/ 680650 w 682715"/>
              <a:gd name="connsiteY4" fmla="*/ 223862 h 225341"/>
              <a:gd name="connsiteX5" fmla="*/ 626675 w 682715"/>
              <a:gd name="connsiteY5" fmla="*/ 160362 h 225341"/>
              <a:gd name="connsiteX6" fmla="*/ 506025 w 682715"/>
              <a:gd name="connsiteY6" fmla="*/ 42887 h 225341"/>
              <a:gd name="connsiteX7" fmla="*/ 420300 w 682715"/>
              <a:gd name="connsiteY7" fmla="*/ 20662 h 225341"/>
              <a:gd name="connsiteX8" fmla="*/ 398075 w 682715"/>
              <a:gd name="connsiteY8" fmla="*/ 14312 h 225341"/>
              <a:gd name="connsiteX9" fmla="*/ 4375 w 682715"/>
              <a:gd name="connsiteY9" fmla="*/ 65112 h 225341"/>
              <a:gd name="connsiteX10" fmla="*/ 172650 w 682715"/>
              <a:gd name="connsiteY10" fmla="*/ 27012 h 225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2715" h="225341">
                <a:moveTo>
                  <a:pt x="172650" y="27012"/>
                </a:moveTo>
                <a:cubicBezTo>
                  <a:pt x="242500" y="17487"/>
                  <a:pt x="354154" y="-14792"/>
                  <a:pt x="423475" y="7962"/>
                </a:cubicBezTo>
                <a:cubicBezTo>
                  <a:pt x="492796" y="30716"/>
                  <a:pt x="565821" y="148191"/>
                  <a:pt x="588575" y="163537"/>
                </a:cubicBezTo>
                <a:cubicBezTo>
                  <a:pt x="611329" y="178883"/>
                  <a:pt x="544654" y="89983"/>
                  <a:pt x="560000" y="100037"/>
                </a:cubicBezTo>
                <a:cubicBezTo>
                  <a:pt x="575346" y="110091"/>
                  <a:pt x="669538" y="213808"/>
                  <a:pt x="680650" y="223862"/>
                </a:cubicBezTo>
                <a:cubicBezTo>
                  <a:pt x="691762" y="233916"/>
                  <a:pt x="655779" y="190524"/>
                  <a:pt x="626675" y="160362"/>
                </a:cubicBezTo>
                <a:cubicBezTo>
                  <a:pt x="597571" y="130200"/>
                  <a:pt x="540421" y="66170"/>
                  <a:pt x="506025" y="42887"/>
                </a:cubicBezTo>
                <a:cubicBezTo>
                  <a:pt x="471629" y="19604"/>
                  <a:pt x="438292" y="25424"/>
                  <a:pt x="420300" y="20662"/>
                </a:cubicBezTo>
                <a:cubicBezTo>
                  <a:pt x="402308" y="15899"/>
                  <a:pt x="467396" y="6904"/>
                  <a:pt x="398075" y="14312"/>
                </a:cubicBezTo>
                <a:cubicBezTo>
                  <a:pt x="328754" y="21720"/>
                  <a:pt x="34008" y="64583"/>
                  <a:pt x="4375" y="65112"/>
                </a:cubicBezTo>
                <a:cubicBezTo>
                  <a:pt x="-25258" y="65641"/>
                  <a:pt x="102800" y="36537"/>
                  <a:pt x="172650" y="27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 301">
            <a:extLst>
              <a:ext uri="{FF2B5EF4-FFF2-40B4-BE49-F238E27FC236}">
                <a16:creationId xmlns:a16="http://schemas.microsoft.com/office/drawing/2014/main" id="{B9B4064D-5D67-C405-CBCC-CC3147FFAF7F}"/>
              </a:ext>
            </a:extLst>
          </p:cNvPr>
          <p:cNvSpPr/>
          <p:nvPr/>
        </p:nvSpPr>
        <p:spPr>
          <a:xfrm>
            <a:off x="4406832" y="7559466"/>
            <a:ext cx="362123" cy="238787"/>
          </a:xfrm>
          <a:custGeom>
            <a:avLst/>
            <a:gdLst>
              <a:gd name="connsiteX0" fmla="*/ 362018 w 362123"/>
              <a:gd name="connsiteY0" fmla="*/ 3384 h 238787"/>
              <a:gd name="connsiteX1" fmla="*/ 168343 w 362123"/>
              <a:gd name="connsiteY1" fmla="*/ 25609 h 238787"/>
              <a:gd name="connsiteX2" fmla="*/ 120718 w 362123"/>
              <a:gd name="connsiteY2" fmla="*/ 70059 h 238787"/>
              <a:gd name="connsiteX3" fmla="*/ 114368 w 362123"/>
              <a:gd name="connsiteY3" fmla="*/ 168484 h 238787"/>
              <a:gd name="connsiteX4" fmla="*/ 101668 w 362123"/>
              <a:gd name="connsiteY4" fmla="*/ 184359 h 238787"/>
              <a:gd name="connsiteX5" fmla="*/ 68 w 362123"/>
              <a:gd name="connsiteY5" fmla="*/ 238334 h 238787"/>
              <a:gd name="connsiteX6" fmla="*/ 85793 w 362123"/>
              <a:gd name="connsiteY6" fmla="*/ 200234 h 238787"/>
              <a:gd name="connsiteX7" fmla="*/ 79443 w 362123"/>
              <a:gd name="connsiteY7" fmla="*/ 44659 h 238787"/>
              <a:gd name="connsiteX8" fmla="*/ 108018 w 362123"/>
              <a:gd name="connsiteY8" fmla="*/ 130384 h 238787"/>
              <a:gd name="connsiteX9" fmla="*/ 139768 w 362123"/>
              <a:gd name="connsiteY9" fmla="*/ 12909 h 238787"/>
              <a:gd name="connsiteX10" fmla="*/ 362018 w 362123"/>
              <a:gd name="connsiteY10" fmla="*/ 3384 h 23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2123" h="238787">
                <a:moveTo>
                  <a:pt x="362018" y="3384"/>
                </a:moveTo>
                <a:cubicBezTo>
                  <a:pt x="366780" y="5501"/>
                  <a:pt x="208560" y="14497"/>
                  <a:pt x="168343" y="25609"/>
                </a:cubicBezTo>
                <a:cubicBezTo>
                  <a:pt x="128126" y="36722"/>
                  <a:pt x="129714" y="46247"/>
                  <a:pt x="120718" y="70059"/>
                </a:cubicBezTo>
                <a:cubicBezTo>
                  <a:pt x="111722" y="93871"/>
                  <a:pt x="117543" y="149434"/>
                  <a:pt x="114368" y="168484"/>
                </a:cubicBezTo>
                <a:cubicBezTo>
                  <a:pt x="111193" y="187534"/>
                  <a:pt x="120718" y="172717"/>
                  <a:pt x="101668" y="184359"/>
                </a:cubicBezTo>
                <a:cubicBezTo>
                  <a:pt x="82618" y="196001"/>
                  <a:pt x="2714" y="235688"/>
                  <a:pt x="68" y="238334"/>
                </a:cubicBezTo>
                <a:cubicBezTo>
                  <a:pt x="-2578" y="240980"/>
                  <a:pt x="72564" y="232513"/>
                  <a:pt x="85793" y="200234"/>
                </a:cubicBezTo>
                <a:cubicBezTo>
                  <a:pt x="99022" y="167955"/>
                  <a:pt x="75739" y="56301"/>
                  <a:pt x="79443" y="44659"/>
                </a:cubicBezTo>
                <a:cubicBezTo>
                  <a:pt x="83147" y="33017"/>
                  <a:pt x="97964" y="135676"/>
                  <a:pt x="108018" y="130384"/>
                </a:cubicBezTo>
                <a:cubicBezTo>
                  <a:pt x="118072" y="125092"/>
                  <a:pt x="94260" y="32488"/>
                  <a:pt x="139768" y="12909"/>
                </a:cubicBezTo>
                <a:cubicBezTo>
                  <a:pt x="185276" y="-6670"/>
                  <a:pt x="357256" y="1267"/>
                  <a:pt x="362018" y="3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 302">
            <a:extLst>
              <a:ext uri="{FF2B5EF4-FFF2-40B4-BE49-F238E27FC236}">
                <a16:creationId xmlns:a16="http://schemas.microsoft.com/office/drawing/2014/main" id="{8CD53D13-9D9A-2120-E71D-34894A444547}"/>
              </a:ext>
            </a:extLst>
          </p:cNvPr>
          <p:cNvSpPr/>
          <p:nvPr/>
        </p:nvSpPr>
        <p:spPr>
          <a:xfrm>
            <a:off x="4539842" y="7562820"/>
            <a:ext cx="321687" cy="158838"/>
          </a:xfrm>
          <a:custGeom>
            <a:avLst/>
            <a:gdLst>
              <a:gd name="connsiteX0" fmla="*/ 408 w 321687"/>
              <a:gd name="connsiteY0" fmla="*/ 158780 h 158838"/>
              <a:gd name="connsiteX1" fmla="*/ 89308 w 321687"/>
              <a:gd name="connsiteY1" fmla="*/ 54005 h 158838"/>
              <a:gd name="connsiteX2" fmla="*/ 222658 w 321687"/>
              <a:gd name="connsiteY2" fmla="*/ 41305 h 158838"/>
              <a:gd name="connsiteX3" fmla="*/ 200433 w 321687"/>
              <a:gd name="connsiteY3" fmla="*/ 6380 h 158838"/>
              <a:gd name="connsiteX4" fmla="*/ 302033 w 321687"/>
              <a:gd name="connsiteY4" fmla="*/ 95280 h 158838"/>
              <a:gd name="connsiteX5" fmla="*/ 317908 w 321687"/>
              <a:gd name="connsiteY5" fmla="*/ 149255 h 158838"/>
              <a:gd name="connsiteX6" fmla="*/ 254408 w 321687"/>
              <a:gd name="connsiteY6" fmla="*/ 50830 h 158838"/>
              <a:gd name="connsiteX7" fmla="*/ 175033 w 321687"/>
              <a:gd name="connsiteY7" fmla="*/ 30 h 158838"/>
              <a:gd name="connsiteX8" fmla="*/ 28983 w 321687"/>
              <a:gd name="connsiteY8" fmla="*/ 57180 h 158838"/>
              <a:gd name="connsiteX9" fmla="*/ 124233 w 321687"/>
              <a:gd name="connsiteY9" fmla="*/ 38130 h 158838"/>
              <a:gd name="connsiteX10" fmla="*/ 408 w 321687"/>
              <a:gd name="connsiteY10" fmla="*/ 158780 h 15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1687" h="158838">
                <a:moveTo>
                  <a:pt x="408" y="158780"/>
                </a:moveTo>
                <a:cubicBezTo>
                  <a:pt x="-5413" y="161426"/>
                  <a:pt x="52266" y="73584"/>
                  <a:pt x="89308" y="54005"/>
                </a:cubicBezTo>
                <a:cubicBezTo>
                  <a:pt x="126350" y="34426"/>
                  <a:pt x="204137" y="49242"/>
                  <a:pt x="222658" y="41305"/>
                </a:cubicBezTo>
                <a:cubicBezTo>
                  <a:pt x="241179" y="33368"/>
                  <a:pt x="187204" y="-2616"/>
                  <a:pt x="200433" y="6380"/>
                </a:cubicBezTo>
                <a:cubicBezTo>
                  <a:pt x="213662" y="15376"/>
                  <a:pt x="282454" y="71468"/>
                  <a:pt x="302033" y="95280"/>
                </a:cubicBezTo>
                <a:cubicBezTo>
                  <a:pt x="321612" y="119092"/>
                  <a:pt x="325846" y="156663"/>
                  <a:pt x="317908" y="149255"/>
                </a:cubicBezTo>
                <a:cubicBezTo>
                  <a:pt x="309971" y="141847"/>
                  <a:pt x="278220" y="75701"/>
                  <a:pt x="254408" y="50830"/>
                </a:cubicBezTo>
                <a:cubicBezTo>
                  <a:pt x="230596" y="25959"/>
                  <a:pt x="212604" y="-1028"/>
                  <a:pt x="175033" y="30"/>
                </a:cubicBezTo>
                <a:cubicBezTo>
                  <a:pt x="137462" y="1088"/>
                  <a:pt x="37450" y="50830"/>
                  <a:pt x="28983" y="57180"/>
                </a:cubicBezTo>
                <a:cubicBezTo>
                  <a:pt x="20516" y="63530"/>
                  <a:pt x="130054" y="20668"/>
                  <a:pt x="124233" y="38130"/>
                </a:cubicBezTo>
                <a:cubicBezTo>
                  <a:pt x="118412" y="55592"/>
                  <a:pt x="6229" y="156134"/>
                  <a:pt x="408" y="158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 303">
            <a:extLst>
              <a:ext uri="{FF2B5EF4-FFF2-40B4-BE49-F238E27FC236}">
                <a16:creationId xmlns:a16="http://schemas.microsoft.com/office/drawing/2014/main" id="{647246C9-292E-367C-FAD4-D0719F3BC1BD}"/>
              </a:ext>
            </a:extLst>
          </p:cNvPr>
          <p:cNvSpPr/>
          <p:nvPr/>
        </p:nvSpPr>
        <p:spPr>
          <a:xfrm>
            <a:off x="4495794" y="7664044"/>
            <a:ext cx="264788" cy="105314"/>
          </a:xfrm>
          <a:custGeom>
            <a:avLst/>
            <a:gdLst>
              <a:gd name="connsiteX0" fmla="*/ 6 w 264788"/>
              <a:gd name="connsiteY0" fmla="*/ 76606 h 105314"/>
              <a:gd name="connsiteX1" fmla="*/ 171456 w 264788"/>
              <a:gd name="connsiteY1" fmla="*/ 48031 h 105314"/>
              <a:gd name="connsiteX2" fmla="*/ 241306 w 264788"/>
              <a:gd name="connsiteY2" fmla="*/ 60731 h 105314"/>
              <a:gd name="connsiteX3" fmla="*/ 263531 w 264788"/>
              <a:gd name="connsiteY3" fmla="*/ 105181 h 105314"/>
              <a:gd name="connsiteX4" fmla="*/ 209556 w 264788"/>
              <a:gd name="connsiteY4" fmla="*/ 44856 h 105314"/>
              <a:gd name="connsiteX5" fmla="*/ 171456 w 264788"/>
              <a:gd name="connsiteY5" fmla="*/ 406 h 105314"/>
              <a:gd name="connsiteX6" fmla="*/ 92081 w 264788"/>
              <a:gd name="connsiteY6" fmla="*/ 22631 h 105314"/>
              <a:gd name="connsiteX7" fmla="*/ 177806 w 264788"/>
              <a:gd name="connsiteY7" fmla="*/ 19456 h 105314"/>
              <a:gd name="connsiteX8" fmla="*/ 6 w 264788"/>
              <a:gd name="connsiteY8" fmla="*/ 76606 h 10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788" h="105314">
                <a:moveTo>
                  <a:pt x="6" y="76606"/>
                </a:moveTo>
                <a:cubicBezTo>
                  <a:pt x="-1052" y="81368"/>
                  <a:pt x="131239" y="50677"/>
                  <a:pt x="171456" y="48031"/>
                </a:cubicBezTo>
                <a:cubicBezTo>
                  <a:pt x="211673" y="45385"/>
                  <a:pt x="225960" y="51206"/>
                  <a:pt x="241306" y="60731"/>
                </a:cubicBezTo>
                <a:cubicBezTo>
                  <a:pt x="256652" y="70256"/>
                  <a:pt x="268823" y="107827"/>
                  <a:pt x="263531" y="105181"/>
                </a:cubicBezTo>
                <a:cubicBezTo>
                  <a:pt x="258239" y="102535"/>
                  <a:pt x="224902" y="62318"/>
                  <a:pt x="209556" y="44856"/>
                </a:cubicBezTo>
                <a:cubicBezTo>
                  <a:pt x="194210" y="27394"/>
                  <a:pt x="191035" y="4110"/>
                  <a:pt x="171456" y="406"/>
                </a:cubicBezTo>
                <a:cubicBezTo>
                  <a:pt x="151877" y="-3298"/>
                  <a:pt x="91023" y="19456"/>
                  <a:pt x="92081" y="22631"/>
                </a:cubicBezTo>
                <a:cubicBezTo>
                  <a:pt x="93139" y="25806"/>
                  <a:pt x="189977" y="10989"/>
                  <a:pt x="177806" y="19456"/>
                </a:cubicBezTo>
                <a:cubicBezTo>
                  <a:pt x="165635" y="27923"/>
                  <a:pt x="1064" y="71844"/>
                  <a:pt x="6" y="76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 304">
            <a:extLst>
              <a:ext uri="{FF2B5EF4-FFF2-40B4-BE49-F238E27FC236}">
                <a16:creationId xmlns:a16="http://schemas.microsoft.com/office/drawing/2014/main" id="{1B44836F-55F1-11D4-1AF7-CB86BD9276EF}"/>
              </a:ext>
            </a:extLst>
          </p:cNvPr>
          <p:cNvSpPr/>
          <p:nvPr/>
        </p:nvSpPr>
        <p:spPr>
          <a:xfrm>
            <a:off x="4619454" y="7641746"/>
            <a:ext cx="260543" cy="207782"/>
          </a:xfrm>
          <a:custGeom>
            <a:avLst/>
            <a:gdLst>
              <a:gd name="connsiteX0" fmla="*/ 162096 w 260543"/>
              <a:gd name="connsiteY0" fmla="*/ 479 h 207782"/>
              <a:gd name="connsiteX1" fmla="*/ 200196 w 260543"/>
              <a:gd name="connsiteY1" fmla="*/ 140179 h 207782"/>
              <a:gd name="connsiteX2" fmla="*/ 212896 w 260543"/>
              <a:gd name="connsiteY2" fmla="*/ 156054 h 207782"/>
              <a:gd name="connsiteX3" fmla="*/ 158921 w 260543"/>
              <a:gd name="connsiteY3" fmla="*/ 152879 h 207782"/>
              <a:gd name="connsiteX4" fmla="*/ 139871 w 260543"/>
              <a:gd name="connsiteY4" fmla="*/ 190979 h 207782"/>
              <a:gd name="connsiteX5" fmla="*/ 171 w 260543"/>
              <a:gd name="connsiteY5" fmla="*/ 206854 h 207782"/>
              <a:gd name="connsiteX6" fmla="*/ 171621 w 260543"/>
              <a:gd name="connsiteY6" fmla="*/ 165579 h 207782"/>
              <a:gd name="connsiteX7" fmla="*/ 209721 w 260543"/>
              <a:gd name="connsiteY7" fmla="*/ 143354 h 207782"/>
              <a:gd name="connsiteX8" fmla="*/ 260521 w 260543"/>
              <a:gd name="connsiteY8" fmla="*/ 48104 h 207782"/>
              <a:gd name="connsiteX9" fmla="*/ 216071 w 260543"/>
              <a:gd name="connsiteY9" fmla="*/ 121129 h 207782"/>
              <a:gd name="connsiteX10" fmla="*/ 206546 w 260543"/>
              <a:gd name="connsiteY10" fmla="*/ 73504 h 207782"/>
              <a:gd name="connsiteX11" fmla="*/ 200196 w 260543"/>
              <a:gd name="connsiteY11" fmla="*/ 38579 h 207782"/>
              <a:gd name="connsiteX12" fmla="*/ 200196 w 260543"/>
              <a:gd name="connsiteY12" fmla="*/ 92554 h 207782"/>
              <a:gd name="connsiteX13" fmla="*/ 162096 w 260543"/>
              <a:gd name="connsiteY13" fmla="*/ 479 h 20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0543" h="207782">
                <a:moveTo>
                  <a:pt x="162096" y="479"/>
                </a:moveTo>
                <a:cubicBezTo>
                  <a:pt x="162096" y="8416"/>
                  <a:pt x="191729" y="114250"/>
                  <a:pt x="200196" y="140179"/>
                </a:cubicBezTo>
                <a:cubicBezTo>
                  <a:pt x="208663" y="166108"/>
                  <a:pt x="219775" y="153937"/>
                  <a:pt x="212896" y="156054"/>
                </a:cubicBezTo>
                <a:cubicBezTo>
                  <a:pt x="206017" y="158171"/>
                  <a:pt x="171092" y="147058"/>
                  <a:pt x="158921" y="152879"/>
                </a:cubicBezTo>
                <a:cubicBezTo>
                  <a:pt x="146750" y="158700"/>
                  <a:pt x="166329" y="181983"/>
                  <a:pt x="139871" y="190979"/>
                </a:cubicBezTo>
                <a:cubicBezTo>
                  <a:pt x="113413" y="199975"/>
                  <a:pt x="-5121" y="211087"/>
                  <a:pt x="171" y="206854"/>
                </a:cubicBezTo>
                <a:cubicBezTo>
                  <a:pt x="5463" y="202621"/>
                  <a:pt x="136696" y="176162"/>
                  <a:pt x="171621" y="165579"/>
                </a:cubicBezTo>
                <a:cubicBezTo>
                  <a:pt x="206546" y="154996"/>
                  <a:pt x="194904" y="162933"/>
                  <a:pt x="209721" y="143354"/>
                </a:cubicBezTo>
                <a:cubicBezTo>
                  <a:pt x="224538" y="123775"/>
                  <a:pt x="259463" y="51808"/>
                  <a:pt x="260521" y="48104"/>
                </a:cubicBezTo>
                <a:cubicBezTo>
                  <a:pt x="261579" y="44400"/>
                  <a:pt x="225067" y="116896"/>
                  <a:pt x="216071" y="121129"/>
                </a:cubicBezTo>
                <a:cubicBezTo>
                  <a:pt x="207075" y="125362"/>
                  <a:pt x="209192" y="87262"/>
                  <a:pt x="206546" y="73504"/>
                </a:cubicBezTo>
                <a:cubicBezTo>
                  <a:pt x="203900" y="59746"/>
                  <a:pt x="201254" y="35404"/>
                  <a:pt x="200196" y="38579"/>
                </a:cubicBezTo>
                <a:cubicBezTo>
                  <a:pt x="199138" y="41754"/>
                  <a:pt x="209721" y="99433"/>
                  <a:pt x="200196" y="92554"/>
                </a:cubicBezTo>
                <a:cubicBezTo>
                  <a:pt x="190671" y="85675"/>
                  <a:pt x="162096" y="-7458"/>
                  <a:pt x="162096" y="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 305">
            <a:extLst>
              <a:ext uri="{FF2B5EF4-FFF2-40B4-BE49-F238E27FC236}">
                <a16:creationId xmlns:a16="http://schemas.microsoft.com/office/drawing/2014/main" id="{BD7CB4F0-6340-93DC-0EE8-CEA1685ACB34}"/>
              </a:ext>
            </a:extLst>
          </p:cNvPr>
          <p:cNvSpPr/>
          <p:nvPr/>
        </p:nvSpPr>
        <p:spPr>
          <a:xfrm>
            <a:off x="4417654" y="7714934"/>
            <a:ext cx="151533" cy="178134"/>
          </a:xfrm>
          <a:custGeom>
            <a:avLst/>
            <a:gdLst>
              <a:gd name="connsiteX0" fmla="*/ 132121 w 151533"/>
              <a:gd name="connsiteY0" fmla="*/ 316 h 178134"/>
              <a:gd name="connsiteX1" fmla="*/ 141646 w 151533"/>
              <a:gd name="connsiteY1" fmla="*/ 89216 h 178134"/>
              <a:gd name="connsiteX2" fmla="*/ 33696 w 151533"/>
              <a:gd name="connsiteY2" fmla="*/ 117791 h 178134"/>
              <a:gd name="connsiteX3" fmla="*/ 14646 w 151533"/>
              <a:gd name="connsiteY3" fmla="*/ 178116 h 178134"/>
              <a:gd name="connsiteX4" fmla="*/ 8296 w 151533"/>
              <a:gd name="connsiteY4" fmla="*/ 124141 h 178134"/>
              <a:gd name="connsiteX5" fmla="*/ 135296 w 151533"/>
              <a:gd name="connsiteY5" fmla="*/ 114616 h 178134"/>
              <a:gd name="connsiteX6" fmla="*/ 151171 w 151533"/>
              <a:gd name="connsiteY6" fmla="*/ 60641 h 178134"/>
              <a:gd name="connsiteX7" fmla="*/ 132121 w 151533"/>
              <a:gd name="connsiteY7" fmla="*/ 316 h 178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533" h="178134">
                <a:moveTo>
                  <a:pt x="132121" y="316"/>
                </a:moveTo>
                <a:cubicBezTo>
                  <a:pt x="130534" y="5078"/>
                  <a:pt x="158050" y="69637"/>
                  <a:pt x="141646" y="89216"/>
                </a:cubicBezTo>
                <a:cubicBezTo>
                  <a:pt x="125242" y="108795"/>
                  <a:pt x="54863" y="102974"/>
                  <a:pt x="33696" y="117791"/>
                </a:cubicBezTo>
                <a:cubicBezTo>
                  <a:pt x="12529" y="132608"/>
                  <a:pt x="18879" y="177058"/>
                  <a:pt x="14646" y="178116"/>
                </a:cubicBezTo>
                <a:cubicBezTo>
                  <a:pt x="10413" y="179174"/>
                  <a:pt x="-11812" y="134724"/>
                  <a:pt x="8296" y="124141"/>
                </a:cubicBezTo>
                <a:cubicBezTo>
                  <a:pt x="28404" y="113558"/>
                  <a:pt x="111484" y="125199"/>
                  <a:pt x="135296" y="114616"/>
                </a:cubicBezTo>
                <a:cubicBezTo>
                  <a:pt x="159108" y="104033"/>
                  <a:pt x="149054" y="75458"/>
                  <a:pt x="151171" y="60641"/>
                </a:cubicBezTo>
                <a:cubicBezTo>
                  <a:pt x="153288" y="45824"/>
                  <a:pt x="133708" y="-4446"/>
                  <a:pt x="132121" y="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 306">
            <a:extLst>
              <a:ext uri="{FF2B5EF4-FFF2-40B4-BE49-F238E27FC236}">
                <a16:creationId xmlns:a16="http://schemas.microsoft.com/office/drawing/2014/main" id="{22975C00-7188-C486-694F-9446EFCC25AD}"/>
              </a:ext>
            </a:extLst>
          </p:cNvPr>
          <p:cNvSpPr/>
          <p:nvPr/>
        </p:nvSpPr>
        <p:spPr>
          <a:xfrm>
            <a:off x="4393987" y="7724324"/>
            <a:ext cx="157398" cy="121426"/>
          </a:xfrm>
          <a:custGeom>
            <a:avLst/>
            <a:gdLst>
              <a:gd name="connsiteX0" fmla="*/ 213 w 157398"/>
              <a:gd name="connsiteY0" fmla="*/ 121101 h 121426"/>
              <a:gd name="connsiteX1" fmla="*/ 114513 w 157398"/>
              <a:gd name="connsiteY1" fmla="*/ 67126 h 121426"/>
              <a:gd name="connsiteX2" fmla="*/ 149438 w 157398"/>
              <a:gd name="connsiteY2" fmla="*/ 451 h 121426"/>
              <a:gd name="connsiteX3" fmla="*/ 146263 w 157398"/>
              <a:gd name="connsiteY3" fmla="*/ 41726 h 121426"/>
              <a:gd name="connsiteX4" fmla="*/ 213 w 157398"/>
              <a:gd name="connsiteY4" fmla="*/ 121101 h 12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98" h="121426">
                <a:moveTo>
                  <a:pt x="213" y="121101"/>
                </a:moveTo>
                <a:cubicBezTo>
                  <a:pt x="-5079" y="125334"/>
                  <a:pt x="89642" y="87234"/>
                  <a:pt x="114513" y="67126"/>
                </a:cubicBezTo>
                <a:cubicBezTo>
                  <a:pt x="139384" y="47018"/>
                  <a:pt x="144146" y="4684"/>
                  <a:pt x="149438" y="451"/>
                </a:cubicBezTo>
                <a:cubicBezTo>
                  <a:pt x="154730" y="-3782"/>
                  <a:pt x="165842" y="22676"/>
                  <a:pt x="146263" y="41726"/>
                </a:cubicBezTo>
                <a:cubicBezTo>
                  <a:pt x="126684" y="60776"/>
                  <a:pt x="5505" y="116868"/>
                  <a:pt x="213" y="121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 307">
            <a:extLst>
              <a:ext uri="{FF2B5EF4-FFF2-40B4-BE49-F238E27FC236}">
                <a16:creationId xmlns:a16="http://schemas.microsoft.com/office/drawing/2014/main" id="{039AD431-32B6-7322-EFFD-20EB504A874C}"/>
              </a:ext>
            </a:extLst>
          </p:cNvPr>
          <p:cNvSpPr/>
          <p:nvPr/>
        </p:nvSpPr>
        <p:spPr>
          <a:xfrm>
            <a:off x="4407341" y="7810327"/>
            <a:ext cx="241233" cy="130871"/>
          </a:xfrm>
          <a:custGeom>
            <a:avLst/>
            <a:gdLst>
              <a:gd name="connsiteX0" fmla="*/ 37659 w 241233"/>
              <a:gd name="connsiteY0" fmla="*/ 173 h 130871"/>
              <a:gd name="connsiteX1" fmla="*/ 2734 w 241233"/>
              <a:gd name="connsiteY1" fmla="*/ 70023 h 130871"/>
              <a:gd name="connsiteX2" fmla="*/ 9084 w 241233"/>
              <a:gd name="connsiteY2" fmla="*/ 101773 h 130871"/>
              <a:gd name="connsiteX3" fmla="*/ 63059 w 241233"/>
              <a:gd name="connsiteY3" fmla="*/ 104948 h 130871"/>
              <a:gd name="connsiteX4" fmla="*/ 183709 w 241233"/>
              <a:gd name="connsiteY4" fmla="*/ 76373 h 130871"/>
              <a:gd name="connsiteX5" fmla="*/ 240859 w 241233"/>
              <a:gd name="connsiteY5" fmla="*/ 31923 h 130871"/>
              <a:gd name="connsiteX6" fmla="*/ 199584 w 241233"/>
              <a:gd name="connsiteY6" fmla="*/ 66848 h 130871"/>
              <a:gd name="connsiteX7" fmla="*/ 44009 w 241233"/>
              <a:gd name="connsiteY7" fmla="*/ 130348 h 130871"/>
              <a:gd name="connsiteX8" fmla="*/ 2734 w 241233"/>
              <a:gd name="connsiteY8" fmla="*/ 92248 h 130871"/>
              <a:gd name="connsiteX9" fmla="*/ 37659 w 241233"/>
              <a:gd name="connsiteY9" fmla="*/ 173 h 13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1233" h="130871">
                <a:moveTo>
                  <a:pt x="37659" y="173"/>
                </a:moveTo>
                <a:cubicBezTo>
                  <a:pt x="37659" y="-3531"/>
                  <a:pt x="7496" y="53090"/>
                  <a:pt x="2734" y="70023"/>
                </a:cubicBezTo>
                <a:cubicBezTo>
                  <a:pt x="-2028" y="86956"/>
                  <a:pt x="-970" y="95952"/>
                  <a:pt x="9084" y="101773"/>
                </a:cubicBezTo>
                <a:cubicBezTo>
                  <a:pt x="19138" y="107594"/>
                  <a:pt x="33955" y="109181"/>
                  <a:pt x="63059" y="104948"/>
                </a:cubicBezTo>
                <a:cubicBezTo>
                  <a:pt x="92163" y="100715"/>
                  <a:pt x="154076" y="88544"/>
                  <a:pt x="183709" y="76373"/>
                </a:cubicBezTo>
                <a:cubicBezTo>
                  <a:pt x="213342" y="64202"/>
                  <a:pt x="238213" y="33511"/>
                  <a:pt x="240859" y="31923"/>
                </a:cubicBezTo>
                <a:cubicBezTo>
                  <a:pt x="243505" y="30336"/>
                  <a:pt x="232392" y="50444"/>
                  <a:pt x="199584" y="66848"/>
                </a:cubicBezTo>
                <a:cubicBezTo>
                  <a:pt x="166776" y="83252"/>
                  <a:pt x="76817" y="126115"/>
                  <a:pt x="44009" y="130348"/>
                </a:cubicBezTo>
                <a:cubicBezTo>
                  <a:pt x="11201" y="134581"/>
                  <a:pt x="4321" y="112356"/>
                  <a:pt x="2734" y="92248"/>
                </a:cubicBezTo>
                <a:cubicBezTo>
                  <a:pt x="1146" y="72140"/>
                  <a:pt x="37659" y="3877"/>
                  <a:pt x="37659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 308">
            <a:extLst>
              <a:ext uri="{FF2B5EF4-FFF2-40B4-BE49-F238E27FC236}">
                <a16:creationId xmlns:a16="http://schemas.microsoft.com/office/drawing/2014/main" id="{0421032D-8C1E-831F-83E9-D5C6404E6125}"/>
              </a:ext>
            </a:extLst>
          </p:cNvPr>
          <p:cNvSpPr/>
          <p:nvPr/>
        </p:nvSpPr>
        <p:spPr>
          <a:xfrm>
            <a:off x="4390900" y="7816850"/>
            <a:ext cx="292225" cy="79418"/>
          </a:xfrm>
          <a:custGeom>
            <a:avLst/>
            <a:gdLst>
              <a:gd name="connsiteX0" fmla="*/ 125 w 292225"/>
              <a:gd name="connsiteY0" fmla="*/ 34925 h 79418"/>
              <a:gd name="connsiteX1" fmla="*/ 111250 w 292225"/>
              <a:gd name="connsiteY1" fmla="*/ 60325 h 79418"/>
              <a:gd name="connsiteX2" fmla="*/ 212850 w 292225"/>
              <a:gd name="connsiteY2" fmla="*/ 41275 h 79418"/>
              <a:gd name="connsiteX3" fmla="*/ 292225 w 292225"/>
              <a:gd name="connsiteY3" fmla="*/ 0 h 79418"/>
              <a:gd name="connsiteX4" fmla="*/ 212850 w 292225"/>
              <a:gd name="connsiteY4" fmla="*/ 41275 h 79418"/>
              <a:gd name="connsiteX5" fmla="*/ 133475 w 292225"/>
              <a:gd name="connsiteY5" fmla="*/ 79375 h 79418"/>
              <a:gd name="connsiteX6" fmla="*/ 125 w 292225"/>
              <a:gd name="connsiteY6" fmla="*/ 34925 h 7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225" h="79418">
                <a:moveTo>
                  <a:pt x="125" y="34925"/>
                </a:moveTo>
                <a:cubicBezTo>
                  <a:pt x="-3579" y="31750"/>
                  <a:pt x="75796" y="59267"/>
                  <a:pt x="111250" y="60325"/>
                </a:cubicBezTo>
                <a:cubicBezTo>
                  <a:pt x="146704" y="61383"/>
                  <a:pt x="182688" y="51329"/>
                  <a:pt x="212850" y="41275"/>
                </a:cubicBezTo>
                <a:cubicBezTo>
                  <a:pt x="243012" y="31221"/>
                  <a:pt x="292225" y="0"/>
                  <a:pt x="292225" y="0"/>
                </a:cubicBezTo>
                <a:lnTo>
                  <a:pt x="212850" y="41275"/>
                </a:lnTo>
                <a:cubicBezTo>
                  <a:pt x="186392" y="54504"/>
                  <a:pt x="164167" y="77788"/>
                  <a:pt x="133475" y="79375"/>
                </a:cubicBezTo>
                <a:cubicBezTo>
                  <a:pt x="102783" y="80963"/>
                  <a:pt x="3829" y="38100"/>
                  <a:pt x="125" y="34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 309">
            <a:extLst>
              <a:ext uri="{FF2B5EF4-FFF2-40B4-BE49-F238E27FC236}">
                <a16:creationId xmlns:a16="http://schemas.microsoft.com/office/drawing/2014/main" id="{349A9D1C-C9BE-B08B-9CC1-B15F285C47AC}"/>
              </a:ext>
            </a:extLst>
          </p:cNvPr>
          <p:cNvSpPr/>
          <p:nvPr/>
        </p:nvSpPr>
        <p:spPr>
          <a:xfrm>
            <a:off x="4687368" y="7626127"/>
            <a:ext cx="71994" cy="130419"/>
          </a:xfrm>
          <a:custGeom>
            <a:avLst/>
            <a:gdLst>
              <a:gd name="connsiteX0" fmla="*/ 71957 w 71994"/>
              <a:gd name="connsiteY0" fmla="*/ 223 h 130419"/>
              <a:gd name="connsiteX1" fmla="*/ 14807 w 71994"/>
              <a:gd name="connsiteY1" fmla="*/ 73248 h 130419"/>
              <a:gd name="connsiteX2" fmla="*/ 14807 w 71994"/>
              <a:gd name="connsiteY2" fmla="*/ 130398 h 130419"/>
              <a:gd name="connsiteX3" fmla="*/ 11632 w 71994"/>
              <a:gd name="connsiteY3" fmla="*/ 79598 h 130419"/>
              <a:gd name="connsiteX4" fmla="*/ 5282 w 71994"/>
              <a:gd name="connsiteY4" fmla="*/ 51023 h 130419"/>
              <a:gd name="connsiteX5" fmla="*/ 71957 w 71994"/>
              <a:gd name="connsiteY5" fmla="*/ 223 h 13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994" h="130419">
                <a:moveTo>
                  <a:pt x="71957" y="223"/>
                </a:moveTo>
                <a:cubicBezTo>
                  <a:pt x="73544" y="3927"/>
                  <a:pt x="24332" y="51552"/>
                  <a:pt x="14807" y="73248"/>
                </a:cubicBezTo>
                <a:cubicBezTo>
                  <a:pt x="5282" y="94944"/>
                  <a:pt x="15336" y="129340"/>
                  <a:pt x="14807" y="130398"/>
                </a:cubicBezTo>
                <a:cubicBezTo>
                  <a:pt x="14278" y="131456"/>
                  <a:pt x="13219" y="92827"/>
                  <a:pt x="11632" y="79598"/>
                </a:cubicBezTo>
                <a:cubicBezTo>
                  <a:pt x="10045" y="66369"/>
                  <a:pt x="-9006" y="62136"/>
                  <a:pt x="5282" y="51023"/>
                </a:cubicBezTo>
                <a:cubicBezTo>
                  <a:pt x="19569" y="39911"/>
                  <a:pt x="70370" y="-3481"/>
                  <a:pt x="71957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 310">
            <a:extLst>
              <a:ext uri="{FF2B5EF4-FFF2-40B4-BE49-F238E27FC236}">
                <a16:creationId xmlns:a16="http://schemas.microsoft.com/office/drawing/2014/main" id="{633537BF-15DE-4FF5-1638-050C4B5B9D33}"/>
              </a:ext>
            </a:extLst>
          </p:cNvPr>
          <p:cNvSpPr/>
          <p:nvPr/>
        </p:nvSpPr>
        <p:spPr>
          <a:xfrm>
            <a:off x="4540202" y="7744078"/>
            <a:ext cx="163137" cy="117551"/>
          </a:xfrm>
          <a:custGeom>
            <a:avLst/>
            <a:gdLst>
              <a:gd name="connsiteX0" fmla="*/ 57198 w 163137"/>
              <a:gd name="connsiteY0" fmla="*/ 6097 h 117551"/>
              <a:gd name="connsiteX1" fmla="*/ 161973 w 163137"/>
              <a:gd name="connsiteY1" fmla="*/ 2922 h 117551"/>
              <a:gd name="connsiteX2" fmla="*/ 114348 w 163137"/>
              <a:gd name="connsiteY2" fmla="*/ 34672 h 117551"/>
              <a:gd name="connsiteX3" fmla="*/ 130223 w 163137"/>
              <a:gd name="connsiteY3" fmla="*/ 56897 h 117551"/>
              <a:gd name="connsiteX4" fmla="*/ 47673 w 163137"/>
              <a:gd name="connsiteY4" fmla="*/ 69597 h 117551"/>
              <a:gd name="connsiteX5" fmla="*/ 44498 w 163137"/>
              <a:gd name="connsiteY5" fmla="*/ 91822 h 117551"/>
              <a:gd name="connsiteX6" fmla="*/ 48 w 163137"/>
              <a:gd name="connsiteY6" fmla="*/ 117222 h 117551"/>
              <a:gd name="connsiteX7" fmla="*/ 54023 w 163137"/>
              <a:gd name="connsiteY7" fmla="*/ 72772 h 117551"/>
              <a:gd name="connsiteX8" fmla="*/ 133398 w 163137"/>
              <a:gd name="connsiteY8" fmla="*/ 44197 h 117551"/>
              <a:gd name="connsiteX9" fmla="*/ 57198 w 163137"/>
              <a:gd name="connsiteY9" fmla="*/ 6097 h 117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3137" h="117551">
                <a:moveTo>
                  <a:pt x="57198" y="6097"/>
                </a:moveTo>
                <a:cubicBezTo>
                  <a:pt x="61960" y="-782"/>
                  <a:pt x="152448" y="-1841"/>
                  <a:pt x="161973" y="2922"/>
                </a:cubicBezTo>
                <a:cubicBezTo>
                  <a:pt x="171498" y="7685"/>
                  <a:pt x="119640" y="25676"/>
                  <a:pt x="114348" y="34672"/>
                </a:cubicBezTo>
                <a:cubicBezTo>
                  <a:pt x="109056" y="43668"/>
                  <a:pt x="141335" y="51076"/>
                  <a:pt x="130223" y="56897"/>
                </a:cubicBezTo>
                <a:cubicBezTo>
                  <a:pt x="119111" y="62718"/>
                  <a:pt x="47673" y="69597"/>
                  <a:pt x="47673" y="69597"/>
                </a:cubicBezTo>
                <a:cubicBezTo>
                  <a:pt x="33386" y="75418"/>
                  <a:pt x="52435" y="83885"/>
                  <a:pt x="44498" y="91822"/>
                </a:cubicBezTo>
                <a:cubicBezTo>
                  <a:pt x="36561" y="99759"/>
                  <a:pt x="-1539" y="120397"/>
                  <a:pt x="48" y="117222"/>
                </a:cubicBezTo>
                <a:cubicBezTo>
                  <a:pt x="1635" y="114047"/>
                  <a:pt x="31798" y="84943"/>
                  <a:pt x="54023" y="72772"/>
                </a:cubicBezTo>
                <a:cubicBezTo>
                  <a:pt x="76248" y="60601"/>
                  <a:pt x="132340" y="55839"/>
                  <a:pt x="133398" y="44197"/>
                </a:cubicBezTo>
                <a:cubicBezTo>
                  <a:pt x="134456" y="32555"/>
                  <a:pt x="52436" y="12976"/>
                  <a:pt x="57198" y="6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 311">
            <a:extLst>
              <a:ext uri="{FF2B5EF4-FFF2-40B4-BE49-F238E27FC236}">
                <a16:creationId xmlns:a16="http://schemas.microsoft.com/office/drawing/2014/main" id="{EDB87711-39B5-9A64-344F-0E11BEDA801D}"/>
              </a:ext>
            </a:extLst>
          </p:cNvPr>
          <p:cNvSpPr/>
          <p:nvPr/>
        </p:nvSpPr>
        <p:spPr>
          <a:xfrm>
            <a:off x="4647853" y="7765163"/>
            <a:ext cx="159133" cy="92974"/>
          </a:xfrm>
          <a:custGeom>
            <a:avLst/>
            <a:gdLst>
              <a:gd name="connsiteX0" fmla="*/ 347 w 159133"/>
              <a:gd name="connsiteY0" fmla="*/ 92962 h 92974"/>
              <a:gd name="connsiteX1" fmla="*/ 82897 w 159133"/>
              <a:gd name="connsiteY1" fmla="*/ 7237 h 92974"/>
              <a:gd name="connsiteX2" fmla="*/ 159097 w 159133"/>
              <a:gd name="connsiteY2" fmla="*/ 4062 h 92974"/>
              <a:gd name="connsiteX3" fmla="*/ 92422 w 159133"/>
              <a:gd name="connsiteY3" fmla="*/ 887 h 92974"/>
              <a:gd name="connsiteX4" fmla="*/ 54322 w 159133"/>
              <a:gd name="connsiteY4" fmla="*/ 13587 h 92974"/>
              <a:gd name="connsiteX5" fmla="*/ 347 w 159133"/>
              <a:gd name="connsiteY5" fmla="*/ 92962 h 9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133" h="92974">
                <a:moveTo>
                  <a:pt x="347" y="92962"/>
                </a:moveTo>
                <a:cubicBezTo>
                  <a:pt x="5109" y="91904"/>
                  <a:pt x="56439" y="22054"/>
                  <a:pt x="82897" y="7237"/>
                </a:cubicBezTo>
                <a:cubicBezTo>
                  <a:pt x="109355" y="-7580"/>
                  <a:pt x="157509" y="5120"/>
                  <a:pt x="159097" y="4062"/>
                </a:cubicBezTo>
                <a:cubicBezTo>
                  <a:pt x="160685" y="3004"/>
                  <a:pt x="109884" y="-700"/>
                  <a:pt x="92422" y="887"/>
                </a:cubicBezTo>
                <a:cubicBezTo>
                  <a:pt x="74960" y="2474"/>
                  <a:pt x="67551" y="358"/>
                  <a:pt x="54322" y="13587"/>
                </a:cubicBezTo>
                <a:cubicBezTo>
                  <a:pt x="41093" y="26816"/>
                  <a:pt x="-4415" y="94020"/>
                  <a:pt x="347" y="92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 312">
            <a:extLst>
              <a:ext uri="{FF2B5EF4-FFF2-40B4-BE49-F238E27FC236}">
                <a16:creationId xmlns:a16="http://schemas.microsoft.com/office/drawing/2014/main" id="{A3B8B763-68D6-48C1-DD14-E467FC510347}"/>
              </a:ext>
            </a:extLst>
          </p:cNvPr>
          <p:cNvSpPr/>
          <p:nvPr/>
        </p:nvSpPr>
        <p:spPr>
          <a:xfrm>
            <a:off x="5000411" y="7775555"/>
            <a:ext cx="234028" cy="289324"/>
          </a:xfrm>
          <a:custGeom>
            <a:avLst/>
            <a:gdLst>
              <a:gd name="connsiteX0" fmla="*/ 31964 w 234028"/>
              <a:gd name="connsiteY0" fmla="*/ 20 h 289324"/>
              <a:gd name="connsiteX1" fmla="*/ 12914 w 234028"/>
              <a:gd name="connsiteY1" fmla="*/ 123845 h 289324"/>
              <a:gd name="connsiteX2" fmla="*/ 57364 w 234028"/>
              <a:gd name="connsiteY2" fmla="*/ 209570 h 289324"/>
              <a:gd name="connsiteX3" fmla="*/ 19264 w 234028"/>
              <a:gd name="connsiteY3" fmla="*/ 206395 h 289324"/>
              <a:gd name="connsiteX4" fmla="*/ 228814 w 234028"/>
              <a:gd name="connsiteY4" fmla="*/ 288945 h 289324"/>
              <a:gd name="connsiteX5" fmla="*/ 158964 w 234028"/>
              <a:gd name="connsiteY5" fmla="*/ 234970 h 289324"/>
              <a:gd name="connsiteX6" fmla="*/ 31964 w 234028"/>
              <a:gd name="connsiteY6" fmla="*/ 184170 h 289324"/>
              <a:gd name="connsiteX7" fmla="*/ 214 w 234028"/>
              <a:gd name="connsiteY7" fmla="*/ 133370 h 289324"/>
              <a:gd name="connsiteX8" fmla="*/ 31964 w 234028"/>
              <a:gd name="connsiteY8" fmla="*/ 20 h 28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028" h="289324">
                <a:moveTo>
                  <a:pt x="31964" y="20"/>
                </a:moveTo>
                <a:cubicBezTo>
                  <a:pt x="34081" y="-1568"/>
                  <a:pt x="8681" y="88920"/>
                  <a:pt x="12914" y="123845"/>
                </a:cubicBezTo>
                <a:cubicBezTo>
                  <a:pt x="17147" y="158770"/>
                  <a:pt x="56306" y="195812"/>
                  <a:pt x="57364" y="209570"/>
                </a:cubicBezTo>
                <a:cubicBezTo>
                  <a:pt x="58422" y="223328"/>
                  <a:pt x="-9311" y="193166"/>
                  <a:pt x="19264" y="206395"/>
                </a:cubicBezTo>
                <a:cubicBezTo>
                  <a:pt x="47839" y="219624"/>
                  <a:pt x="205531" y="284183"/>
                  <a:pt x="228814" y="288945"/>
                </a:cubicBezTo>
                <a:cubicBezTo>
                  <a:pt x="252097" y="293708"/>
                  <a:pt x="191772" y="252432"/>
                  <a:pt x="158964" y="234970"/>
                </a:cubicBezTo>
                <a:cubicBezTo>
                  <a:pt x="126156" y="217508"/>
                  <a:pt x="58422" y="201103"/>
                  <a:pt x="31964" y="184170"/>
                </a:cubicBezTo>
                <a:cubicBezTo>
                  <a:pt x="5506" y="167237"/>
                  <a:pt x="-1373" y="162474"/>
                  <a:pt x="214" y="133370"/>
                </a:cubicBezTo>
                <a:cubicBezTo>
                  <a:pt x="1801" y="104266"/>
                  <a:pt x="29847" y="1608"/>
                  <a:pt x="31964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 313">
            <a:extLst>
              <a:ext uri="{FF2B5EF4-FFF2-40B4-BE49-F238E27FC236}">
                <a16:creationId xmlns:a16="http://schemas.microsoft.com/office/drawing/2014/main" id="{DC81FB1A-FAF1-0BE0-1A3F-ECAF2E5F8120}"/>
              </a:ext>
            </a:extLst>
          </p:cNvPr>
          <p:cNvSpPr/>
          <p:nvPr/>
        </p:nvSpPr>
        <p:spPr>
          <a:xfrm>
            <a:off x="4983729" y="7708845"/>
            <a:ext cx="198709" cy="83476"/>
          </a:xfrm>
          <a:custGeom>
            <a:avLst/>
            <a:gdLst>
              <a:gd name="connsiteX0" fmla="*/ 1021 w 198709"/>
              <a:gd name="connsiteY0" fmla="*/ 55 h 83476"/>
              <a:gd name="connsiteX1" fmla="*/ 194696 w 198709"/>
              <a:gd name="connsiteY1" fmla="*/ 79430 h 83476"/>
              <a:gd name="connsiteX2" fmla="*/ 121671 w 198709"/>
              <a:gd name="connsiteY2" fmla="*/ 66730 h 83476"/>
              <a:gd name="connsiteX3" fmla="*/ 1021 w 198709"/>
              <a:gd name="connsiteY3" fmla="*/ 55 h 83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709" h="83476">
                <a:moveTo>
                  <a:pt x="1021" y="55"/>
                </a:moveTo>
                <a:cubicBezTo>
                  <a:pt x="13192" y="2172"/>
                  <a:pt x="174588" y="68318"/>
                  <a:pt x="194696" y="79430"/>
                </a:cubicBezTo>
                <a:cubicBezTo>
                  <a:pt x="214804" y="90542"/>
                  <a:pt x="154479" y="76255"/>
                  <a:pt x="121671" y="66730"/>
                </a:cubicBezTo>
                <a:cubicBezTo>
                  <a:pt x="88863" y="57205"/>
                  <a:pt x="-11150" y="-2062"/>
                  <a:pt x="1021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 314">
            <a:extLst>
              <a:ext uri="{FF2B5EF4-FFF2-40B4-BE49-F238E27FC236}">
                <a16:creationId xmlns:a16="http://schemas.microsoft.com/office/drawing/2014/main" id="{BCB45227-2F52-E7A1-B4F3-006ED255C10B}"/>
              </a:ext>
            </a:extLst>
          </p:cNvPr>
          <p:cNvSpPr/>
          <p:nvPr/>
        </p:nvSpPr>
        <p:spPr>
          <a:xfrm>
            <a:off x="5051397" y="7736663"/>
            <a:ext cx="349848" cy="188152"/>
          </a:xfrm>
          <a:custGeom>
            <a:avLst/>
            <a:gdLst>
              <a:gd name="connsiteX0" fmla="*/ 28 w 349848"/>
              <a:gd name="connsiteY0" fmla="*/ 92887 h 188152"/>
              <a:gd name="connsiteX1" fmla="*/ 215928 w 349848"/>
              <a:gd name="connsiteY1" fmla="*/ 32562 h 188152"/>
              <a:gd name="connsiteX2" fmla="*/ 206403 w 349848"/>
              <a:gd name="connsiteY2" fmla="*/ 812 h 188152"/>
              <a:gd name="connsiteX3" fmla="*/ 323878 w 349848"/>
              <a:gd name="connsiteY3" fmla="*/ 64312 h 188152"/>
              <a:gd name="connsiteX4" fmla="*/ 342928 w 349848"/>
              <a:gd name="connsiteY4" fmla="*/ 105587 h 188152"/>
              <a:gd name="connsiteX5" fmla="*/ 260378 w 349848"/>
              <a:gd name="connsiteY5" fmla="*/ 188137 h 188152"/>
              <a:gd name="connsiteX6" fmla="*/ 349278 w 349848"/>
              <a:gd name="connsiteY6" fmla="*/ 111937 h 188152"/>
              <a:gd name="connsiteX7" fmla="*/ 295303 w 349848"/>
              <a:gd name="connsiteY7" fmla="*/ 42087 h 188152"/>
              <a:gd name="connsiteX8" fmla="*/ 231803 w 349848"/>
              <a:gd name="connsiteY8" fmla="*/ 23037 h 188152"/>
              <a:gd name="connsiteX9" fmla="*/ 28 w 349848"/>
              <a:gd name="connsiteY9" fmla="*/ 92887 h 18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9848" h="188152">
                <a:moveTo>
                  <a:pt x="28" y="92887"/>
                </a:moveTo>
                <a:cubicBezTo>
                  <a:pt x="-2618" y="94475"/>
                  <a:pt x="181532" y="47908"/>
                  <a:pt x="215928" y="32562"/>
                </a:cubicBezTo>
                <a:cubicBezTo>
                  <a:pt x="250324" y="17216"/>
                  <a:pt x="188411" y="-4480"/>
                  <a:pt x="206403" y="812"/>
                </a:cubicBezTo>
                <a:cubicBezTo>
                  <a:pt x="224395" y="6104"/>
                  <a:pt x="301124" y="46849"/>
                  <a:pt x="323878" y="64312"/>
                </a:cubicBezTo>
                <a:cubicBezTo>
                  <a:pt x="346632" y="81774"/>
                  <a:pt x="353511" y="84949"/>
                  <a:pt x="342928" y="105587"/>
                </a:cubicBezTo>
                <a:cubicBezTo>
                  <a:pt x="332345" y="126225"/>
                  <a:pt x="259320" y="187079"/>
                  <a:pt x="260378" y="188137"/>
                </a:cubicBezTo>
                <a:cubicBezTo>
                  <a:pt x="261436" y="189195"/>
                  <a:pt x="343457" y="136279"/>
                  <a:pt x="349278" y="111937"/>
                </a:cubicBezTo>
                <a:cubicBezTo>
                  <a:pt x="355099" y="87595"/>
                  <a:pt x="314882" y="56904"/>
                  <a:pt x="295303" y="42087"/>
                </a:cubicBezTo>
                <a:cubicBezTo>
                  <a:pt x="275724" y="27270"/>
                  <a:pt x="277311" y="19862"/>
                  <a:pt x="231803" y="23037"/>
                </a:cubicBezTo>
                <a:cubicBezTo>
                  <a:pt x="186295" y="26212"/>
                  <a:pt x="2674" y="91299"/>
                  <a:pt x="28" y="92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 315">
            <a:extLst>
              <a:ext uri="{FF2B5EF4-FFF2-40B4-BE49-F238E27FC236}">
                <a16:creationId xmlns:a16="http://schemas.microsoft.com/office/drawing/2014/main" id="{46A9CEB0-0032-5F6F-91D1-6136950CB40C}"/>
              </a:ext>
            </a:extLst>
          </p:cNvPr>
          <p:cNvSpPr/>
          <p:nvPr/>
        </p:nvSpPr>
        <p:spPr>
          <a:xfrm>
            <a:off x="5048829" y="7778189"/>
            <a:ext cx="294467" cy="118079"/>
          </a:xfrm>
          <a:custGeom>
            <a:avLst/>
            <a:gdLst>
              <a:gd name="connsiteX0" fmla="*/ 5771 w 294467"/>
              <a:gd name="connsiteY0" fmla="*/ 79936 h 118079"/>
              <a:gd name="connsiteX1" fmla="*/ 256596 w 294467"/>
              <a:gd name="connsiteY1" fmla="*/ 3736 h 118079"/>
              <a:gd name="connsiteX2" fmla="*/ 291521 w 294467"/>
              <a:gd name="connsiteY2" fmla="*/ 22786 h 118079"/>
              <a:gd name="connsiteX3" fmla="*/ 237546 w 294467"/>
              <a:gd name="connsiteY3" fmla="*/ 118036 h 118079"/>
              <a:gd name="connsiteX4" fmla="*/ 269296 w 294467"/>
              <a:gd name="connsiteY4" fmla="*/ 35486 h 118079"/>
              <a:gd name="connsiteX5" fmla="*/ 97846 w 294467"/>
              <a:gd name="connsiteY5" fmla="*/ 60886 h 118079"/>
              <a:gd name="connsiteX6" fmla="*/ 5771 w 294467"/>
              <a:gd name="connsiteY6" fmla="*/ 79936 h 1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467" h="118079">
                <a:moveTo>
                  <a:pt x="5771" y="79936"/>
                </a:moveTo>
                <a:cubicBezTo>
                  <a:pt x="32229" y="70411"/>
                  <a:pt x="208971" y="13261"/>
                  <a:pt x="256596" y="3736"/>
                </a:cubicBezTo>
                <a:cubicBezTo>
                  <a:pt x="304221" y="-5789"/>
                  <a:pt x="294696" y="3736"/>
                  <a:pt x="291521" y="22786"/>
                </a:cubicBezTo>
                <a:cubicBezTo>
                  <a:pt x="288346" y="41836"/>
                  <a:pt x="241250" y="115919"/>
                  <a:pt x="237546" y="118036"/>
                </a:cubicBezTo>
                <a:cubicBezTo>
                  <a:pt x="233842" y="120153"/>
                  <a:pt x="292579" y="45011"/>
                  <a:pt x="269296" y="35486"/>
                </a:cubicBezTo>
                <a:cubicBezTo>
                  <a:pt x="246013" y="25961"/>
                  <a:pt x="146000" y="49773"/>
                  <a:pt x="97846" y="60886"/>
                </a:cubicBezTo>
                <a:cubicBezTo>
                  <a:pt x="49692" y="71998"/>
                  <a:pt x="-20687" y="89461"/>
                  <a:pt x="5771" y="799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 316">
            <a:extLst>
              <a:ext uri="{FF2B5EF4-FFF2-40B4-BE49-F238E27FC236}">
                <a16:creationId xmlns:a16="http://schemas.microsoft.com/office/drawing/2014/main" id="{2CA55606-AE17-6A8D-3E6B-40BC0E900897}"/>
              </a:ext>
            </a:extLst>
          </p:cNvPr>
          <p:cNvSpPr/>
          <p:nvPr/>
        </p:nvSpPr>
        <p:spPr>
          <a:xfrm>
            <a:off x="4822353" y="7585040"/>
            <a:ext cx="102074" cy="397783"/>
          </a:xfrm>
          <a:custGeom>
            <a:avLst/>
            <a:gdLst>
              <a:gd name="connsiteX0" fmla="*/ 472 w 102074"/>
              <a:gd name="connsiteY0" fmla="*/ 35 h 397783"/>
              <a:gd name="connsiteX1" fmla="*/ 89372 w 102074"/>
              <a:gd name="connsiteY1" fmla="*/ 139735 h 397783"/>
              <a:gd name="connsiteX2" fmla="*/ 19522 w 102074"/>
              <a:gd name="connsiteY2" fmla="*/ 285785 h 397783"/>
              <a:gd name="connsiteX3" fmla="*/ 60797 w 102074"/>
              <a:gd name="connsiteY3" fmla="*/ 396910 h 397783"/>
              <a:gd name="connsiteX4" fmla="*/ 3647 w 102074"/>
              <a:gd name="connsiteY4" fmla="*/ 333410 h 397783"/>
              <a:gd name="connsiteX5" fmla="*/ 16347 w 102074"/>
              <a:gd name="connsiteY5" fmla="*/ 257210 h 397783"/>
              <a:gd name="connsiteX6" fmla="*/ 102072 w 102074"/>
              <a:gd name="connsiteY6" fmla="*/ 152435 h 397783"/>
              <a:gd name="connsiteX7" fmla="*/ 472 w 102074"/>
              <a:gd name="connsiteY7" fmla="*/ 35 h 39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74" h="397783">
                <a:moveTo>
                  <a:pt x="472" y="35"/>
                </a:moveTo>
                <a:cubicBezTo>
                  <a:pt x="-1645" y="-2082"/>
                  <a:pt x="86197" y="92110"/>
                  <a:pt x="89372" y="139735"/>
                </a:cubicBezTo>
                <a:cubicBezTo>
                  <a:pt x="92547" y="187360"/>
                  <a:pt x="24285" y="242923"/>
                  <a:pt x="19522" y="285785"/>
                </a:cubicBezTo>
                <a:cubicBezTo>
                  <a:pt x="14760" y="328648"/>
                  <a:pt x="63443" y="388973"/>
                  <a:pt x="60797" y="396910"/>
                </a:cubicBezTo>
                <a:cubicBezTo>
                  <a:pt x="58151" y="404847"/>
                  <a:pt x="11055" y="356693"/>
                  <a:pt x="3647" y="333410"/>
                </a:cubicBezTo>
                <a:cubicBezTo>
                  <a:pt x="-3761" y="310127"/>
                  <a:pt x="-57" y="287372"/>
                  <a:pt x="16347" y="257210"/>
                </a:cubicBezTo>
                <a:cubicBezTo>
                  <a:pt x="32751" y="227048"/>
                  <a:pt x="102601" y="192122"/>
                  <a:pt x="102072" y="152435"/>
                </a:cubicBezTo>
                <a:cubicBezTo>
                  <a:pt x="101543" y="112748"/>
                  <a:pt x="2589" y="2152"/>
                  <a:pt x="472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 317">
            <a:extLst>
              <a:ext uri="{FF2B5EF4-FFF2-40B4-BE49-F238E27FC236}">
                <a16:creationId xmlns:a16="http://schemas.microsoft.com/office/drawing/2014/main" id="{0F924225-4E92-AA28-4E1B-ABD6584EE2FB}"/>
              </a:ext>
            </a:extLst>
          </p:cNvPr>
          <p:cNvSpPr/>
          <p:nvPr/>
        </p:nvSpPr>
        <p:spPr>
          <a:xfrm>
            <a:off x="4796247" y="7530090"/>
            <a:ext cx="151500" cy="152674"/>
          </a:xfrm>
          <a:custGeom>
            <a:avLst/>
            <a:gdLst>
              <a:gd name="connsiteX0" fmla="*/ 1178 w 151500"/>
              <a:gd name="connsiteY0" fmla="*/ 1010 h 152674"/>
              <a:gd name="connsiteX1" fmla="*/ 144053 w 151500"/>
              <a:gd name="connsiteY1" fmla="*/ 147060 h 152674"/>
              <a:gd name="connsiteX2" fmla="*/ 125003 w 151500"/>
              <a:gd name="connsiteY2" fmla="*/ 118485 h 152674"/>
              <a:gd name="connsiteX3" fmla="*/ 71028 w 151500"/>
              <a:gd name="connsiteY3" fmla="*/ 80385 h 152674"/>
              <a:gd name="connsiteX4" fmla="*/ 74203 w 151500"/>
              <a:gd name="connsiteY4" fmla="*/ 134360 h 152674"/>
              <a:gd name="connsiteX5" fmla="*/ 74203 w 151500"/>
              <a:gd name="connsiteY5" fmla="*/ 83560 h 152674"/>
              <a:gd name="connsiteX6" fmla="*/ 1178 w 151500"/>
              <a:gd name="connsiteY6" fmla="*/ 1010 h 15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500" h="152674">
                <a:moveTo>
                  <a:pt x="1178" y="1010"/>
                </a:moveTo>
                <a:cubicBezTo>
                  <a:pt x="12820" y="11593"/>
                  <a:pt x="123416" y="127481"/>
                  <a:pt x="144053" y="147060"/>
                </a:cubicBezTo>
                <a:cubicBezTo>
                  <a:pt x="164690" y="166639"/>
                  <a:pt x="137174" y="129598"/>
                  <a:pt x="125003" y="118485"/>
                </a:cubicBezTo>
                <a:cubicBezTo>
                  <a:pt x="112832" y="107372"/>
                  <a:pt x="79495" y="77739"/>
                  <a:pt x="71028" y="80385"/>
                </a:cubicBezTo>
                <a:cubicBezTo>
                  <a:pt x="62561" y="83031"/>
                  <a:pt x="73674" y="133831"/>
                  <a:pt x="74203" y="134360"/>
                </a:cubicBezTo>
                <a:cubicBezTo>
                  <a:pt x="74732" y="134889"/>
                  <a:pt x="80553" y="101022"/>
                  <a:pt x="74203" y="83560"/>
                </a:cubicBezTo>
                <a:cubicBezTo>
                  <a:pt x="67853" y="66098"/>
                  <a:pt x="-10464" y="-9573"/>
                  <a:pt x="1178" y="1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 318">
            <a:extLst>
              <a:ext uri="{FF2B5EF4-FFF2-40B4-BE49-F238E27FC236}">
                <a16:creationId xmlns:a16="http://schemas.microsoft.com/office/drawing/2014/main" id="{F9C220A2-C615-6A0D-607A-1654E8A48F2D}"/>
              </a:ext>
            </a:extLst>
          </p:cNvPr>
          <p:cNvSpPr/>
          <p:nvPr/>
        </p:nvSpPr>
        <p:spPr>
          <a:xfrm>
            <a:off x="4867082" y="7834971"/>
            <a:ext cx="89445" cy="227373"/>
          </a:xfrm>
          <a:custGeom>
            <a:avLst/>
            <a:gdLst>
              <a:gd name="connsiteX0" fmla="*/ 47818 w 89445"/>
              <a:gd name="connsiteY0" fmla="*/ 929 h 227373"/>
              <a:gd name="connsiteX1" fmla="*/ 31943 w 89445"/>
              <a:gd name="connsiteY1" fmla="*/ 121579 h 227373"/>
              <a:gd name="connsiteX2" fmla="*/ 89093 w 89445"/>
              <a:gd name="connsiteY2" fmla="*/ 226354 h 227373"/>
              <a:gd name="connsiteX3" fmla="*/ 54168 w 89445"/>
              <a:gd name="connsiteY3" fmla="*/ 169204 h 227373"/>
              <a:gd name="connsiteX4" fmla="*/ 16068 w 89445"/>
              <a:gd name="connsiteY4" fmla="*/ 77129 h 227373"/>
              <a:gd name="connsiteX5" fmla="*/ 193 w 89445"/>
              <a:gd name="connsiteY5" fmla="*/ 51729 h 227373"/>
              <a:gd name="connsiteX6" fmla="*/ 25593 w 89445"/>
              <a:gd name="connsiteY6" fmla="*/ 64429 h 227373"/>
              <a:gd name="connsiteX7" fmla="*/ 47818 w 89445"/>
              <a:gd name="connsiteY7" fmla="*/ 929 h 22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445" h="227373">
                <a:moveTo>
                  <a:pt x="47818" y="929"/>
                </a:moveTo>
                <a:cubicBezTo>
                  <a:pt x="48876" y="10454"/>
                  <a:pt x="25064" y="84008"/>
                  <a:pt x="31943" y="121579"/>
                </a:cubicBezTo>
                <a:cubicBezTo>
                  <a:pt x="38822" y="159150"/>
                  <a:pt x="85389" y="218417"/>
                  <a:pt x="89093" y="226354"/>
                </a:cubicBezTo>
                <a:cubicBezTo>
                  <a:pt x="92797" y="234291"/>
                  <a:pt x="66339" y="194075"/>
                  <a:pt x="54168" y="169204"/>
                </a:cubicBezTo>
                <a:cubicBezTo>
                  <a:pt x="41997" y="144333"/>
                  <a:pt x="25064" y="96708"/>
                  <a:pt x="16068" y="77129"/>
                </a:cubicBezTo>
                <a:cubicBezTo>
                  <a:pt x="7072" y="57550"/>
                  <a:pt x="-1395" y="53846"/>
                  <a:pt x="193" y="51729"/>
                </a:cubicBezTo>
                <a:cubicBezTo>
                  <a:pt x="1781" y="49612"/>
                  <a:pt x="20831" y="70779"/>
                  <a:pt x="25593" y="64429"/>
                </a:cubicBezTo>
                <a:cubicBezTo>
                  <a:pt x="30355" y="58079"/>
                  <a:pt x="46760" y="-8596"/>
                  <a:pt x="47818" y="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 319">
            <a:extLst>
              <a:ext uri="{FF2B5EF4-FFF2-40B4-BE49-F238E27FC236}">
                <a16:creationId xmlns:a16="http://schemas.microsoft.com/office/drawing/2014/main" id="{1FFAF368-4FE3-C9F4-EDC0-C8CD1628EFE5}"/>
              </a:ext>
            </a:extLst>
          </p:cNvPr>
          <p:cNvSpPr/>
          <p:nvPr/>
        </p:nvSpPr>
        <p:spPr>
          <a:xfrm>
            <a:off x="3538746" y="7592965"/>
            <a:ext cx="194658" cy="108700"/>
          </a:xfrm>
          <a:custGeom>
            <a:avLst/>
            <a:gdLst>
              <a:gd name="connsiteX0" fmla="*/ 1379 w 194658"/>
              <a:gd name="connsiteY0" fmla="*/ 1635 h 108700"/>
              <a:gd name="connsiteX1" fmla="*/ 185529 w 194658"/>
              <a:gd name="connsiteY1" fmla="*/ 106410 h 108700"/>
              <a:gd name="connsiteX2" fmla="*/ 160129 w 194658"/>
              <a:gd name="connsiteY2" fmla="*/ 71485 h 108700"/>
              <a:gd name="connsiteX3" fmla="*/ 102979 w 194658"/>
              <a:gd name="connsiteY3" fmla="*/ 42910 h 108700"/>
              <a:gd name="connsiteX4" fmla="*/ 1379 w 194658"/>
              <a:gd name="connsiteY4" fmla="*/ 1635 h 10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658" h="108700">
                <a:moveTo>
                  <a:pt x="1379" y="1635"/>
                </a:moveTo>
                <a:cubicBezTo>
                  <a:pt x="15137" y="12218"/>
                  <a:pt x="159071" y="94768"/>
                  <a:pt x="185529" y="106410"/>
                </a:cubicBezTo>
                <a:cubicBezTo>
                  <a:pt x="211987" y="118052"/>
                  <a:pt x="173887" y="82068"/>
                  <a:pt x="160129" y="71485"/>
                </a:cubicBezTo>
                <a:cubicBezTo>
                  <a:pt x="146371" y="60902"/>
                  <a:pt x="125204" y="50848"/>
                  <a:pt x="102979" y="42910"/>
                </a:cubicBezTo>
                <a:cubicBezTo>
                  <a:pt x="80754" y="34973"/>
                  <a:pt x="-12379" y="-8948"/>
                  <a:pt x="1379" y="1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 320">
            <a:extLst>
              <a:ext uri="{FF2B5EF4-FFF2-40B4-BE49-F238E27FC236}">
                <a16:creationId xmlns:a16="http://schemas.microsoft.com/office/drawing/2014/main" id="{4A314D92-4BAC-8A56-9962-799365F47E90}"/>
              </a:ext>
            </a:extLst>
          </p:cNvPr>
          <p:cNvSpPr/>
          <p:nvPr/>
        </p:nvSpPr>
        <p:spPr>
          <a:xfrm>
            <a:off x="4955988" y="7756522"/>
            <a:ext cx="59393" cy="179207"/>
          </a:xfrm>
          <a:custGeom>
            <a:avLst/>
            <a:gdLst>
              <a:gd name="connsiteX0" fmla="*/ 57337 w 59393"/>
              <a:gd name="connsiteY0" fmla="*/ 3 h 179207"/>
              <a:gd name="connsiteX1" fmla="*/ 6537 w 59393"/>
              <a:gd name="connsiteY1" fmla="*/ 79378 h 179207"/>
              <a:gd name="connsiteX2" fmla="*/ 57337 w 59393"/>
              <a:gd name="connsiteY2" fmla="*/ 177803 h 179207"/>
              <a:gd name="connsiteX3" fmla="*/ 44637 w 59393"/>
              <a:gd name="connsiteY3" fmla="*/ 133353 h 179207"/>
              <a:gd name="connsiteX4" fmla="*/ 187 w 59393"/>
              <a:gd name="connsiteY4" fmla="*/ 76203 h 179207"/>
              <a:gd name="connsiteX5" fmla="*/ 57337 w 59393"/>
              <a:gd name="connsiteY5" fmla="*/ 3 h 179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93" h="179207">
                <a:moveTo>
                  <a:pt x="57337" y="3"/>
                </a:moveTo>
                <a:cubicBezTo>
                  <a:pt x="58395" y="532"/>
                  <a:pt x="6537" y="49745"/>
                  <a:pt x="6537" y="79378"/>
                </a:cubicBezTo>
                <a:cubicBezTo>
                  <a:pt x="6537" y="109011"/>
                  <a:pt x="50987" y="168807"/>
                  <a:pt x="57337" y="177803"/>
                </a:cubicBezTo>
                <a:cubicBezTo>
                  <a:pt x="63687" y="186799"/>
                  <a:pt x="54162" y="150286"/>
                  <a:pt x="44637" y="133353"/>
                </a:cubicBezTo>
                <a:cubicBezTo>
                  <a:pt x="35112" y="116420"/>
                  <a:pt x="-2988" y="94195"/>
                  <a:pt x="187" y="76203"/>
                </a:cubicBezTo>
                <a:cubicBezTo>
                  <a:pt x="3362" y="58211"/>
                  <a:pt x="56279" y="-526"/>
                  <a:pt x="5733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 321">
            <a:extLst>
              <a:ext uri="{FF2B5EF4-FFF2-40B4-BE49-F238E27FC236}">
                <a16:creationId xmlns:a16="http://schemas.microsoft.com/office/drawing/2014/main" id="{496E2AA1-E614-141C-4FE0-487315CB55A8}"/>
              </a:ext>
            </a:extLst>
          </p:cNvPr>
          <p:cNvSpPr/>
          <p:nvPr/>
        </p:nvSpPr>
        <p:spPr>
          <a:xfrm>
            <a:off x="4924253" y="7648572"/>
            <a:ext cx="45163" cy="212728"/>
          </a:xfrm>
          <a:custGeom>
            <a:avLst/>
            <a:gdLst>
              <a:gd name="connsiteX0" fmla="*/ 172 w 45163"/>
              <a:gd name="connsiteY0" fmla="*/ 3 h 212728"/>
              <a:gd name="connsiteX1" fmla="*/ 28747 w 45163"/>
              <a:gd name="connsiteY1" fmla="*/ 88903 h 212728"/>
              <a:gd name="connsiteX2" fmla="*/ 16047 w 45163"/>
              <a:gd name="connsiteY2" fmla="*/ 149228 h 212728"/>
              <a:gd name="connsiteX3" fmla="*/ 12872 w 45163"/>
              <a:gd name="connsiteY3" fmla="*/ 212728 h 212728"/>
              <a:gd name="connsiteX4" fmla="*/ 16047 w 45163"/>
              <a:gd name="connsiteY4" fmla="*/ 149228 h 212728"/>
              <a:gd name="connsiteX5" fmla="*/ 44622 w 45163"/>
              <a:gd name="connsiteY5" fmla="*/ 85728 h 212728"/>
              <a:gd name="connsiteX6" fmla="*/ 172 w 45163"/>
              <a:gd name="connsiteY6" fmla="*/ 3 h 21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63" h="212728">
                <a:moveTo>
                  <a:pt x="172" y="3"/>
                </a:moveTo>
                <a:cubicBezTo>
                  <a:pt x="-2474" y="532"/>
                  <a:pt x="26101" y="64032"/>
                  <a:pt x="28747" y="88903"/>
                </a:cubicBezTo>
                <a:cubicBezTo>
                  <a:pt x="31393" y="113774"/>
                  <a:pt x="18693" y="128591"/>
                  <a:pt x="16047" y="149228"/>
                </a:cubicBezTo>
                <a:cubicBezTo>
                  <a:pt x="13401" y="169865"/>
                  <a:pt x="12872" y="212728"/>
                  <a:pt x="12872" y="212728"/>
                </a:cubicBezTo>
                <a:lnTo>
                  <a:pt x="16047" y="149228"/>
                </a:lnTo>
                <a:cubicBezTo>
                  <a:pt x="21339" y="128062"/>
                  <a:pt x="49384" y="106895"/>
                  <a:pt x="44622" y="85728"/>
                </a:cubicBezTo>
                <a:cubicBezTo>
                  <a:pt x="39860" y="64561"/>
                  <a:pt x="2818" y="-526"/>
                  <a:pt x="172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 322">
            <a:extLst>
              <a:ext uri="{FF2B5EF4-FFF2-40B4-BE49-F238E27FC236}">
                <a16:creationId xmlns:a16="http://schemas.microsoft.com/office/drawing/2014/main" id="{E24D3CD8-55ED-1003-3EEC-5F1C547ABB56}"/>
              </a:ext>
            </a:extLst>
          </p:cNvPr>
          <p:cNvSpPr/>
          <p:nvPr/>
        </p:nvSpPr>
        <p:spPr>
          <a:xfrm>
            <a:off x="4958902" y="7839937"/>
            <a:ext cx="368748" cy="193058"/>
          </a:xfrm>
          <a:custGeom>
            <a:avLst/>
            <a:gdLst>
              <a:gd name="connsiteX0" fmla="*/ 448 w 368748"/>
              <a:gd name="connsiteY0" fmla="*/ 192813 h 193058"/>
              <a:gd name="connsiteX1" fmla="*/ 108398 w 368748"/>
              <a:gd name="connsiteY1" fmla="*/ 40413 h 193058"/>
              <a:gd name="connsiteX2" fmla="*/ 276673 w 368748"/>
              <a:gd name="connsiteY2" fmla="*/ 37238 h 193058"/>
              <a:gd name="connsiteX3" fmla="*/ 251273 w 368748"/>
              <a:gd name="connsiteY3" fmla="*/ 15013 h 193058"/>
              <a:gd name="connsiteX4" fmla="*/ 368748 w 368748"/>
              <a:gd name="connsiteY4" fmla="*/ 18188 h 193058"/>
              <a:gd name="connsiteX5" fmla="*/ 289373 w 368748"/>
              <a:gd name="connsiteY5" fmla="*/ 11838 h 193058"/>
              <a:gd name="connsiteX6" fmla="*/ 184598 w 368748"/>
              <a:gd name="connsiteY6" fmla="*/ 2313 h 193058"/>
              <a:gd name="connsiteX7" fmla="*/ 111573 w 368748"/>
              <a:gd name="connsiteY7" fmla="*/ 59463 h 193058"/>
              <a:gd name="connsiteX8" fmla="*/ 70298 w 368748"/>
              <a:gd name="connsiteY8" fmla="*/ 75338 h 193058"/>
              <a:gd name="connsiteX9" fmla="*/ 448 w 368748"/>
              <a:gd name="connsiteY9" fmla="*/ 192813 h 19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748" h="193058">
                <a:moveTo>
                  <a:pt x="448" y="192813"/>
                </a:moveTo>
                <a:cubicBezTo>
                  <a:pt x="6798" y="186992"/>
                  <a:pt x="62361" y="66342"/>
                  <a:pt x="108398" y="40413"/>
                </a:cubicBezTo>
                <a:cubicBezTo>
                  <a:pt x="154436" y="14484"/>
                  <a:pt x="252861" y="41471"/>
                  <a:pt x="276673" y="37238"/>
                </a:cubicBezTo>
                <a:cubicBezTo>
                  <a:pt x="300485" y="33005"/>
                  <a:pt x="235927" y="18188"/>
                  <a:pt x="251273" y="15013"/>
                </a:cubicBezTo>
                <a:cubicBezTo>
                  <a:pt x="266619" y="11838"/>
                  <a:pt x="362398" y="18717"/>
                  <a:pt x="368748" y="18188"/>
                </a:cubicBezTo>
                <a:lnTo>
                  <a:pt x="289373" y="11838"/>
                </a:lnTo>
                <a:cubicBezTo>
                  <a:pt x="258681" y="9192"/>
                  <a:pt x="214231" y="-5624"/>
                  <a:pt x="184598" y="2313"/>
                </a:cubicBezTo>
                <a:cubicBezTo>
                  <a:pt x="154965" y="10250"/>
                  <a:pt x="130623" y="47292"/>
                  <a:pt x="111573" y="59463"/>
                </a:cubicBezTo>
                <a:cubicBezTo>
                  <a:pt x="92523" y="71634"/>
                  <a:pt x="83527" y="51526"/>
                  <a:pt x="70298" y="75338"/>
                </a:cubicBezTo>
                <a:cubicBezTo>
                  <a:pt x="57069" y="99150"/>
                  <a:pt x="-5902" y="198634"/>
                  <a:pt x="448" y="1928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 323">
            <a:extLst>
              <a:ext uri="{FF2B5EF4-FFF2-40B4-BE49-F238E27FC236}">
                <a16:creationId xmlns:a16="http://schemas.microsoft.com/office/drawing/2014/main" id="{652F62C6-9480-103C-32F1-AC1CDE586A5A}"/>
              </a:ext>
            </a:extLst>
          </p:cNvPr>
          <p:cNvSpPr/>
          <p:nvPr/>
        </p:nvSpPr>
        <p:spPr>
          <a:xfrm>
            <a:off x="4955634" y="7793724"/>
            <a:ext cx="41816" cy="274096"/>
          </a:xfrm>
          <a:custGeom>
            <a:avLst/>
            <a:gdLst>
              <a:gd name="connsiteX0" fmla="*/ 41816 w 41816"/>
              <a:gd name="connsiteY0" fmla="*/ 901 h 274096"/>
              <a:gd name="connsiteX1" fmla="*/ 541 w 41816"/>
              <a:gd name="connsiteY1" fmla="*/ 181876 h 274096"/>
              <a:gd name="connsiteX2" fmla="*/ 19591 w 41816"/>
              <a:gd name="connsiteY2" fmla="*/ 273951 h 274096"/>
              <a:gd name="connsiteX3" fmla="*/ 16416 w 41816"/>
              <a:gd name="connsiteY3" fmla="*/ 200926 h 274096"/>
              <a:gd name="connsiteX4" fmla="*/ 541 w 41816"/>
              <a:gd name="connsiteY4" fmla="*/ 115201 h 274096"/>
              <a:gd name="connsiteX5" fmla="*/ 41816 w 41816"/>
              <a:gd name="connsiteY5" fmla="*/ 901 h 27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816" h="274096">
                <a:moveTo>
                  <a:pt x="41816" y="901"/>
                </a:moveTo>
                <a:cubicBezTo>
                  <a:pt x="41816" y="12013"/>
                  <a:pt x="4245" y="136368"/>
                  <a:pt x="541" y="181876"/>
                </a:cubicBezTo>
                <a:cubicBezTo>
                  <a:pt x="-3163" y="227384"/>
                  <a:pt x="16945" y="270776"/>
                  <a:pt x="19591" y="273951"/>
                </a:cubicBezTo>
                <a:cubicBezTo>
                  <a:pt x="22237" y="277126"/>
                  <a:pt x="19591" y="227384"/>
                  <a:pt x="16416" y="200926"/>
                </a:cubicBezTo>
                <a:cubicBezTo>
                  <a:pt x="13241" y="174468"/>
                  <a:pt x="-3163" y="145893"/>
                  <a:pt x="541" y="115201"/>
                </a:cubicBezTo>
                <a:cubicBezTo>
                  <a:pt x="4245" y="84509"/>
                  <a:pt x="41816" y="-10211"/>
                  <a:pt x="41816" y="9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 324">
            <a:extLst>
              <a:ext uri="{FF2B5EF4-FFF2-40B4-BE49-F238E27FC236}">
                <a16:creationId xmlns:a16="http://schemas.microsoft.com/office/drawing/2014/main" id="{F3744CBC-3EE2-2CC0-C76B-92B7CDBA3F9F}"/>
              </a:ext>
            </a:extLst>
          </p:cNvPr>
          <p:cNvSpPr/>
          <p:nvPr/>
        </p:nvSpPr>
        <p:spPr>
          <a:xfrm>
            <a:off x="4996534" y="7746997"/>
            <a:ext cx="160727" cy="95594"/>
          </a:xfrm>
          <a:custGeom>
            <a:avLst/>
            <a:gdLst>
              <a:gd name="connsiteX0" fmla="*/ 80291 w 160727"/>
              <a:gd name="connsiteY0" fmla="*/ 3 h 95594"/>
              <a:gd name="connsiteX1" fmla="*/ 10441 w 160727"/>
              <a:gd name="connsiteY1" fmla="*/ 69853 h 95594"/>
              <a:gd name="connsiteX2" fmla="*/ 159666 w 160727"/>
              <a:gd name="connsiteY2" fmla="*/ 38103 h 95594"/>
              <a:gd name="connsiteX3" fmla="*/ 73941 w 160727"/>
              <a:gd name="connsiteY3" fmla="*/ 57153 h 95594"/>
              <a:gd name="connsiteX4" fmla="*/ 10441 w 160727"/>
              <a:gd name="connsiteY4" fmla="*/ 95253 h 95594"/>
              <a:gd name="connsiteX5" fmla="*/ 4091 w 160727"/>
              <a:gd name="connsiteY5" fmla="*/ 73028 h 95594"/>
              <a:gd name="connsiteX6" fmla="*/ 80291 w 160727"/>
              <a:gd name="connsiteY6" fmla="*/ 3 h 95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727" h="95594">
                <a:moveTo>
                  <a:pt x="80291" y="3"/>
                </a:moveTo>
                <a:cubicBezTo>
                  <a:pt x="81349" y="-526"/>
                  <a:pt x="-2788" y="63503"/>
                  <a:pt x="10441" y="69853"/>
                </a:cubicBezTo>
                <a:cubicBezTo>
                  <a:pt x="23670" y="76203"/>
                  <a:pt x="149083" y="40220"/>
                  <a:pt x="159666" y="38103"/>
                </a:cubicBezTo>
                <a:cubicBezTo>
                  <a:pt x="170249" y="35986"/>
                  <a:pt x="98812" y="47628"/>
                  <a:pt x="73941" y="57153"/>
                </a:cubicBezTo>
                <a:cubicBezTo>
                  <a:pt x="49070" y="66678"/>
                  <a:pt x="10441" y="95253"/>
                  <a:pt x="10441" y="95253"/>
                </a:cubicBezTo>
                <a:cubicBezTo>
                  <a:pt x="-1201" y="97899"/>
                  <a:pt x="-2788" y="84670"/>
                  <a:pt x="4091" y="73028"/>
                </a:cubicBezTo>
                <a:cubicBezTo>
                  <a:pt x="10970" y="61386"/>
                  <a:pt x="79233" y="532"/>
                  <a:pt x="80291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 325">
            <a:extLst>
              <a:ext uri="{FF2B5EF4-FFF2-40B4-BE49-F238E27FC236}">
                <a16:creationId xmlns:a16="http://schemas.microsoft.com/office/drawing/2014/main" id="{6B39A19B-8ED7-AA3E-6B74-D22058A027DF}"/>
              </a:ext>
            </a:extLst>
          </p:cNvPr>
          <p:cNvSpPr/>
          <p:nvPr/>
        </p:nvSpPr>
        <p:spPr>
          <a:xfrm>
            <a:off x="3981360" y="7746913"/>
            <a:ext cx="203290" cy="76369"/>
          </a:xfrm>
          <a:custGeom>
            <a:avLst/>
            <a:gdLst>
              <a:gd name="connsiteX0" fmla="*/ 90 w 203290"/>
              <a:gd name="connsiteY0" fmla="*/ 31837 h 76369"/>
              <a:gd name="connsiteX1" fmla="*/ 158840 w 203290"/>
              <a:gd name="connsiteY1" fmla="*/ 69937 h 76369"/>
              <a:gd name="connsiteX2" fmla="*/ 139790 w 203290"/>
              <a:gd name="connsiteY2" fmla="*/ 15962 h 76369"/>
              <a:gd name="connsiteX3" fmla="*/ 203290 w 203290"/>
              <a:gd name="connsiteY3" fmla="*/ 76287 h 76369"/>
              <a:gd name="connsiteX4" fmla="*/ 139790 w 203290"/>
              <a:gd name="connsiteY4" fmla="*/ 87 h 76369"/>
              <a:gd name="connsiteX5" fmla="*/ 136615 w 203290"/>
              <a:gd name="connsiteY5" fmla="*/ 60412 h 76369"/>
              <a:gd name="connsiteX6" fmla="*/ 90 w 203290"/>
              <a:gd name="connsiteY6" fmla="*/ 31837 h 76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290" h="76369">
                <a:moveTo>
                  <a:pt x="90" y="31837"/>
                </a:moveTo>
                <a:cubicBezTo>
                  <a:pt x="3794" y="33424"/>
                  <a:pt x="135557" y="72583"/>
                  <a:pt x="158840" y="69937"/>
                </a:cubicBezTo>
                <a:cubicBezTo>
                  <a:pt x="182123" y="67291"/>
                  <a:pt x="132382" y="14904"/>
                  <a:pt x="139790" y="15962"/>
                </a:cubicBezTo>
                <a:cubicBezTo>
                  <a:pt x="147198" y="17020"/>
                  <a:pt x="203290" y="78933"/>
                  <a:pt x="203290" y="76287"/>
                </a:cubicBezTo>
                <a:cubicBezTo>
                  <a:pt x="203290" y="73641"/>
                  <a:pt x="150903" y="2733"/>
                  <a:pt x="139790" y="87"/>
                </a:cubicBezTo>
                <a:cubicBezTo>
                  <a:pt x="128677" y="-2559"/>
                  <a:pt x="165190" y="55650"/>
                  <a:pt x="136615" y="60412"/>
                </a:cubicBezTo>
                <a:cubicBezTo>
                  <a:pt x="108040" y="65174"/>
                  <a:pt x="-3614" y="30250"/>
                  <a:pt x="90" y="31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 326">
            <a:extLst>
              <a:ext uri="{FF2B5EF4-FFF2-40B4-BE49-F238E27FC236}">
                <a16:creationId xmlns:a16="http://schemas.microsoft.com/office/drawing/2014/main" id="{97D0208C-AF61-F7A9-243E-0E6BEF8DA22D}"/>
              </a:ext>
            </a:extLst>
          </p:cNvPr>
          <p:cNvSpPr/>
          <p:nvPr/>
        </p:nvSpPr>
        <p:spPr>
          <a:xfrm>
            <a:off x="4048105" y="7759652"/>
            <a:ext cx="389098" cy="93751"/>
          </a:xfrm>
          <a:custGeom>
            <a:avLst/>
            <a:gdLst>
              <a:gd name="connsiteX0" fmla="*/ 20 w 389098"/>
              <a:gd name="connsiteY0" fmla="*/ 48 h 93751"/>
              <a:gd name="connsiteX1" fmla="*/ 215920 w 389098"/>
              <a:gd name="connsiteY1" fmla="*/ 92123 h 93751"/>
              <a:gd name="connsiteX2" fmla="*/ 387370 w 389098"/>
              <a:gd name="connsiteY2" fmla="*/ 60373 h 93751"/>
              <a:gd name="connsiteX3" fmla="*/ 298470 w 389098"/>
              <a:gd name="connsiteY3" fmla="*/ 79423 h 93751"/>
              <a:gd name="connsiteX4" fmla="*/ 203220 w 389098"/>
              <a:gd name="connsiteY4" fmla="*/ 79423 h 93751"/>
              <a:gd name="connsiteX5" fmla="*/ 20 w 389098"/>
              <a:gd name="connsiteY5" fmla="*/ 48 h 9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098" h="93751">
                <a:moveTo>
                  <a:pt x="20" y="48"/>
                </a:moveTo>
                <a:cubicBezTo>
                  <a:pt x="2137" y="2165"/>
                  <a:pt x="151362" y="82069"/>
                  <a:pt x="215920" y="92123"/>
                </a:cubicBezTo>
                <a:cubicBezTo>
                  <a:pt x="280478" y="102177"/>
                  <a:pt x="373612" y="62490"/>
                  <a:pt x="387370" y="60373"/>
                </a:cubicBezTo>
                <a:cubicBezTo>
                  <a:pt x="401128" y="58256"/>
                  <a:pt x="329162" y="76248"/>
                  <a:pt x="298470" y="79423"/>
                </a:cubicBezTo>
                <a:cubicBezTo>
                  <a:pt x="267778" y="82598"/>
                  <a:pt x="249258" y="93181"/>
                  <a:pt x="203220" y="79423"/>
                </a:cubicBezTo>
                <a:cubicBezTo>
                  <a:pt x="157183" y="65665"/>
                  <a:pt x="-2097" y="-2069"/>
                  <a:pt x="20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 327">
            <a:extLst>
              <a:ext uri="{FF2B5EF4-FFF2-40B4-BE49-F238E27FC236}">
                <a16:creationId xmlns:a16="http://schemas.microsoft.com/office/drawing/2014/main" id="{23C42BFB-528B-79D3-68BE-7CA77BBE63A5}"/>
              </a:ext>
            </a:extLst>
          </p:cNvPr>
          <p:cNvSpPr/>
          <p:nvPr/>
        </p:nvSpPr>
        <p:spPr>
          <a:xfrm>
            <a:off x="4580274" y="7737389"/>
            <a:ext cx="793668" cy="438441"/>
          </a:xfrm>
          <a:custGeom>
            <a:avLst/>
            <a:gdLst>
              <a:gd name="connsiteX0" fmla="*/ 404476 w 793668"/>
              <a:gd name="connsiteY0" fmla="*/ 273136 h 438441"/>
              <a:gd name="connsiteX1" fmla="*/ 607676 w 793668"/>
              <a:gd name="connsiteY1" fmla="*/ 130261 h 438441"/>
              <a:gd name="connsiteX2" fmla="*/ 629901 w 793668"/>
              <a:gd name="connsiteY2" fmla="*/ 152486 h 438441"/>
              <a:gd name="connsiteX3" fmla="*/ 747376 w 793668"/>
              <a:gd name="connsiteY3" fmla="*/ 114386 h 438441"/>
              <a:gd name="connsiteX4" fmla="*/ 791826 w 793668"/>
              <a:gd name="connsiteY4" fmla="*/ 79461 h 438441"/>
              <a:gd name="connsiteX5" fmla="*/ 769601 w 793668"/>
              <a:gd name="connsiteY5" fmla="*/ 142961 h 438441"/>
              <a:gd name="connsiteX6" fmla="*/ 633076 w 793668"/>
              <a:gd name="connsiteY6" fmla="*/ 285836 h 438441"/>
              <a:gd name="connsiteX7" fmla="*/ 487026 w 793668"/>
              <a:gd name="connsiteY7" fmla="*/ 400136 h 438441"/>
              <a:gd name="connsiteX8" fmla="*/ 287001 w 793668"/>
              <a:gd name="connsiteY8" fmla="*/ 435061 h 438441"/>
              <a:gd name="connsiteX9" fmla="*/ 26651 w 793668"/>
              <a:gd name="connsiteY9" fmla="*/ 393786 h 438441"/>
              <a:gd name="connsiteX10" fmla="*/ 160001 w 793668"/>
              <a:gd name="connsiteY10" fmla="*/ 438236 h 438441"/>
              <a:gd name="connsiteX11" fmla="*/ 26651 w 793668"/>
              <a:gd name="connsiteY11" fmla="*/ 371561 h 438441"/>
              <a:gd name="connsiteX12" fmla="*/ 166351 w 793668"/>
              <a:gd name="connsiteY12" fmla="*/ 396961 h 438441"/>
              <a:gd name="connsiteX13" fmla="*/ 96501 w 793668"/>
              <a:gd name="connsiteY13" fmla="*/ 295361 h 438441"/>
              <a:gd name="connsiteX14" fmla="*/ 1251 w 793668"/>
              <a:gd name="connsiteY14" fmla="*/ 219161 h 438441"/>
              <a:gd name="connsiteX15" fmla="*/ 169526 w 793668"/>
              <a:gd name="connsiteY15" fmla="*/ 149311 h 438441"/>
              <a:gd name="connsiteX16" fmla="*/ 283826 w 793668"/>
              <a:gd name="connsiteY16" fmla="*/ 86 h 438441"/>
              <a:gd name="connsiteX17" fmla="*/ 223501 w 793668"/>
              <a:gd name="connsiteY17" fmla="*/ 171536 h 438441"/>
              <a:gd name="connsiteX18" fmla="*/ 334626 w 793668"/>
              <a:gd name="connsiteY18" fmla="*/ 292186 h 438441"/>
              <a:gd name="connsiteX19" fmla="*/ 309226 w 793668"/>
              <a:gd name="connsiteY19" fmla="*/ 403311 h 438441"/>
              <a:gd name="connsiteX20" fmla="*/ 515601 w 793668"/>
              <a:gd name="connsiteY20" fmla="*/ 323936 h 438441"/>
              <a:gd name="connsiteX21" fmla="*/ 306051 w 793668"/>
              <a:gd name="connsiteY21" fmla="*/ 349336 h 438441"/>
              <a:gd name="connsiteX22" fmla="*/ 433051 w 793668"/>
              <a:gd name="connsiteY22" fmla="*/ 320761 h 438441"/>
              <a:gd name="connsiteX23" fmla="*/ 433051 w 793668"/>
              <a:gd name="connsiteY23" fmla="*/ 225511 h 438441"/>
              <a:gd name="connsiteX24" fmla="*/ 404476 w 793668"/>
              <a:gd name="connsiteY24" fmla="*/ 273136 h 43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93668" h="438441">
                <a:moveTo>
                  <a:pt x="404476" y="273136"/>
                </a:moveTo>
                <a:cubicBezTo>
                  <a:pt x="433580" y="257261"/>
                  <a:pt x="570105" y="150369"/>
                  <a:pt x="607676" y="130261"/>
                </a:cubicBezTo>
                <a:cubicBezTo>
                  <a:pt x="645247" y="110153"/>
                  <a:pt x="606618" y="155132"/>
                  <a:pt x="629901" y="152486"/>
                </a:cubicBezTo>
                <a:cubicBezTo>
                  <a:pt x="653184" y="149840"/>
                  <a:pt x="720389" y="126557"/>
                  <a:pt x="747376" y="114386"/>
                </a:cubicBezTo>
                <a:cubicBezTo>
                  <a:pt x="774364" y="102215"/>
                  <a:pt x="788122" y="74699"/>
                  <a:pt x="791826" y="79461"/>
                </a:cubicBezTo>
                <a:cubicBezTo>
                  <a:pt x="795530" y="84223"/>
                  <a:pt x="796059" y="108565"/>
                  <a:pt x="769601" y="142961"/>
                </a:cubicBezTo>
                <a:cubicBezTo>
                  <a:pt x="743143" y="177357"/>
                  <a:pt x="680172" y="242973"/>
                  <a:pt x="633076" y="285836"/>
                </a:cubicBezTo>
                <a:cubicBezTo>
                  <a:pt x="585980" y="328699"/>
                  <a:pt x="544705" y="375265"/>
                  <a:pt x="487026" y="400136"/>
                </a:cubicBezTo>
                <a:cubicBezTo>
                  <a:pt x="429347" y="425007"/>
                  <a:pt x="363730" y="436119"/>
                  <a:pt x="287001" y="435061"/>
                </a:cubicBezTo>
                <a:cubicBezTo>
                  <a:pt x="210272" y="434003"/>
                  <a:pt x="47818" y="393257"/>
                  <a:pt x="26651" y="393786"/>
                </a:cubicBezTo>
                <a:cubicBezTo>
                  <a:pt x="5484" y="394315"/>
                  <a:pt x="160001" y="441940"/>
                  <a:pt x="160001" y="438236"/>
                </a:cubicBezTo>
                <a:cubicBezTo>
                  <a:pt x="160001" y="434532"/>
                  <a:pt x="25593" y="378440"/>
                  <a:pt x="26651" y="371561"/>
                </a:cubicBezTo>
                <a:cubicBezTo>
                  <a:pt x="27709" y="364682"/>
                  <a:pt x="154709" y="409661"/>
                  <a:pt x="166351" y="396961"/>
                </a:cubicBezTo>
                <a:cubicBezTo>
                  <a:pt x="177993" y="384261"/>
                  <a:pt x="124018" y="324994"/>
                  <a:pt x="96501" y="295361"/>
                </a:cubicBezTo>
                <a:cubicBezTo>
                  <a:pt x="68984" y="265728"/>
                  <a:pt x="-10920" y="243503"/>
                  <a:pt x="1251" y="219161"/>
                </a:cubicBezTo>
                <a:cubicBezTo>
                  <a:pt x="13422" y="194819"/>
                  <a:pt x="122430" y="185823"/>
                  <a:pt x="169526" y="149311"/>
                </a:cubicBezTo>
                <a:cubicBezTo>
                  <a:pt x="216622" y="112798"/>
                  <a:pt x="274830" y="-3618"/>
                  <a:pt x="283826" y="86"/>
                </a:cubicBezTo>
                <a:cubicBezTo>
                  <a:pt x="292822" y="3790"/>
                  <a:pt x="215034" y="122853"/>
                  <a:pt x="223501" y="171536"/>
                </a:cubicBezTo>
                <a:cubicBezTo>
                  <a:pt x="231968" y="220219"/>
                  <a:pt x="320339" y="253557"/>
                  <a:pt x="334626" y="292186"/>
                </a:cubicBezTo>
                <a:cubicBezTo>
                  <a:pt x="348913" y="330815"/>
                  <a:pt x="279064" y="398019"/>
                  <a:pt x="309226" y="403311"/>
                </a:cubicBezTo>
                <a:cubicBezTo>
                  <a:pt x="339388" y="408603"/>
                  <a:pt x="516130" y="332932"/>
                  <a:pt x="515601" y="323936"/>
                </a:cubicBezTo>
                <a:cubicBezTo>
                  <a:pt x="515072" y="314940"/>
                  <a:pt x="319809" y="349865"/>
                  <a:pt x="306051" y="349336"/>
                </a:cubicBezTo>
                <a:cubicBezTo>
                  <a:pt x="292293" y="348807"/>
                  <a:pt x="411884" y="341399"/>
                  <a:pt x="433051" y="320761"/>
                </a:cubicBezTo>
                <a:cubicBezTo>
                  <a:pt x="454218" y="300124"/>
                  <a:pt x="434109" y="236623"/>
                  <a:pt x="433051" y="225511"/>
                </a:cubicBezTo>
                <a:cubicBezTo>
                  <a:pt x="431993" y="214399"/>
                  <a:pt x="375372" y="289011"/>
                  <a:pt x="404476" y="273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 328">
            <a:extLst>
              <a:ext uri="{FF2B5EF4-FFF2-40B4-BE49-F238E27FC236}">
                <a16:creationId xmlns:a16="http://schemas.microsoft.com/office/drawing/2014/main" id="{BE669D48-2A49-FEB4-77AA-26881BBF0168}"/>
              </a:ext>
            </a:extLst>
          </p:cNvPr>
          <p:cNvSpPr/>
          <p:nvPr/>
        </p:nvSpPr>
        <p:spPr>
          <a:xfrm>
            <a:off x="3944625" y="7780858"/>
            <a:ext cx="834442" cy="527461"/>
          </a:xfrm>
          <a:custGeom>
            <a:avLst/>
            <a:gdLst>
              <a:gd name="connsiteX0" fmla="*/ 220975 w 834442"/>
              <a:gd name="connsiteY0" fmla="*/ 1067 h 527461"/>
              <a:gd name="connsiteX1" fmla="*/ 398775 w 834442"/>
              <a:gd name="connsiteY1" fmla="*/ 89967 h 527461"/>
              <a:gd name="connsiteX2" fmla="*/ 452750 w 834442"/>
              <a:gd name="connsiteY2" fmla="*/ 172517 h 527461"/>
              <a:gd name="connsiteX3" fmla="*/ 601975 w 834442"/>
              <a:gd name="connsiteY3" fmla="*/ 169342 h 527461"/>
              <a:gd name="connsiteX4" fmla="*/ 833750 w 834442"/>
              <a:gd name="connsiteY4" fmla="*/ 64567 h 527461"/>
              <a:gd name="connsiteX5" fmla="*/ 678175 w 834442"/>
              <a:gd name="connsiteY5" fmla="*/ 166167 h 527461"/>
              <a:gd name="connsiteX6" fmla="*/ 821050 w 834442"/>
              <a:gd name="connsiteY6" fmla="*/ 363017 h 527461"/>
              <a:gd name="connsiteX7" fmla="*/ 659125 w 834442"/>
              <a:gd name="connsiteY7" fmla="*/ 321742 h 527461"/>
              <a:gd name="connsiteX8" fmla="*/ 484500 w 834442"/>
              <a:gd name="connsiteY8" fmla="*/ 470967 h 527461"/>
              <a:gd name="connsiteX9" fmla="*/ 294000 w 834442"/>
              <a:gd name="connsiteY9" fmla="*/ 518592 h 527461"/>
              <a:gd name="connsiteX10" fmla="*/ 84450 w 834442"/>
              <a:gd name="connsiteY10" fmla="*/ 305867 h 527461"/>
              <a:gd name="connsiteX11" fmla="*/ 8250 w 834442"/>
              <a:gd name="connsiteY11" fmla="*/ 201092 h 527461"/>
              <a:gd name="connsiteX12" fmla="*/ 265425 w 834442"/>
              <a:gd name="connsiteY12" fmla="*/ 267767 h 527461"/>
              <a:gd name="connsiteX13" fmla="*/ 344800 w 834442"/>
              <a:gd name="connsiteY13" fmla="*/ 229667 h 527461"/>
              <a:gd name="connsiteX14" fmla="*/ 411475 w 834442"/>
              <a:gd name="connsiteY14" fmla="*/ 216967 h 527461"/>
              <a:gd name="connsiteX15" fmla="*/ 338450 w 834442"/>
              <a:gd name="connsiteY15" fmla="*/ 153467 h 527461"/>
              <a:gd name="connsiteX16" fmla="*/ 52700 w 834442"/>
              <a:gd name="connsiteY16" fmla="*/ 51867 h 527461"/>
              <a:gd name="connsiteX17" fmla="*/ 335275 w 834442"/>
              <a:gd name="connsiteY17" fmla="*/ 153467 h 527461"/>
              <a:gd name="connsiteX18" fmla="*/ 220975 w 834442"/>
              <a:gd name="connsiteY18" fmla="*/ 1067 h 52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4442" h="527461">
                <a:moveTo>
                  <a:pt x="220975" y="1067"/>
                </a:moveTo>
                <a:cubicBezTo>
                  <a:pt x="231558" y="-9516"/>
                  <a:pt x="360146" y="61392"/>
                  <a:pt x="398775" y="89967"/>
                </a:cubicBezTo>
                <a:cubicBezTo>
                  <a:pt x="437404" y="118542"/>
                  <a:pt x="418883" y="159288"/>
                  <a:pt x="452750" y="172517"/>
                </a:cubicBezTo>
                <a:cubicBezTo>
                  <a:pt x="486617" y="185746"/>
                  <a:pt x="538475" y="187334"/>
                  <a:pt x="601975" y="169342"/>
                </a:cubicBezTo>
                <a:cubicBezTo>
                  <a:pt x="665475" y="151350"/>
                  <a:pt x="821050" y="65096"/>
                  <a:pt x="833750" y="64567"/>
                </a:cubicBezTo>
                <a:cubicBezTo>
                  <a:pt x="846450" y="64038"/>
                  <a:pt x="680292" y="116425"/>
                  <a:pt x="678175" y="166167"/>
                </a:cubicBezTo>
                <a:cubicBezTo>
                  <a:pt x="676058" y="215909"/>
                  <a:pt x="824225" y="337088"/>
                  <a:pt x="821050" y="363017"/>
                </a:cubicBezTo>
                <a:cubicBezTo>
                  <a:pt x="817875" y="388946"/>
                  <a:pt x="715217" y="303750"/>
                  <a:pt x="659125" y="321742"/>
                </a:cubicBezTo>
                <a:cubicBezTo>
                  <a:pt x="603033" y="339734"/>
                  <a:pt x="545354" y="438159"/>
                  <a:pt x="484500" y="470967"/>
                </a:cubicBezTo>
                <a:cubicBezTo>
                  <a:pt x="423646" y="503775"/>
                  <a:pt x="360675" y="546109"/>
                  <a:pt x="294000" y="518592"/>
                </a:cubicBezTo>
                <a:cubicBezTo>
                  <a:pt x="227325" y="491075"/>
                  <a:pt x="132075" y="358784"/>
                  <a:pt x="84450" y="305867"/>
                </a:cubicBezTo>
                <a:cubicBezTo>
                  <a:pt x="36825" y="252950"/>
                  <a:pt x="-21912" y="207442"/>
                  <a:pt x="8250" y="201092"/>
                </a:cubicBezTo>
                <a:cubicBezTo>
                  <a:pt x="38412" y="194742"/>
                  <a:pt x="209334" y="263005"/>
                  <a:pt x="265425" y="267767"/>
                </a:cubicBezTo>
                <a:cubicBezTo>
                  <a:pt x="321516" y="272529"/>
                  <a:pt x="320458" y="238134"/>
                  <a:pt x="344800" y="229667"/>
                </a:cubicBezTo>
                <a:cubicBezTo>
                  <a:pt x="369142" y="221200"/>
                  <a:pt x="412533" y="229667"/>
                  <a:pt x="411475" y="216967"/>
                </a:cubicBezTo>
                <a:cubicBezTo>
                  <a:pt x="410417" y="204267"/>
                  <a:pt x="398246" y="180984"/>
                  <a:pt x="338450" y="153467"/>
                </a:cubicBezTo>
                <a:cubicBezTo>
                  <a:pt x="278654" y="125950"/>
                  <a:pt x="53229" y="51867"/>
                  <a:pt x="52700" y="51867"/>
                </a:cubicBezTo>
                <a:cubicBezTo>
                  <a:pt x="52171" y="51867"/>
                  <a:pt x="304054" y="159288"/>
                  <a:pt x="335275" y="153467"/>
                </a:cubicBezTo>
                <a:cubicBezTo>
                  <a:pt x="366496" y="147646"/>
                  <a:pt x="210392" y="11650"/>
                  <a:pt x="220975" y="10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 329">
            <a:extLst>
              <a:ext uri="{FF2B5EF4-FFF2-40B4-BE49-F238E27FC236}">
                <a16:creationId xmlns:a16="http://schemas.microsoft.com/office/drawing/2014/main" id="{97E21313-D7A1-C13C-5392-B168698D2A7E}"/>
              </a:ext>
            </a:extLst>
          </p:cNvPr>
          <p:cNvSpPr/>
          <p:nvPr/>
        </p:nvSpPr>
        <p:spPr>
          <a:xfrm>
            <a:off x="4460630" y="6637399"/>
            <a:ext cx="184467" cy="687329"/>
          </a:xfrm>
          <a:custGeom>
            <a:avLst/>
            <a:gdLst>
              <a:gd name="connsiteX0" fmla="*/ 41520 w 184467"/>
              <a:gd name="connsiteY0" fmla="*/ 1526 h 687329"/>
              <a:gd name="connsiteX1" fmla="*/ 35170 w 184467"/>
              <a:gd name="connsiteY1" fmla="*/ 344426 h 687329"/>
              <a:gd name="connsiteX2" fmla="*/ 143120 w 184467"/>
              <a:gd name="connsiteY2" fmla="*/ 446026 h 687329"/>
              <a:gd name="connsiteX3" fmla="*/ 143120 w 184467"/>
              <a:gd name="connsiteY3" fmla="*/ 458726 h 687329"/>
              <a:gd name="connsiteX4" fmla="*/ 146295 w 184467"/>
              <a:gd name="connsiteY4" fmla="*/ 515876 h 687329"/>
              <a:gd name="connsiteX5" fmla="*/ 143120 w 184467"/>
              <a:gd name="connsiteY5" fmla="*/ 601601 h 687329"/>
              <a:gd name="connsiteX6" fmla="*/ 184395 w 184467"/>
              <a:gd name="connsiteY6" fmla="*/ 687326 h 687329"/>
              <a:gd name="connsiteX7" fmla="*/ 152645 w 184467"/>
              <a:gd name="connsiteY7" fmla="*/ 598426 h 687329"/>
              <a:gd name="connsiteX8" fmla="*/ 133595 w 184467"/>
              <a:gd name="connsiteY8" fmla="*/ 487301 h 687329"/>
              <a:gd name="connsiteX9" fmla="*/ 16120 w 184467"/>
              <a:gd name="connsiteY9" fmla="*/ 341251 h 687329"/>
              <a:gd name="connsiteX10" fmla="*/ 12945 w 184467"/>
              <a:gd name="connsiteY10" fmla="*/ 141226 h 687329"/>
              <a:gd name="connsiteX11" fmla="*/ 245 w 184467"/>
              <a:gd name="connsiteY11" fmla="*/ 214251 h 687329"/>
              <a:gd name="connsiteX12" fmla="*/ 41520 w 184467"/>
              <a:gd name="connsiteY12" fmla="*/ 1526 h 68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467" h="687329">
                <a:moveTo>
                  <a:pt x="41520" y="1526"/>
                </a:moveTo>
                <a:cubicBezTo>
                  <a:pt x="47341" y="23222"/>
                  <a:pt x="18237" y="270343"/>
                  <a:pt x="35170" y="344426"/>
                </a:cubicBezTo>
                <a:cubicBezTo>
                  <a:pt x="52103" y="418509"/>
                  <a:pt x="143120" y="446026"/>
                  <a:pt x="143120" y="446026"/>
                </a:cubicBezTo>
                <a:cubicBezTo>
                  <a:pt x="161112" y="465076"/>
                  <a:pt x="142591" y="447084"/>
                  <a:pt x="143120" y="458726"/>
                </a:cubicBezTo>
                <a:cubicBezTo>
                  <a:pt x="143649" y="470368"/>
                  <a:pt x="146295" y="492064"/>
                  <a:pt x="146295" y="515876"/>
                </a:cubicBezTo>
                <a:cubicBezTo>
                  <a:pt x="146295" y="539688"/>
                  <a:pt x="136770" y="573026"/>
                  <a:pt x="143120" y="601601"/>
                </a:cubicBezTo>
                <a:cubicBezTo>
                  <a:pt x="149470" y="630176"/>
                  <a:pt x="182808" y="687855"/>
                  <a:pt x="184395" y="687326"/>
                </a:cubicBezTo>
                <a:cubicBezTo>
                  <a:pt x="185982" y="686797"/>
                  <a:pt x="161112" y="631763"/>
                  <a:pt x="152645" y="598426"/>
                </a:cubicBezTo>
                <a:cubicBezTo>
                  <a:pt x="144178" y="565089"/>
                  <a:pt x="156349" y="530163"/>
                  <a:pt x="133595" y="487301"/>
                </a:cubicBezTo>
                <a:cubicBezTo>
                  <a:pt x="110841" y="444439"/>
                  <a:pt x="36228" y="398930"/>
                  <a:pt x="16120" y="341251"/>
                </a:cubicBezTo>
                <a:cubicBezTo>
                  <a:pt x="-3988" y="283572"/>
                  <a:pt x="15591" y="162393"/>
                  <a:pt x="12945" y="141226"/>
                </a:cubicBezTo>
                <a:cubicBezTo>
                  <a:pt x="10299" y="120059"/>
                  <a:pt x="-1872" y="232243"/>
                  <a:pt x="245" y="214251"/>
                </a:cubicBezTo>
                <a:cubicBezTo>
                  <a:pt x="2362" y="196259"/>
                  <a:pt x="35699" y="-20170"/>
                  <a:pt x="41520" y="1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 330">
            <a:extLst>
              <a:ext uri="{FF2B5EF4-FFF2-40B4-BE49-F238E27FC236}">
                <a16:creationId xmlns:a16="http://schemas.microsoft.com/office/drawing/2014/main" id="{083306E8-D767-761C-AF2D-7648E3B732D7}"/>
              </a:ext>
            </a:extLst>
          </p:cNvPr>
          <p:cNvSpPr/>
          <p:nvPr/>
        </p:nvSpPr>
        <p:spPr>
          <a:xfrm>
            <a:off x="4526913" y="6929945"/>
            <a:ext cx="176880" cy="557161"/>
          </a:xfrm>
          <a:custGeom>
            <a:avLst/>
            <a:gdLst>
              <a:gd name="connsiteX0" fmla="*/ 637 w 176880"/>
              <a:gd name="connsiteY0" fmla="*/ 4255 h 557161"/>
              <a:gd name="connsiteX1" fmla="*/ 172087 w 176880"/>
              <a:gd name="connsiteY1" fmla="*/ 58230 h 557161"/>
              <a:gd name="connsiteX2" fmla="*/ 130812 w 176880"/>
              <a:gd name="connsiteY2" fmla="*/ 188405 h 557161"/>
              <a:gd name="connsiteX3" fmla="*/ 146687 w 176880"/>
              <a:gd name="connsiteY3" fmla="*/ 305880 h 557161"/>
              <a:gd name="connsiteX4" fmla="*/ 133987 w 176880"/>
              <a:gd name="connsiteY4" fmla="*/ 407480 h 557161"/>
              <a:gd name="connsiteX5" fmla="*/ 133987 w 176880"/>
              <a:gd name="connsiteY5" fmla="*/ 556705 h 557161"/>
              <a:gd name="connsiteX6" fmla="*/ 137162 w 176880"/>
              <a:gd name="connsiteY6" fmla="*/ 448755 h 557161"/>
              <a:gd name="connsiteX7" fmla="*/ 137162 w 176880"/>
              <a:gd name="connsiteY7" fmla="*/ 302705 h 557161"/>
              <a:gd name="connsiteX8" fmla="*/ 102237 w 176880"/>
              <a:gd name="connsiteY8" fmla="*/ 343980 h 557161"/>
              <a:gd name="connsiteX9" fmla="*/ 156212 w 176880"/>
              <a:gd name="connsiteY9" fmla="*/ 175705 h 557161"/>
              <a:gd name="connsiteX10" fmla="*/ 172087 w 176880"/>
              <a:gd name="connsiteY10" fmla="*/ 112205 h 557161"/>
              <a:gd name="connsiteX11" fmla="*/ 159387 w 176880"/>
              <a:gd name="connsiteY11" fmla="*/ 39180 h 557161"/>
              <a:gd name="connsiteX12" fmla="*/ 114937 w 176880"/>
              <a:gd name="connsiteY12" fmla="*/ 7430 h 557161"/>
              <a:gd name="connsiteX13" fmla="*/ 637 w 176880"/>
              <a:gd name="connsiteY13" fmla="*/ 4255 h 55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6880" h="557161">
                <a:moveTo>
                  <a:pt x="637" y="4255"/>
                </a:moveTo>
                <a:cubicBezTo>
                  <a:pt x="10162" y="12722"/>
                  <a:pt x="150391" y="27538"/>
                  <a:pt x="172087" y="58230"/>
                </a:cubicBezTo>
                <a:cubicBezTo>
                  <a:pt x="193783" y="88922"/>
                  <a:pt x="135045" y="147130"/>
                  <a:pt x="130812" y="188405"/>
                </a:cubicBezTo>
                <a:cubicBezTo>
                  <a:pt x="126579" y="229680"/>
                  <a:pt x="146158" y="269368"/>
                  <a:pt x="146687" y="305880"/>
                </a:cubicBezTo>
                <a:cubicBezTo>
                  <a:pt x="147216" y="342392"/>
                  <a:pt x="136104" y="365676"/>
                  <a:pt x="133987" y="407480"/>
                </a:cubicBezTo>
                <a:cubicBezTo>
                  <a:pt x="131870" y="449284"/>
                  <a:pt x="133458" y="549826"/>
                  <a:pt x="133987" y="556705"/>
                </a:cubicBezTo>
                <a:cubicBezTo>
                  <a:pt x="134516" y="563584"/>
                  <a:pt x="136633" y="491088"/>
                  <a:pt x="137162" y="448755"/>
                </a:cubicBezTo>
                <a:cubicBezTo>
                  <a:pt x="137691" y="406422"/>
                  <a:pt x="142983" y="320167"/>
                  <a:pt x="137162" y="302705"/>
                </a:cubicBezTo>
                <a:cubicBezTo>
                  <a:pt x="131341" y="285243"/>
                  <a:pt x="99062" y="365147"/>
                  <a:pt x="102237" y="343980"/>
                </a:cubicBezTo>
                <a:cubicBezTo>
                  <a:pt x="105412" y="322813"/>
                  <a:pt x="144570" y="214334"/>
                  <a:pt x="156212" y="175705"/>
                </a:cubicBezTo>
                <a:cubicBezTo>
                  <a:pt x="167854" y="137076"/>
                  <a:pt x="171558" y="134959"/>
                  <a:pt x="172087" y="112205"/>
                </a:cubicBezTo>
                <a:cubicBezTo>
                  <a:pt x="172616" y="89451"/>
                  <a:pt x="168912" y="56643"/>
                  <a:pt x="159387" y="39180"/>
                </a:cubicBezTo>
                <a:cubicBezTo>
                  <a:pt x="149862" y="21718"/>
                  <a:pt x="138750" y="13251"/>
                  <a:pt x="114937" y="7430"/>
                </a:cubicBezTo>
                <a:cubicBezTo>
                  <a:pt x="91124" y="1609"/>
                  <a:pt x="-8888" y="-4212"/>
                  <a:pt x="637" y="4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 331">
            <a:extLst>
              <a:ext uri="{FF2B5EF4-FFF2-40B4-BE49-F238E27FC236}">
                <a16:creationId xmlns:a16="http://schemas.microsoft.com/office/drawing/2014/main" id="{DD3716DD-A3CB-B861-B6EB-3CAFA08FB2DC}"/>
              </a:ext>
            </a:extLst>
          </p:cNvPr>
          <p:cNvSpPr/>
          <p:nvPr/>
        </p:nvSpPr>
        <p:spPr>
          <a:xfrm>
            <a:off x="4448174" y="6937597"/>
            <a:ext cx="243891" cy="184111"/>
          </a:xfrm>
          <a:custGeom>
            <a:avLst/>
            <a:gdLst>
              <a:gd name="connsiteX0" fmla="*/ 1 w 243891"/>
              <a:gd name="connsiteY0" fmla="*/ 41053 h 184111"/>
              <a:gd name="connsiteX1" fmla="*/ 180976 w 243891"/>
              <a:gd name="connsiteY1" fmla="*/ 44228 h 184111"/>
              <a:gd name="connsiteX2" fmla="*/ 215901 w 243891"/>
              <a:gd name="connsiteY2" fmla="*/ 110903 h 184111"/>
              <a:gd name="connsiteX3" fmla="*/ 212726 w 243891"/>
              <a:gd name="connsiteY3" fmla="*/ 183928 h 184111"/>
              <a:gd name="connsiteX4" fmla="*/ 234951 w 243891"/>
              <a:gd name="connsiteY4" fmla="*/ 88678 h 184111"/>
              <a:gd name="connsiteX5" fmla="*/ 241301 w 243891"/>
              <a:gd name="connsiteY5" fmla="*/ 2953 h 184111"/>
              <a:gd name="connsiteX6" fmla="*/ 193676 w 243891"/>
              <a:gd name="connsiteY6" fmla="*/ 18828 h 184111"/>
              <a:gd name="connsiteX7" fmla="*/ 60326 w 243891"/>
              <a:gd name="connsiteY7" fmla="*/ 9303 h 184111"/>
              <a:gd name="connsiteX8" fmla="*/ 177801 w 243891"/>
              <a:gd name="connsiteY8" fmla="*/ 41053 h 184111"/>
              <a:gd name="connsiteX9" fmla="*/ 1 w 243891"/>
              <a:gd name="connsiteY9" fmla="*/ 41053 h 18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91" h="184111">
                <a:moveTo>
                  <a:pt x="1" y="41053"/>
                </a:moveTo>
                <a:cubicBezTo>
                  <a:pt x="530" y="41582"/>
                  <a:pt x="144993" y="32586"/>
                  <a:pt x="180976" y="44228"/>
                </a:cubicBezTo>
                <a:cubicBezTo>
                  <a:pt x="216959" y="55870"/>
                  <a:pt x="210609" y="87620"/>
                  <a:pt x="215901" y="110903"/>
                </a:cubicBezTo>
                <a:cubicBezTo>
                  <a:pt x="221193" y="134186"/>
                  <a:pt x="209551" y="187632"/>
                  <a:pt x="212726" y="183928"/>
                </a:cubicBezTo>
                <a:cubicBezTo>
                  <a:pt x="215901" y="180224"/>
                  <a:pt x="230189" y="118841"/>
                  <a:pt x="234951" y="88678"/>
                </a:cubicBezTo>
                <a:cubicBezTo>
                  <a:pt x="239714" y="58516"/>
                  <a:pt x="248180" y="14595"/>
                  <a:pt x="241301" y="2953"/>
                </a:cubicBezTo>
                <a:cubicBezTo>
                  <a:pt x="234422" y="-8689"/>
                  <a:pt x="223838" y="17770"/>
                  <a:pt x="193676" y="18828"/>
                </a:cubicBezTo>
                <a:cubicBezTo>
                  <a:pt x="163514" y="19886"/>
                  <a:pt x="62972" y="5599"/>
                  <a:pt x="60326" y="9303"/>
                </a:cubicBezTo>
                <a:cubicBezTo>
                  <a:pt x="57680" y="13007"/>
                  <a:pt x="190501" y="34703"/>
                  <a:pt x="177801" y="41053"/>
                </a:cubicBezTo>
                <a:cubicBezTo>
                  <a:pt x="165101" y="47403"/>
                  <a:pt x="-528" y="40524"/>
                  <a:pt x="1" y="41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 332">
            <a:extLst>
              <a:ext uri="{FF2B5EF4-FFF2-40B4-BE49-F238E27FC236}">
                <a16:creationId xmlns:a16="http://schemas.microsoft.com/office/drawing/2014/main" id="{7B451839-8BEE-9D05-947F-CCD37495F2AB}"/>
              </a:ext>
            </a:extLst>
          </p:cNvPr>
          <p:cNvSpPr/>
          <p:nvPr/>
        </p:nvSpPr>
        <p:spPr>
          <a:xfrm>
            <a:off x="4479897" y="6980296"/>
            <a:ext cx="181045" cy="93736"/>
          </a:xfrm>
          <a:custGeom>
            <a:avLst/>
            <a:gdLst>
              <a:gd name="connsiteX0" fmla="*/ 28 w 181045"/>
              <a:gd name="connsiteY0" fmla="*/ 23754 h 93736"/>
              <a:gd name="connsiteX1" fmla="*/ 149253 w 181045"/>
              <a:gd name="connsiteY1" fmla="*/ 30104 h 93736"/>
              <a:gd name="connsiteX2" fmla="*/ 181003 w 181045"/>
              <a:gd name="connsiteY2" fmla="*/ 93604 h 93736"/>
              <a:gd name="connsiteX3" fmla="*/ 155603 w 181045"/>
              <a:gd name="connsiteY3" fmla="*/ 11054 h 93736"/>
              <a:gd name="connsiteX4" fmla="*/ 136553 w 181045"/>
              <a:gd name="connsiteY4" fmla="*/ 1529 h 93736"/>
              <a:gd name="connsiteX5" fmla="*/ 28 w 181045"/>
              <a:gd name="connsiteY5" fmla="*/ 23754 h 9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045" h="93736">
                <a:moveTo>
                  <a:pt x="28" y="23754"/>
                </a:moveTo>
                <a:cubicBezTo>
                  <a:pt x="2145" y="28516"/>
                  <a:pt x="119091" y="18462"/>
                  <a:pt x="149253" y="30104"/>
                </a:cubicBezTo>
                <a:cubicBezTo>
                  <a:pt x="179415" y="41746"/>
                  <a:pt x="179945" y="96779"/>
                  <a:pt x="181003" y="93604"/>
                </a:cubicBezTo>
                <a:cubicBezTo>
                  <a:pt x="182061" y="90429"/>
                  <a:pt x="163011" y="26400"/>
                  <a:pt x="155603" y="11054"/>
                </a:cubicBezTo>
                <a:cubicBezTo>
                  <a:pt x="148195" y="-4292"/>
                  <a:pt x="158778" y="471"/>
                  <a:pt x="136553" y="1529"/>
                </a:cubicBezTo>
                <a:cubicBezTo>
                  <a:pt x="114328" y="2587"/>
                  <a:pt x="-2089" y="18992"/>
                  <a:pt x="28" y="237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 333">
            <a:extLst>
              <a:ext uri="{FF2B5EF4-FFF2-40B4-BE49-F238E27FC236}">
                <a16:creationId xmlns:a16="http://schemas.microsoft.com/office/drawing/2014/main" id="{B89E2425-93EF-C134-0278-FDB2C56290EE}"/>
              </a:ext>
            </a:extLst>
          </p:cNvPr>
          <p:cNvSpPr/>
          <p:nvPr/>
        </p:nvSpPr>
        <p:spPr>
          <a:xfrm>
            <a:off x="4822825" y="7016750"/>
            <a:ext cx="1148012" cy="279400"/>
          </a:xfrm>
          <a:custGeom>
            <a:avLst/>
            <a:gdLst>
              <a:gd name="connsiteX0" fmla="*/ 0 w 1148012"/>
              <a:gd name="connsiteY0" fmla="*/ 0 h 279400"/>
              <a:gd name="connsiteX1" fmla="*/ 628650 w 1148012"/>
              <a:gd name="connsiteY1" fmla="*/ 149225 h 279400"/>
              <a:gd name="connsiteX2" fmla="*/ 168275 w 1148012"/>
              <a:gd name="connsiteY2" fmla="*/ 44450 h 279400"/>
              <a:gd name="connsiteX3" fmla="*/ 962025 w 1148012"/>
              <a:gd name="connsiteY3" fmla="*/ 231775 h 279400"/>
              <a:gd name="connsiteX4" fmla="*/ 1146175 w 1148012"/>
              <a:gd name="connsiteY4" fmla="*/ 279400 h 279400"/>
              <a:gd name="connsiteX5" fmla="*/ 898525 w 1148012"/>
              <a:gd name="connsiteY5" fmla="*/ 231775 h 279400"/>
              <a:gd name="connsiteX6" fmla="*/ 501650 w 1148012"/>
              <a:gd name="connsiteY6" fmla="*/ 120650 h 279400"/>
              <a:gd name="connsiteX7" fmla="*/ 168275 w 1148012"/>
              <a:gd name="connsiteY7" fmla="*/ 41275 h 279400"/>
              <a:gd name="connsiteX8" fmla="*/ 485775 w 1148012"/>
              <a:gd name="connsiteY8" fmla="*/ 104775 h 279400"/>
              <a:gd name="connsiteX9" fmla="*/ 0 w 1148012"/>
              <a:gd name="connsiteY9" fmla="*/ 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8012" h="279400">
                <a:moveTo>
                  <a:pt x="0" y="0"/>
                </a:moveTo>
                <a:lnTo>
                  <a:pt x="628650" y="149225"/>
                </a:lnTo>
                <a:cubicBezTo>
                  <a:pt x="656696" y="156633"/>
                  <a:pt x="112713" y="30692"/>
                  <a:pt x="168275" y="44450"/>
                </a:cubicBezTo>
                <a:cubicBezTo>
                  <a:pt x="223838" y="58208"/>
                  <a:pt x="799042" y="192617"/>
                  <a:pt x="962025" y="231775"/>
                </a:cubicBezTo>
                <a:cubicBezTo>
                  <a:pt x="1125008" y="270933"/>
                  <a:pt x="1156758" y="279400"/>
                  <a:pt x="1146175" y="279400"/>
                </a:cubicBezTo>
                <a:cubicBezTo>
                  <a:pt x="1135592" y="279400"/>
                  <a:pt x="1005946" y="258233"/>
                  <a:pt x="898525" y="231775"/>
                </a:cubicBezTo>
                <a:cubicBezTo>
                  <a:pt x="791104" y="205317"/>
                  <a:pt x="623358" y="152400"/>
                  <a:pt x="501650" y="120650"/>
                </a:cubicBezTo>
                <a:cubicBezTo>
                  <a:pt x="379942" y="88900"/>
                  <a:pt x="170921" y="43921"/>
                  <a:pt x="168275" y="41275"/>
                </a:cubicBezTo>
                <a:cubicBezTo>
                  <a:pt x="165629" y="38629"/>
                  <a:pt x="485775" y="104775"/>
                  <a:pt x="485775" y="1047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 334">
            <a:extLst>
              <a:ext uri="{FF2B5EF4-FFF2-40B4-BE49-F238E27FC236}">
                <a16:creationId xmlns:a16="http://schemas.microsoft.com/office/drawing/2014/main" id="{E7C535BE-D801-0056-D8D2-1CC2A23CC6CF}"/>
              </a:ext>
            </a:extLst>
          </p:cNvPr>
          <p:cNvSpPr/>
          <p:nvPr/>
        </p:nvSpPr>
        <p:spPr>
          <a:xfrm>
            <a:off x="4848225" y="7058025"/>
            <a:ext cx="1073150" cy="254000"/>
          </a:xfrm>
          <a:custGeom>
            <a:avLst/>
            <a:gdLst>
              <a:gd name="connsiteX0" fmla="*/ 0 w 1073150"/>
              <a:gd name="connsiteY0" fmla="*/ 0 h 254000"/>
              <a:gd name="connsiteX1" fmla="*/ 1073150 w 1073150"/>
              <a:gd name="connsiteY1" fmla="*/ 254000 h 254000"/>
              <a:gd name="connsiteX2" fmla="*/ 965200 w 1073150"/>
              <a:gd name="connsiteY2" fmla="*/ 228600 h 254000"/>
              <a:gd name="connsiteX3" fmla="*/ 460375 w 1073150"/>
              <a:gd name="connsiteY3" fmla="*/ 98425 h 254000"/>
              <a:gd name="connsiteX4" fmla="*/ 0 w 1073150"/>
              <a:gd name="connsiteY4" fmla="*/ 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150" h="254000">
                <a:moveTo>
                  <a:pt x="0" y="0"/>
                </a:moveTo>
                <a:lnTo>
                  <a:pt x="1073150" y="254000"/>
                </a:lnTo>
                <a:lnTo>
                  <a:pt x="965200" y="228600"/>
                </a:lnTo>
                <a:lnTo>
                  <a:pt x="460375" y="9842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 335">
            <a:extLst>
              <a:ext uri="{FF2B5EF4-FFF2-40B4-BE49-F238E27FC236}">
                <a16:creationId xmlns:a16="http://schemas.microsoft.com/office/drawing/2014/main" id="{146F3300-67F1-589B-8376-53EC1F867FB9}"/>
              </a:ext>
            </a:extLst>
          </p:cNvPr>
          <p:cNvSpPr/>
          <p:nvPr/>
        </p:nvSpPr>
        <p:spPr>
          <a:xfrm>
            <a:off x="5718168" y="7292932"/>
            <a:ext cx="222279" cy="1346295"/>
          </a:xfrm>
          <a:custGeom>
            <a:avLst/>
            <a:gdLst>
              <a:gd name="connsiteX0" fmla="*/ 222257 w 222279"/>
              <a:gd name="connsiteY0" fmla="*/ 43 h 1346295"/>
              <a:gd name="connsiteX1" fmla="*/ 149232 w 222279"/>
              <a:gd name="connsiteY1" fmla="*/ 733468 h 1346295"/>
              <a:gd name="connsiteX2" fmla="*/ 7 w 222279"/>
              <a:gd name="connsiteY2" fmla="*/ 1346243 h 1346295"/>
              <a:gd name="connsiteX3" fmla="*/ 142882 w 222279"/>
              <a:gd name="connsiteY3" fmla="*/ 701718 h 1346295"/>
              <a:gd name="connsiteX4" fmla="*/ 222257 w 222279"/>
              <a:gd name="connsiteY4" fmla="*/ 43 h 1346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79" h="1346295">
                <a:moveTo>
                  <a:pt x="222257" y="43"/>
                </a:moveTo>
                <a:cubicBezTo>
                  <a:pt x="223315" y="5334"/>
                  <a:pt x="186274" y="509101"/>
                  <a:pt x="149232" y="733468"/>
                </a:cubicBezTo>
                <a:cubicBezTo>
                  <a:pt x="112190" y="957835"/>
                  <a:pt x="1065" y="1351534"/>
                  <a:pt x="7" y="1346243"/>
                </a:cubicBezTo>
                <a:cubicBezTo>
                  <a:pt x="-1051" y="1340952"/>
                  <a:pt x="103724" y="929789"/>
                  <a:pt x="142882" y="701718"/>
                </a:cubicBezTo>
                <a:cubicBezTo>
                  <a:pt x="182040" y="473647"/>
                  <a:pt x="221199" y="-5248"/>
                  <a:pt x="222257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 336">
            <a:extLst>
              <a:ext uri="{FF2B5EF4-FFF2-40B4-BE49-F238E27FC236}">
                <a16:creationId xmlns:a16="http://schemas.microsoft.com/office/drawing/2014/main" id="{F438FF53-CC72-FE14-75FF-15FCC068E385}"/>
              </a:ext>
            </a:extLst>
          </p:cNvPr>
          <p:cNvSpPr/>
          <p:nvPr/>
        </p:nvSpPr>
        <p:spPr>
          <a:xfrm>
            <a:off x="3987643" y="8098910"/>
            <a:ext cx="651191" cy="1134758"/>
          </a:xfrm>
          <a:custGeom>
            <a:avLst/>
            <a:gdLst>
              <a:gd name="connsiteX0" fmla="*/ 651032 w 651191"/>
              <a:gd name="connsiteY0" fmla="*/ 515 h 1134758"/>
              <a:gd name="connsiteX1" fmla="*/ 508157 w 651191"/>
              <a:gd name="connsiteY1" fmla="*/ 422790 h 1134758"/>
              <a:gd name="connsiteX2" fmla="*/ 158907 w 651191"/>
              <a:gd name="connsiteY2" fmla="*/ 959365 h 1134758"/>
              <a:gd name="connsiteX3" fmla="*/ 168432 w 651191"/>
              <a:gd name="connsiteY3" fmla="*/ 930790 h 1134758"/>
              <a:gd name="connsiteX4" fmla="*/ 157 w 651191"/>
              <a:gd name="connsiteY4" fmla="*/ 1133990 h 1134758"/>
              <a:gd name="connsiteX5" fmla="*/ 146207 w 651191"/>
              <a:gd name="connsiteY5" fmla="*/ 972065 h 1134758"/>
              <a:gd name="connsiteX6" fmla="*/ 527207 w 651191"/>
              <a:gd name="connsiteY6" fmla="*/ 349765 h 1134758"/>
              <a:gd name="connsiteX7" fmla="*/ 651032 w 651191"/>
              <a:gd name="connsiteY7" fmla="*/ 515 h 113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191" h="1134758">
                <a:moveTo>
                  <a:pt x="651032" y="515"/>
                </a:moveTo>
                <a:cubicBezTo>
                  <a:pt x="647857" y="12686"/>
                  <a:pt x="590178" y="262982"/>
                  <a:pt x="508157" y="422790"/>
                </a:cubicBezTo>
                <a:cubicBezTo>
                  <a:pt x="426136" y="582598"/>
                  <a:pt x="215528" y="874698"/>
                  <a:pt x="158907" y="959365"/>
                </a:cubicBezTo>
                <a:cubicBezTo>
                  <a:pt x="102286" y="1044032"/>
                  <a:pt x="194890" y="901686"/>
                  <a:pt x="168432" y="930790"/>
                </a:cubicBezTo>
                <a:cubicBezTo>
                  <a:pt x="141974" y="959894"/>
                  <a:pt x="3861" y="1127111"/>
                  <a:pt x="157" y="1133990"/>
                </a:cubicBezTo>
                <a:cubicBezTo>
                  <a:pt x="-3547" y="1140869"/>
                  <a:pt x="58365" y="1102769"/>
                  <a:pt x="146207" y="972065"/>
                </a:cubicBezTo>
                <a:cubicBezTo>
                  <a:pt x="234049" y="841361"/>
                  <a:pt x="444657" y="505340"/>
                  <a:pt x="527207" y="349765"/>
                </a:cubicBezTo>
                <a:cubicBezTo>
                  <a:pt x="609757" y="194190"/>
                  <a:pt x="654207" y="-11656"/>
                  <a:pt x="651032" y="5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 337">
            <a:extLst>
              <a:ext uri="{FF2B5EF4-FFF2-40B4-BE49-F238E27FC236}">
                <a16:creationId xmlns:a16="http://schemas.microsoft.com/office/drawing/2014/main" id="{027F871D-5C4E-FB6A-E392-D8D235EA03A6}"/>
              </a:ext>
            </a:extLst>
          </p:cNvPr>
          <p:cNvSpPr/>
          <p:nvPr/>
        </p:nvSpPr>
        <p:spPr>
          <a:xfrm>
            <a:off x="4034170" y="8127670"/>
            <a:ext cx="633205" cy="1116813"/>
          </a:xfrm>
          <a:custGeom>
            <a:avLst/>
            <a:gdLst>
              <a:gd name="connsiteX0" fmla="*/ 633080 w 633205"/>
              <a:gd name="connsiteY0" fmla="*/ 330 h 1116813"/>
              <a:gd name="connsiteX1" fmla="*/ 458455 w 633205"/>
              <a:gd name="connsiteY1" fmla="*/ 470230 h 1116813"/>
              <a:gd name="connsiteX2" fmla="*/ 506080 w 633205"/>
              <a:gd name="connsiteY2" fmla="*/ 406730 h 1116813"/>
              <a:gd name="connsiteX3" fmla="*/ 223505 w 633205"/>
              <a:gd name="connsiteY3" fmla="*/ 822655 h 1116813"/>
              <a:gd name="connsiteX4" fmla="*/ 252080 w 633205"/>
              <a:gd name="connsiteY4" fmla="*/ 784555 h 1116813"/>
              <a:gd name="connsiteX5" fmla="*/ 1255 w 633205"/>
              <a:gd name="connsiteY5" fmla="*/ 1114755 h 1116813"/>
              <a:gd name="connsiteX6" fmla="*/ 169530 w 633205"/>
              <a:gd name="connsiteY6" fmla="*/ 898855 h 1116813"/>
              <a:gd name="connsiteX7" fmla="*/ 480680 w 633205"/>
              <a:gd name="connsiteY7" fmla="*/ 403555 h 1116813"/>
              <a:gd name="connsiteX8" fmla="*/ 633080 w 633205"/>
              <a:gd name="connsiteY8" fmla="*/ 330 h 1116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3205" h="1116813">
                <a:moveTo>
                  <a:pt x="633080" y="330"/>
                </a:moveTo>
                <a:cubicBezTo>
                  <a:pt x="629376" y="11442"/>
                  <a:pt x="479622" y="402497"/>
                  <a:pt x="458455" y="470230"/>
                </a:cubicBezTo>
                <a:cubicBezTo>
                  <a:pt x="437288" y="537963"/>
                  <a:pt x="545238" y="347993"/>
                  <a:pt x="506080" y="406730"/>
                </a:cubicBezTo>
                <a:cubicBezTo>
                  <a:pt x="466922" y="465467"/>
                  <a:pt x="265838" y="759684"/>
                  <a:pt x="223505" y="822655"/>
                </a:cubicBezTo>
                <a:cubicBezTo>
                  <a:pt x="181172" y="885626"/>
                  <a:pt x="252080" y="784555"/>
                  <a:pt x="252080" y="784555"/>
                </a:cubicBezTo>
                <a:lnTo>
                  <a:pt x="1255" y="1114755"/>
                </a:lnTo>
                <a:cubicBezTo>
                  <a:pt x="-12503" y="1133805"/>
                  <a:pt x="89626" y="1017388"/>
                  <a:pt x="169530" y="898855"/>
                </a:cubicBezTo>
                <a:cubicBezTo>
                  <a:pt x="249434" y="780322"/>
                  <a:pt x="403422" y="546430"/>
                  <a:pt x="480680" y="403555"/>
                </a:cubicBezTo>
                <a:cubicBezTo>
                  <a:pt x="557938" y="260680"/>
                  <a:pt x="636784" y="-10782"/>
                  <a:pt x="633080" y="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 338">
            <a:extLst>
              <a:ext uri="{FF2B5EF4-FFF2-40B4-BE49-F238E27FC236}">
                <a16:creationId xmlns:a16="http://schemas.microsoft.com/office/drawing/2014/main" id="{0EA8C742-9F52-A28B-5569-C89F56D84C9C}"/>
              </a:ext>
            </a:extLst>
          </p:cNvPr>
          <p:cNvSpPr/>
          <p:nvPr/>
        </p:nvSpPr>
        <p:spPr>
          <a:xfrm>
            <a:off x="5111888" y="8467606"/>
            <a:ext cx="649690" cy="1241562"/>
          </a:xfrm>
          <a:custGeom>
            <a:avLst/>
            <a:gdLst>
              <a:gd name="connsiteX0" fmla="*/ 647562 w 649690"/>
              <a:gd name="connsiteY0" fmla="*/ 3294 h 1241562"/>
              <a:gd name="connsiteX1" fmla="*/ 418962 w 649690"/>
              <a:gd name="connsiteY1" fmla="*/ 736719 h 1241562"/>
              <a:gd name="connsiteX2" fmla="*/ 434837 w 649690"/>
              <a:gd name="connsiteY2" fmla="*/ 717669 h 1241562"/>
              <a:gd name="connsiteX3" fmla="*/ 285612 w 649690"/>
              <a:gd name="connsiteY3" fmla="*/ 943094 h 1241562"/>
              <a:gd name="connsiteX4" fmla="*/ 311012 w 649690"/>
              <a:gd name="connsiteY4" fmla="*/ 863719 h 1241562"/>
              <a:gd name="connsiteX5" fmla="*/ 161787 w 649690"/>
              <a:gd name="connsiteY5" fmla="*/ 1009769 h 1241562"/>
              <a:gd name="connsiteX6" fmla="*/ 196712 w 649690"/>
              <a:gd name="connsiteY6" fmla="*/ 873244 h 1241562"/>
              <a:gd name="connsiteX7" fmla="*/ 15737 w 649690"/>
              <a:gd name="connsiteY7" fmla="*/ 1212969 h 1241562"/>
              <a:gd name="connsiteX8" fmla="*/ 9387 w 649690"/>
              <a:gd name="connsiteY8" fmla="*/ 1222494 h 1241562"/>
              <a:gd name="connsiteX9" fmla="*/ 203062 w 649690"/>
              <a:gd name="connsiteY9" fmla="*/ 955794 h 1241562"/>
              <a:gd name="connsiteX10" fmla="*/ 431662 w 649690"/>
              <a:gd name="connsiteY10" fmla="*/ 679569 h 1241562"/>
              <a:gd name="connsiteX11" fmla="*/ 590412 w 649690"/>
              <a:gd name="connsiteY11" fmla="*/ 308094 h 1241562"/>
              <a:gd name="connsiteX12" fmla="*/ 536437 w 649690"/>
              <a:gd name="connsiteY12" fmla="*/ 460494 h 1241562"/>
              <a:gd name="connsiteX13" fmla="*/ 647562 w 649690"/>
              <a:gd name="connsiteY13" fmla="*/ 3294 h 124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9690" h="1241562">
                <a:moveTo>
                  <a:pt x="647562" y="3294"/>
                </a:moveTo>
                <a:cubicBezTo>
                  <a:pt x="627983" y="49332"/>
                  <a:pt x="454416" y="617656"/>
                  <a:pt x="418962" y="736719"/>
                </a:cubicBezTo>
                <a:cubicBezTo>
                  <a:pt x="383508" y="855782"/>
                  <a:pt x="457062" y="683273"/>
                  <a:pt x="434837" y="717669"/>
                </a:cubicBezTo>
                <a:cubicBezTo>
                  <a:pt x="412612" y="752065"/>
                  <a:pt x="306249" y="918752"/>
                  <a:pt x="285612" y="943094"/>
                </a:cubicBezTo>
                <a:cubicBezTo>
                  <a:pt x="264975" y="967436"/>
                  <a:pt x="331649" y="852607"/>
                  <a:pt x="311012" y="863719"/>
                </a:cubicBezTo>
                <a:cubicBezTo>
                  <a:pt x="290375" y="874831"/>
                  <a:pt x="180837" y="1008182"/>
                  <a:pt x="161787" y="1009769"/>
                </a:cubicBezTo>
                <a:cubicBezTo>
                  <a:pt x="142737" y="1011356"/>
                  <a:pt x="221054" y="839377"/>
                  <a:pt x="196712" y="873244"/>
                </a:cubicBezTo>
                <a:cubicBezTo>
                  <a:pt x="172370" y="907111"/>
                  <a:pt x="46958" y="1154761"/>
                  <a:pt x="15737" y="1212969"/>
                </a:cubicBezTo>
                <a:cubicBezTo>
                  <a:pt x="-15484" y="1271177"/>
                  <a:pt x="9387" y="1222494"/>
                  <a:pt x="9387" y="1222494"/>
                </a:cubicBezTo>
                <a:cubicBezTo>
                  <a:pt x="40608" y="1179632"/>
                  <a:pt x="132683" y="1046282"/>
                  <a:pt x="203062" y="955794"/>
                </a:cubicBezTo>
                <a:cubicBezTo>
                  <a:pt x="273441" y="865307"/>
                  <a:pt x="367104" y="787519"/>
                  <a:pt x="431662" y="679569"/>
                </a:cubicBezTo>
                <a:cubicBezTo>
                  <a:pt x="496220" y="571619"/>
                  <a:pt x="572950" y="344606"/>
                  <a:pt x="590412" y="308094"/>
                </a:cubicBezTo>
                <a:cubicBezTo>
                  <a:pt x="607874" y="271582"/>
                  <a:pt x="527441" y="512881"/>
                  <a:pt x="536437" y="460494"/>
                </a:cubicBezTo>
                <a:cubicBezTo>
                  <a:pt x="545433" y="408107"/>
                  <a:pt x="667141" y="-42744"/>
                  <a:pt x="647562" y="3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フリーフォーム 339">
            <a:extLst>
              <a:ext uri="{FF2B5EF4-FFF2-40B4-BE49-F238E27FC236}">
                <a16:creationId xmlns:a16="http://schemas.microsoft.com/office/drawing/2014/main" id="{0EE4C361-FC74-F476-EFC9-39D6AB5BE4C1}"/>
              </a:ext>
            </a:extLst>
          </p:cNvPr>
          <p:cNvSpPr/>
          <p:nvPr/>
        </p:nvSpPr>
        <p:spPr>
          <a:xfrm>
            <a:off x="4706067" y="8105716"/>
            <a:ext cx="456635" cy="111471"/>
          </a:xfrm>
          <a:custGeom>
            <a:avLst/>
            <a:gdLst>
              <a:gd name="connsiteX0" fmla="*/ 15158 w 456635"/>
              <a:gd name="connsiteY0" fmla="*/ 73084 h 111471"/>
              <a:gd name="connsiteX1" fmla="*/ 78658 w 456635"/>
              <a:gd name="connsiteY1" fmla="*/ 82609 h 111471"/>
              <a:gd name="connsiteX2" fmla="*/ 332658 w 456635"/>
              <a:gd name="connsiteY2" fmla="*/ 66734 h 111471"/>
              <a:gd name="connsiteX3" fmla="*/ 456483 w 456635"/>
              <a:gd name="connsiteY3" fmla="*/ 59 h 111471"/>
              <a:gd name="connsiteX4" fmla="*/ 310433 w 456635"/>
              <a:gd name="connsiteY4" fmla="*/ 79434 h 111471"/>
              <a:gd name="connsiteX5" fmla="*/ 129458 w 456635"/>
              <a:gd name="connsiteY5" fmla="*/ 111184 h 111471"/>
              <a:gd name="connsiteX6" fmla="*/ 329483 w 456635"/>
              <a:gd name="connsiteY6" fmla="*/ 95309 h 111471"/>
              <a:gd name="connsiteX7" fmla="*/ 15158 w 456635"/>
              <a:gd name="connsiteY7" fmla="*/ 73084 h 11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6635" h="111471">
                <a:moveTo>
                  <a:pt x="15158" y="73084"/>
                </a:moveTo>
                <a:cubicBezTo>
                  <a:pt x="-26646" y="70967"/>
                  <a:pt x="25741" y="83667"/>
                  <a:pt x="78658" y="82609"/>
                </a:cubicBezTo>
                <a:cubicBezTo>
                  <a:pt x="131575" y="81551"/>
                  <a:pt x="269687" y="80492"/>
                  <a:pt x="332658" y="66734"/>
                </a:cubicBezTo>
                <a:cubicBezTo>
                  <a:pt x="395629" y="52976"/>
                  <a:pt x="460187" y="-2058"/>
                  <a:pt x="456483" y="59"/>
                </a:cubicBezTo>
                <a:cubicBezTo>
                  <a:pt x="452779" y="2176"/>
                  <a:pt x="364937" y="60913"/>
                  <a:pt x="310433" y="79434"/>
                </a:cubicBezTo>
                <a:cubicBezTo>
                  <a:pt x="255929" y="97955"/>
                  <a:pt x="126283" y="108538"/>
                  <a:pt x="129458" y="111184"/>
                </a:cubicBezTo>
                <a:cubicBezTo>
                  <a:pt x="132633" y="113830"/>
                  <a:pt x="353296" y="97426"/>
                  <a:pt x="329483" y="95309"/>
                </a:cubicBezTo>
                <a:cubicBezTo>
                  <a:pt x="305670" y="93192"/>
                  <a:pt x="56962" y="75201"/>
                  <a:pt x="15158" y="730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フリーフォーム 340">
            <a:extLst>
              <a:ext uri="{FF2B5EF4-FFF2-40B4-BE49-F238E27FC236}">
                <a16:creationId xmlns:a16="http://schemas.microsoft.com/office/drawing/2014/main" id="{78C8A931-7137-02C9-803C-04D8162397F9}"/>
              </a:ext>
            </a:extLst>
          </p:cNvPr>
          <p:cNvSpPr/>
          <p:nvPr/>
        </p:nvSpPr>
        <p:spPr>
          <a:xfrm>
            <a:off x="4317293" y="8194460"/>
            <a:ext cx="499183" cy="1163901"/>
          </a:xfrm>
          <a:custGeom>
            <a:avLst/>
            <a:gdLst>
              <a:gd name="connsiteX0" fmla="*/ 499182 w 499183"/>
              <a:gd name="connsiteY0" fmla="*/ 215 h 1163901"/>
              <a:gd name="connsiteX1" fmla="*/ 327732 w 499183"/>
              <a:gd name="connsiteY1" fmla="*/ 600290 h 1163901"/>
              <a:gd name="connsiteX2" fmla="*/ 254707 w 499183"/>
              <a:gd name="connsiteY2" fmla="*/ 746340 h 1163901"/>
              <a:gd name="connsiteX3" fmla="*/ 707 w 499183"/>
              <a:gd name="connsiteY3" fmla="*/ 1162265 h 1163901"/>
              <a:gd name="connsiteX4" fmla="*/ 184857 w 499183"/>
              <a:gd name="connsiteY4" fmla="*/ 873340 h 1163901"/>
              <a:gd name="connsiteX5" fmla="*/ 365832 w 499183"/>
              <a:gd name="connsiteY5" fmla="*/ 435190 h 1163901"/>
              <a:gd name="connsiteX6" fmla="*/ 324557 w 499183"/>
              <a:gd name="connsiteY6" fmla="*/ 530440 h 1163901"/>
              <a:gd name="connsiteX7" fmla="*/ 499182 w 499183"/>
              <a:gd name="connsiteY7" fmla="*/ 215 h 116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9183" h="1163901">
                <a:moveTo>
                  <a:pt x="499182" y="215"/>
                </a:moveTo>
                <a:cubicBezTo>
                  <a:pt x="499711" y="11857"/>
                  <a:pt x="368478" y="475936"/>
                  <a:pt x="327732" y="600290"/>
                </a:cubicBezTo>
                <a:cubicBezTo>
                  <a:pt x="286986" y="724644"/>
                  <a:pt x="309211" y="652678"/>
                  <a:pt x="254707" y="746340"/>
                </a:cubicBezTo>
                <a:cubicBezTo>
                  <a:pt x="200203" y="840002"/>
                  <a:pt x="12349" y="1141098"/>
                  <a:pt x="707" y="1162265"/>
                </a:cubicBezTo>
                <a:cubicBezTo>
                  <a:pt x="-10935" y="1183432"/>
                  <a:pt x="124003" y="994519"/>
                  <a:pt x="184857" y="873340"/>
                </a:cubicBezTo>
                <a:cubicBezTo>
                  <a:pt x="245711" y="752161"/>
                  <a:pt x="342549" y="492340"/>
                  <a:pt x="365832" y="435190"/>
                </a:cubicBezTo>
                <a:cubicBezTo>
                  <a:pt x="389115" y="378040"/>
                  <a:pt x="304449" y="608757"/>
                  <a:pt x="324557" y="530440"/>
                </a:cubicBezTo>
                <a:cubicBezTo>
                  <a:pt x="344665" y="452123"/>
                  <a:pt x="498653" y="-11427"/>
                  <a:pt x="499182" y="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 341">
            <a:extLst>
              <a:ext uri="{FF2B5EF4-FFF2-40B4-BE49-F238E27FC236}">
                <a16:creationId xmlns:a16="http://schemas.microsoft.com/office/drawing/2014/main" id="{97BE4CEA-892A-52D0-56C6-FA4940DA23A7}"/>
              </a:ext>
            </a:extLst>
          </p:cNvPr>
          <p:cNvSpPr/>
          <p:nvPr/>
        </p:nvSpPr>
        <p:spPr>
          <a:xfrm>
            <a:off x="5021458" y="7704189"/>
            <a:ext cx="504024" cy="1691545"/>
          </a:xfrm>
          <a:custGeom>
            <a:avLst/>
            <a:gdLst>
              <a:gd name="connsiteX0" fmla="*/ 1392 w 504024"/>
              <a:gd name="connsiteY0" fmla="*/ 1684286 h 1691545"/>
              <a:gd name="connsiteX1" fmla="*/ 347467 w 504024"/>
              <a:gd name="connsiteY1" fmla="*/ 617486 h 1691545"/>
              <a:gd name="connsiteX2" fmla="*/ 490342 w 504024"/>
              <a:gd name="connsiteY2" fmla="*/ 39636 h 1691545"/>
              <a:gd name="connsiteX3" fmla="*/ 1392 w 504024"/>
              <a:gd name="connsiteY3" fmla="*/ 1684286 h 169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024" h="1691545">
                <a:moveTo>
                  <a:pt x="1392" y="1684286"/>
                </a:moveTo>
                <a:cubicBezTo>
                  <a:pt x="-22420" y="1780594"/>
                  <a:pt x="265975" y="891594"/>
                  <a:pt x="347467" y="617486"/>
                </a:cubicBezTo>
                <a:cubicBezTo>
                  <a:pt x="428959" y="343378"/>
                  <a:pt x="543788" y="-141868"/>
                  <a:pt x="490342" y="39636"/>
                </a:cubicBezTo>
                <a:cubicBezTo>
                  <a:pt x="436896" y="221140"/>
                  <a:pt x="25204" y="1587978"/>
                  <a:pt x="1392" y="1684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 342">
            <a:extLst>
              <a:ext uri="{FF2B5EF4-FFF2-40B4-BE49-F238E27FC236}">
                <a16:creationId xmlns:a16="http://schemas.microsoft.com/office/drawing/2014/main" id="{41346564-F54F-0A97-779C-D5ECAB484FCF}"/>
              </a:ext>
            </a:extLst>
          </p:cNvPr>
          <p:cNvSpPr/>
          <p:nvPr/>
        </p:nvSpPr>
        <p:spPr>
          <a:xfrm>
            <a:off x="5540802" y="5832340"/>
            <a:ext cx="142672" cy="427267"/>
          </a:xfrm>
          <a:custGeom>
            <a:avLst/>
            <a:gdLst>
              <a:gd name="connsiteX0" fmla="*/ 142448 w 142672"/>
              <a:gd name="connsiteY0" fmla="*/ 135 h 427267"/>
              <a:gd name="connsiteX1" fmla="*/ 37673 w 142672"/>
              <a:gd name="connsiteY1" fmla="*/ 133485 h 427267"/>
              <a:gd name="connsiteX2" fmla="*/ 21798 w 142672"/>
              <a:gd name="connsiteY2" fmla="*/ 247785 h 427267"/>
              <a:gd name="connsiteX3" fmla="*/ 18623 w 142672"/>
              <a:gd name="connsiteY3" fmla="*/ 231910 h 427267"/>
              <a:gd name="connsiteX4" fmla="*/ 40848 w 142672"/>
              <a:gd name="connsiteY4" fmla="*/ 422410 h 427267"/>
              <a:gd name="connsiteX5" fmla="*/ 34498 w 142672"/>
              <a:gd name="connsiteY5" fmla="*/ 352560 h 427267"/>
              <a:gd name="connsiteX6" fmla="*/ 5923 w 142672"/>
              <a:gd name="connsiteY6" fmla="*/ 158885 h 427267"/>
              <a:gd name="connsiteX7" fmla="*/ 142448 w 142672"/>
              <a:gd name="connsiteY7" fmla="*/ 135 h 42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672" h="427267">
                <a:moveTo>
                  <a:pt x="142448" y="135"/>
                </a:moveTo>
                <a:cubicBezTo>
                  <a:pt x="147740" y="-4098"/>
                  <a:pt x="57781" y="92210"/>
                  <a:pt x="37673" y="133485"/>
                </a:cubicBezTo>
                <a:cubicBezTo>
                  <a:pt x="17565" y="174760"/>
                  <a:pt x="24973" y="231381"/>
                  <a:pt x="21798" y="247785"/>
                </a:cubicBezTo>
                <a:cubicBezTo>
                  <a:pt x="18623" y="264189"/>
                  <a:pt x="15448" y="202806"/>
                  <a:pt x="18623" y="231910"/>
                </a:cubicBezTo>
                <a:cubicBezTo>
                  <a:pt x="21798" y="261014"/>
                  <a:pt x="38202" y="402302"/>
                  <a:pt x="40848" y="422410"/>
                </a:cubicBezTo>
                <a:cubicBezTo>
                  <a:pt x="43494" y="442518"/>
                  <a:pt x="40319" y="396481"/>
                  <a:pt x="34498" y="352560"/>
                </a:cubicBezTo>
                <a:cubicBezTo>
                  <a:pt x="28677" y="308639"/>
                  <a:pt x="-15773" y="216564"/>
                  <a:pt x="5923" y="158885"/>
                </a:cubicBezTo>
                <a:cubicBezTo>
                  <a:pt x="27619" y="101206"/>
                  <a:pt x="137156" y="4368"/>
                  <a:pt x="142448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 343">
            <a:extLst>
              <a:ext uri="{FF2B5EF4-FFF2-40B4-BE49-F238E27FC236}">
                <a16:creationId xmlns:a16="http://schemas.microsoft.com/office/drawing/2014/main" id="{FD30BE8C-E54F-C734-4C5B-A5C28101B95B}"/>
              </a:ext>
            </a:extLst>
          </p:cNvPr>
          <p:cNvSpPr/>
          <p:nvPr/>
        </p:nvSpPr>
        <p:spPr>
          <a:xfrm>
            <a:off x="5573904" y="5846730"/>
            <a:ext cx="106538" cy="418216"/>
          </a:xfrm>
          <a:custGeom>
            <a:avLst/>
            <a:gdLst>
              <a:gd name="connsiteX0" fmla="*/ 106171 w 106538"/>
              <a:gd name="connsiteY0" fmla="*/ 1620 h 418216"/>
              <a:gd name="connsiteX1" fmla="*/ 14096 w 106538"/>
              <a:gd name="connsiteY1" fmla="*/ 163545 h 418216"/>
              <a:gd name="connsiteX2" fmla="*/ 1396 w 106538"/>
              <a:gd name="connsiteY2" fmla="*/ 354045 h 418216"/>
              <a:gd name="connsiteX3" fmla="*/ 1396 w 106538"/>
              <a:gd name="connsiteY3" fmla="*/ 417545 h 418216"/>
              <a:gd name="connsiteX4" fmla="*/ 10921 w 106538"/>
              <a:gd name="connsiteY4" fmla="*/ 322295 h 418216"/>
              <a:gd name="connsiteX5" fmla="*/ 36321 w 106538"/>
              <a:gd name="connsiteY5" fmla="*/ 163545 h 418216"/>
              <a:gd name="connsiteX6" fmla="*/ 23621 w 106538"/>
              <a:gd name="connsiteY6" fmla="*/ 214345 h 418216"/>
              <a:gd name="connsiteX7" fmla="*/ 45846 w 106538"/>
              <a:gd name="connsiteY7" fmla="*/ 87345 h 418216"/>
              <a:gd name="connsiteX8" fmla="*/ 106171 w 106538"/>
              <a:gd name="connsiteY8" fmla="*/ 1620 h 41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538" h="418216">
                <a:moveTo>
                  <a:pt x="106171" y="1620"/>
                </a:moveTo>
                <a:cubicBezTo>
                  <a:pt x="100879" y="14320"/>
                  <a:pt x="31558" y="104808"/>
                  <a:pt x="14096" y="163545"/>
                </a:cubicBezTo>
                <a:cubicBezTo>
                  <a:pt x="-3366" y="222282"/>
                  <a:pt x="3513" y="311712"/>
                  <a:pt x="1396" y="354045"/>
                </a:cubicBezTo>
                <a:cubicBezTo>
                  <a:pt x="-721" y="396378"/>
                  <a:pt x="-191" y="422837"/>
                  <a:pt x="1396" y="417545"/>
                </a:cubicBezTo>
                <a:cubicBezTo>
                  <a:pt x="2983" y="412253"/>
                  <a:pt x="5100" y="364628"/>
                  <a:pt x="10921" y="322295"/>
                </a:cubicBezTo>
                <a:cubicBezTo>
                  <a:pt x="16742" y="279962"/>
                  <a:pt x="34204" y="181537"/>
                  <a:pt x="36321" y="163545"/>
                </a:cubicBezTo>
                <a:cubicBezTo>
                  <a:pt x="38438" y="145553"/>
                  <a:pt x="22034" y="227045"/>
                  <a:pt x="23621" y="214345"/>
                </a:cubicBezTo>
                <a:cubicBezTo>
                  <a:pt x="25208" y="201645"/>
                  <a:pt x="33675" y="120682"/>
                  <a:pt x="45846" y="87345"/>
                </a:cubicBezTo>
                <a:cubicBezTo>
                  <a:pt x="58017" y="54008"/>
                  <a:pt x="111463" y="-11080"/>
                  <a:pt x="106171" y="1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 344">
            <a:extLst>
              <a:ext uri="{FF2B5EF4-FFF2-40B4-BE49-F238E27FC236}">
                <a16:creationId xmlns:a16="http://schemas.microsoft.com/office/drawing/2014/main" id="{0C1FA656-0B41-CE7D-330B-A5708045C8A5}"/>
              </a:ext>
            </a:extLst>
          </p:cNvPr>
          <p:cNvSpPr/>
          <p:nvPr/>
        </p:nvSpPr>
        <p:spPr>
          <a:xfrm>
            <a:off x="5695848" y="5793796"/>
            <a:ext cx="314365" cy="109375"/>
          </a:xfrm>
          <a:custGeom>
            <a:avLst/>
            <a:gdLst>
              <a:gd name="connsiteX0" fmla="*/ 102 w 314365"/>
              <a:gd name="connsiteY0" fmla="*/ 41854 h 109375"/>
              <a:gd name="connsiteX1" fmla="*/ 171552 w 314365"/>
              <a:gd name="connsiteY1" fmla="*/ 45029 h 109375"/>
              <a:gd name="connsiteX2" fmla="*/ 285852 w 314365"/>
              <a:gd name="connsiteY2" fmla="*/ 86304 h 109375"/>
              <a:gd name="connsiteX3" fmla="*/ 311252 w 314365"/>
              <a:gd name="connsiteY3" fmla="*/ 108529 h 109375"/>
              <a:gd name="connsiteX4" fmla="*/ 231877 w 314365"/>
              <a:gd name="connsiteY4" fmla="*/ 57729 h 109375"/>
              <a:gd name="connsiteX5" fmla="*/ 165202 w 314365"/>
              <a:gd name="connsiteY5" fmla="*/ 579 h 109375"/>
              <a:gd name="connsiteX6" fmla="*/ 196952 w 314365"/>
              <a:gd name="connsiteY6" fmla="*/ 29154 h 109375"/>
              <a:gd name="connsiteX7" fmla="*/ 102 w 314365"/>
              <a:gd name="connsiteY7" fmla="*/ 41854 h 10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365" h="109375">
                <a:moveTo>
                  <a:pt x="102" y="41854"/>
                </a:moveTo>
                <a:cubicBezTo>
                  <a:pt x="-4131" y="44500"/>
                  <a:pt x="123927" y="37621"/>
                  <a:pt x="171552" y="45029"/>
                </a:cubicBezTo>
                <a:cubicBezTo>
                  <a:pt x="219177" y="52437"/>
                  <a:pt x="262569" y="75721"/>
                  <a:pt x="285852" y="86304"/>
                </a:cubicBezTo>
                <a:cubicBezTo>
                  <a:pt x="309135" y="96887"/>
                  <a:pt x="320248" y="113291"/>
                  <a:pt x="311252" y="108529"/>
                </a:cubicBezTo>
                <a:cubicBezTo>
                  <a:pt x="302256" y="103767"/>
                  <a:pt x="256219" y="75721"/>
                  <a:pt x="231877" y="57729"/>
                </a:cubicBezTo>
                <a:cubicBezTo>
                  <a:pt x="207535" y="39737"/>
                  <a:pt x="171023" y="5341"/>
                  <a:pt x="165202" y="579"/>
                </a:cubicBezTo>
                <a:cubicBezTo>
                  <a:pt x="159381" y="-4183"/>
                  <a:pt x="219706" y="21746"/>
                  <a:pt x="196952" y="29154"/>
                </a:cubicBezTo>
                <a:cubicBezTo>
                  <a:pt x="174198" y="36562"/>
                  <a:pt x="4335" y="39208"/>
                  <a:pt x="102" y="41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 345">
            <a:extLst>
              <a:ext uri="{FF2B5EF4-FFF2-40B4-BE49-F238E27FC236}">
                <a16:creationId xmlns:a16="http://schemas.microsoft.com/office/drawing/2014/main" id="{30A40363-8AD6-A704-634C-6C7AABC18922}"/>
              </a:ext>
            </a:extLst>
          </p:cNvPr>
          <p:cNvSpPr/>
          <p:nvPr/>
        </p:nvSpPr>
        <p:spPr>
          <a:xfrm>
            <a:off x="5689599" y="5799386"/>
            <a:ext cx="285283" cy="75289"/>
          </a:xfrm>
          <a:custGeom>
            <a:avLst/>
            <a:gdLst>
              <a:gd name="connsiteX0" fmla="*/ 1 w 285283"/>
              <a:gd name="connsiteY0" fmla="*/ 7689 h 75289"/>
              <a:gd name="connsiteX1" fmla="*/ 177801 w 285283"/>
              <a:gd name="connsiteY1" fmla="*/ 4514 h 75289"/>
              <a:gd name="connsiteX2" fmla="*/ 282576 w 285283"/>
              <a:gd name="connsiteY2" fmla="*/ 74364 h 75289"/>
              <a:gd name="connsiteX3" fmla="*/ 247651 w 285283"/>
              <a:gd name="connsiteY3" fmla="*/ 42614 h 75289"/>
              <a:gd name="connsiteX4" fmla="*/ 174626 w 285283"/>
              <a:gd name="connsiteY4" fmla="*/ 14039 h 75289"/>
              <a:gd name="connsiteX5" fmla="*/ 1 w 285283"/>
              <a:gd name="connsiteY5" fmla="*/ 7689 h 7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283" h="75289">
                <a:moveTo>
                  <a:pt x="1" y="7689"/>
                </a:moveTo>
                <a:cubicBezTo>
                  <a:pt x="530" y="6102"/>
                  <a:pt x="130705" y="-6598"/>
                  <a:pt x="177801" y="4514"/>
                </a:cubicBezTo>
                <a:cubicBezTo>
                  <a:pt x="224897" y="15626"/>
                  <a:pt x="270934" y="68014"/>
                  <a:pt x="282576" y="74364"/>
                </a:cubicBezTo>
                <a:cubicBezTo>
                  <a:pt x="294218" y="80714"/>
                  <a:pt x="265643" y="52668"/>
                  <a:pt x="247651" y="42614"/>
                </a:cubicBezTo>
                <a:cubicBezTo>
                  <a:pt x="229659" y="32560"/>
                  <a:pt x="211138" y="17743"/>
                  <a:pt x="174626" y="14039"/>
                </a:cubicBezTo>
                <a:cubicBezTo>
                  <a:pt x="138114" y="10335"/>
                  <a:pt x="-528" y="9276"/>
                  <a:pt x="1" y="76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 346">
            <a:extLst>
              <a:ext uri="{FF2B5EF4-FFF2-40B4-BE49-F238E27FC236}">
                <a16:creationId xmlns:a16="http://schemas.microsoft.com/office/drawing/2014/main" id="{2351BFCF-7C6E-127F-BF51-E018701C7A54}"/>
              </a:ext>
            </a:extLst>
          </p:cNvPr>
          <p:cNvSpPr/>
          <p:nvPr/>
        </p:nvSpPr>
        <p:spPr>
          <a:xfrm>
            <a:off x="5575244" y="5897034"/>
            <a:ext cx="432664" cy="361515"/>
          </a:xfrm>
          <a:custGeom>
            <a:avLst/>
            <a:gdLst>
              <a:gd name="connsiteX0" fmla="*/ 56 w 432664"/>
              <a:gd name="connsiteY0" fmla="*/ 360891 h 361515"/>
              <a:gd name="connsiteX1" fmla="*/ 63556 w 432664"/>
              <a:gd name="connsiteY1" fmla="*/ 186266 h 361515"/>
              <a:gd name="connsiteX2" fmla="*/ 193731 w 432664"/>
              <a:gd name="connsiteY2" fmla="*/ 68791 h 361515"/>
              <a:gd name="connsiteX3" fmla="*/ 263581 w 432664"/>
              <a:gd name="connsiteY3" fmla="*/ 17991 h 361515"/>
              <a:gd name="connsiteX4" fmla="*/ 415981 w 432664"/>
              <a:gd name="connsiteY4" fmla="*/ 2116 h 361515"/>
              <a:gd name="connsiteX5" fmla="*/ 428681 w 432664"/>
              <a:gd name="connsiteY5" fmla="*/ 2116 h 361515"/>
              <a:gd name="connsiteX6" fmla="*/ 330256 w 432664"/>
              <a:gd name="connsiteY6" fmla="*/ 2116 h 361515"/>
              <a:gd name="connsiteX7" fmla="*/ 219131 w 432664"/>
              <a:gd name="connsiteY7" fmla="*/ 30691 h 361515"/>
              <a:gd name="connsiteX8" fmla="*/ 152456 w 432664"/>
              <a:gd name="connsiteY8" fmla="*/ 106891 h 361515"/>
              <a:gd name="connsiteX9" fmla="*/ 54031 w 432664"/>
              <a:gd name="connsiteY9" fmla="*/ 240241 h 361515"/>
              <a:gd name="connsiteX10" fmla="*/ 56 w 432664"/>
              <a:gd name="connsiteY10" fmla="*/ 360891 h 36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664" h="361515">
                <a:moveTo>
                  <a:pt x="56" y="360891"/>
                </a:moveTo>
                <a:cubicBezTo>
                  <a:pt x="1643" y="351895"/>
                  <a:pt x="31277" y="234949"/>
                  <a:pt x="63556" y="186266"/>
                </a:cubicBezTo>
                <a:cubicBezTo>
                  <a:pt x="95835" y="137583"/>
                  <a:pt x="160393" y="96837"/>
                  <a:pt x="193731" y="68791"/>
                </a:cubicBezTo>
                <a:cubicBezTo>
                  <a:pt x="227069" y="40745"/>
                  <a:pt x="226539" y="29103"/>
                  <a:pt x="263581" y="17991"/>
                </a:cubicBezTo>
                <a:cubicBezTo>
                  <a:pt x="300623" y="6879"/>
                  <a:pt x="388464" y="4762"/>
                  <a:pt x="415981" y="2116"/>
                </a:cubicBezTo>
                <a:cubicBezTo>
                  <a:pt x="443498" y="-530"/>
                  <a:pt x="428681" y="2116"/>
                  <a:pt x="428681" y="2116"/>
                </a:cubicBezTo>
                <a:cubicBezTo>
                  <a:pt x="414394" y="2116"/>
                  <a:pt x="365181" y="-2647"/>
                  <a:pt x="330256" y="2116"/>
                </a:cubicBezTo>
                <a:cubicBezTo>
                  <a:pt x="295331" y="6878"/>
                  <a:pt x="248764" y="13229"/>
                  <a:pt x="219131" y="30691"/>
                </a:cubicBezTo>
                <a:cubicBezTo>
                  <a:pt x="189498" y="48153"/>
                  <a:pt x="179973" y="71966"/>
                  <a:pt x="152456" y="106891"/>
                </a:cubicBezTo>
                <a:cubicBezTo>
                  <a:pt x="124939" y="141816"/>
                  <a:pt x="77314" y="201083"/>
                  <a:pt x="54031" y="240241"/>
                </a:cubicBezTo>
                <a:cubicBezTo>
                  <a:pt x="30748" y="279399"/>
                  <a:pt x="-1531" y="369887"/>
                  <a:pt x="56" y="3608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 347">
            <a:extLst>
              <a:ext uri="{FF2B5EF4-FFF2-40B4-BE49-F238E27FC236}">
                <a16:creationId xmlns:a16="http://schemas.microsoft.com/office/drawing/2014/main" id="{0E9EB107-E9A6-5967-B9ED-34D90A9CFFD1}"/>
              </a:ext>
            </a:extLst>
          </p:cNvPr>
          <p:cNvSpPr/>
          <p:nvPr/>
        </p:nvSpPr>
        <p:spPr>
          <a:xfrm>
            <a:off x="5567171" y="5851525"/>
            <a:ext cx="389181" cy="391948"/>
          </a:xfrm>
          <a:custGeom>
            <a:avLst/>
            <a:gdLst>
              <a:gd name="connsiteX0" fmla="*/ 1779 w 389181"/>
              <a:gd name="connsiteY0" fmla="*/ 390525 h 391948"/>
              <a:gd name="connsiteX1" fmla="*/ 144654 w 389181"/>
              <a:gd name="connsiteY1" fmla="*/ 111125 h 391948"/>
              <a:gd name="connsiteX2" fmla="*/ 236729 w 389181"/>
              <a:gd name="connsiteY2" fmla="*/ 53975 h 391948"/>
              <a:gd name="connsiteX3" fmla="*/ 338329 w 389181"/>
              <a:gd name="connsiteY3" fmla="*/ 25400 h 391948"/>
              <a:gd name="connsiteX4" fmla="*/ 389129 w 389181"/>
              <a:gd name="connsiteY4" fmla="*/ 0 h 391948"/>
              <a:gd name="connsiteX5" fmla="*/ 344679 w 389181"/>
              <a:gd name="connsiteY5" fmla="*/ 25400 h 391948"/>
              <a:gd name="connsiteX6" fmla="*/ 204979 w 389181"/>
              <a:gd name="connsiteY6" fmla="*/ 63500 h 391948"/>
              <a:gd name="connsiteX7" fmla="*/ 122429 w 389181"/>
              <a:gd name="connsiteY7" fmla="*/ 136525 h 391948"/>
              <a:gd name="connsiteX8" fmla="*/ 68454 w 389181"/>
              <a:gd name="connsiteY8" fmla="*/ 215900 h 391948"/>
              <a:gd name="connsiteX9" fmla="*/ 1779 w 389181"/>
              <a:gd name="connsiteY9" fmla="*/ 390525 h 39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9181" h="391948">
                <a:moveTo>
                  <a:pt x="1779" y="390525"/>
                </a:moveTo>
                <a:cubicBezTo>
                  <a:pt x="14479" y="373062"/>
                  <a:pt x="105496" y="167217"/>
                  <a:pt x="144654" y="111125"/>
                </a:cubicBezTo>
                <a:cubicBezTo>
                  <a:pt x="183812" y="55033"/>
                  <a:pt x="204450" y="68262"/>
                  <a:pt x="236729" y="53975"/>
                </a:cubicBezTo>
                <a:cubicBezTo>
                  <a:pt x="269008" y="39687"/>
                  <a:pt x="312929" y="34396"/>
                  <a:pt x="338329" y="25400"/>
                </a:cubicBezTo>
                <a:cubicBezTo>
                  <a:pt x="363729" y="16404"/>
                  <a:pt x="388071" y="0"/>
                  <a:pt x="389129" y="0"/>
                </a:cubicBezTo>
                <a:cubicBezTo>
                  <a:pt x="390187" y="0"/>
                  <a:pt x="375371" y="14817"/>
                  <a:pt x="344679" y="25400"/>
                </a:cubicBezTo>
                <a:cubicBezTo>
                  <a:pt x="313987" y="35983"/>
                  <a:pt x="242021" y="44979"/>
                  <a:pt x="204979" y="63500"/>
                </a:cubicBezTo>
                <a:cubicBezTo>
                  <a:pt x="167937" y="82021"/>
                  <a:pt x="145183" y="111125"/>
                  <a:pt x="122429" y="136525"/>
                </a:cubicBezTo>
                <a:cubicBezTo>
                  <a:pt x="99675" y="161925"/>
                  <a:pt x="89091" y="171979"/>
                  <a:pt x="68454" y="215900"/>
                </a:cubicBezTo>
                <a:cubicBezTo>
                  <a:pt x="47817" y="259821"/>
                  <a:pt x="-10921" y="407988"/>
                  <a:pt x="1779" y="390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 348">
            <a:extLst>
              <a:ext uri="{FF2B5EF4-FFF2-40B4-BE49-F238E27FC236}">
                <a16:creationId xmlns:a16="http://schemas.microsoft.com/office/drawing/2014/main" id="{0C4966F2-90E7-23FE-C03B-8EB260997439}"/>
              </a:ext>
            </a:extLst>
          </p:cNvPr>
          <p:cNvSpPr/>
          <p:nvPr/>
        </p:nvSpPr>
        <p:spPr>
          <a:xfrm>
            <a:off x="5978947" y="5877823"/>
            <a:ext cx="85376" cy="229382"/>
          </a:xfrm>
          <a:custGeom>
            <a:avLst/>
            <a:gdLst>
              <a:gd name="connsiteX0" fmla="*/ 2753 w 85376"/>
              <a:gd name="connsiteY0" fmla="*/ 2277 h 229382"/>
              <a:gd name="connsiteX1" fmla="*/ 18628 w 85376"/>
              <a:gd name="connsiteY1" fmla="*/ 59427 h 229382"/>
              <a:gd name="connsiteX2" fmla="*/ 72603 w 85376"/>
              <a:gd name="connsiteY2" fmla="*/ 183252 h 229382"/>
              <a:gd name="connsiteX3" fmla="*/ 85303 w 85376"/>
              <a:gd name="connsiteY3" fmla="*/ 227702 h 229382"/>
              <a:gd name="connsiteX4" fmla="*/ 69428 w 85376"/>
              <a:gd name="connsiteY4" fmla="*/ 132452 h 229382"/>
              <a:gd name="connsiteX5" fmla="*/ 2753 w 85376"/>
              <a:gd name="connsiteY5" fmla="*/ 2277 h 22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376" h="229382">
                <a:moveTo>
                  <a:pt x="2753" y="2277"/>
                </a:moveTo>
                <a:cubicBezTo>
                  <a:pt x="-5714" y="-9894"/>
                  <a:pt x="6986" y="29265"/>
                  <a:pt x="18628" y="59427"/>
                </a:cubicBezTo>
                <a:cubicBezTo>
                  <a:pt x="30270" y="89589"/>
                  <a:pt x="61491" y="155206"/>
                  <a:pt x="72603" y="183252"/>
                </a:cubicBezTo>
                <a:cubicBezTo>
                  <a:pt x="83716" y="211298"/>
                  <a:pt x="85832" y="236169"/>
                  <a:pt x="85303" y="227702"/>
                </a:cubicBezTo>
                <a:cubicBezTo>
                  <a:pt x="84774" y="219235"/>
                  <a:pt x="83186" y="168964"/>
                  <a:pt x="69428" y="132452"/>
                </a:cubicBezTo>
                <a:cubicBezTo>
                  <a:pt x="55670" y="95940"/>
                  <a:pt x="11220" y="14448"/>
                  <a:pt x="2753" y="2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 349">
            <a:extLst>
              <a:ext uri="{FF2B5EF4-FFF2-40B4-BE49-F238E27FC236}">
                <a16:creationId xmlns:a16="http://schemas.microsoft.com/office/drawing/2014/main" id="{6F5E1D9A-BC14-6B3E-D08D-0758EA3FACD8}"/>
              </a:ext>
            </a:extLst>
          </p:cNvPr>
          <p:cNvSpPr/>
          <p:nvPr/>
        </p:nvSpPr>
        <p:spPr>
          <a:xfrm>
            <a:off x="5978454" y="5851518"/>
            <a:ext cx="104412" cy="244971"/>
          </a:xfrm>
          <a:custGeom>
            <a:avLst/>
            <a:gdLst>
              <a:gd name="connsiteX0" fmla="*/ 71 w 104412"/>
              <a:gd name="connsiteY0" fmla="*/ 7 h 244971"/>
              <a:gd name="connsiteX1" fmla="*/ 82621 w 104412"/>
              <a:gd name="connsiteY1" fmla="*/ 136532 h 244971"/>
              <a:gd name="connsiteX2" fmla="*/ 82621 w 104412"/>
              <a:gd name="connsiteY2" fmla="*/ 244482 h 244971"/>
              <a:gd name="connsiteX3" fmla="*/ 92146 w 104412"/>
              <a:gd name="connsiteY3" fmla="*/ 174632 h 244971"/>
              <a:gd name="connsiteX4" fmla="*/ 98496 w 104412"/>
              <a:gd name="connsiteY4" fmla="*/ 130182 h 244971"/>
              <a:gd name="connsiteX5" fmla="*/ 71 w 104412"/>
              <a:gd name="connsiteY5" fmla="*/ 7 h 24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412" h="244971">
                <a:moveTo>
                  <a:pt x="71" y="7"/>
                </a:moveTo>
                <a:cubicBezTo>
                  <a:pt x="-2575" y="1065"/>
                  <a:pt x="68863" y="95786"/>
                  <a:pt x="82621" y="136532"/>
                </a:cubicBezTo>
                <a:cubicBezTo>
                  <a:pt x="96379" y="177278"/>
                  <a:pt x="81034" y="238132"/>
                  <a:pt x="82621" y="244482"/>
                </a:cubicBezTo>
                <a:cubicBezTo>
                  <a:pt x="84209" y="250832"/>
                  <a:pt x="89500" y="193682"/>
                  <a:pt x="92146" y="174632"/>
                </a:cubicBezTo>
                <a:cubicBezTo>
                  <a:pt x="94792" y="155582"/>
                  <a:pt x="113842" y="153994"/>
                  <a:pt x="98496" y="130182"/>
                </a:cubicBezTo>
                <a:cubicBezTo>
                  <a:pt x="83150" y="106370"/>
                  <a:pt x="2717" y="-1051"/>
                  <a:pt x="71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 350">
            <a:extLst>
              <a:ext uri="{FF2B5EF4-FFF2-40B4-BE49-F238E27FC236}">
                <a16:creationId xmlns:a16="http://schemas.microsoft.com/office/drawing/2014/main" id="{67EDAD48-C7C7-99C6-4838-05AAFAD23800}"/>
              </a:ext>
            </a:extLst>
          </p:cNvPr>
          <p:cNvSpPr/>
          <p:nvPr/>
        </p:nvSpPr>
        <p:spPr>
          <a:xfrm>
            <a:off x="5601255" y="6076461"/>
            <a:ext cx="210795" cy="286555"/>
          </a:xfrm>
          <a:custGeom>
            <a:avLst/>
            <a:gdLst>
              <a:gd name="connsiteX0" fmla="*/ 31195 w 210795"/>
              <a:gd name="connsiteY0" fmla="*/ 489 h 286555"/>
              <a:gd name="connsiteX1" fmla="*/ 24845 w 210795"/>
              <a:gd name="connsiteY1" fmla="*/ 124314 h 286555"/>
              <a:gd name="connsiteX2" fmla="*/ 31195 w 210795"/>
              <a:gd name="connsiteY2" fmla="*/ 171939 h 286555"/>
              <a:gd name="connsiteX3" fmla="*/ 91520 w 210795"/>
              <a:gd name="connsiteY3" fmla="*/ 232264 h 286555"/>
              <a:gd name="connsiteX4" fmla="*/ 104220 w 210795"/>
              <a:gd name="connsiteY4" fmla="*/ 219564 h 286555"/>
              <a:gd name="connsiteX5" fmla="*/ 208995 w 210795"/>
              <a:gd name="connsiteY5" fmla="*/ 286239 h 286555"/>
              <a:gd name="connsiteX6" fmla="*/ 158195 w 210795"/>
              <a:gd name="connsiteY6" fmla="*/ 241789 h 286555"/>
              <a:gd name="connsiteX7" fmla="*/ 5795 w 210795"/>
              <a:gd name="connsiteY7" fmla="*/ 175114 h 286555"/>
              <a:gd name="connsiteX8" fmla="*/ 31195 w 210795"/>
              <a:gd name="connsiteY8" fmla="*/ 489 h 28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795" h="286555">
                <a:moveTo>
                  <a:pt x="31195" y="489"/>
                </a:moveTo>
                <a:cubicBezTo>
                  <a:pt x="34370" y="-7978"/>
                  <a:pt x="24845" y="95739"/>
                  <a:pt x="24845" y="124314"/>
                </a:cubicBezTo>
                <a:cubicBezTo>
                  <a:pt x="24845" y="152889"/>
                  <a:pt x="20083" y="153948"/>
                  <a:pt x="31195" y="171939"/>
                </a:cubicBezTo>
                <a:cubicBezTo>
                  <a:pt x="42307" y="189930"/>
                  <a:pt x="79349" y="224327"/>
                  <a:pt x="91520" y="232264"/>
                </a:cubicBezTo>
                <a:cubicBezTo>
                  <a:pt x="103691" y="240201"/>
                  <a:pt x="84641" y="210568"/>
                  <a:pt x="104220" y="219564"/>
                </a:cubicBezTo>
                <a:cubicBezTo>
                  <a:pt x="123799" y="228560"/>
                  <a:pt x="199999" y="282535"/>
                  <a:pt x="208995" y="286239"/>
                </a:cubicBezTo>
                <a:cubicBezTo>
                  <a:pt x="217991" y="289943"/>
                  <a:pt x="192062" y="260310"/>
                  <a:pt x="158195" y="241789"/>
                </a:cubicBezTo>
                <a:cubicBezTo>
                  <a:pt x="124328" y="223268"/>
                  <a:pt x="26962" y="208981"/>
                  <a:pt x="5795" y="175114"/>
                </a:cubicBezTo>
                <a:cubicBezTo>
                  <a:pt x="-15372" y="141247"/>
                  <a:pt x="28020" y="8956"/>
                  <a:pt x="31195" y="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 351">
            <a:extLst>
              <a:ext uri="{FF2B5EF4-FFF2-40B4-BE49-F238E27FC236}">
                <a16:creationId xmlns:a16="http://schemas.microsoft.com/office/drawing/2014/main" id="{3D073AA8-65CA-A1EF-2F0C-1AE17D881995}"/>
              </a:ext>
            </a:extLst>
          </p:cNvPr>
          <p:cNvSpPr/>
          <p:nvPr/>
        </p:nvSpPr>
        <p:spPr>
          <a:xfrm>
            <a:off x="5706260" y="6040818"/>
            <a:ext cx="341471" cy="246345"/>
          </a:xfrm>
          <a:custGeom>
            <a:avLst/>
            <a:gdLst>
              <a:gd name="connsiteX0" fmla="*/ 2390 w 341471"/>
              <a:gd name="connsiteY0" fmla="*/ 245682 h 246345"/>
              <a:gd name="connsiteX1" fmla="*/ 116690 w 341471"/>
              <a:gd name="connsiteY1" fmla="*/ 90107 h 246345"/>
              <a:gd name="connsiteX2" fmla="*/ 151615 w 341471"/>
              <a:gd name="connsiteY2" fmla="*/ 42482 h 246345"/>
              <a:gd name="connsiteX3" fmla="*/ 335765 w 341471"/>
              <a:gd name="connsiteY3" fmla="*/ 23432 h 246345"/>
              <a:gd name="connsiteX4" fmla="*/ 284965 w 341471"/>
              <a:gd name="connsiteY4" fmla="*/ 4382 h 246345"/>
              <a:gd name="connsiteX5" fmla="*/ 186540 w 341471"/>
              <a:gd name="connsiteY5" fmla="*/ 13907 h 246345"/>
              <a:gd name="connsiteX6" fmla="*/ 50015 w 341471"/>
              <a:gd name="connsiteY6" fmla="*/ 140907 h 246345"/>
              <a:gd name="connsiteX7" fmla="*/ 2390 w 341471"/>
              <a:gd name="connsiteY7" fmla="*/ 245682 h 24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1471" h="246345">
                <a:moveTo>
                  <a:pt x="2390" y="245682"/>
                </a:moveTo>
                <a:cubicBezTo>
                  <a:pt x="13502" y="237215"/>
                  <a:pt x="116690" y="90107"/>
                  <a:pt x="116690" y="90107"/>
                </a:cubicBezTo>
                <a:cubicBezTo>
                  <a:pt x="141561" y="56240"/>
                  <a:pt x="115103" y="53594"/>
                  <a:pt x="151615" y="42482"/>
                </a:cubicBezTo>
                <a:cubicBezTo>
                  <a:pt x="188127" y="31370"/>
                  <a:pt x="313540" y="29782"/>
                  <a:pt x="335765" y="23432"/>
                </a:cubicBezTo>
                <a:cubicBezTo>
                  <a:pt x="357990" y="17082"/>
                  <a:pt x="309836" y="5969"/>
                  <a:pt x="284965" y="4382"/>
                </a:cubicBezTo>
                <a:cubicBezTo>
                  <a:pt x="260094" y="2794"/>
                  <a:pt x="225698" y="-8847"/>
                  <a:pt x="186540" y="13907"/>
                </a:cubicBezTo>
                <a:cubicBezTo>
                  <a:pt x="147382" y="36661"/>
                  <a:pt x="79119" y="102278"/>
                  <a:pt x="50015" y="140907"/>
                </a:cubicBezTo>
                <a:cubicBezTo>
                  <a:pt x="20911" y="179536"/>
                  <a:pt x="-8722" y="254149"/>
                  <a:pt x="2390" y="245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 352">
            <a:extLst>
              <a:ext uri="{FF2B5EF4-FFF2-40B4-BE49-F238E27FC236}">
                <a16:creationId xmlns:a16="http://schemas.microsoft.com/office/drawing/2014/main" id="{C204A24A-7B95-F070-36A9-A8F52894F68B}"/>
              </a:ext>
            </a:extLst>
          </p:cNvPr>
          <p:cNvSpPr/>
          <p:nvPr/>
        </p:nvSpPr>
        <p:spPr>
          <a:xfrm>
            <a:off x="5733006" y="6053203"/>
            <a:ext cx="243537" cy="259064"/>
          </a:xfrm>
          <a:custGeom>
            <a:avLst/>
            <a:gdLst>
              <a:gd name="connsiteX0" fmla="*/ 1044 w 243537"/>
              <a:gd name="connsiteY0" fmla="*/ 258697 h 259064"/>
              <a:gd name="connsiteX1" fmla="*/ 115344 w 243537"/>
              <a:gd name="connsiteY1" fmla="*/ 103122 h 259064"/>
              <a:gd name="connsiteX2" fmla="*/ 242344 w 243537"/>
              <a:gd name="connsiteY2" fmla="*/ 1522 h 259064"/>
              <a:gd name="connsiteX3" fmla="*/ 172494 w 243537"/>
              <a:gd name="connsiteY3" fmla="*/ 49147 h 259064"/>
              <a:gd name="connsiteX4" fmla="*/ 64544 w 243537"/>
              <a:gd name="connsiteY4" fmla="*/ 144397 h 259064"/>
              <a:gd name="connsiteX5" fmla="*/ 1044 w 243537"/>
              <a:gd name="connsiteY5" fmla="*/ 258697 h 25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537" h="259064">
                <a:moveTo>
                  <a:pt x="1044" y="258697"/>
                </a:moveTo>
                <a:cubicBezTo>
                  <a:pt x="9511" y="251818"/>
                  <a:pt x="75127" y="145984"/>
                  <a:pt x="115344" y="103122"/>
                </a:cubicBezTo>
                <a:cubicBezTo>
                  <a:pt x="155561" y="60260"/>
                  <a:pt x="232819" y="10518"/>
                  <a:pt x="242344" y="1522"/>
                </a:cubicBezTo>
                <a:cubicBezTo>
                  <a:pt x="251869" y="-7474"/>
                  <a:pt x="202127" y="25335"/>
                  <a:pt x="172494" y="49147"/>
                </a:cubicBezTo>
                <a:cubicBezTo>
                  <a:pt x="142861" y="72959"/>
                  <a:pt x="91532" y="114764"/>
                  <a:pt x="64544" y="144397"/>
                </a:cubicBezTo>
                <a:cubicBezTo>
                  <a:pt x="37557" y="174030"/>
                  <a:pt x="-7423" y="265576"/>
                  <a:pt x="1044" y="258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 353">
            <a:extLst>
              <a:ext uri="{FF2B5EF4-FFF2-40B4-BE49-F238E27FC236}">
                <a16:creationId xmlns:a16="http://schemas.microsoft.com/office/drawing/2014/main" id="{1A832C81-BC65-A87E-E17D-1E532C6A2766}"/>
              </a:ext>
            </a:extLst>
          </p:cNvPr>
          <p:cNvSpPr/>
          <p:nvPr/>
        </p:nvSpPr>
        <p:spPr>
          <a:xfrm>
            <a:off x="5777725" y="6086177"/>
            <a:ext cx="288550" cy="238438"/>
          </a:xfrm>
          <a:custGeom>
            <a:avLst/>
            <a:gdLst>
              <a:gd name="connsiteX0" fmla="*/ 775 w 288550"/>
              <a:gd name="connsiteY0" fmla="*/ 238423 h 238438"/>
              <a:gd name="connsiteX1" fmla="*/ 96025 w 288550"/>
              <a:gd name="connsiteY1" fmla="*/ 76498 h 238438"/>
              <a:gd name="connsiteX2" fmla="*/ 286525 w 288550"/>
              <a:gd name="connsiteY2" fmla="*/ 3473 h 238438"/>
              <a:gd name="connsiteX3" fmla="*/ 188100 w 288550"/>
              <a:gd name="connsiteY3" fmla="*/ 19348 h 238438"/>
              <a:gd name="connsiteX4" fmla="*/ 57925 w 288550"/>
              <a:gd name="connsiteY4" fmla="*/ 86023 h 238438"/>
              <a:gd name="connsiteX5" fmla="*/ 775 w 288550"/>
              <a:gd name="connsiteY5" fmla="*/ 238423 h 23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550" h="238438">
                <a:moveTo>
                  <a:pt x="775" y="238423"/>
                </a:moveTo>
                <a:cubicBezTo>
                  <a:pt x="7125" y="236835"/>
                  <a:pt x="48400" y="115656"/>
                  <a:pt x="96025" y="76498"/>
                </a:cubicBezTo>
                <a:cubicBezTo>
                  <a:pt x="143650" y="37340"/>
                  <a:pt x="271179" y="12998"/>
                  <a:pt x="286525" y="3473"/>
                </a:cubicBezTo>
                <a:cubicBezTo>
                  <a:pt x="301871" y="-6052"/>
                  <a:pt x="226200" y="5590"/>
                  <a:pt x="188100" y="19348"/>
                </a:cubicBezTo>
                <a:cubicBezTo>
                  <a:pt x="150000" y="33106"/>
                  <a:pt x="87558" y="52156"/>
                  <a:pt x="57925" y="86023"/>
                </a:cubicBezTo>
                <a:cubicBezTo>
                  <a:pt x="28292" y="119890"/>
                  <a:pt x="-5575" y="240011"/>
                  <a:pt x="775" y="238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 354">
            <a:extLst>
              <a:ext uri="{FF2B5EF4-FFF2-40B4-BE49-F238E27FC236}">
                <a16:creationId xmlns:a16="http://schemas.microsoft.com/office/drawing/2014/main" id="{3D570BB5-AF14-70A9-BD70-AE7299ED3E7C}"/>
              </a:ext>
            </a:extLst>
          </p:cNvPr>
          <p:cNvSpPr/>
          <p:nvPr/>
        </p:nvSpPr>
        <p:spPr>
          <a:xfrm>
            <a:off x="6046191" y="6091318"/>
            <a:ext cx="107618" cy="165513"/>
          </a:xfrm>
          <a:custGeom>
            <a:avLst/>
            <a:gdLst>
              <a:gd name="connsiteX0" fmla="*/ 2184 w 107618"/>
              <a:gd name="connsiteY0" fmla="*/ 1507 h 165513"/>
              <a:gd name="connsiteX1" fmla="*/ 106959 w 107618"/>
              <a:gd name="connsiteY1" fmla="*/ 163432 h 165513"/>
              <a:gd name="connsiteX2" fmla="*/ 43459 w 107618"/>
              <a:gd name="connsiteY2" fmla="*/ 87232 h 165513"/>
              <a:gd name="connsiteX3" fmla="*/ 2184 w 107618"/>
              <a:gd name="connsiteY3" fmla="*/ 1507 h 16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618" h="165513">
                <a:moveTo>
                  <a:pt x="2184" y="1507"/>
                </a:moveTo>
                <a:cubicBezTo>
                  <a:pt x="12767" y="14207"/>
                  <a:pt x="100080" y="149145"/>
                  <a:pt x="106959" y="163432"/>
                </a:cubicBezTo>
                <a:cubicBezTo>
                  <a:pt x="113838" y="177720"/>
                  <a:pt x="65155" y="114749"/>
                  <a:pt x="43459" y="87232"/>
                </a:cubicBezTo>
                <a:cubicBezTo>
                  <a:pt x="21763" y="59715"/>
                  <a:pt x="-8399" y="-11193"/>
                  <a:pt x="2184" y="1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 355">
            <a:extLst>
              <a:ext uri="{FF2B5EF4-FFF2-40B4-BE49-F238E27FC236}">
                <a16:creationId xmlns:a16="http://schemas.microsoft.com/office/drawing/2014/main" id="{5EC7DDEA-FD82-43A0-F59C-5DC2B4B2083F}"/>
              </a:ext>
            </a:extLst>
          </p:cNvPr>
          <p:cNvSpPr/>
          <p:nvPr/>
        </p:nvSpPr>
        <p:spPr>
          <a:xfrm>
            <a:off x="5843232" y="6217514"/>
            <a:ext cx="174265" cy="310286"/>
          </a:xfrm>
          <a:custGeom>
            <a:avLst/>
            <a:gdLst>
              <a:gd name="connsiteX0" fmla="*/ 1943 w 174265"/>
              <a:gd name="connsiteY0" fmla="*/ 2311 h 310286"/>
              <a:gd name="connsiteX1" fmla="*/ 163868 w 174265"/>
              <a:gd name="connsiteY1" fmla="*/ 297586 h 310286"/>
              <a:gd name="connsiteX2" fmla="*/ 144818 w 174265"/>
              <a:gd name="connsiteY2" fmla="*/ 243611 h 310286"/>
              <a:gd name="connsiteX3" fmla="*/ 36868 w 174265"/>
              <a:gd name="connsiteY3" fmla="*/ 126136 h 310286"/>
              <a:gd name="connsiteX4" fmla="*/ 71793 w 174265"/>
              <a:gd name="connsiteY4" fmla="*/ 157886 h 310286"/>
              <a:gd name="connsiteX5" fmla="*/ 1943 w 174265"/>
              <a:gd name="connsiteY5" fmla="*/ 2311 h 31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265" h="310286">
                <a:moveTo>
                  <a:pt x="1943" y="2311"/>
                </a:moveTo>
                <a:cubicBezTo>
                  <a:pt x="17289" y="25594"/>
                  <a:pt x="140055" y="257369"/>
                  <a:pt x="163868" y="297586"/>
                </a:cubicBezTo>
                <a:cubicBezTo>
                  <a:pt x="187681" y="337803"/>
                  <a:pt x="165985" y="272186"/>
                  <a:pt x="144818" y="243611"/>
                </a:cubicBezTo>
                <a:cubicBezTo>
                  <a:pt x="123651" y="215036"/>
                  <a:pt x="49039" y="140423"/>
                  <a:pt x="36868" y="126136"/>
                </a:cubicBezTo>
                <a:cubicBezTo>
                  <a:pt x="24697" y="111849"/>
                  <a:pt x="76555" y="176936"/>
                  <a:pt x="71793" y="157886"/>
                </a:cubicBezTo>
                <a:cubicBezTo>
                  <a:pt x="67031" y="138836"/>
                  <a:pt x="-13403" y="-20972"/>
                  <a:pt x="1943" y="2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 356">
            <a:extLst>
              <a:ext uri="{FF2B5EF4-FFF2-40B4-BE49-F238E27FC236}">
                <a16:creationId xmlns:a16="http://schemas.microsoft.com/office/drawing/2014/main" id="{F11F355B-A56C-1F66-1738-A61B8CD95BB3}"/>
              </a:ext>
            </a:extLst>
          </p:cNvPr>
          <p:cNvSpPr/>
          <p:nvPr/>
        </p:nvSpPr>
        <p:spPr>
          <a:xfrm>
            <a:off x="5771826" y="6253913"/>
            <a:ext cx="236673" cy="290210"/>
          </a:xfrm>
          <a:custGeom>
            <a:avLst/>
            <a:gdLst>
              <a:gd name="connsiteX0" fmla="*/ 324 w 236673"/>
              <a:gd name="connsiteY0" fmla="*/ 64337 h 290210"/>
              <a:gd name="connsiteX1" fmla="*/ 171774 w 236673"/>
              <a:gd name="connsiteY1" fmla="*/ 204037 h 290210"/>
              <a:gd name="connsiteX2" fmla="*/ 235274 w 236673"/>
              <a:gd name="connsiteY2" fmla="*/ 289762 h 290210"/>
              <a:gd name="connsiteX3" fmla="*/ 203524 w 236673"/>
              <a:gd name="connsiteY3" fmla="*/ 226262 h 290210"/>
              <a:gd name="connsiteX4" fmla="*/ 70174 w 236673"/>
              <a:gd name="connsiteY4" fmla="*/ 837 h 290210"/>
              <a:gd name="connsiteX5" fmla="*/ 127324 w 236673"/>
              <a:gd name="connsiteY5" fmla="*/ 146887 h 290210"/>
              <a:gd name="connsiteX6" fmla="*/ 324 w 236673"/>
              <a:gd name="connsiteY6" fmla="*/ 64337 h 29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673" h="290210">
                <a:moveTo>
                  <a:pt x="324" y="64337"/>
                </a:moveTo>
                <a:cubicBezTo>
                  <a:pt x="7732" y="73862"/>
                  <a:pt x="132616" y="166466"/>
                  <a:pt x="171774" y="204037"/>
                </a:cubicBezTo>
                <a:cubicBezTo>
                  <a:pt x="210932" y="241608"/>
                  <a:pt x="229982" y="286058"/>
                  <a:pt x="235274" y="289762"/>
                </a:cubicBezTo>
                <a:cubicBezTo>
                  <a:pt x="240566" y="293466"/>
                  <a:pt x="231041" y="274416"/>
                  <a:pt x="203524" y="226262"/>
                </a:cubicBezTo>
                <a:cubicBezTo>
                  <a:pt x="176007" y="178108"/>
                  <a:pt x="82874" y="14066"/>
                  <a:pt x="70174" y="837"/>
                </a:cubicBezTo>
                <a:cubicBezTo>
                  <a:pt x="57474" y="-12392"/>
                  <a:pt x="140024" y="135245"/>
                  <a:pt x="127324" y="146887"/>
                </a:cubicBezTo>
                <a:cubicBezTo>
                  <a:pt x="114624" y="158529"/>
                  <a:pt x="-7084" y="54812"/>
                  <a:pt x="324" y="64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 357">
            <a:extLst>
              <a:ext uri="{FF2B5EF4-FFF2-40B4-BE49-F238E27FC236}">
                <a16:creationId xmlns:a16="http://schemas.microsoft.com/office/drawing/2014/main" id="{DB299685-DF0C-E078-183A-3D6D6D8AB9F8}"/>
              </a:ext>
            </a:extLst>
          </p:cNvPr>
          <p:cNvSpPr/>
          <p:nvPr/>
        </p:nvSpPr>
        <p:spPr>
          <a:xfrm>
            <a:off x="5927708" y="6200755"/>
            <a:ext cx="121168" cy="181074"/>
          </a:xfrm>
          <a:custGeom>
            <a:avLst/>
            <a:gdLst>
              <a:gd name="connsiteX0" fmla="*/ 17 w 121168"/>
              <a:gd name="connsiteY0" fmla="*/ 20 h 181074"/>
              <a:gd name="connsiteX1" fmla="*/ 111142 w 121168"/>
              <a:gd name="connsiteY1" fmla="*/ 130195 h 181074"/>
              <a:gd name="connsiteX2" fmla="*/ 38117 w 121168"/>
              <a:gd name="connsiteY2" fmla="*/ 180995 h 181074"/>
              <a:gd name="connsiteX3" fmla="*/ 120667 w 121168"/>
              <a:gd name="connsiteY3" fmla="*/ 120670 h 181074"/>
              <a:gd name="connsiteX4" fmla="*/ 17 w 121168"/>
              <a:gd name="connsiteY4" fmla="*/ 20 h 18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168" h="181074">
                <a:moveTo>
                  <a:pt x="17" y="20"/>
                </a:moveTo>
                <a:cubicBezTo>
                  <a:pt x="-1570" y="1607"/>
                  <a:pt x="104792" y="100033"/>
                  <a:pt x="111142" y="130195"/>
                </a:cubicBezTo>
                <a:cubicBezTo>
                  <a:pt x="117492" y="160357"/>
                  <a:pt x="36530" y="182582"/>
                  <a:pt x="38117" y="180995"/>
                </a:cubicBezTo>
                <a:cubicBezTo>
                  <a:pt x="39704" y="179408"/>
                  <a:pt x="128604" y="151891"/>
                  <a:pt x="120667" y="120670"/>
                </a:cubicBezTo>
                <a:cubicBezTo>
                  <a:pt x="112730" y="89449"/>
                  <a:pt x="1604" y="-1567"/>
                  <a:pt x="17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 358">
            <a:extLst>
              <a:ext uri="{FF2B5EF4-FFF2-40B4-BE49-F238E27FC236}">
                <a16:creationId xmlns:a16="http://schemas.microsoft.com/office/drawing/2014/main" id="{7DFB37B9-8797-0F32-586A-49551A701E66}"/>
              </a:ext>
            </a:extLst>
          </p:cNvPr>
          <p:cNvSpPr/>
          <p:nvPr/>
        </p:nvSpPr>
        <p:spPr>
          <a:xfrm>
            <a:off x="5953125" y="6134100"/>
            <a:ext cx="152416" cy="212729"/>
          </a:xfrm>
          <a:custGeom>
            <a:avLst/>
            <a:gdLst>
              <a:gd name="connsiteX0" fmla="*/ 0 w 152416"/>
              <a:gd name="connsiteY0" fmla="*/ 0 h 212729"/>
              <a:gd name="connsiteX1" fmla="*/ 79375 w 152416"/>
              <a:gd name="connsiteY1" fmla="*/ 79375 h 212729"/>
              <a:gd name="connsiteX2" fmla="*/ 98425 w 152416"/>
              <a:gd name="connsiteY2" fmla="*/ 133350 h 212729"/>
              <a:gd name="connsiteX3" fmla="*/ 139700 w 152416"/>
              <a:gd name="connsiteY3" fmla="*/ 76200 h 212729"/>
              <a:gd name="connsiteX4" fmla="*/ 146050 w 152416"/>
              <a:gd name="connsiteY4" fmla="*/ 139700 h 212729"/>
              <a:gd name="connsiteX5" fmla="*/ 98425 w 152416"/>
              <a:gd name="connsiteY5" fmla="*/ 212725 h 212729"/>
              <a:gd name="connsiteX6" fmla="*/ 152400 w 152416"/>
              <a:gd name="connsiteY6" fmla="*/ 136525 h 212729"/>
              <a:gd name="connsiteX7" fmla="*/ 104775 w 152416"/>
              <a:gd name="connsiteY7" fmla="*/ 95250 h 212729"/>
              <a:gd name="connsiteX8" fmla="*/ 0 w 152416"/>
              <a:gd name="connsiteY8" fmla="*/ 0 h 21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16" h="212729">
                <a:moveTo>
                  <a:pt x="0" y="0"/>
                </a:moveTo>
                <a:cubicBezTo>
                  <a:pt x="31485" y="28575"/>
                  <a:pt x="62971" y="57150"/>
                  <a:pt x="79375" y="79375"/>
                </a:cubicBezTo>
                <a:cubicBezTo>
                  <a:pt x="95779" y="101600"/>
                  <a:pt x="88371" y="133879"/>
                  <a:pt x="98425" y="133350"/>
                </a:cubicBezTo>
                <a:cubicBezTo>
                  <a:pt x="108479" y="132821"/>
                  <a:pt x="131763" y="75142"/>
                  <a:pt x="139700" y="76200"/>
                </a:cubicBezTo>
                <a:cubicBezTo>
                  <a:pt x="147637" y="77258"/>
                  <a:pt x="152929" y="116946"/>
                  <a:pt x="146050" y="139700"/>
                </a:cubicBezTo>
                <a:cubicBezTo>
                  <a:pt x="139171" y="162454"/>
                  <a:pt x="97367" y="213254"/>
                  <a:pt x="98425" y="212725"/>
                </a:cubicBezTo>
                <a:cubicBezTo>
                  <a:pt x="99483" y="212196"/>
                  <a:pt x="151342" y="156104"/>
                  <a:pt x="152400" y="136525"/>
                </a:cubicBezTo>
                <a:cubicBezTo>
                  <a:pt x="153458" y="116946"/>
                  <a:pt x="104775" y="95250"/>
                  <a:pt x="104775" y="952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 359">
            <a:extLst>
              <a:ext uri="{FF2B5EF4-FFF2-40B4-BE49-F238E27FC236}">
                <a16:creationId xmlns:a16="http://schemas.microsoft.com/office/drawing/2014/main" id="{A38BA826-A022-1717-21E4-DF905DC70138}"/>
              </a:ext>
            </a:extLst>
          </p:cNvPr>
          <p:cNvSpPr/>
          <p:nvPr/>
        </p:nvSpPr>
        <p:spPr>
          <a:xfrm>
            <a:off x="6036262" y="6060481"/>
            <a:ext cx="145616" cy="206979"/>
          </a:xfrm>
          <a:custGeom>
            <a:avLst/>
            <a:gdLst>
              <a:gd name="connsiteX0" fmla="*/ 2588 w 145616"/>
              <a:gd name="connsiteY0" fmla="*/ 6944 h 206979"/>
              <a:gd name="connsiteX1" fmla="*/ 139113 w 145616"/>
              <a:gd name="connsiteY1" fmla="*/ 194269 h 206979"/>
              <a:gd name="connsiteX2" fmla="*/ 116888 w 145616"/>
              <a:gd name="connsiteY2" fmla="*/ 175219 h 206979"/>
              <a:gd name="connsiteX3" fmla="*/ 56563 w 145616"/>
              <a:gd name="connsiteY3" fmla="*/ 54569 h 206979"/>
              <a:gd name="connsiteX4" fmla="*/ 2588 w 145616"/>
              <a:gd name="connsiteY4" fmla="*/ 6944 h 20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616" h="206979">
                <a:moveTo>
                  <a:pt x="2588" y="6944"/>
                </a:moveTo>
                <a:cubicBezTo>
                  <a:pt x="16346" y="30227"/>
                  <a:pt x="120063" y="166223"/>
                  <a:pt x="139113" y="194269"/>
                </a:cubicBezTo>
                <a:cubicBezTo>
                  <a:pt x="158163" y="222315"/>
                  <a:pt x="130646" y="198502"/>
                  <a:pt x="116888" y="175219"/>
                </a:cubicBezTo>
                <a:cubicBezTo>
                  <a:pt x="103130" y="151936"/>
                  <a:pt x="79846" y="85261"/>
                  <a:pt x="56563" y="54569"/>
                </a:cubicBezTo>
                <a:cubicBezTo>
                  <a:pt x="33280" y="23877"/>
                  <a:pt x="-11170" y="-16339"/>
                  <a:pt x="2588" y="6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 360">
            <a:extLst>
              <a:ext uri="{FF2B5EF4-FFF2-40B4-BE49-F238E27FC236}">
                <a16:creationId xmlns:a16="http://schemas.microsoft.com/office/drawing/2014/main" id="{B879517F-8D0E-B018-D589-1A145CE40D94}"/>
              </a:ext>
            </a:extLst>
          </p:cNvPr>
          <p:cNvSpPr/>
          <p:nvPr/>
        </p:nvSpPr>
        <p:spPr>
          <a:xfrm>
            <a:off x="6010134" y="5864043"/>
            <a:ext cx="77355" cy="260941"/>
          </a:xfrm>
          <a:custGeom>
            <a:avLst/>
            <a:gdLst>
              <a:gd name="connsiteX0" fmla="*/ 141 w 77355"/>
              <a:gd name="connsiteY0" fmla="*/ 182 h 260941"/>
              <a:gd name="connsiteX1" fmla="*/ 57291 w 77355"/>
              <a:gd name="connsiteY1" fmla="*/ 149407 h 260941"/>
              <a:gd name="connsiteX2" fmla="*/ 54116 w 77355"/>
              <a:gd name="connsiteY2" fmla="*/ 260532 h 260941"/>
              <a:gd name="connsiteX3" fmla="*/ 76341 w 77355"/>
              <a:gd name="connsiteY3" fmla="*/ 181157 h 260941"/>
              <a:gd name="connsiteX4" fmla="*/ 141 w 77355"/>
              <a:gd name="connsiteY4" fmla="*/ 182 h 26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55" h="260941">
                <a:moveTo>
                  <a:pt x="141" y="182"/>
                </a:moveTo>
                <a:cubicBezTo>
                  <a:pt x="-3034" y="-5110"/>
                  <a:pt x="48295" y="106015"/>
                  <a:pt x="57291" y="149407"/>
                </a:cubicBezTo>
                <a:cubicBezTo>
                  <a:pt x="66287" y="192799"/>
                  <a:pt x="50941" y="255240"/>
                  <a:pt x="54116" y="260532"/>
                </a:cubicBezTo>
                <a:cubicBezTo>
                  <a:pt x="57291" y="265824"/>
                  <a:pt x="82691" y="218728"/>
                  <a:pt x="76341" y="181157"/>
                </a:cubicBezTo>
                <a:cubicBezTo>
                  <a:pt x="69991" y="143586"/>
                  <a:pt x="3316" y="5474"/>
                  <a:pt x="141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フリーフォーム 361">
            <a:extLst>
              <a:ext uri="{FF2B5EF4-FFF2-40B4-BE49-F238E27FC236}">
                <a16:creationId xmlns:a16="http://schemas.microsoft.com/office/drawing/2014/main" id="{FD8C67D1-A743-E9E9-C93E-4FF8D37B3A79}"/>
              </a:ext>
            </a:extLst>
          </p:cNvPr>
          <p:cNvSpPr/>
          <p:nvPr/>
        </p:nvSpPr>
        <p:spPr>
          <a:xfrm>
            <a:off x="6014397" y="6541888"/>
            <a:ext cx="840451" cy="1111005"/>
          </a:xfrm>
          <a:custGeom>
            <a:avLst/>
            <a:gdLst>
              <a:gd name="connsiteX0" fmla="*/ 11753 w 840451"/>
              <a:gd name="connsiteY0" fmla="*/ 14487 h 1111005"/>
              <a:gd name="connsiteX1" fmla="*/ 830903 w 840451"/>
              <a:gd name="connsiteY1" fmla="*/ 1100337 h 1111005"/>
              <a:gd name="connsiteX2" fmla="*/ 443553 w 840451"/>
              <a:gd name="connsiteY2" fmla="*/ 547887 h 1111005"/>
              <a:gd name="connsiteX3" fmla="*/ 205428 w 840451"/>
              <a:gd name="connsiteY3" fmla="*/ 201812 h 1111005"/>
              <a:gd name="connsiteX4" fmla="*/ 335603 w 840451"/>
              <a:gd name="connsiteY4" fmla="*/ 458987 h 1111005"/>
              <a:gd name="connsiteX5" fmla="*/ 11753 w 840451"/>
              <a:gd name="connsiteY5" fmla="*/ 14487 h 111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0451" h="1111005">
                <a:moveTo>
                  <a:pt x="11753" y="14487"/>
                </a:moveTo>
                <a:cubicBezTo>
                  <a:pt x="94303" y="121379"/>
                  <a:pt x="758936" y="1011437"/>
                  <a:pt x="830903" y="1100337"/>
                </a:cubicBezTo>
                <a:cubicBezTo>
                  <a:pt x="902870" y="1189237"/>
                  <a:pt x="547799" y="697641"/>
                  <a:pt x="443553" y="547887"/>
                </a:cubicBezTo>
                <a:cubicBezTo>
                  <a:pt x="339307" y="398133"/>
                  <a:pt x="223420" y="216629"/>
                  <a:pt x="205428" y="201812"/>
                </a:cubicBezTo>
                <a:cubicBezTo>
                  <a:pt x="187436" y="186995"/>
                  <a:pt x="363649" y="491795"/>
                  <a:pt x="335603" y="458987"/>
                </a:cubicBezTo>
                <a:cubicBezTo>
                  <a:pt x="307557" y="426179"/>
                  <a:pt x="-70797" y="-92405"/>
                  <a:pt x="11753" y="14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フリーフォーム 362">
            <a:extLst>
              <a:ext uri="{FF2B5EF4-FFF2-40B4-BE49-F238E27FC236}">
                <a16:creationId xmlns:a16="http://schemas.microsoft.com/office/drawing/2014/main" id="{B0D4BCFB-5264-3649-BE1A-EE39F7186BDC}"/>
              </a:ext>
            </a:extLst>
          </p:cNvPr>
          <p:cNvSpPr/>
          <p:nvPr/>
        </p:nvSpPr>
        <p:spPr>
          <a:xfrm>
            <a:off x="5989657" y="6512695"/>
            <a:ext cx="859295" cy="1199929"/>
          </a:xfrm>
          <a:custGeom>
            <a:avLst/>
            <a:gdLst>
              <a:gd name="connsiteX0" fmla="*/ 4743 w 859295"/>
              <a:gd name="connsiteY0" fmla="*/ 21455 h 1199929"/>
              <a:gd name="connsiteX1" fmla="*/ 87293 w 859295"/>
              <a:gd name="connsiteY1" fmla="*/ 104005 h 1199929"/>
              <a:gd name="connsiteX2" fmla="*/ 617518 w 859295"/>
              <a:gd name="connsiteY2" fmla="*/ 916805 h 1199929"/>
              <a:gd name="connsiteX3" fmla="*/ 617518 w 859295"/>
              <a:gd name="connsiteY3" fmla="*/ 894580 h 1199929"/>
              <a:gd name="connsiteX4" fmla="*/ 858818 w 859295"/>
              <a:gd name="connsiteY4" fmla="*/ 1199380 h 1199929"/>
              <a:gd name="connsiteX5" fmla="*/ 671493 w 859295"/>
              <a:gd name="connsiteY5" fmla="*/ 958080 h 1199929"/>
              <a:gd name="connsiteX6" fmla="*/ 401618 w 859295"/>
              <a:gd name="connsiteY6" fmla="*/ 554855 h 1199929"/>
              <a:gd name="connsiteX7" fmla="*/ 223818 w 859295"/>
              <a:gd name="connsiteY7" fmla="*/ 304030 h 1199929"/>
              <a:gd name="connsiteX8" fmla="*/ 122218 w 859295"/>
              <a:gd name="connsiteY8" fmla="*/ 183380 h 1199929"/>
              <a:gd name="connsiteX9" fmla="*/ 131743 w 859295"/>
              <a:gd name="connsiteY9" fmla="*/ 202430 h 1199929"/>
              <a:gd name="connsiteX10" fmla="*/ 4743 w 859295"/>
              <a:gd name="connsiteY10" fmla="*/ 21455 h 1199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9295" h="1199929">
                <a:moveTo>
                  <a:pt x="4743" y="21455"/>
                </a:moveTo>
                <a:cubicBezTo>
                  <a:pt x="-2665" y="5051"/>
                  <a:pt x="-14836" y="-45220"/>
                  <a:pt x="87293" y="104005"/>
                </a:cubicBezTo>
                <a:cubicBezTo>
                  <a:pt x="189422" y="253230"/>
                  <a:pt x="529147" y="785043"/>
                  <a:pt x="617518" y="916805"/>
                </a:cubicBezTo>
                <a:cubicBezTo>
                  <a:pt x="705889" y="1048567"/>
                  <a:pt x="577301" y="847484"/>
                  <a:pt x="617518" y="894580"/>
                </a:cubicBezTo>
                <a:cubicBezTo>
                  <a:pt x="657735" y="941676"/>
                  <a:pt x="849822" y="1188797"/>
                  <a:pt x="858818" y="1199380"/>
                </a:cubicBezTo>
                <a:cubicBezTo>
                  <a:pt x="867814" y="1209963"/>
                  <a:pt x="747693" y="1065501"/>
                  <a:pt x="671493" y="958080"/>
                </a:cubicBezTo>
                <a:cubicBezTo>
                  <a:pt x="595293" y="850659"/>
                  <a:pt x="476230" y="663863"/>
                  <a:pt x="401618" y="554855"/>
                </a:cubicBezTo>
                <a:cubicBezTo>
                  <a:pt x="327006" y="445847"/>
                  <a:pt x="270385" y="365942"/>
                  <a:pt x="223818" y="304030"/>
                </a:cubicBezTo>
                <a:cubicBezTo>
                  <a:pt x="177251" y="242118"/>
                  <a:pt x="137564" y="200313"/>
                  <a:pt x="122218" y="183380"/>
                </a:cubicBezTo>
                <a:cubicBezTo>
                  <a:pt x="106872" y="166447"/>
                  <a:pt x="150264" y="230476"/>
                  <a:pt x="131743" y="202430"/>
                </a:cubicBezTo>
                <a:cubicBezTo>
                  <a:pt x="113222" y="174384"/>
                  <a:pt x="12151" y="37859"/>
                  <a:pt x="4743" y="21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 363">
            <a:extLst>
              <a:ext uri="{FF2B5EF4-FFF2-40B4-BE49-F238E27FC236}">
                <a16:creationId xmlns:a16="http://schemas.microsoft.com/office/drawing/2014/main" id="{1CB1E381-6E97-243B-5E29-9CA3124C1CD9}"/>
              </a:ext>
            </a:extLst>
          </p:cNvPr>
          <p:cNvSpPr/>
          <p:nvPr/>
        </p:nvSpPr>
        <p:spPr>
          <a:xfrm>
            <a:off x="6298068" y="6442883"/>
            <a:ext cx="336757" cy="400189"/>
          </a:xfrm>
          <a:custGeom>
            <a:avLst/>
            <a:gdLst>
              <a:gd name="connsiteX0" fmla="*/ 1132 w 336757"/>
              <a:gd name="connsiteY0" fmla="*/ 2367 h 400189"/>
              <a:gd name="connsiteX1" fmla="*/ 328157 w 336757"/>
              <a:gd name="connsiteY1" fmla="*/ 392892 h 400189"/>
              <a:gd name="connsiteX2" fmla="*/ 223382 w 336757"/>
              <a:gd name="connsiteY2" fmla="*/ 237317 h 400189"/>
              <a:gd name="connsiteX3" fmla="*/ 1132 w 336757"/>
              <a:gd name="connsiteY3" fmla="*/ 2367 h 40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757" h="400189">
                <a:moveTo>
                  <a:pt x="1132" y="2367"/>
                </a:moveTo>
                <a:cubicBezTo>
                  <a:pt x="18594" y="28296"/>
                  <a:pt x="291115" y="353734"/>
                  <a:pt x="328157" y="392892"/>
                </a:cubicBezTo>
                <a:cubicBezTo>
                  <a:pt x="365199" y="432050"/>
                  <a:pt x="273653" y="303992"/>
                  <a:pt x="223382" y="237317"/>
                </a:cubicBezTo>
                <a:cubicBezTo>
                  <a:pt x="173111" y="170642"/>
                  <a:pt x="-16330" y="-23562"/>
                  <a:pt x="1132" y="2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 364">
            <a:extLst>
              <a:ext uri="{FF2B5EF4-FFF2-40B4-BE49-F238E27FC236}">
                <a16:creationId xmlns:a16="http://schemas.microsoft.com/office/drawing/2014/main" id="{6E778F9F-8429-DBD0-E4EE-E6EC3AE916B8}"/>
              </a:ext>
            </a:extLst>
          </p:cNvPr>
          <p:cNvSpPr/>
          <p:nvPr/>
        </p:nvSpPr>
        <p:spPr>
          <a:xfrm>
            <a:off x="6770050" y="7022851"/>
            <a:ext cx="371190" cy="479921"/>
          </a:xfrm>
          <a:custGeom>
            <a:avLst/>
            <a:gdLst>
              <a:gd name="connsiteX0" fmla="*/ 5400 w 371190"/>
              <a:gd name="connsiteY0" fmla="*/ 3424 h 479921"/>
              <a:gd name="connsiteX1" fmla="*/ 335600 w 371190"/>
              <a:gd name="connsiteY1" fmla="*/ 400299 h 479921"/>
              <a:gd name="connsiteX2" fmla="*/ 361000 w 371190"/>
              <a:gd name="connsiteY2" fmla="*/ 479674 h 479921"/>
              <a:gd name="connsiteX3" fmla="*/ 326075 w 371190"/>
              <a:gd name="connsiteY3" fmla="*/ 412999 h 479921"/>
              <a:gd name="connsiteX4" fmla="*/ 81600 w 371190"/>
              <a:gd name="connsiteY4" fmla="*/ 130424 h 479921"/>
              <a:gd name="connsiteX5" fmla="*/ 126050 w 371190"/>
              <a:gd name="connsiteY5" fmla="*/ 203449 h 479921"/>
              <a:gd name="connsiteX6" fmla="*/ 5400 w 371190"/>
              <a:gd name="connsiteY6" fmla="*/ 3424 h 47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190" h="479921">
                <a:moveTo>
                  <a:pt x="5400" y="3424"/>
                </a:moveTo>
                <a:cubicBezTo>
                  <a:pt x="40325" y="36232"/>
                  <a:pt x="276333" y="320924"/>
                  <a:pt x="335600" y="400299"/>
                </a:cubicBezTo>
                <a:cubicBezTo>
                  <a:pt x="394867" y="479674"/>
                  <a:pt x="362588" y="477557"/>
                  <a:pt x="361000" y="479674"/>
                </a:cubicBezTo>
                <a:cubicBezTo>
                  <a:pt x="359412" y="481791"/>
                  <a:pt x="372642" y="471207"/>
                  <a:pt x="326075" y="412999"/>
                </a:cubicBezTo>
                <a:cubicBezTo>
                  <a:pt x="279508" y="354791"/>
                  <a:pt x="114938" y="165349"/>
                  <a:pt x="81600" y="130424"/>
                </a:cubicBezTo>
                <a:cubicBezTo>
                  <a:pt x="48263" y="95499"/>
                  <a:pt x="136104" y="223028"/>
                  <a:pt x="126050" y="203449"/>
                </a:cubicBezTo>
                <a:cubicBezTo>
                  <a:pt x="115996" y="183870"/>
                  <a:pt x="-29525" y="-29384"/>
                  <a:pt x="5400" y="3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フリーフォーム 365">
            <a:extLst>
              <a:ext uri="{FF2B5EF4-FFF2-40B4-BE49-F238E27FC236}">
                <a16:creationId xmlns:a16="http://schemas.microsoft.com/office/drawing/2014/main" id="{5F3DAC6D-6E0D-7D15-C85B-38B8CF419AE7}"/>
              </a:ext>
            </a:extLst>
          </p:cNvPr>
          <p:cNvSpPr/>
          <p:nvPr/>
        </p:nvSpPr>
        <p:spPr>
          <a:xfrm>
            <a:off x="6797427" y="7137249"/>
            <a:ext cx="281312" cy="514541"/>
          </a:xfrm>
          <a:custGeom>
            <a:avLst/>
            <a:gdLst>
              <a:gd name="connsiteX0" fmla="*/ 70098 w 281312"/>
              <a:gd name="connsiteY0" fmla="*/ 514501 h 514541"/>
              <a:gd name="connsiteX1" fmla="*/ 146298 w 281312"/>
              <a:gd name="connsiteY1" fmla="*/ 400201 h 514541"/>
              <a:gd name="connsiteX2" fmla="*/ 244723 w 281312"/>
              <a:gd name="connsiteY2" fmla="*/ 352576 h 514541"/>
              <a:gd name="connsiteX3" fmla="*/ 193923 w 281312"/>
              <a:gd name="connsiteY3" fmla="*/ 247801 h 514541"/>
              <a:gd name="connsiteX4" fmla="*/ 248 w 281312"/>
              <a:gd name="connsiteY4" fmla="*/ 151 h 514541"/>
              <a:gd name="connsiteX5" fmla="*/ 238373 w 281312"/>
              <a:gd name="connsiteY5" fmla="*/ 285901 h 514541"/>
              <a:gd name="connsiteX6" fmla="*/ 270123 w 281312"/>
              <a:gd name="connsiteY6" fmla="*/ 343051 h 514541"/>
              <a:gd name="connsiteX7" fmla="*/ 111373 w 281312"/>
              <a:gd name="connsiteY7" fmla="*/ 365276 h 514541"/>
              <a:gd name="connsiteX8" fmla="*/ 28823 w 281312"/>
              <a:gd name="connsiteY8" fmla="*/ 365276 h 514541"/>
              <a:gd name="connsiteX9" fmla="*/ 111373 w 281312"/>
              <a:gd name="connsiteY9" fmla="*/ 412901 h 514541"/>
              <a:gd name="connsiteX10" fmla="*/ 70098 w 281312"/>
              <a:gd name="connsiteY10" fmla="*/ 514501 h 51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1312" h="514541">
                <a:moveTo>
                  <a:pt x="70098" y="514501"/>
                </a:moveTo>
                <a:cubicBezTo>
                  <a:pt x="75919" y="512384"/>
                  <a:pt x="117194" y="427188"/>
                  <a:pt x="146298" y="400201"/>
                </a:cubicBezTo>
                <a:cubicBezTo>
                  <a:pt x="175402" y="373213"/>
                  <a:pt x="236786" y="377976"/>
                  <a:pt x="244723" y="352576"/>
                </a:cubicBezTo>
                <a:cubicBezTo>
                  <a:pt x="252660" y="327176"/>
                  <a:pt x="234669" y="306538"/>
                  <a:pt x="193923" y="247801"/>
                </a:cubicBezTo>
                <a:cubicBezTo>
                  <a:pt x="153177" y="189064"/>
                  <a:pt x="-7160" y="-6199"/>
                  <a:pt x="248" y="151"/>
                </a:cubicBezTo>
                <a:cubicBezTo>
                  <a:pt x="7656" y="6501"/>
                  <a:pt x="193394" y="228751"/>
                  <a:pt x="238373" y="285901"/>
                </a:cubicBezTo>
                <a:cubicBezTo>
                  <a:pt x="283352" y="343051"/>
                  <a:pt x="291290" y="329822"/>
                  <a:pt x="270123" y="343051"/>
                </a:cubicBezTo>
                <a:cubicBezTo>
                  <a:pt x="248956" y="356280"/>
                  <a:pt x="151590" y="361572"/>
                  <a:pt x="111373" y="365276"/>
                </a:cubicBezTo>
                <a:cubicBezTo>
                  <a:pt x="71156" y="368980"/>
                  <a:pt x="28823" y="357339"/>
                  <a:pt x="28823" y="365276"/>
                </a:cubicBezTo>
                <a:cubicBezTo>
                  <a:pt x="28823" y="373213"/>
                  <a:pt x="105552" y="391205"/>
                  <a:pt x="111373" y="412901"/>
                </a:cubicBezTo>
                <a:cubicBezTo>
                  <a:pt x="117194" y="434597"/>
                  <a:pt x="64277" y="516618"/>
                  <a:pt x="70098" y="514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フリーフォーム 366">
            <a:extLst>
              <a:ext uri="{FF2B5EF4-FFF2-40B4-BE49-F238E27FC236}">
                <a16:creationId xmlns:a16="http://schemas.microsoft.com/office/drawing/2014/main" id="{5A425E78-5C42-D926-4A8E-EDF569293D7E}"/>
              </a:ext>
            </a:extLst>
          </p:cNvPr>
          <p:cNvSpPr/>
          <p:nvPr/>
        </p:nvSpPr>
        <p:spPr>
          <a:xfrm>
            <a:off x="6845063" y="7495940"/>
            <a:ext cx="293887" cy="255811"/>
          </a:xfrm>
          <a:custGeom>
            <a:avLst/>
            <a:gdLst>
              <a:gd name="connsiteX0" fmla="*/ 28812 w 293887"/>
              <a:gd name="connsiteY0" fmla="*/ 60560 h 255811"/>
              <a:gd name="connsiteX1" fmla="*/ 237 w 293887"/>
              <a:gd name="connsiteY1" fmla="*/ 200260 h 255811"/>
              <a:gd name="connsiteX2" fmla="*/ 47862 w 293887"/>
              <a:gd name="connsiteY2" fmla="*/ 241535 h 255811"/>
              <a:gd name="connsiteX3" fmla="*/ 187562 w 293887"/>
              <a:gd name="connsiteY3" fmla="*/ 254235 h 255811"/>
              <a:gd name="connsiteX4" fmla="*/ 260587 w 293887"/>
              <a:gd name="connsiteY4" fmla="*/ 209785 h 255811"/>
              <a:gd name="connsiteX5" fmla="*/ 282812 w 293887"/>
              <a:gd name="connsiteY5" fmla="*/ 152635 h 255811"/>
              <a:gd name="connsiteX6" fmla="*/ 292337 w 293887"/>
              <a:gd name="connsiteY6" fmla="*/ 235 h 255811"/>
              <a:gd name="connsiteX7" fmla="*/ 251062 w 293887"/>
              <a:gd name="connsiteY7" fmla="*/ 190735 h 255811"/>
              <a:gd name="connsiteX8" fmla="*/ 165337 w 293887"/>
              <a:gd name="connsiteY8" fmla="*/ 241535 h 255811"/>
              <a:gd name="connsiteX9" fmla="*/ 12937 w 293887"/>
              <a:gd name="connsiteY9" fmla="*/ 212960 h 255811"/>
              <a:gd name="connsiteX10" fmla="*/ 28812 w 293887"/>
              <a:gd name="connsiteY10" fmla="*/ 60560 h 25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887" h="255811">
                <a:moveTo>
                  <a:pt x="28812" y="60560"/>
                </a:moveTo>
                <a:cubicBezTo>
                  <a:pt x="26695" y="58443"/>
                  <a:pt x="-2938" y="170097"/>
                  <a:pt x="237" y="200260"/>
                </a:cubicBezTo>
                <a:cubicBezTo>
                  <a:pt x="3412" y="230423"/>
                  <a:pt x="16641" y="232539"/>
                  <a:pt x="47862" y="241535"/>
                </a:cubicBezTo>
                <a:cubicBezTo>
                  <a:pt x="79083" y="250531"/>
                  <a:pt x="152108" y="259527"/>
                  <a:pt x="187562" y="254235"/>
                </a:cubicBezTo>
                <a:cubicBezTo>
                  <a:pt x="223016" y="248943"/>
                  <a:pt x="244712" y="226718"/>
                  <a:pt x="260587" y="209785"/>
                </a:cubicBezTo>
                <a:cubicBezTo>
                  <a:pt x="276462" y="192852"/>
                  <a:pt x="277520" y="187560"/>
                  <a:pt x="282812" y="152635"/>
                </a:cubicBezTo>
                <a:cubicBezTo>
                  <a:pt x="288104" y="117710"/>
                  <a:pt x="297629" y="-6115"/>
                  <a:pt x="292337" y="235"/>
                </a:cubicBezTo>
                <a:cubicBezTo>
                  <a:pt x="287045" y="6585"/>
                  <a:pt x="272229" y="150518"/>
                  <a:pt x="251062" y="190735"/>
                </a:cubicBezTo>
                <a:cubicBezTo>
                  <a:pt x="229895" y="230952"/>
                  <a:pt x="205024" y="237831"/>
                  <a:pt x="165337" y="241535"/>
                </a:cubicBezTo>
                <a:cubicBezTo>
                  <a:pt x="125650" y="245239"/>
                  <a:pt x="36220" y="243652"/>
                  <a:pt x="12937" y="212960"/>
                </a:cubicBezTo>
                <a:cubicBezTo>
                  <a:pt x="-10346" y="182268"/>
                  <a:pt x="30929" y="62677"/>
                  <a:pt x="28812" y="60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フリーフォーム 367">
            <a:extLst>
              <a:ext uri="{FF2B5EF4-FFF2-40B4-BE49-F238E27FC236}">
                <a16:creationId xmlns:a16="http://schemas.microsoft.com/office/drawing/2014/main" id="{8D5A80BE-8E99-D46F-569E-AF7036F84872}"/>
              </a:ext>
            </a:extLst>
          </p:cNvPr>
          <p:cNvSpPr/>
          <p:nvPr/>
        </p:nvSpPr>
        <p:spPr>
          <a:xfrm>
            <a:off x="6892798" y="7508797"/>
            <a:ext cx="225868" cy="203298"/>
          </a:xfrm>
          <a:custGeom>
            <a:avLst/>
            <a:gdLst>
              <a:gd name="connsiteX0" fmla="*/ 225552 w 225868"/>
              <a:gd name="connsiteY0" fmla="*/ 78 h 203298"/>
              <a:gd name="connsiteX1" fmla="*/ 54102 w 225868"/>
              <a:gd name="connsiteY1" fmla="*/ 123903 h 203298"/>
              <a:gd name="connsiteX2" fmla="*/ 130302 w 225868"/>
              <a:gd name="connsiteY2" fmla="*/ 181053 h 203298"/>
              <a:gd name="connsiteX3" fmla="*/ 165227 w 225868"/>
              <a:gd name="connsiteY3" fmla="*/ 203278 h 203298"/>
              <a:gd name="connsiteX4" fmla="*/ 98552 w 225868"/>
              <a:gd name="connsiteY4" fmla="*/ 177878 h 203298"/>
              <a:gd name="connsiteX5" fmla="*/ 12827 w 225868"/>
              <a:gd name="connsiteY5" fmla="*/ 168353 h 203298"/>
              <a:gd name="connsiteX6" fmla="*/ 89027 w 225868"/>
              <a:gd name="connsiteY6" fmla="*/ 92153 h 203298"/>
              <a:gd name="connsiteX7" fmla="*/ 3302 w 225868"/>
              <a:gd name="connsiteY7" fmla="*/ 104853 h 203298"/>
              <a:gd name="connsiteX8" fmla="*/ 225552 w 225868"/>
              <a:gd name="connsiteY8" fmla="*/ 78 h 20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868" h="203298">
                <a:moveTo>
                  <a:pt x="225552" y="78"/>
                </a:moveTo>
                <a:cubicBezTo>
                  <a:pt x="234019" y="3253"/>
                  <a:pt x="69977" y="93741"/>
                  <a:pt x="54102" y="123903"/>
                </a:cubicBezTo>
                <a:cubicBezTo>
                  <a:pt x="38227" y="154065"/>
                  <a:pt x="111781" y="167824"/>
                  <a:pt x="130302" y="181053"/>
                </a:cubicBezTo>
                <a:cubicBezTo>
                  <a:pt x="148823" y="194282"/>
                  <a:pt x="170519" y="203807"/>
                  <a:pt x="165227" y="203278"/>
                </a:cubicBezTo>
                <a:cubicBezTo>
                  <a:pt x="159935" y="202749"/>
                  <a:pt x="123952" y="183699"/>
                  <a:pt x="98552" y="177878"/>
                </a:cubicBezTo>
                <a:cubicBezTo>
                  <a:pt x="73152" y="172057"/>
                  <a:pt x="14414" y="182640"/>
                  <a:pt x="12827" y="168353"/>
                </a:cubicBezTo>
                <a:cubicBezTo>
                  <a:pt x="11240" y="154066"/>
                  <a:pt x="90614" y="102736"/>
                  <a:pt x="89027" y="92153"/>
                </a:cubicBezTo>
                <a:cubicBezTo>
                  <a:pt x="87439" y="81570"/>
                  <a:pt x="-19981" y="119140"/>
                  <a:pt x="3302" y="104853"/>
                </a:cubicBezTo>
                <a:cubicBezTo>
                  <a:pt x="26585" y="90566"/>
                  <a:pt x="217085" y="-3097"/>
                  <a:pt x="225552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フリーフォーム 368">
            <a:extLst>
              <a:ext uri="{FF2B5EF4-FFF2-40B4-BE49-F238E27FC236}">
                <a16:creationId xmlns:a16="http://schemas.microsoft.com/office/drawing/2014/main" id="{0065C43C-4334-C413-E4FC-243E390C5D73}"/>
              </a:ext>
            </a:extLst>
          </p:cNvPr>
          <p:cNvSpPr/>
          <p:nvPr/>
        </p:nvSpPr>
        <p:spPr>
          <a:xfrm>
            <a:off x="6283502" y="6500004"/>
            <a:ext cx="238617" cy="319733"/>
          </a:xfrm>
          <a:custGeom>
            <a:avLst/>
            <a:gdLst>
              <a:gd name="connsiteX0" fmla="*/ 2998 w 238617"/>
              <a:gd name="connsiteY0" fmla="*/ 5571 h 319733"/>
              <a:gd name="connsiteX1" fmla="*/ 50623 w 238617"/>
              <a:gd name="connsiteY1" fmla="*/ 75421 h 319733"/>
              <a:gd name="connsiteX2" fmla="*/ 231598 w 238617"/>
              <a:gd name="connsiteY2" fmla="*/ 310371 h 319733"/>
              <a:gd name="connsiteX3" fmla="*/ 193498 w 238617"/>
              <a:gd name="connsiteY3" fmla="*/ 265921 h 319733"/>
              <a:gd name="connsiteX4" fmla="*/ 117298 w 238617"/>
              <a:gd name="connsiteY4" fmla="*/ 199246 h 319733"/>
              <a:gd name="connsiteX5" fmla="*/ 2998 w 238617"/>
              <a:gd name="connsiteY5" fmla="*/ 5571 h 3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617" h="319733">
                <a:moveTo>
                  <a:pt x="2998" y="5571"/>
                </a:moveTo>
                <a:cubicBezTo>
                  <a:pt x="-8114" y="-15066"/>
                  <a:pt x="12523" y="24621"/>
                  <a:pt x="50623" y="75421"/>
                </a:cubicBezTo>
                <a:cubicBezTo>
                  <a:pt x="88723" y="126221"/>
                  <a:pt x="207786" y="278621"/>
                  <a:pt x="231598" y="310371"/>
                </a:cubicBezTo>
                <a:cubicBezTo>
                  <a:pt x="255410" y="342121"/>
                  <a:pt x="212548" y="284442"/>
                  <a:pt x="193498" y="265921"/>
                </a:cubicBezTo>
                <a:cubicBezTo>
                  <a:pt x="174448" y="247400"/>
                  <a:pt x="147990" y="242108"/>
                  <a:pt x="117298" y="199246"/>
                </a:cubicBezTo>
                <a:cubicBezTo>
                  <a:pt x="86606" y="156384"/>
                  <a:pt x="14110" y="26208"/>
                  <a:pt x="2998" y="5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フリーフォーム 369">
            <a:extLst>
              <a:ext uri="{FF2B5EF4-FFF2-40B4-BE49-F238E27FC236}">
                <a16:creationId xmlns:a16="http://schemas.microsoft.com/office/drawing/2014/main" id="{8D961ED1-FF48-06CC-5DF6-B915E8CF94CC}"/>
              </a:ext>
            </a:extLst>
          </p:cNvPr>
          <p:cNvSpPr/>
          <p:nvPr/>
        </p:nvSpPr>
        <p:spPr>
          <a:xfrm>
            <a:off x="6679124" y="7040498"/>
            <a:ext cx="350581" cy="428627"/>
          </a:xfrm>
          <a:custGeom>
            <a:avLst/>
            <a:gdLst>
              <a:gd name="connsiteX0" fmla="*/ 16951 w 350581"/>
              <a:gd name="connsiteY0" fmla="*/ 20702 h 428627"/>
              <a:gd name="connsiteX1" fmla="*/ 55051 w 350581"/>
              <a:gd name="connsiteY1" fmla="*/ 71502 h 428627"/>
              <a:gd name="connsiteX2" fmla="*/ 340801 w 350581"/>
              <a:gd name="connsiteY2" fmla="*/ 414402 h 428627"/>
              <a:gd name="connsiteX3" fmla="*/ 255076 w 350581"/>
              <a:gd name="connsiteY3" fmla="*/ 331852 h 428627"/>
              <a:gd name="connsiteX4" fmla="*/ 16951 w 350581"/>
              <a:gd name="connsiteY4" fmla="*/ 20702 h 42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81" h="428627">
                <a:moveTo>
                  <a:pt x="16951" y="20702"/>
                </a:moveTo>
                <a:cubicBezTo>
                  <a:pt x="-16386" y="-22690"/>
                  <a:pt x="1076" y="5885"/>
                  <a:pt x="55051" y="71502"/>
                </a:cubicBezTo>
                <a:cubicBezTo>
                  <a:pt x="109026" y="137119"/>
                  <a:pt x="307464" y="371010"/>
                  <a:pt x="340801" y="414402"/>
                </a:cubicBezTo>
                <a:cubicBezTo>
                  <a:pt x="374138" y="457794"/>
                  <a:pt x="316459" y="393765"/>
                  <a:pt x="255076" y="331852"/>
                </a:cubicBezTo>
                <a:cubicBezTo>
                  <a:pt x="193693" y="269940"/>
                  <a:pt x="50288" y="64094"/>
                  <a:pt x="16951" y="20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フリーフォーム 370">
            <a:extLst>
              <a:ext uri="{FF2B5EF4-FFF2-40B4-BE49-F238E27FC236}">
                <a16:creationId xmlns:a16="http://schemas.microsoft.com/office/drawing/2014/main" id="{C3F97D6E-1779-01DF-624A-1D430390C213}"/>
              </a:ext>
            </a:extLst>
          </p:cNvPr>
          <p:cNvSpPr/>
          <p:nvPr/>
        </p:nvSpPr>
        <p:spPr>
          <a:xfrm>
            <a:off x="6664253" y="7061188"/>
            <a:ext cx="298831" cy="406907"/>
          </a:xfrm>
          <a:custGeom>
            <a:avLst/>
            <a:gdLst>
              <a:gd name="connsiteX0" fmla="*/ 69922 w 298831"/>
              <a:gd name="connsiteY0" fmla="*/ 406412 h 406907"/>
              <a:gd name="connsiteX1" fmla="*/ 92147 w 298831"/>
              <a:gd name="connsiteY1" fmla="*/ 206387 h 406907"/>
              <a:gd name="connsiteX2" fmla="*/ 133422 w 298831"/>
              <a:gd name="connsiteY2" fmla="*/ 228612 h 406907"/>
              <a:gd name="connsiteX3" fmla="*/ 72 w 298831"/>
              <a:gd name="connsiteY3" fmla="*/ 12 h 406907"/>
              <a:gd name="connsiteX4" fmla="*/ 117547 w 298831"/>
              <a:gd name="connsiteY4" fmla="*/ 219087 h 406907"/>
              <a:gd name="connsiteX5" fmla="*/ 298522 w 298831"/>
              <a:gd name="connsiteY5" fmla="*/ 400062 h 406907"/>
              <a:gd name="connsiteX6" fmla="*/ 158822 w 298831"/>
              <a:gd name="connsiteY6" fmla="*/ 269887 h 406907"/>
              <a:gd name="connsiteX7" fmla="*/ 76272 w 298831"/>
              <a:gd name="connsiteY7" fmla="*/ 263537 h 406907"/>
              <a:gd name="connsiteX8" fmla="*/ 69922 w 298831"/>
              <a:gd name="connsiteY8" fmla="*/ 406412 h 40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831" h="406907">
                <a:moveTo>
                  <a:pt x="69922" y="406412"/>
                </a:moveTo>
                <a:cubicBezTo>
                  <a:pt x="72568" y="396887"/>
                  <a:pt x="81564" y="236020"/>
                  <a:pt x="92147" y="206387"/>
                </a:cubicBezTo>
                <a:cubicBezTo>
                  <a:pt x="102730" y="176754"/>
                  <a:pt x="148768" y="263008"/>
                  <a:pt x="133422" y="228612"/>
                </a:cubicBezTo>
                <a:cubicBezTo>
                  <a:pt x="118076" y="194216"/>
                  <a:pt x="2718" y="1599"/>
                  <a:pt x="72" y="12"/>
                </a:cubicBezTo>
                <a:cubicBezTo>
                  <a:pt x="-2574" y="-1576"/>
                  <a:pt x="67805" y="152412"/>
                  <a:pt x="117547" y="219087"/>
                </a:cubicBezTo>
                <a:cubicBezTo>
                  <a:pt x="167289" y="285762"/>
                  <a:pt x="291643" y="391595"/>
                  <a:pt x="298522" y="400062"/>
                </a:cubicBezTo>
                <a:cubicBezTo>
                  <a:pt x="305401" y="408529"/>
                  <a:pt x="195864" y="292641"/>
                  <a:pt x="158822" y="269887"/>
                </a:cubicBezTo>
                <a:cubicBezTo>
                  <a:pt x="121780" y="247133"/>
                  <a:pt x="88443" y="241841"/>
                  <a:pt x="76272" y="263537"/>
                </a:cubicBezTo>
                <a:cubicBezTo>
                  <a:pt x="64101" y="285233"/>
                  <a:pt x="67276" y="415937"/>
                  <a:pt x="69922" y="406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 371">
            <a:extLst>
              <a:ext uri="{FF2B5EF4-FFF2-40B4-BE49-F238E27FC236}">
                <a16:creationId xmlns:a16="http://schemas.microsoft.com/office/drawing/2014/main" id="{CAB433A2-EC5D-85BD-D49D-6263159349FA}"/>
              </a:ext>
            </a:extLst>
          </p:cNvPr>
          <p:cNvSpPr/>
          <p:nvPr/>
        </p:nvSpPr>
        <p:spPr>
          <a:xfrm>
            <a:off x="6221825" y="6505241"/>
            <a:ext cx="239341" cy="336921"/>
          </a:xfrm>
          <a:custGeom>
            <a:avLst/>
            <a:gdLst>
              <a:gd name="connsiteX0" fmla="*/ 1175 w 239341"/>
              <a:gd name="connsiteY0" fmla="*/ 334 h 336921"/>
              <a:gd name="connsiteX1" fmla="*/ 147225 w 239341"/>
              <a:gd name="connsiteY1" fmla="*/ 206709 h 336921"/>
              <a:gd name="connsiteX2" fmla="*/ 102775 w 239341"/>
              <a:gd name="connsiteY2" fmla="*/ 178134 h 336921"/>
              <a:gd name="connsiteX3" fmla="*/ 239300 w 239341"/>
              <a:gd name="connsiteY3" fmla="*/ 336884 h 336921"/>
              <a:gd name="connsiteX4" fmla="*/ 86900 w 239341"/>
              <a:gd name="connsiteY4" fmla="*/ 162259 h 336921"/>
              <a:gd name="connsiteX5" fmla="*/ 1175 w 239341"/>
              <a:gd name="connsiteY5" fmla="*/ 334 h 33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41" h="336921">
                <a:moveTo>
                  <a:pt x="1175" y="334"/>
                </a:moveTo>
                <a:cubicBezTo>
                  <a:pt x="11229" y="7742"/>
                  <a:pt x="130292" y="177076"/>
                  <a:pt x="147225" y="206709"/>
                </a:cubicBezTo>
                <a:cubicBezTo>
                  <a:pt x="164158" y="236342"/>
                  <a:pt x="87429" y="156438"/>
                  <a:pt x="102775" y="178134"/>
                </a:cubicBezTo>
                <a:cubicBezTo>
                  <a:pt x="118121" y="199830"/>
                  <a:pt x="241946" y="339530"/>
                  <a:pt x="239300" y="336884"/>
                </a:cubicBezTo>
                <a:cubicBezTo>
                  <a:pt x="236654" y="334238"/>
                  <a:pt x="126058" y="214117"/>
                  <a:pt x="86900" y="162259"/>
                </a:cubicBezTo>
                <a:cubicBezTo>
                  <a:pt x="47742" y="110401"/>
                  <a:pt x="-8879" y="-7074"/>
                  <a:pt x="1175" y="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フリーフォーム 372">
            <a:extLst>
              <a:ext uri="{FF2B5EF4-FFF2-40B4-BE49-F238E27FC236}">
                <a16:creationId xmlns:a16="http://schemas.microsoft.com/office/drawing/2014/main" id="{ECEA637A-4BA1-DB05-C23F-AF35B8F2A311}"/>
              </a:ext>
            </a:extLst>
          </p:cNvPr>
          <p:cNvSpPr/>
          <p:nvPr/>
        </p:nvSpPr>
        <p:spPr>
          <a:xfrm>
            <a:off x="5713171" y="8301681"/>
            <a:ext cx="411640" cy="1074098"/>
          </a:xfrm>
          <a:custGeom>
            <a:avLst/>
            <a:gdLst>
              <a:gd name="connsiteX0" fmla="*/ 154229 w 411640"/>
              <a:gd name="connsiteY0" fmla="*/ 10469 h 1074098"/>
              <a:gd name="connsiteX1" fmla="*/ 87554 w 411640"/>
              <a:gd name="connsiteY1" fmla="*/ 616894 h 1074098"/>
              <a:gd name="connsiteX2" fmla="*/ 100254 w 411640"/>
              <a:gd name="connsiteY2" fmla="*/ 610544 h 1074098"/>
              <a:gd name="connsiteX3" fmla="*/ 170104 w 411640"/>
              <a:gd name="connsiteY3" fmla="*/ 810569 h 1074098"/>
              <a:gd name="connsiteX4" fmla="*/ 163754 w 411640"/>
              <a:gd name="connsiteY4" fmla="*/ 775644 h 1074098"/>
              <a:gd name="connsiteX5" fmla="*/ 316154 w 411640"/>
              <a:gd name="connsiteY5" fmla="*/ 889944 h 1074098"/>
              <a:gd name="connsiteX6" fmla="*/ 363779 w 411640"/>
              <a:gd name="connsiteY6" fmla="*/ 969319 h 1074098"/>
              <a:gd name="connsiteX7" fmla="*/ 411404 w 411640"/>
              <a:gd name="connsiteY7" fmla="*/ 1074094 h 1074098"/>
              <a:gd name="connsiteX8" fmla="*/ 366954 w 411640"/>
              <a:gd name="connsiteY8" fmla="*/ 972494 h 1074098"/>
              <a:gd name="connsiteX9" fmla="*/ 122479 w 411640"/>
              <a:gd name="connsiteY9" fmla="*/ 731194 h 1074098"/>
              <a:gd name="connsiteX10" fmla="*/ 103429 w 411640"/>
              <a:gd name="connsiteY10" fmla="*/ 591494 h 1074098"/>
              <a:gd name="connsiteX11" fmla="*/ 1829 w 411640"/>
              <a:gd name="connsiteY11" fmla="*/ 400994 h 1074098"/>
              <a:gd name="connsiteX12" fmla="*/ 43104 w 411640"/>
              <a:gd name="connsiteY12" fmla="*/ 442269 h 1074098"/>
              <a:gd name="connsiteX13" fmla="*/ 106604 w 411640"/>
              <a:gd name="connsiteY13" fmla="*/ 248594 h 1074098"/>
              <a:gd name="connsiteX14" fmla="*/ 154229 w 411640"/>
              <a:gd name="connsiteY14" fmla="*/ 10469 h 107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640" h="1074098">
                <a:moveTo>
                  <a:pt x="154229" y="10469"/>
                </a:moveTo>
                <a:cubicBezTo>
                  <a:pt x="151054" y="71852"/>
                  <a:pt x="96550" y="516882"/>
                  <a:pt x="87554" y="616894"/>
                </a:cubicBezTo>
                <a:cubicBezTo>
                  <a:pt x="78558" y="716906"/>
                  <a:pt x="86496" y="578265"/>
                  <a:pt x="100254" y="610544"/>
                </a:cubicBezTo>
                <a:cubicBezTo>
                  <a:pt x="114012" y="642823"/>
                  <a:pt x="159521" y="783052"/>
                  <a:pt x="170104" y="810569"/>
                </a:cubicBezTo>
                <a:cubicBezTo>
                  <a:pt x="180687" y="838086"/>
                  <a:pt x="139412" y="762415"/>
                  <a:pt x="163754" y="775644"/>
                </a:cubicBezTo>
                <a:cubicBezTo>
                  <a:pt x="188096" y="788873"/>
                  <a:pt x="282817" y="857665"/>
                  <a:pt x="316154" y="889944"/>
                </a:cubicBezTo>
                <a:cubicBezTo>
                  <a:pt x="349491" y="922223"/>
                  <a:pt x="347904" y="938627"/>
                  <a:pt x="363779" y="969319"/>
                </a:cubicBezTo>
                <a:cubicBezTo>
                  <a:pt x="379654" y="1000011"/>
                  <a:pt x="410875" y="1073565"/>
                  <a:pt x="411404" y="1074094"/>
                </a:cubicBezTo>
                <a:cubicBezTo>
                  <a:pt x="411933" y="1074623"/>
                  <a:pt x="415108" y="1029644"/>
                  <a:pt x="366954" y="972494"/>
                </a:cubicBezTo>
                <a:cubicBezTo>
                  <a:pt x="318800" y="915344"/>
                  <a:pt x="166400" y="794694"/>
                  <a:pt x="122479" y="731194"/>
                </a:cubicBezTo>
                <a:cubicBezTo>
                  <a:pt x="78558" y="667694"/>
                  <a:pt x="123537" y="646527"/>
                  <a:pt x="103429" y="591494"/>
                </a:cubicBezTo>
                <a:cubicBezTo>
                  <a:pt x="83321" y="536461"/>
                  <a:pt x="11883" y="425865"/>
                  <a:pt x="1829" y="400994"/>
                </a:cubicBezTo>
                <a:cubicBezTo>
                  <a:pt x="-8225" y="376123"/>
                  <a:pt x="25641" y="467669"/>
                  <a:pt x="43104" y="442269"/>
                </a:cubicBezTo>
                <a:cubicBezTo>
                  <a:pt x="60567" y="416869"/>
                  <a:pt x="91258" y="322677"/>
                  <a:pt x="106604" y="248594"/>
                </a:cubicBezTo>
                <a:cubicBezTo>
                  <a:pt x="121950" y="174511"/>
                  <a:pt x="157404" y="-50914"/>
                  <a:pt x="154229" y="10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フリーフォーム 373">
            <a:extLst>
              <a:ext uri="{FF2B5EF4-FFF2-40B4-BE49-F238E27FC236}">
                <a16:creationId xmlns:a16="http://schemas.microsoft.com/office/drawing/2014/main" id="{DB8698D5-69DE-002E-AA60-B6DD7146699F}"/>
              </a:ext>
            </a:extLst>
          </p:cNvPr>
          <p:cNvSpPr/>
          <p:nvPr/>
        </p:nvSpPr>
        <p:spPr>
          <a:xfrm>
            <a:off x="6132523" y="8713564"/>
            <a:ext cx="346308" cy="619627"/>
          </a:xfrm>
          <a:custGeom>
            <a:avLst/>
            <a:gdLst>
              <a:gd name="connsiteX0" fmla="*/ 344477 w 346308"/>
              <a:gd name="connsiteY0" fmla="*/ 4986 h 619627"/>
              <a:gd name="connsiteX1" fmla="*/ 103177 w 346308"/>
              <a:gd name="connsiteY1" fmla="*/ 351061 h 619627"/>
              <a:gd name="connsiteX2" fmla="*/ 163502 w 346308"/>
              <a:gd name="connsiteY2" fmla="*/ 303436 h 619627"/>
              <a:gd name="connsiteX3" fmla="*/ 1577 w 346308"/>
              <a:gd name="connsiteY3" fmla="*/ 614586 h 619627"/>
              <a:gd name="connsiteX4" fmla="*/ 87302 w 346308"/>
              <a:gd name="connsiteY4" fmla="*/ 478061 h 619627"/>
              <a:gd name="connsiteX5" fmla="*/ 188902 w 346308"/>
              <a:gd name="connsiteY5" fmla="*/ 243111 h 619627"/>
              <a:gd name="connsiteX6" fmla="*/ 214302 w 346308"/>
              <a:gd name="connsiteY6" fmla="*/ 151036 h 619627"/>
              <a:gd name="connsiteX7" fmla="*/ 344477 w 346308"/>
              <a:gd name="connsiteY7" fmla="*/ 4986 h 61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308" h="619627">
                <a:moveTo>
                  <a:pt x="344477" y="4986"/>
                </a:moveTo>
                <a:cubicBezTo>
                  <a:pt x="325956" y="38324"/>
                  <a:pt x="133339" y="301319"/>
                  <a:pt x="103177" y="351061"/>
                </a:cubicBezTo>
                <a:cubicBezTo>
                  <a:pt x="73014" y="400803"/>
                  <a:pt x="180435" y="259515"/>
                  <a:pt x="163502" y="303436"/>
                </a:cubicBezTo>
                <a:cubicBezTo>
                  <a:pt x="146569" y="347357"/>
                  <a:pt x="14277" y="585482"/>
                  <a:pt x="1577" y="614586"/>
                </a:cubicBezTo>
                <a:cubicBezTo>
                  <a:pt x="-11123" y="643690"/>
                  <a:pt x="56081" y="539974"/>
                  <a:pt x="87302" y="478061"/>
                </a:cubicBezTo>
                <a:cubicBezTo>
                  <a:pt x="118523" y="416149"/>
                  <a:pt x="167735" y="297615"/>
                  <a:pt x="188902" y="243111"/>
                </a:cubicBezTo>
                <a:cubicBezTo>
                  <a:pt x="210069" y="188607"/>
                  <a:pt x="193135" y="187019"/>
                  <a:pt x="214302" y="151036"/>
                </a:cubicBezTo>
                <a:cubicBezTo>
                  <a:pt x="235469" y="115053"/>
                  <a:pt x="362998" y="-28352"/>
                  <a:pt x="344477" y="4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フリーフォーム 374">
            <a:extLst>
              <a:ext uri="{FF2B5EF4-FFF2-40B4-BE49-F238E27FC236}">
                <a16:creationId xmlns:a16="http://schemas.microsoft.com/office/drawing/2014/main" id="{AD488A82-138C-D1EC-1444-345F5E88CEE5}"/>
              </a:ext>
            </a:extLst>
          </p:cNvPr>
          <p:cNvSpPr/>
          <p:nvPr/>
        </p:nvSpPr>
        <p:spPr>
          <a:xfrm>
            <a:off x="5880601" y="9006954"/>
            <a:ext cx="253245" cy="321231"/>
          </a:xfrm>
          <a:custGeom>
            <a:avLst/>
            <a:gdLst>
              <a:gd name="connsiteX0" fmla="*/ 2674 w 253245"/>
              <a:gd name="connsiteY0" fmla="*/ 3696 h 321231"/>
              <a:gd name="connsiteX1" fmla="*/ 170949 w 253245"/>
              <a:gd name="connsiteY1" fmla="*/ 171971 h 321231"/>
              <a:gd name="connsiteX2" fmla="*/ 167774 w 253245"/>
              <a:gd name="connsiteY2" fmla="*/ 114821 h 321231"/>
              <a:gd name="connsiteX3" fmla="*/ 250324 w 253245"/>
              <a:gd name="connsiteY3" fmla="*/ 318021 h 321231"/>
              <a:gd name="connsiteX4" fmla="*/ 228099 w 253245"/>
              <a:gd name="connsiteY4" fmla="*/ 232296 h 321231"/>
              <a:gd name="connsiteX5" fmla="*/ 164599 w 253245"/>
              <a:gd name="connsiteY5" fmla="*/ 137046 h 321231"/>
              <a:gd name="connsiteX6" fmla="*/ 72524 w 253245"/>
              <a:gd name="connsiteY6" fmla="*/ 60846 h 321231"/>
              <a:gd name="connsiteX7" fmla="*/ 2674 w 253245"/>
              <a:gd name="connsiteY7" fmla="*/ 3696 h 32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245" h="321231">
                <a:moveTo>
                  <a:pt x="2674" y="3696"/>
                </a:moveTo>
                <a:cubicBezTo>
                  <a:pt x="19078" y="22217"/>
                  <a:pt x="143432" y="153450"/>
                  <a:pt x="170949" y="171971"/>
                </a:cubicBezTo>
                <a:cubicBezTo>
                  <a:pt x="198466" y="190492"/>
                  <a:pt x="154545" y="90479"/>
                  <a:pt x="167774" y="114821"/>
                </a:cubicBezTo>
                <a:cubicBezTo>
                  <a:pt x="181003" y="139163"/>
                  <a:pt x="240270" y="298442"/>
                  <a:pt x="250324" y="318021"/>
                </a:cubicBezTo>
                <a:cubicBezTo>
                  <a:pt x="260378" y="337600"/>
                  <a:pt x="242386" y="262458"/>
                  <a:pt x="228099" y="232296"/>
                </a:cubicBezTo>
                <a:cubicBezTo>
                  <a:pt x="213812" y="202134"/>
                  <a:pt x="190528" y="165621"/>
                  <a:pt x="164599" y="137046"/>
                </a:cubicBezTo>
                <a:cubicBezTo>
                  <a:pt x="138670" y="108471"/>
                  <a:pt x="95278" y="80425"/>
                  <a:pt x="72524" y="60846"/>
                </a:cubicBezTo>
                <a:cubicBezTo>
                  <a:pt x="49770" y="41267"/>
                  <a:pt x="-13730" y="-14825"/>
                  <a:pt x="2674" y="3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フリーフォーム 375">
            <a:extLst>
              <a:ext uri="{FF2B5EF4-FFF2-40B4-BE49-F238E27FC236}">
                <a16:creationId xmlns:a16="http://schemas.microsoft.com/office/drawing/2014/main" id="{404D53D9-BC19-EA36-DAC1-2FF04D051CFB}"/>
              </a:ext>
            </a:extLst>
          </p:cNvPr>
          <p:cNvSpPr/>
          <p:nvPr/>
        </p:nvSpPr>
        <p:spPr>
          <a:xfrm>
            <a:off x="6110151" y="8755000"/>
            <a:ext cx="379972" cy="616182"/>
          </a:xfrm>
          <a:custGeom>
            <a:avLst/>
            <a:gdLst>
              <a:gd name="connsiteX0" fmla="*/ 363674 w 379972"/>
              <a:gd name="connsiteY0" fmla="*/ 4825 h 616182"/>
              <a:gd name="connsiteX1" fmla="*/ 217624 w 379972"/>
              <a:gd name="connsiteY1" fmla="*/ 252475 h 616182"/>
              <a:gd name="connsiteX2" fmla="*/ 135074 w 379972"/>
              <a:gd name="connsiteY2" fmla="*/ 404875 h 616182"/>
              <a:gd name="connsiteX3" fmla="*/ 1724 w 379972"/>
              <a:gd name="connsiteY3" fmla="*/ 611250 h 616182"/>
              <a:gd name="connsiteX4" fmla="*/ 68399 w 379972"/>
              <a:gd name="connsiteY4" fmla="*/ 531875 h 616182"/>
              <a:gd name="connsiteX5" fmla="*/ 198574 w 379972"/>
              <a:gd name="connsiteY5" fmla="*/ 312800 h 616182"/>
              <a:gd name="connsiteX6" fmla="*/ 303349 w 379972"/>
              <a:gd name="connsiteY6" fmla="*/ 144525 h 616182"/>
              <a:gd name="connsiteX7" fmla="*/ 370024 w 379972"/>
              <a:gd name="connsiteY7" fmla="*/ 90550 h 616182"/>
              <a:gd name="connsiteX8" fmla="*/ 363674 w 379972"/>
              <a:gd name="connsiteY8" fmla="*/ 4825 h 61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972" h="616182">
                <a:moveTo>
                  <a:pt x="363674" y="4825"/>
                </a:moveTo>
                <a:cubicBezTo>
                  <a:pt x="338274" y="31813"/>
                  <a:pt x="255724" y="185800"/>
                  <a:pt x="217624" y="252475"/>
                </a:cubicBezTo>
                <a:cubicBezTo>
                  <a:pt x="179524" y="319150"/>
                  <a:pt x="171057" y="345079"/>
                  <a:pt x="135074" y="404875"/>
                </a:cubicBezTo>
                <a:cubicBezTo>
                  <a:pt x="99091" y="464671"/>
                  <a:pt x="12836" y="590083"/>
                  <a:pt x="1724" y="611250"/>
                </a:cubicBezTo>
                <a:cubicBezTo>
                  <a:pt x="-9389" y="632417"/>
                  <a:pt x="35591" y="581617"/>
                  <a:pt x="68399" y="531875"/>
                </a:cubicBezTo>
                <a:cubicBezTo>
                  <a:pt x="101207" y="482133"/>
                  <a:pt x="159416" y="377358"/>
                  <a:pt x="198574" y="312800"/>
                </a:cubicBezTo>
                <a:cubicBezTo>
                  <a:pt x="237732" y="248242"/>
                  <a:pt x="274774" y="181567"/>
                  <a:pt x="303349" y="144525"/>
                </a:cubicBezTo>
                <a:cubicBezTo>
                  <a:pt x="331924" y="107483"/>
                  <a:pt x="360499" y="109071"/>
                  <a:pt x="370024" y="90550"/>
                </a:cubicBezTo>
                <a:cubicBezTo>
                  <a:pt x="379549" y="72029"/>
                  <a:pt x="389074" y="-22163"/>
                  <a:pt x="363674" y="4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フリーフォーム 376">
            <a:extLst>
              <a:ext uri="{FF2B5EF4-FFF2-40B4-BE49-F238E27FC236}">
                <a16:creationId xmlns:a16="http://schemas.microsoft.com/office/drawing/2014/main" id="{FFF7844A-F285-12AA-922C-7916B14E772C}"/>
              </a:ext>
            </a:extLst>
          </p:cNvPr>
          <p:cNvSpPr/>
          <p:nvPr/>
        </p:nvSpPr>
        <p:spPr>
          <a:xfrm>
            <a:off x="6130361" y="9062888"/>
            <a:ext cx="340659" cy="452771"/>
          </a:xfrm>
          <a:custGeom>
            <a:avLst/>
            <a:gdLst>
              <a:gd name="connsiteX0" fmla="*/ 111689 w 340659"/>
              <a:gd name="connsiteY0" fmla="*/ 20787 h 452771"/>
              <a:gd name="connsiteX1" fmla="*/ 321239 w 340659"/>
              <a:gd name="connsiteY1" fmla="*/ 433537 h 452771"/>
              <a:gd name="connsiteX2" fmla="*/ 295839 w 340659"/>
              <a:gd name="connsiteY2" fmla="*/ 370037 h 452771"/>
              <a:gd name="connsiteX3" fmla="*/ 6914 w 340659"/>
              <a:gd name="connsiteY3" fmla="*/ 239862 h 452771"/>
              <a:gd name="connsiteX4" fmla="*/ 92639 w 340659"/>
              <a:gd name="connsiteY4" fmla="*/ 179537 h 452771"/>
              <a:gd name="connsiteX5" fmla="*/ 121214 w 340659"/>
              <a:gd name="connsiteY5" fmla="*/ 71587 h 452771"/>
              <a:gd name="connsiteX6" fmla="*/ 111689 w 340659"/>
              <a:gd name="connsiteY6" fmla="*/ 20787 h 45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659" h="452771">
                <a:moveTo>
                  <a:pt x="111689" y="20787"/>
                </a:moveTo>
                <a:cubicBezTo>
                  <a:pt x="145027" y="81112"/>
                  <a:pt x="290547" y="375329"/>
                  <a:pt x="321239" y="433537"/>
                </a:cubicBezTo>
                <a:cubicBezTo>
                  <a:pt x="351931" y="491745"/>
                  <a:pt x="348226" y="402316"/>
                  <a:pt x="295839" y="370037"/>
                </a:cubicBezTo>
                <a:cubicBezTo>
                  <a:pt x="243452" y="337758"/>
                  <a:pt x="40781" y="271612"/>
                  <a:pt x="6914" y="239862"/>
                </a:cubicBezTo>
                <a:cubicBezTo>
                  <a:pt x="-26953" y="208112"/>
                  <a:pt x="73589" y="207583"/>
                  <a:pt x="92639" y="179537"/>
                </a:cubicBezTo>
                <a:cubicBezTo>
                  <a:pt x="111689" y="151491"/>
                  <a:pt x="115922" y="94870"/>
                  <a:pt x="121214" y="71587"/>
                </a:cubicBezTo>
                <a:cubicBezTo>
                  <a:pt x="126506" y="48304"/>
                  <a:pt x="78351" y="-39538"/>
                  <a:pt x="111689" y="20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フリーフォーム 377">
            <a:extLst>
              <a:ext uri="{FF2B5EF4-FFF2-40B4-BE49-F238E27FC236}">
                <a16:creationId xmlns:a16="http://schemas.microsoft.com/office/drawing/2014/main" id="{3EB4D658-EFC1-B896-E47D-E821FF78C8B5}"/>
              </a:ext>
            </a:extLst>
          </p:cNvPr>
          <p:cNvSpPr/>
          <p:nvPr/>
        </p:nvSpPr>
        <p:spPr>
          <a:xfrm>
            <a:off x="6275825" y="9115259"/>
            <a:ext cx="661848" cy="540338"/>
          </a:xfrm>
          <a:custGeom>
            <a:avLst/>
            <a:gdLst>
              <a:gd name="connsiteX0" fmla="*/ 1150 w 661848"/>
              <a:gd name="connsiteY0" fmla="*/ 166 h 540338"/>
              <a:gd name="connsiteX1" fmla="*/ 258325 w 661848"/>
              <a:gd name="connsiteY1" fmla="*/ 311316 h 540338"/>
              <a:gd name="connsiteX2" fmla="*/ 267850 w 661848"/>
              <a:gd name="connsiteY2" fmla="*/ 324016 h 540338"/>
              <a:gd name="connsiteX3" fmla="*/ 505975 w 661848"/>
              <a:gd name="connsiteY3" fmla="*/ 463716 h 540338"/>
              <a:gd name="connsiteX4" fmla="*/ 661550 w 661848"/>
              <a:gd name="connsiteY4" fmla="*/ 539916 h 540338"/>
              <a:gd name="connsiteX5" fmla="*/ 467875 w 661848"/>
              <a:gd name="connsiteY5" fmla="*/ 431966 h 540338"/>
              <a:gd name="connsiteX6" fmla="*/ 175775 w 661848"/>
              <a:gd name="connsiteY6" fmla="*/ 270041 h 540338"/>
              <a:gd name="connsiteX7" fmla="*/ 1150 w 661848"/>
              <a:gd name="connsiteY7" fmla="*/ 166 h 54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848" h="540338">
                <a:moveTo>
                  <a:pt x="1150" y="166"/>
                </a:moveTo>
                <a:cubicBezTo>
                  <a:pt x="14908" y="7045"/>
                  <a:pt x="213875" y="257341"/>
                  <a:pt x="258325" y="311316"/>
                </a:cubicBezTo>
                <a:cubicBezTo>
                  <a:pt x="302775" y="365291"/>
                  <a:pt x="226575" y="298616"/>
                  <a:pt x="267850" y="324016"/>
                </a:cubicBezTo>
                <a:cubicBezTo>
                  <a:pt x="309125" y="349416"/>
                  <a:pt x="440358" y="427733"/>
                  <a:pt x="505975" y="463716"/>
                </a:cubicBezTo>
                <a:cubicBezTo>
                  <a:pt x="571592" y="499699"/>
                  <a:pt x="667900" y="545208"/>
                  <a:pt x="661550" y="539916"/>
                </a:cubicBezTo>
                <a:cubicBezTo>
                  <a:pt x="655200" y="534624"/>
                  <a:pt x="467875" y="431966"/>
                  <a:pt x="467875" y="431966"/>
                </a:cubicBezTo>
                <a:cubicBezTo>
                  <a:pt x="386913" y="386987"/>
                  <a:pt x="251446" y="338833"/>
                  <a:pt x="175775" y="270041"/>
                </a:cubicBezTo>
                <a:cubicBezTo>
                  <a:pt x="100104" y="201249"/>
                  <a:pt x="-12608" y="-6713"/>
                  <a:pt x="1150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9" name="フリーフォーム 378">
            <a:extLst>
              <a:ext uri="{FF2B5EF4-FFF2-40B4-BE49-F238E27FC236}">
                <a16:creationId xmlns:a16="http://schemas.microsoft.com/office/drawing/2014/main" id="{AD542246-C19F-CD9E-A556-460C33DB5454}"/>
              </a:ext>
            </a:extLst>
          </p:cNvPr>
          <p:cNvSpPr/>
          <p:nvPr/>
        </p:nvSpPr>
        <p:spPr>
          <a:xfrm>
            <a:off x="6635750" y="9299835"/>
            <a:ext cx="776111" cy="367758"/>
          </a:xfrm>
          <a:custGeom>
            <a:avLst/>
            <a:gdLst>
              <a:gd name="connsiteX0" fmla="*/ 0 w 776111"/>
              <a:gd name="connsiteY0" fmla="*/ 142615 h 367758"/>
              <a:gd name="connsiteX1" fmla="*/ 352425 w 776111"/>
              <a:gd name="connsiteY1" fmla="*/ 352165 h 367758"/>
              <a:gd name="connsiteX2" fmla="*/ 527050 w 776111"/>
              <a:gd name="connsiteY2" fmla="*/ 348990 h 367758"/>
              <a:gd name="connsiteX3" fmla="*/ 508000 w 776111"/>
              <a:gd name="connsiteY3" fmla="*/ 361690 h 367758"/>
              <a:gd name="connsiteX4" fmla="*/ 663575 w 776111"/>
              <a:gd name="connsiteY4" fmla="*/ 237865 h 367758"/>
              <a:gd name="connsiteX5" fmla="*/ 657225 w 776111"/>
              <a:gd name="connsiteY5" fmla="*/ 253740 h 367758"/>
              <a:gd name="connsiteX6" fmla="*/ 774700 w 776111"/>
              <a:gd name="connsiteY6" fmla="*/ 2915 h 367758"/>
              <a:gd name="connsiteX7" fmla="*/ 714375 w 776111"/>
              <a:gd name="connsiteY7" fmla="*/ 126740 h 367758"/>
              <a:gd name="connsiteX8" fmla="*/ 600075 w 776111"/>
              <a:gd name="connsiteY8" fmla="*/ 275965 h 367758"/>
              <a:gd name="connsiteX9" fmla="*/ 488950 w 776111"/>
              <a:gd name="connsiteY9" fmla="*/ 333115 h 367758"/>
              <a:gd name="connsiteX10" fmla="*/ 358775 w 776111"/>
              <a:gd name="connsiteY10" fmla="*/ 320415 h 367758"/>
              <a:gd name="connsiteX11" fmla="*/ 234950 w 776111"/>
              <a:gd name="connsiteY11" fmla="*/ 263265 h 367758"/>
              <a:gd name="connsiteX12" fmla="*/ 0 w 776111"/>
              <a:gd name="connsiteY12" fmla="*/ 142615 h 36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6111" h="367758">
                <a:moveTo>
                  <a:pt x="0" y="142615"/>
                </a:moveTo>
                <a:cubicBezTo>
                  <a:pt x="132291" y="230192"/>
                  <a:pt x="264583" y="317769"/>
                  <a:pt x="352425" y="352165"/>
                </a:cubicBezTo>
                <a:cubicBezTo>
                  <a:pt x="440267" y="386561"/>
                  <a:pt x="527050" y="348990"/>
                  <a:pt x="527050" y="348990"/>
                </a:cubicBezTo>
                <a:cubicBezTo>
                  <a:pt x="552979" y="350578"/>
                  <a:pt x="485246" y="380211"/>
                  <a:pt x="508000" y="361690"/>
                </a:cubicBezTo>
                <a:cubicBezTo>
                  <a:pt x="530754" y="343169"/>
                  <a:pt x="638704" y="255857"/>
                  <a:pt x="663575" y="237865"/>
                </a:cubicBezTo>
                <a:cubicBezTo>
                  <a:pt x="688446" y="219873"/>
                  <a:pt x="638704" y="292898"/>
                  <a:pt x="657225" y="253740"/>
                </a:cubicBezTo>
                <a:cubicBezTo>
                  <a:pt x="675746" y="214582"/>
                  <a:pt x="765175" y="24082"/>
                  <a:pt x="774700" y="2915"/>
                </a:cubicBezTo>
                <a:cubicBezTo>
                  <a:pt x="784225" y="-18252"/>
                  <a:pt x="743479" y="81232"/>
                  <a:pt x="714375" y="126740"/>
                </a:cubicBezTo>
                <a:cubicBezTo>
                  <a:pt x="685271" y="172248"/>
                  <a:pt x="637646" y="241569"/>
                  <a:pt x="600075" y="275965"/>
                </a:cubicBezTo>
                <a:cubicBezTo>
                  <a:pt x="562504" y="310361"/>
                  <a:pt x="529167" y="325707"/>
                  <a:pt x="488950" y="333115"/>
                </a:cubicBezTo>
                <a:cubicBezTo>
                  <a:pt x="448733" y="340523"/>
                  <a:pt x="401108" y="332057"/>
                  <a:pt x="358775" y="320415"/>
                </a:cubicBezTo>
                <a:cubicBezTo>
                  <a:pt x="316442" y="308773"/>
                  <a:pt x="234950" y="263265"/>
                  <a:pt x="234950" y="263265"/>
                </a:cubicBezTo>
                <a:lnTo>
                  <a:pt x="0" y="14261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0" name="フリーフォーム 379">
            <a:extLst>
              <a:ext uri="{FF2B5EF4-FFF2-40B4-BE49-F238E27FC236}">
                <a16:creationId xmlns:a16="http://schemas.microsoft.com/office/drawing/2014/main" id="{1912B87D-8510-D947-8A18-37ED7D473F52}"/>
              </a:ext>
            </a:extLst>
          </p:cNvPr>
          <p:cNvSpPr/>
          <p:nvPr/>
        </p:nvSpPr>
        <p:spPr>
          <a:xfrm>
            <a:off x="6424489" y="8020170"/>
            <a:ext cx="173165" cy="1292158"/>
          </a:xfrm>
          <a:custGeom>
            <a:avLst/>
            <a:gdLst>
              <a:gd name="connsiteX0" fmla="*/ 1711 w 173165"/>
              <a:gd name="connsiteY0" fmla="*/ 15755 h 1292158"/>
              <a:gd name="connsiteX1" fmla="*/ 100136 w 173165"/>
              <a:gd name="connsiteY1" fmla="*/ 885705 h 1292158"/>
              <a:gd name="connsiteX2" fmla="*/ 96961 w 173165"/>
              <a:gd name="connsiteY2" fmla="*/ 866655 h 1292158"/>
              <a:gd name="connsiteX3" fmla="*/ 166811 w 173165"/>
              <a:gd name="connsiteY3" fmla="*/ 1187330 h 1292158"/>
              <a:gd name="connsiteX4" fmla="*/ 122361 w 173165"/>
              <a:gd name="connsiteY4" fmla="*/ 1028580 h 1292158"/>
              <a:gd name="connsiteX5" fmla="*/ 173161 w 173165"/>
              <a:gd name="connsiteY5" fmla="*/ 1292105 h 1292158"/>
              <a:gd name="connsiteX6" fmla="*/ 119186 w 173165"/>
              <a:gd name="connsiteY6" fmla="*/ 1003180 h 1292158"/>
              <a:gd name="connsiteX7" fmla="*/ 62036 w 173165"/>
              <a:gd name="connsiteY7" fmla="*/ 761880 h 1292158"/>
              <a:gd name="connsiteX8" fmla="*/ 74736 w 173165"/>
              <a:gd name="connsiteY8" fmla="*/ 847605 h 1292158"/>
              <a:gd name="connsiteX9" fmla="*/ 55686 w 173165"/>
              <a:gd name="connsiteY9" fmla="*/ 520580 h 1292158"/>
              <a:gd name="connsiteX10" fmla="*/ 71561 w 173165"/>
              <a:gd name="connsiteY10" fmla="*/ 63380 h 1292158"/>
              <a:gd name="connsiteX11" fmla="*/ 39811 w 173165"/>
              <a:gd name="connsiteY11" fmla="*/ 304680 h 1292158"/>
              <a:gd name="connsiteX12" fmla="*/ 1711 w 173165"/>
              <a:gd name="connsiteY12" fmla="*/ 15755 h 129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165" h="1292158">
                <a:moveTo>
                  <a:pt x="1711" y="15755"/>
                </a:moveTo>
                <a:cubicBezTo>
                  <a:pt x="11765" y="112593"/>
                  <a:pt x="84261" y="743888"/>
                  <a:pt x="100136" y="885705"/>
                </a:cubicBezTo>
                <a:cubicBezTo>
                  <a:pt x="116011" y="1027522"/>
                  <a:pt x="85849" y="816384"/>
                  <a:pt x="96961" y="866655"/>
                </a:cubicBezTo>
                <a:cubicBezTo>
                  <a:pt x="108073" y="916926"/>
                  <a:pt x="162578" y="1160343"/>
                  <a:pt x="166811" y="1187330"/>
                </a:cubicBezTo>
                <a:cubicBezTo>
                  <a:pt x="171044" y="1214318"/>
                  <a:pt x="121303" y="1011118"/>
                  <a:pt x="122361" y="1028580"/>
                </a:cubicBezTo>
                <a:cubicBezTo>
                  <a:pt x="123419" y="1046042"/>
                  <a:pt x="173690" y="1296338"/>
                  <a:pt x="173161" y="1292105"/>
                </a:cubicBezTo>
                <a:cubicBezTo>
                  <a:pt x="172632" y="1287872"/>
                  <a:pt x="137707" y="1091551"/>
                  <a:pt x="119186" y="1003180"/>
                </a:cubicBezTo>
                <a:cubicBezTo>
                  <a:pt x="100665" y="914809"/>
                  <a:pt x="69444" y="787809"/>
                  <a:pt x="62036" y="761880"/>
                </a:cubicBezTo>
                <a:cubicBezTo>
                  <a:pt x="54628" y="735951"/>
                  <a:pt x="75794" y="887822"/>
                  <a:pt x="74736" y="847605"/>
                </a:cubicBezTo>
                <a:cubicBezTo>
                  <a:pt x="73678" y="807388"/>
                  <a:pt x="56215" y="651284"/>
                  <a:pt x="55686" y="520580"/>
                </a:cubicBezTo>
                <a:cubicBezTo>
                  <a:pt x="55157" y="389876"/>
                  <a:pt x="74207" y="99363"/>
                  <a:pt x="71561" y="63380"/>
                </a:cubicBezTo>
                <a:cubicBezTo>
                  <a:pt x="68915" y="27397"/>
                  <a:pt x="50923" y="309442"/>
                  <a:pt x="39811" y="304680"/>
                </a:cubicBezTo>
                <a:cubicBezTo>
                  <a:pt x="28699" y="299918"/>
                  <a:pt x="-8343" y="-81083"/>
                  <a:pt x="1711" y="15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1" name="フリーフォーム 380">
            <a:extLst>
              <a:ext uri="{FF2B5EF4-FFF2-40B4-BE49-F238E27FC236}">
                <a16:creationId xmlns:a16="http://schemas.microsoft.com/office/drawing/2014/main" id="{91B341A5-BD53-5E81-509B-5C3ED1474C62}"/>
              </a:ext>
            </a:extLst>
          </p:cNvPr>
          <p:cNvSpPr/>
          <p:nvPr/>
        </p:nvSpPr>
        <p:spPr>
          <a:xfrm>
            <a:off x="6413103" y="7972766"/>
            <a:ext cx="71240" cy="546019"/>
          </a:xfrm>
          <a:custGeom>
            <a:avLst/>
            <a:gdLst>
              <a:gd name="connsiteX0" fmla="*/ 397 w 71240"/>
              <a:gd name="connsiteY0" fmla="*/ 12359 h 546019"/>
              <a:gd name="connsiteX1" fmla="*/ 63897 w 71240"/>
              <a:gd name="connsiteY1" fmla="*/ 526709 h 546019"/>
              <a:gd name="connsiteX2" fmla="*/ 67072 w 71240"/>
              <a:gd name="connsiteY2" fmla="*/ 412409 h 546019"/>
              <a:gd name="connsiteX3" fmla="*/ 38497 w 71240"/>
              <a:gd name="connsiteY3" fmla="*/ 177459 h 546019"/>
              <a:gd name="connsiteX4" fmla="*/ 397 w 71240"/>
              <a:gd name="connsiteY4" fmla="*/ 12359 h 54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240" h="546019">
                <a:moveTo>
                  <a:pt x="397" y="12359"/>
                </a:moveTo>
                <a:cubicBezTo>
                  <a:pt x="4630" y="70567"/>
                  <a:pt x="52785" y="460034"/>
                  <a:pt x="63897" y="526709"/>
                </a:cubicBezTo>
                <a:cubicBezTo>
                  <a:pt x="75010" y="593384"/>
                  <a:pt x="71305" y="470617"/>
                  <a:pt x="67072" y="412409"/>
                </a:cubicBezTo>
                <a:cubicBezTo>
                  <a:pt x="62839" y="354201"/>
                  <a:pt x="50139" y="237784"/>
                  <a:pt x="38497" y="177459"/>
                </a:cubicBezTo>
                <a:cubicBezTo>
                  <a:pt x="26855" y="117134"/>
                  <a:pt x="-3836" y="-45849"/>
                  <a:pt x="397" y="12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フリーフォーム 381">
            <a:extLst>
              <a:ext uri="{FF2B5EF4-FFF2-40B4-BE49-F238E27FC236}">
                <a16:creationId xmlns:a16="http://schemas.microsoft.com/office/drawing/2014/main" id="{47007526-A823-38DA-B72F-2E3399137C0C}"/>
              </a:ext>
            </a:extLst>
          </p:cNvPr>
          <p:cNvSpPr/>
          <p:nvPr/>
        </p:nvSpPr>
        <p:spPr>
          <a:xfrm>
            <a:off x="6442058" y="8899517"/>
            <a:ext cx="123842" cy="492429"/>
          </a:xfrm>
          <a:custGeom>
            <a:avLst/>
            <a:gdLst>
              <a:gd name="connsiteX0" fmla="*/ 57167 w 123842"/>
              <a:gd name="connsiteY0" fmla="*/ 8 h 492429"/>
              <a:gd name="connsiteX1" fmla="*/ 17 w 123842"/>
              <a:gd name="connsiteY1" fmla="*/ 139708 h 492429"/>
              <a:gd name="connsiteX2" fmla="*/ 50817 w 123842"/>
              <a:gd name="connsiteY2" fmla="*/ 254008 h 492429"/>
              <a:gd name="connsiteX3" fmla="*/ 34942 w 123842"/>
              <a:gd name="connsiteY3" fmla="*/ 212733 h 492429"/>
              <a:gd name="connsiteX4" fmla="*/ 123842 w 123842"/>
              <a:gd name="connsiteY4" fmla="*/ 492133 h 492429"/>
              <a:gd name="connsiteX5" fmla="*/ 34942 w 123842"/>
              <a:gd name="connsiteY5" fmla="*/ 263533 h 492429"/>
              <a:gd name="connsiteX6" fmla="*/ 38117 w 123842"/>
              <a:gd name="connsiteY6" fmla="*/ 120658 h 492429"/>
              <a:gd name="connsiteX7" fmla="*/ 9542 w 123842"/>
              <a:gd name="connsiteY7" fmla="*/ 146058 h 492429"/>
              <a:gd name="connsiteX8" fmla="*/ 57167 w 123842"/>
              <a:gd name="connsiteY8" fmla="*/ 8 h 49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842" h="492429">
                <a:moveTo>
                  <a:pt x="57167" y="8"/>
                </a:moveTo>
                <a:cubicBezTo>
                  <a:pt x="55579" y="-1050"/>
                  <a:pt x="1075" y="97375"/>
                  <a:pt x="17" y="139708"/>
                </a:cubicBezTo>
                <a:cubicBezTo>
                  <a:pt x="-1041" y="182041"/>
                  <a:pt x="44996" y="241837"/>
                  <a:pt x="50817" y="254008"/>
                </a:cubicBezTo>
                <a:cubicBezTo>
                  <a:pt x="56638" y="266179"/>
                  <a:pt x="22771" y="173046"/>
                  <a:pt x="34942" y="212733"/>
                </a:cubicBezTo>
                <a:cubicBezTo>
                  <a:pt x="47113" y="252420"/>
                  <a:pt x="123842" y="483666"/>
                  <a:pt x="123842" y="492133"/>
                </a:cubicBezTo>
                <a:cubicBezTo>
                  <a:pt x="123842" y="500600"/>
                  <a:pt x="49229" y="325445"/>
                  <a:pt x="34942" y="263533"/>
                </a:cubicBezTo>
                <a:cubicBezTo>
                  <a:pt x="20655" y="201621"/>
                  <a:pt x="42350" y="140237"/>
                  <a:pt x="38117" y="120658"/>
                </a:cubicBezTo>
                <a:cubicBezTo>
                  <a:pt x="33884" y="101079"/>
                  <a:pt x="9542" y="165637"/>
                  <a:pt x="9542" y="146058"/>
                </a:cubicBezTo>
                <a:cubicBezTo>
                  <a:pt x="9542" y="126479"/>
                  <a:pt x="58755" y="1066"/>
                  <a:pt x="57167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3" name="フリーフォーム 382">
            <a:extLst>
              <a:ext uri="{FF2B5EF4-FFF2-40B4-BE49-F238E27FC236}">
                <a16:creationId xmlns:a16="http://schemas.microsoft.com/office/drawing/2014/main" id="{A1FB2D26-370D-4893-FD32-6E6175ACD5F0}"/>
              </a:ext>
            </a:extLst>
          </p:cNvPr>
          <p:cNvSpPr/>
          <p:nvPr/>
        </p:nvSpPr>
        <p:spPr>
          <a:xfrm>
            <a:off x="6370788" y="8927970"/>
            <a:ext cx="77887" cy="313250"/>
          </a:xfrm>
          <a:custGeom>
            <a:avLst/>
            <a:gdLst>
              <a:gd name="connsiteX0" fmla="*/ 64937 w 77887"/>
              <a:gd name="connsiteY0" fmla="*/ 130 h 313250"/>
              <a:gd name="connsiteX1" fmla="*/ 42712 w 77887"/>
              <a:gd name="connsiteY1" fmla="*/ 123955 h 313250"/>
              <a:gd name="connsiteX2" fmla="*/ 77637 w 77887"/>
              <a:gd name="connsiteY2" fmla="*/ 311280 h 313250"/>
              <a:gd name="connsiteX3" fmla="*/ 55412 w 77887"/>
              <a:gd name="connsiteY3" fmla="*/ 216030 h 313250"/>
              <a:gd name="connsiteX4" fmla="*/ 1437 w 77887"/>
              <a:gd name="connsiteY4" fmla="*/ 117605 h 313250"/>
              <a:gd name="connsiteX5" fmla="*/ 17312 w 77887"/>
              <a:gd name="connsiteY5" fmla="*/ 146180 h 313250"/>
              <a:gd name="connsiteX6" fmla="*/ 64937 w 77887"/>
              <a:gd name="connsiteY6" fmla="*/ 130 h 31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887" h="313250">
                <a:moveTo>
                  <a:pt x="64937" y="130"/>
                </a:moveTo>
                <a:cubicBezTo>
                  <a:pt x="69170" y="-3574"/>
                  <a:pt x="40595" y="72097"/>
                  <a:pt x="42712" y="123955"/>
                </a:cubicBezTo>
                <a:cubicBezTo>
                  <a:pt x="44829" y="175813"/>
                  <a:pt x="75520" y="295934"/>
                  <a:pt x="77637" y="311280"/>
                </a:cubicBezTo>
                <a:cubicBezTo>
                  <a:pt x="79754" y="326626"/>
                  <a:pt x="68112" y="248309"/>
                  <a:pt x="55412" y="216030"/>
                </a:cubicBezTo>
                <a:cubicBezTo>
                  <a:pt x="42712" y="183751"/>
                  <a:pt x="7787" y="129247"/>
                  <a:pt x="1437" y="117605"/>
                </a:cubicBezTo>
                <a:cubicBezTo>
                  <a:pt x="-4913" y="105963"/>
                  <a:pt x="11491" y="163113"/>
                  <a:pt x="17312" y="146180"/>
                </a:cubicBezTo>
                <a:cubicBezTo>
                  <a:pt x="23133" y="129247"/>
                  <a:pt x="60704" y="3834"/>
                  <a:pt x="64937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4" name="フリーフォーム 383">
            <a:extLst>
              <a:ext uri="{FF2B5EF4-FFF2-40B4-BE49-F238E27FC236}">
                <a16:creationId xmlns:a16="http://schemas.microsoft.com/office/drawing/2014/main" id="{2B3AE824-532B-CFBB-5206-0AB08342DDD3}"/>
              </a:ext>
            </a:extLst>
          </p:cNvPr>
          <p:cNvSpPr/>
          <p:nvPr/>
        </p:nvSpPr>
        <p:spPr>
          <a:xfrm>
            <a:off x="6978447" y="7949371"/>
            <a:ext cx="276329" cy="601524"/>
          </a:xfrm>
          <a:custGeom>
            <a:avLst/>
            <a:gdLst>
              <a:gd name="connsiteX0" fmla="*/ 203 w 276329"/>
              <a:gd name="connsiteY0" fmla="*/ 829 h 601524"/>
              <a:gd name="connsiteX1" fmla="*/ 231978 w 276329"/>
              <a:gd name="connsiteY1" fmla="*/ 502479 h 601524"/>
              <a:gd name="connsiteX2" fmla="*/ 273253 w 276329"/>
              <a:gd name="connsiteY2" fmla="*/ 588204 h 601524"/>
              <a:gd name="connsiteX3" fmla="*/ 187528 w 276329"/>
              <a:gd name="connsiteY3" fmla="*/ 321504 h 601524"/>
              <a:gd name="connsiteX4" fmla="*/ 190703 w 276329"/>
              <a:gd name="connsiteY4" fmla="*/ 381829 h 601524"/>
              <a:gd name="connsiteX5" fmla="*/ 203 w 276329"/>
              <a:gd name="connsiteY5" fmla="*/ 829 h 60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329" h="601524">
                <a:moveTo>
                  <a:pt x="203" y="829"/>
                </a:moveTo>
                <a:cubicBezTo>
                  <a:pt x="7082" y="20937"/>
                  <a:pt x="186470" y="404583"/>
                  <a:pt x="231978" y="502479"/>
                </a:cubicBezTo>
                <a:cubicBezTo>
                  <a:pt x="277486" y="600375"/>
                  <a:pt x="280661" y="618366"/>
                  <a:pt x="273253" y="588204"/>
                </a:cubicBezTo>
                <a:cubicBezTo>
                  <a:pt x="265845" y="558042"/>
                  <a:pt x="201286" y="355900"/>
                  <a:pt x="187528" y="321504"/>
                </a:cubicBezTo>
                <a:cubicBezTo>
                  <a:pt x="173770" y="287108"/>
                  <a:pt x="218749" y="431041"/>
                  <a:pt x="190703" y="381829"/>
                </a:cubicBezTo>
                <a:cubicBezTo>
                  <a:pt x="162657" y="332617"/>
                  <a:pt x="-6676" y="-19279"/>
                  <a:pt x="203" y="8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フリーフォーム 384">
            <a:extLst>
              <a:ext uri="{FF2B5EF4-FFF2-40B4-BE49-F238E27FC236}">
                <a16:creationId xmlns:a16="http://schemas.microsoft.com/office/drawing/2014/main" id="{019C4C45-3ED5-1ECA-4679-4E1DF5620598}"/>
              </a:ext>
            </a:extLst>
          </p:cNvPr>
          <p:cNvSpPr/>
          <p:nvPr/>
        </p:nvSpPr>
        <p:spPr>
          <a:xfrm>
            <a:off x="7200660" y="8657535"/>
            <a:ext cx="105157" cy="737366"/>
          </a:xfrm>
          <a:custGeom>
            <a:avLst/>
            <a:gdLst>
              <a:gd name="connsiteX0" fmla="*/ 63740 w 105157"/>
              <a:gd name="connsiteY0" fmla="*/ 690 h 737366"/>
              <a:gd name="connsiteX1" fmla="*/ 95490 w 105157"/>
              <a:gd name="connsiteY1" fmla="*/ 384865 h 737366"/>
              <a:gd name="connsiteX2" fmla="*/ 51040 w 105157"/>
              <a:gd name="connsiteY2" fmla="*/ 581715 h 737366"/>
              <a:gd name="connsiteX3" fmla="*/ 44690 w 105157"/>
              <a:gd name="connsiteY3" fmla="*/ 689665 h 737366"/>
              <a:gd name="connsiteX4" fmla="*/ 105015 w 105157"/>
              <a:gd name="connsiteY4" fmla="*/ 737290 h 737366"/>
              <a:gd name="connsiteX5" fmla="*/ 60565 w 105157"/>
              <a:gd name="connsiteY5" fmla="*/ 680140 h 737366"/>
              <a:gd name="connsiteX6" fmla="*/ 31990 w 105157"/>
              <a:gd name="connsiteY6" fmla="*/ 464240 h 737366"/>
              <a:gd name="connsiteX7" fmla="*/ 60565 w 105157"/>
              <a:gd name="connsiteY7" fmla="*/ 540440 h 737366"/>
              <a:gd name="connsiteX8" fmla="*/ 82790 w 105157"/>
              <a:gd name="connsiteY8" fmla="*/ 397565 h 737366"/>
              <a:gd name="connsiteX9" fmla="*/ 240 w 105157"/>
              <a:gd name="connsiteY9" fmla="*/ 168965 h 737366"/>
              <a:gd name="connsiteX10" fmla="*/ 57390 w 105157"/>
              <a:gd name="connsiteY10" fmla="*/ 286440 h 737366"/>
              <a:gd name="connsiteX11" fmla="*/ 63740 w 105157"/>
              <a:gd name="connsiteY11" fmla="*/ 690 h 73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157" h="737366">
                <a:moveTo>
                  <a:pt x="63740" y="690"/>
                </a:moveTo>
                <a:cubicBezTo>
                  <a:pt x="70090" y="17094"/>
                  <a:pt x="97607" y="288028"/>
                  <a:pt x="95490" y="384865"/>
                </a:cubicBezTo>
                <a:cubicBezTo>
                  <a:pt x="93373" y="481703"/>
                  <a:pt x="59507" y="530915"/>
                  <a:pt x="51040" y="581715"/>
                </a:cubicBezTo>
                <a:cubicBezTo>
                  <a:pt x="42573" y="632515"/>
                  <a:pt x="35694" y="663736"/>
                  <a:pt x="44690" y="689665"/>
                </a:cubicBezTo>
                <a:cubicBezTo>
                  <a:pt x="53686" y="715594"/>
                  <a:pt x="102369" y="738878"/>
                  <a:pt x="105015" y="737290"/>
                </a:cubicBezTo>
                <a:cubicBezTo>
                  <a:pt x="107661" y="735703"/>
                  <a:pt x="72736" y="725648"/>
                  <a:pt x="60565" y="680140"/>
                </a:cubicBezTo>
                <a:cubicBezTo>
                  <a:pt x="48394" y="634632"/>
                  <a:pt x="31990" y="487523"/>
                  <a:pt x="31990" y="464240"/>
                </a:cubicBezTo>
                <a:cubicBezTo>
                  <a:pt x="31990" y="440957"/>
                  <a:pt x="52098" y="551552"/>
                  <a:pt x="60565" y="540440"/>
                </a:cubicBezTo>
                <a:cubicBezTo>
                  <a:pt x="69032" y="529328"/>
                  <a:pt x="92844" y="459478"/>
                  <a:pt x="82790" y="397565"/>
                </a:cubicBezTo>
                <a:cubicBezTo>
                  <a:pt x="72736" y="335653"/>
                  <a:pt x="4473" y="187486"/>
                  <a:pt x="240" y="168965"/>
                </a:cubicBezTo>
                <a:cubicBezTo>
                  <a:pt x="-3993" y="150444"/>
                  <a:pt x="48923" y="307607"/>
                  <a:pt x="57390" y="286440"/>
                </a:cubicBezTo>
                <a:cubicBezTo>
                  <a:pt x="65857" y="265273"/>
                  <a:pt x="57390" y="-15714"/>
                  <a:pt x="63740" y="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フリーフォーム 385">
            <a:extLst>
              <a:ext uri="{FF2B5EF4-FFF2-40B4-BE49-F238E27FC236}">
                <a16:creationId xmlns:a16="http://schemas.microsoft.com/office/drawing/2014/main" id="{16FAA919-9089-274A-36C6-07BB773ADF17}"/>
              </a:ext>
            </a:extLst>
          </p:cNvPr>
          <p:cNvSpPr/>
          <p:nvPr/>
        </p:nvSpPr>
        <p:spPr>
          <a:xfrm>
            <a:off x="7298886" y="8595006"/>
            <a:ext cx="88956" cy="562843"/>
          </a:xfrm>
          <a:custGeom>
            <a:avLst/>
            <a:gdLst>
              <a:gd name="connsiteX0" fmla="*/ 439 w 88956"/>
              <a:gd name="connsiteY0" fmla="*/ 9244 h 562843"/>
              <a:gd name="connsiteX1" fmla="*/ 63939 w 88956"/>
              <a:gd name="connsiteY1" fmla="*/ 415644 h 562843"/>
              <a:gd name="connsiteX2" fmla="*/ 67114 w 88956"/>
              <a:gd name="connsiteY2" fmla="*/ 358494 h 562843"/>
              <a:gd name="connsiteX3" fmla="*/ 86164 w 88956"/>
              <a:gd name="connsiteY3" fmla="*/ 517244 h 562843"/>
              <a:gd name="connsiteX4" fmla="*/ 86164 w 88956"/>
              <a:gd name="connsiteY4" fmla="*/ 548994 h 562843"/>
              <a:gd name="connsiteX5" fmla="*/ 60764 w 88956"/>
              <a:gd name="connsiteY5" fmla="*/ 317219 h 562843"/>
              <a:gd name="connsiteX6" fmla="*/ 44889 w 88956"/>
              <a:gd name="connsiteY6" fmla="*/ 47344 h 562843"/>
              <a:gd name="connsiteX7" fmla="*/ 35364 w 88956"/>
              <a:gd name="connsiteY7" fmla="*/ 123544 h 562843"/>
              <a:gd name="connsiteX8" fmla="*/ 439 w 88956"/>
              <a:gd name="connsiteY8" fmla="*/ 9244 h 56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56" h="562843">
                <a:moveTo>
                  <a:pt x="439" y="9244"/>
                </a:moveTo>
                <a:cubicBezTo>
                  <a:pt x="5202" y="57927"/>
                  <a:pt x="52827" y="357436"/>
                  <a:pt x="63939" y="415644"/>
                </a:cubicBezTo>
                <a:cubicBezTo>
                  <a:pt x="75052" y="473852"/>
                  <a:pt x="63410" y="341561"/>
                  <a:pt x="67114" y="358494"/>
                </a:cubicBezTo>
                <a:cubicBezTo>
                  <a:pt x="70818" y="375427"/>
                  <a:pt x="82989" y="485494"/>
                  <a:pt x="86164" y="517244"/>
                </a:cubicBezTo>
                <a:cubicBezTo>
                  <a:pt x="89339" y="548994"/>
                  <a:pt x="90397" y="582332"/>
                  <a:pt x="86164" y="548994"/>
                </a:cubicBezTo>
                <a:cubicBezTo>
                  <a:pt x="81931" y="515656"/>
                  <a:pt x="67643" y="400827"/>
                  <a:pt x="60764" y="317219"/>
                </a:cubicBezTo>
                <a:cubicBezTo>
                  <a:pt x="53885" y="233611"/>
                  <a:pt x="49122" y="79623"/>
                  <a:pt x="44889" y="47344"/>
                </a:cubicBezTo>
                <a:cubicBezTo>
                  <a:pt x="40656" y="15065"/>
                  <a:pt x="39597" y="127248"/>
                  <a:pt x="35364" y="123544"/>
                </a:cubicBezTo>
                <a:cubicBezTo>
                  <a:pt x="31131" y="119840"/>
                  <a:pt x="-4324" y="-39439"/>
                  <a:pt x="439" y="9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7" name="フリーフォーム 386">
            <a:extLst>
              <a:ext uri="{FF2B5EF4-FFF2-40B4-BE49-F238E27FC236}">
                <a16:creationId xmlns:a16="http://schemas.microsoft.com/office/drawing/2014/main" id="{9CB7B809-C143-50C9-E601-0ABB96A77C28}"/>
              </a:ext>
            </a:extLst>
          </p:cNvPr>
          <p:cNvSpPr/>
          <p:nvPr/>
        </p:nvSpPr>
        <p:spPr>
          <a:xfrm>
            <a:off x="7282157" y="9108996"/>
            <a:ext cx="99745" cy="295925"/>
          </a:xfrm>
          <a:custGeom>
            <a:avLst/>
            <a:gdLst>
              <a:gd name="connsiteX0" fmla="*/ 99718 w 99745"/>
              <a:gd name="connsiteY0" fmla="*/ 79 h 295925"/>
              <a:gd name="connsiteX1" fmla="*/ 23518 w 99745"/>
              <a:gd name="connsiteY1" fmla="*/ 165179 h 295925"/>
              <a:gd name="connsiteX2" fmla="*/ 39393 w 99745"/>
              <a:gd name="connsiteY2" fmla="*/ 231854 h 295925"/>
              <a:gd name="connsiteX3" fmla="*/ 64793 w 99745"/>
              <a:gd name="connsiteY3" fmla="*/ 295354 h 295925"/>
              <a:gd name="connsiteX4" fmla="*/ 4468 w 99745"/>
              <a:gd name="connsiteY4" fmla="*/ 193754 h 295925"/>
              <a:gd name="connsiteX5" fmla="*/ 4468 w 99745"/>
              <a:gd name="connsiteY5" fmla="*/ 136604 h 295925"/>
              <a:gd name="connsiteX6" fmla="*/ 13993 w 99745"/>
              <a:gd name="connsiteY6" fmla="*/ 142954 h 295925"/>
              <a:gd name="connsiteX7" fmla="*/ 99718 w 99745"/>
              <a:gd name="connsiteY7" fmla="*/ 79 h 29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745" h="295925">
                <a:moveTo>
                  <a:pt x="99718" y="79"/>
                </a:moveTo>
                <a:cubicBezTo>
                  <a:pt x="101305" y="3783"/>
                  <a:pt x="33572" y="126550"/>
                  <a:pt x="23518" y="165179"/>
                </a:cubicBezTo>
                <a:cubicBezTo>
                  <a:pt x="13464" y="203808"/>
                  <a:pt x="32514" y="210158"/>
                  <a:pt x="39393" y="231854"/>
                </a:cubicBezTo>
                <a:cubicBezTo>
                  <a:pt x="46272" y="253550"/>
                  <a:pt x="70614" y="301704"/>
                  <a:pt x="64793" y="295354"/>
                </a:cubicBezTo>
                <a:cubicBezTo>
                  <a:pt x="58972" y="289004"/>
                  <a:pt x="14522" y="220212"/>
                  <a:pt x="4468" y="193754"/>
                </a:cubicBezTo>
                <a:cubicBezTo>
                  <a:pt x="-5586" y="167296"/>
                  <a:pt x="4468" y="136604"/>
                  <a:pt x="4468" y="136604"/>
                </a:cubicBezTo>
                <a:cubicBezTo>
                  <a:pt x="6055" y="128137"/>
                  <a:pt x="764" y="163062"/>
                  <a:pt x="13993" y="142954"/>
                </a:cubicBezTo>
                <a:cubicBezTo>
                  <a:pt x="27222" y="122846"/>
                  <a:pt x="98131" y="-3625"/>
                  <a:pt x="99718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8" name="フリーフォーム 387">
            <a:extLst>
              <a:ext uri="{FF2B5EF4-FFF2-40B4-BE49-F238E27FC236}">
                <a16:creationId xmlns:a16="http://schemas.microsoft.com/office/drawing/2014/main" id="{468E8F6D-BEEC-2C41-3262-4715BAA467BA}"/>
              </a:ext>
            </a:extLst>
          </p:cNvPr>
          <p:cNvSpPr/>
          <p:nvPr/>
        </p:nvSpPr>
        <p:spPr>
          <a:xfrm>
            <a:off x="7353196" y="8997792"/>
            <a:ext cx="47611" cy="369900"/>
          </a:xfrm>
          <a:custGeom>
            <a:avLst/>
            <a:gdLst>
              <a:gd name="connsiteX0" fmla="*/ 104 w 47611"/>
              <a:gd name="connsiteY0" fmla="*/ 158 h 369900"/>
              <a:gd name="connsiteX1" fmla="*/ 31854 w 47611"/>
              <a:gd name="connsiteY1" fmla="*/ 324008 h 369900"/>
              <a:gd name="connsiteX2" fmla="*/ 19154 w 47611"/>
              <a:gd name="connsiteY2" fmla="*/ 365283 h 369900"/>
              <a:gd name="connsiteX3" fmla="*/ 44554 w 47611"/>
              <a:gd name="connsiteY3" fmla="*/ 301783 h 369900"/>
              <a:gd name="connsiteX4" fmla="*/ 44554 w 47611"/>
              <a:gd name="connsiteY4" fmla="*/ 216058 h 369900"/>
              <a:gd name="connsiteX5" fmla="*/ 44554 w 47611"/>
              <a:gd name="connsiteY5" fmla="*/ 279558 h 369900"/>
              <a:gd name="connsiteX6" fmla="*/ 104 w 47611"/>
              <a:gd name="connsiteY6" fmla="*/ 158 h 3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11" h="369900">
                <a:moveTo>
                  <a:pt x="104" y="158"/>
                </a:moveTo>
                <a:cubicBezTo>
                  <a:pt x="-2013" y="7566"/>
                  <a:pt x="28679" y="263154"/>
                  <a:pt x="31854" y="324008"/>
                </a:cubicBezTo>
                <a:cubicBezTo>
                  <a:pt x="35029" y="384862"/>
                  <a:pt x="17037" y="368987"/>
                  <a:pt x="19154" y="365283"/>
                </a:cubicBezTo>
                <a:cubicBezTo>
                  <a:pt x="21271" y="361579"/>
                  <a:pt x="40321" y="326654"/>
                  <a:pt x="44554" y="301783"/>
                </a:cubicBezTo>
                <a:cubicBezTo>
                  <a:pt x="48787" y="276912"/>
                  <a:pt x="44554" y="216058"/>
                  <a:pt x="44554" y="216058"/>
                </a:cubicBezTo>
                <a:cubicBezTo>
                  <a:pt x="44554" y="212354"/>
                  <a:pt x="51433" y="312366"/>
                  <a:pt x="44554" y="279558"/>
                </a:cubicBezTo>
                <a:cubicBezTo>
                  <a:pt x="37675" y="246750"/>
                  <a:pt x="2221" y="-7250"/>
                  <a:pt x="104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9" name="フリーフォーム 388">
            <a:extLst>
              <a:ext uri="{FF2B5EF4-FFF2-40B4-BE49-F238E27FC236}">
                <a16:creationId xmlns:a16="http://schemas.microsoft.com/office/drawing/2014/main" id="{36225B09-0A1B-B917-9017-6CE9D31357C2}"/>
              </a:ext>
            </a:extLst>
          </p:cNvPr>
          <p:cNvSpPr/>
          <p:nvPr/>
        </p:nvSpPr>
        <p:spPr>
          <a:xfrm>
            <a:off x="7146914" y="8911655"/>
            <a:ext cx="23303" cy="427626"/>
          </a:xfrm>
          <a:custGeom>
            <a:avLst/>
            <a:gdLst>
              <a:gd name="connsiteX0" fmla="*/ 11 w 23303"/>
              <a:gd name="connsiteY0" fmla="*/ 10095 h 427626"/>
              <a:gd name="connsiteX1" fmla="*/ 22236 w 23303"/>
              <a:gd name="connsiteY1" fmla="*/ 426020 h 427626"/>
              <a:gd name="connsiteX2" fmla="*/ 19061 w 23303"/>
              <a:gd name="connsiteY2" fmla="*/ 149795 h 427626"/>
              <a:gd name="connsiteX3" fmla="*/ 11 w 23303"/>
              <a:gd name="connsiteY3" fmla="*/ 10095 h 42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03" h="427626">
                <a:moveTo>
                  <a:pt x="11" y="10095"/>
                </a:moveTo>
                <a:cubicBezTo>
                  <a:pt x="540" y="56132"/>
                  <a:pt x="19061" y="402737"/>
                  <a:pt x="22236" y="426020"/>
                </a:cubicBezTo>
                <a:cubicBezTo>
                  <a:pt x="25411" y="449303"/>
                  <a:pt x="20648" y="212766"/>
                  <a:pt x="19061" y="149795"/>
                </a:cubicBezTo>
                <a:cubicBezTo>
                  <a:pt x="17474" y="86824"/>
                  <a:pt x="-518" y="-35942"/>
                  <a:pt x="11" y="10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0" name="フリーフォーム 389">
            <a:extLst>
              <a:ext uri="{FF2B5EF4-FFF2-40B4-BE49-F238E27FC236}">
                <a16:creationId xmlns:a16="http://schemas.microsoft.com/office/drawing/2014/main" id="{7BF89F8C-59F4-64F8-7FAC-2421278222E4}"/>
              </a:ext>
            </a:extLst>
          </p:cNvPr>
          <p:cNvSpPr/>
          <p:nvPr/>
        </p:nvSpPr>
        <p:spPr>
          <a:xfrm>
            <a:off x="7046516" y="9260669"/>
            <a:ext cx="311247" cy="291064"/>
          </a:xfrm>
          <a:custGeom>
            <a:avLst/>
            <a:gdLst>
              <a:gd name="connsiteX0" fmla="*/ 1984 w 311247"/>
              <a:gd name="connsiteY0" fmla="*/ 115106 h 291064"/>
              <a:gd name="connsiteX1" fmla="*/ 17859 w 311247"/>
              <a:gd name="connsiteY1" fmla="*/ 213531 h 291064"/>
              <a:gd name="connsiteX2" fmla="*/ 97234 w 311247"/>
              <a:gd name="connsiteY2" fmla="*/ 248456 h 291064"/>
              <a:gd name="connsiteX3" fmla="*/ 176609 w 311247"/>
              <a:gd name="connsiteY3" fmla="*/ 213531 h 291064"/>
              <a:gd name="connsiteX4" fmla="*/ 132159 w 311247"/>
              <a:gd name="connsiteY4" fmla="*/ 289731 h 291064"/>
              <a:gd name="connsiteX5" fmla="*/ 309959 w 311247"/>
              <a:gd name="connsiteY5" fmla="*/ 137331 h 291064"/>
              <a:gd name="connsiteX6" fmla="*/ 208359 w 311247"/>
              <a:gd name="connsiteY6" fmla="*/ 169081 h 291064"/>
              <a:gd name="connsiteX7" fmla="*/ 132159 w 311247"/>
              <a:gd name="connsiteY7" fmla="*/ 124631 h 291064"/>
              <a:gd name="connsiteX8" fmla="*/ 71834 w 311247"/>
              <a:gd name="connsiteY8" fmla="*/ 806 h 291064"/>
              <a:gd name="connsiteX9" fmla="*/ 167084 w 311247"/>
              <a:gd name="connsiteY9" fmla="*/ 191306 h 291064"/>
              <a:gd name="connsiteX10" fmla="*/ 49609 w 311247"/>
              <a:gd name="connsiteY10" fmla="*/ 226231 h 291064"/>
              <a:gd name="connsiteX11" fmla="*/ 1984 w 311247"/>
              <a:gd name="connsiteY11" fmla="*/ 115106 h 29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1247" h="291064">
                <a:moveTo>
                  <a:pt x="1984" y="115106"/>
                </a:moveTo>
                <a:cubicBezTo>
                  <a:pt x="-3308" y="112989"/>
                  <a:pt x="1984" y="191306"/>
                  <a:pt x="17859" y="213531"/>
                </a:cubicBezTo>
                <a:cubicBezTo>
                  <a:pt x="33734" y="235756"/>
                  <a:pt x="70776" y="248456"/>
                  <a:pt x="97234" y="248456"/>
                </a:cubicBezTo>
                <a:cubicBezTo>
                  <a:pt x="123692" y="248456"/>
                  <a:pt x="170788" y="206652"/>
                  <a:pt x="176609" y="213531"/>
                </a:cubicBezTo>
                <a:cubicBezTo>
                  <a:pt x="182430" y="220410"/>
                  <a:pt x="109934" y="302431"/>
                  <a:pt x="132159" y="289731"/>
                </a:cubicBezTo>
                <a:cubicBezTo>
                  <a:pt x="154384" y="277031"/>
                  <a:pt x="297259" y="157439"/>
                  <a:pt x="309959" y="137331"/>
                </a:cubicBezTo>
                <a:cubicBezTo>
                  <a:pt x="322659" y="117223"/>
                  <a:pt x="237992" y="171198"/>
                  <a:pt x="208359" y="169081"/>
                </a:cubicBezTo>
                <a:cubicBezTo>
                  <a:pt x="178726" y="166964"/>
                  <a:pt x="154913" y="152677"/>
                  <a:pt x="132159" y="124631"/>
                </a:cubicBezTo>
                <a:cubicBezTo>
                  <a:pt x="109405" y="96585"/>
                  <a:pt x="66013" y="-10306"/>
                  <a:pt x="71834" y="806"/>
                </a:cubicBezTo>
                <a:cubicBezTo>
                  <a:pt x="77655" y="11918"/>
                  <a:pt x="170788" y="153735"/>
                  <a:pt x="167084" y="191306"/>
                </a:cubicBezTo>
                <a:cubicBezTo>
                  <a:pt x="163380" y="228877"/>
                  <a:pt x="79242" y="234168"/>
                  <a:pt x="49609" y="226231"/>
                </a:cubicBezTo>
                <a:cubicBezTo>
                  <a:pt x="19976" y="218294"/>
                  <a:pt x="7276" y="117223"/>
                  <a:pt x="1984" y="115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1" name="フリーフォーム 390">
            <a:extLst>
              <a:ext uri="{FF2B5EF4-FFF2-40B4-BE49-F238E27FC236}">
                <a16:creationId xmlns:a16="http://schemas.microsoft.com/office/drawing/2014/main" id="{95A4B57A-F321-E377-528C-D9F9D5A5A89F}"/>
              </a:ext>
            </a:extLst>
          </p:cNvPr>
          <p:cNvSpPr/>
          <p:nvPr/>
        </p:nvSpPr>
        <p:spPr>
          <a:xfrm>
            <a:off x="6969073" y="8298413"/>
            <a:ext cx="105135" cy="863368"/>
          </a:xfrm>
          <a:custGeom>
            <a:avLst/>
            <a:gdLst>
              <a:gd name="connsiteX0" fmla="*/ 38152 w 105135"/>
              <a:gd name="connsiteY0" fmla="*/ 7387 h 863368"/>
              <a:gd name="connsiteX1" fmla="*/ 28627 w 105135"/>
              <a:gd name="connsiteY1" fmla="*/ 93112 h 863368"/>
              <a:gd name="connsiteX2" fmla="*/ 6402 w 105135"/>
              <a:gd name="connsiteY2" fmla="*/ 362987 h 863368"/>
              <a:gd name="connsiteX3" fmla="*/ 60377 w 105135"/>
              <a:gd name="connsiteY3" fmla="*/ 445537 h 863368"/>
              <a:gd name="connsiteX4" fmla="*/ 101652 w 105135"/>
              <a:gd name="connsiteY4" fmla="*/ 861462 h 863368"/>
              <a:gd name="connsiteX5" fmla="*/ 95302 w 105135"/>
              <a:gd name="connsiteY5" fmla="*/ 591587 h 863368"/>
              <a:gd name="connsiteX6" fmla="*/ 34977 w 105135"/>
              <a:gd name="connsiteY6" fmla="*/ 388387 h 863368"/>
              <a:gd name="connsiteX7" fmla="*/ 52 w 105135"/>
              <a:gd name="connsiteY7" fmla="*/ 258212 h 863368"/>
              <a:gd name="connsiteX8" fmla="*/ 38152 w 105135"/>
              <a:gd name="connsiteY8" fmla="*/ 7387 h 86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35" h="863368">
                <a:moveTo>
                  <a:pt x="38152" y="7387"/>
                </a:moveTo>
                <a:cubicBezTo>
                  <a:pt x="42914" y="-20130"/>
                  <a:pt x="33919" y="33845"/>
                  <a:pt x="28627" y="93112"/>
                </a:cubicBezTo>
                <a:cubicBezTo>
                  <a:pt x="23335" y="152379"/>
                  <a:pt x="1110" y="304250"/>
                  <a:pt x="6402" y="362987"/>
                </a:cubicBezTo>
                <a:cubicBezTo>
                  <a:pt x="11694" y="421724"/>
                  <a:pt x="44502" y="362458"/>
                  <a:pt x="60377" y="445537"/>
                </a:cubicBezTo>
                <a:cubicBezTo>
                  <a:pt x="76252" y="528616"/>
                  <a:pt x="95831" y="837120"/>
                  <a:pt x="101652" y="861462"/>
                </a:cubicBezTo>
                <a:cubicBezTo>
                  <a:pt x="107473" y="885804"/>
                  <a:pt x="106415" y="670433"/>
                  <a:pt x="95302" y="591587"/>
                </a:cubicBezTo>
                <a:cubicBezTo>
                  <a:pt x="84189" y="512741"/>
                  <a:pt x="50852" y="443949"/>
                  <a:pt x="34977" y="388387"/>
                </a:cubicBezTo>
                <a:cubicBezTo>
                  <a:pt x="19102" y="332825"/>
                  <a:pt x="1639" y="319595"/>
                  <a:pt x="52" y="258212"/>
                </a:cubicBezTo>
                <a:cubicBezTo>
                  <a:pt x="-1535" y="196829"/>
                  <a:pt x="33390" y="34904"/>
                  <a:pt x="38152" y="7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フリーフォーム 391">
            <a:extLst>
              <a:ext uri="{FF2B5EF4-FFF2-40B4-BE49-F238E27FC236}">
                <a16:creationId xmlns:a16="http://schemas.microsoft.com/office/drawing/2014/main" id="{46458D88-2319-8756-7087-7DF07C703A10}"/>
              </a:ext>
            </a:extLst>
          </p:cNvPr>
          <p:cNvSpPr/>
          <p:nvPr/>
        </p:nvSpPr>
        <p:spPr>
          <a:xfrm>
            <a:off x="6796174" y="8167705"/>
            <a:ext cx="223753" cy="1198762"/>
          </a:xfrm>
          <a:custGeom>
            <a:avLst/>
            <a:gdLst>
              <a:gd name="connsiteX0" fmla="*/ 99926 w 223753"/>
              <a:gd name="connsiteY0" fmla="*/ 23795 h 1198762"/>
              <a:gd name="connsiteX1" fmla="*/ 90401 w 223753"/>
              <a:gd name="connsiteY1" fmla="*/ 90470 h 1198762"/>
              <a:gd name="connsiteX2" fmla="*/ 80876 w 223753"/>
              <a:gd name="connsiteY2" fmla="*/ 592120 h 1198762"/>
              <a:gd name="connsiteX3" fmla="*/ 188826 w 223753"/>
              <a:gd name="connsiteY3" fmla="*/ 1027095 h 1198762"/>
              <a:gd name="connsiteX4" fmla="*/ 125326 w 223753"/>
              <a:gd name="connsiteY4" fmla="*/ 906445 h 1198762"/>
              <a:gd name="connsiteX5" fmla="*/ 223751 w 223753"/>
              <a:gd name="connsiteY5" fmla="*/ 1198545 h 1198762"/>
              <a:gd name="connsiteX6" fmla="*/ 122151 w 223753"/>
              <a:gd name="connsiteY6" fmla="*/ 852470 h 1198762"/>
              <a:gd name="connsiteX7" fmla="*/ 1501 w 223753"/>
              <a:gd name="connsiteY7" fmla="*/ 430195 h 1198762"/>
              <a:gd name="connsiteX8" fmla="*/ 52301 w 223753"/>
              <a:gd name="connsiteY8" fmla="*/ 573070 h 1198762"/>
              <a:gd name="connsiteX9" fmla="*/ 17376 w 223753"/>
              <a:gd name="connsiteY9" fmla="*/ 195245 h 1198762"/>
              <a:gd name="connsiteX10" fmla="*/ 42776 w 223753"/>
              <a:gd name="connsiteY10" fmla="*/ 360345 h 1198762"/>
              <a:gd name="connsiteX11" fmla="*/ 99926 w 223753"/>
              <a:gd name="connsiteY11" fmla="*/ 23795 h 119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3753" h="1198762">
                <a:moveTo>
                  <a:pt x="99926" y="23795"/>
                </a:moveTo>
                <a:cubicBezTo>
                  <a:pt x="107864" y="-21184"/>
                  <a:pt x="93576" y="-4251"/>
                  <a:pt x="90401" y="90470"/>
                </a:cubicBezTo>
                <a:cubicBezTo>
                  <a:pt x="87226" y="185191"/>
                  <a:pt x="64472" y="436016"/>
                  <a:pt x="80876" y="592120"/>
                </a:cubicBezTo>
                <a:cubicBezTo>
                  <a:pt x="97280" y="748224"/>
                  <a:pt x="181418" y="974708"/>
                  <a:pt x="188826" y="1027095"/>
                </a:cubicBezTo>
                <a:cubicBezTo>
                  <a:pt x="196234" y="1079483"/>
                  <a:pt x="119505" y="877870"/>
                  <a:pt x="125326" y="906445"/>
                </a:cubicBezTo>
                <a:cubicBezTo>
                  <a:pt x="131147" y="935020"/>
                  <a:pt x="224280" y="1207541"/>
                  <a:pt x="223751" y="1198545"/>
                </a:cubicBezTo>
                <a:cubicBezTo>
                  <a:pt x="223222" y="1189549"/>
                  <a:pt x="159193" y="980528"/>
                  <a:pt x="122151" y="852470"/>
                </a:cubicBezTo>
                <a:cubicBezTo>
                  <a:pt x="85109" y="724412"/>
                  <a:pt x="13143" y="476762"/>
                  <a:pt x="1501" y="430195"/>
                </a:cubicBezTo>
                <a:cubicBezTo>
                  <a:pt x="-10141" y="383628"/>
                  <a:pt x="49655" y="612228"/>
                  <a:pt x="52301" y="573070"/>
                </a:cubicBezTo>
                <a:cubicBezTo>
                  <a:pt x="54947" y="533912"/>
                  <a:pt x="18963" y="230699"/>
                  <a:pt x="17376" y="195245"/>
                </a:cubicBezTo>
                <a:cubicBezTo>
                  <a:pt x="15789" y="159791"/>
                  <a:pt x="25314" y="390507"/>
                  <a:pt x="42776" y="360345"/>
                </a:cubicBezTo>
                <a:cubicBezTo>
                  <a:pt x="60238" y="330183"/>
                  <a:pt x="91988" y="68774"/>
                  <a:pt x="99926" y="23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3" name="フリーフォーム 392">
            <a:extLst>
              <a:ext uri="{FF2B5EF4-FFF2-40B4-BE49-F238E27FC236}">
                <a16:creationId xmlns:a16="http://schemas.microsoft.com/office/drawing/2014/main" id="{CC477BF3-9E84-7581-AC9E-833C52405427}"/>
              </a:ext>
            </a:extLst>
          </p:cNvPr>
          <p:cNvSpPr/>
          <p:nvPr/>
        </p:nvSpPr>
        <p:spPr>
          <a:xfrm>
            <a:off x="6786075" y="8762160"/>
            <a:ext cx="43377" cy="674399"/>
          </a:xfrm>
          <a:custGeom>
            <a:avLst/>
            <a:gdLst>
              <a:gd name="connsiteX0" fmla="*/ 43350 w 43377"/>
              <a:gd name="connsiteY0" fmla="*/ 670765 h 674399"/>
              <a:gd name="connsiteX1" fmla="*/ 8425 w 43377"/>
              <a:gd name="connsiteY1" fmla="*/ 362790 h 674399"/>
              <a:gd name="connsiteX2" fmla="*/ 8425 w 43377"/>
              <a:gd name="connsiteY2" fmla="*/ 83390 h 674399"/>
              <a:gd name="connsiteX3" fmla="*/ 14775 w 43377"/>
              <a:gd name="connsiteY3" fmla="*/ 29415 h 674399"/>
              <a:gd name="connsiteX4" fmla="*/ 2075 w 43377"/>
              <a:gd name="connsiteY4" fmla="*/ 499315 h 674399"/>
              <a:gd name="connsiteX5" fmla="*/ 43350 w 43377"/>
              <a:gd name="connsiteY5" fmla="*/ 670765 h 6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77" h="674399">
                <a:moveTo>
                  <a:pt x="43350" y="670765"/>
                </a:moveTo>
                <a:cubicBezTo>
                  <a:pt x="44408" y="648011"/>
                  <a:pt x="14246" y="460686"/>
                  <a:pt x="8425" y="362790"/>
                </a:cubicBezTo>
                <a:cubicBezTo>
                  <a:pt x="2604" y="264894"/>
                  <a:pt x="7367" y="138952"/>
                  <a:pt x="8425" y="83390"/>
                </a:cubicBezTo>
                <a:cubicBezTo>
                  <a:pt x="9483" y="27828"/>
                  <a:pt x="15833" y="-39906"/>
                  <a:pt x="14775" y="29415"/>
                </a:cubicBezTo>
                <a:cubicBezTo>
                  <a:pt x="13717" y="98736"/>
                  <a:pt x="-6392" y="392423"/>
                  <a:pt x="2075" y="499315"/>
                </a:cubicBezTo>
                <a:cubicBezTo>
                  <a:pt x="10542" y="606207"/>
                  <a:pt x="42292" y="693519"/>
                  <a:pt x="43350" y="670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4" name="フリーフォーム 393">
            <a:extLst>
              <a:ext uri="{FF2B5EF4-FFF2-40B4-BE49-F238E27FC236}">
                <a16:creationId xmlns:a16="http://schemas.microsoft.com/office/drawing/2014/main" id="{8CFDCB31-478F-23C3-113A-52750352E033}"/>
              </a:ext>
            </a:extLst>
          </p:cNvPr>
          <p:cNvSpPr/>
          <p:nvPr/>
        </p:nvSpPr>
        <p:spPr>
          <a:xfrm>
            <a:off x="6565708" y="8111242"/>
            <a:ext cx="26014" cy="613049"/>
          </a:xfrm>
          <a:custGeom>
            <a:avLst/>
            <a:gdLst>
              <a:gd name="connsiteX0" fmla="*/ 25592 w 26014"/>
              <a:gd name="connsiteY0" fmla="*/ 7233 h 613049"/>
              <a:gd name="connsiteX1" fmla="*/ 16067 w 26014"/>
              <a:gd name="connsiteY1" fmla="*/ 594608 h 613049"/>
              <a:gd name="connsiteX2" fmla="*/ 16067 w 26014"/>
              <a:gd name="connsiteY2" fmla="*/ 448558 h 613049"/>
              <a:gd name="connsiteX3" fmla="*/ 192 w 26014"/>
              <a:gd name="connsiteY3" fmla="*/ 277108 h 613049"/>
              <a:gd name="connsiteX4" fmla="*/ 25592 w 26014"/>
              <a:gd name="connsiteY4" fmla="*/ 7233 h 61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14" h="613049">
                <a:moveTo>
                  <a:pt x="25592" y="7233"/>
                </a:moveTo>
                <a:cubicBezTo>
                  <a:pt x="28238" y="60149"/>
                  <a:pt x="17654" y="521054"/>
                  <a:pt x="16067" y="594608"/>
                </a:cubicBezTo>
                <a:cubicBezTo>
                  <a:pt x="14479" y="668162"/>
                  <a:pt x="18713" y="501474"/>
                  <a:pt x="16067" y="448558"/>
                </a:cubicBezTo>
                <a:cubicBezTo>
                  <a:pt x="13421" y="395642"/>
                  <a:pt x="2838" y="347487"/>
                  <a:pt x="192" y="277108"/>
                </a:cubicBezTo>
                <a:cubicBezTo>
                  <a:pt x="-2454" y="206729"/>
                  <a:pt x="22946" y="-45683"/>
                  <a:pt x="25592" y="7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5" name="フリーフォーム 394">
            <a:extLst>
              <a:ext uri="{FF2B5EF4-FFF2-40B4-BE49-F238E27FC236}">
                <a16:creationId xmlns:a16="http://schemas.microsoft.com/office/drawing/2014/main" id="{670798CC-B1F9-134A-5F51-5C41F86DA088}"/>
              </a:ext>
            </a:extLst>
          </p:cNvPr>
          <p:cNvSpPr/>
          <p:nvPr/>
        </p:nvSpPr>
        <p:spPr>
          <a:xfrm>
            <a:off x="6831587" y="7971928"/>
            <a:ext cx="131367" cy="332399"/>
          </a:xfrm>
          <a:custGeom>
            <a:avLst/>
            <a:gdLst>
              <a:gd name="connsiteX0" fmla="*/ 4188 w 131367"/>
              <a:gd name="connsiteY0" fmla="*/ 330697 h 332399"/>
              <a:gd name="connsiteX1" fmla="*/ 42288 w 131367"/>
              <a:gd name="connsiteY1" fmla="*/ 95747 h 332399"/>
              <a:gd name="connsiteX2" fmla="*/ 131188 w 131367"/>
              <a:gd name="connsiteY2" fmla="*/ 497 h 332399"/>
              <a:gd name="connsiteX3" fmla="*/ 16888 w 131367"/>
              <a:gd name="connsiteY3" fmla="*/ 130672 h 332399"/>
              <a:gd name="connsiteX4" fmla="*/ 20063 w 131367"/>
              <a:gd name="connsiteY4" fmla="*/ 44947 h 332399"/>
              <a:gd name="connsiteX5" fmla="*/ 4188 w 131367"/>
              <a:gd name="connsiteY5" fmla="*/ 194172 h 332399"/>
              <a:gd name="connsiteX6" fmla="*/ 4188 w 131367"/>
              <a:gd name="connsiteY6" fmla="*/ 330697 h 33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367" h="332399">
                <a:moveTo>
                  <a:pt x="4188" y="330697"/>
                </a:moveTo>
                <a:cubicBezTo>
                  <a:pt x="10538" y="314293"/>
                  <a:pt x="21121" y="150780"/>
                  <a:pt x="42288" y="95747"/>
                </a:cubicBezTo>
                <a:cubicBezTo>
                  <a:pt x="63455" y="40714"/>
                  <a:pt x="135421" y="-5324"/>
                  <a:pt x="131188" y="497"/>
                </a:cubicBezTo>
                <a:cubicBezTo>
                  <a:pt x="126955" y="6318"/>
                  <a:pt x="35409" y="123264"/>
                  <a:pt x="16888" y="130672"/>
                </a:cubicBezTo>
                <a:cubicBezTo>
                  <a:pt x="-1633" y="138080"/>
                  <a:pt x="22180" y="34364"/>
                  <a:pt x="20063" y="44947"/>
                </a:cubicBezTo>
                <a:cubicBezTo>
                  <a:pt x="17946" y="55530"/>
                  <a:pt x="8950" y="147605"/>
                  <a:pt x="4188" y="194172"/>
                </a:cubicBezTo>
                <a:cubicBezTo>
                  <a:pt x="-574" y="240739"/>
                  <a:pt x="-2162" y="347101"/>
                  <a:pt x="4188" y="330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6" name="フリーフォーム 395">
            <a:extLst>
              <a:ext uri="{FF2B5EF4-FFF2-40B4-BE49-F238E27FC236}">
                <a16:creationId xmlns:a16="http://schemas.microsoft.com/office/drawing/2014/main" id="{2CFBC3B5-864B-6910-CE6D-4B5240EF691B}"/>
              </a:ext>
            </a:extLst>
          </p:cNvPr>
          <p:cNvSpPr/>
          <p:nvPr/>
        </p:nvSpPr>
        <p:spPr>
          <a:xfrm>
            <a:off x="6951191" y="7857429"/>
            <a:ext cx="244821" cy="535274"/>
          </a:xfrm>
          <a:custGeom>
            <a:avLst/>
            <a:gdLst>
              <a:gd name="connsiteX0" fmla="*/ 2059 w 244821"/>
              <a:gd name="connsiteY0" fmla="*/ 7046 h 535274"/>
              <a:gd name="connsiteX1" fmla="*/ 237009 w 244821"/>
              <a:gd name="connsiteY1" fmla="*/ 521396 h 535274"/>
              <a:gd name="connsiteX2" fmla="*/ 183034 w 244821"/>
              <a:gd name="connsiteY2" fmla="*/ 375346 h 535274"/>
              <a:gd name="connsiteX3" fmla="*/ 125884 w 244821"/>
              <a:gd name="connsiteY3" fmla="*/ 232471 h 535274"/>
              <a:gd name="connsiteX4" fmla="*/ 2059 w 244821"/>
              <a:gd name="connsiteY4" fmla="*/ 7046 h 53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821" h="535274">
                <a:moveTo>
                  <a:pt x="2059" y="7046"/>
                </a:moveTo>
                <a:cubicBezTo>
                  <a:pt x="20580" y="55200"/>
                  <a:pt x="206847" y="460013"/>
                  <a:pt x="237009" y="521396"/>
                </a:cubicBezTo>
                <a:cubicBezTo>
                  <a:pt x="267171" y="582779"/>
                  <a:pt x="201555" y="423500"/>
                  <a:pt x="183034" y="375346"/>
                </a:cubicBezTo>
                <a:cubicBezTo>
                  <a:pt x="164513" y="327192"/>
                  <a:pt x="156576" y="293854"/>
                  <a:pt x="125884" y="232471"/>
                </a:cubicBezTo>
                <a:cubicBezTo>
                  <a:pt x="95192" y="171088"/>
                  <a:pt x="-16462" y="-41108"/>
                  <a:pt x="2059" y="70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7" name="フリーフォーム 396">
            <a:extLst>
              <a:ext uri="{FF2B5EF4-FFF2-40B4-BE49-F238E27FC236}">
                <a16:creationId xmlns:a16="http://schemas.microsoft.com/office/drawing/2014/main" id="{0120CD82-DEE3-974A-D6BD-9B720AA80CA4}"/>
              </a:ext>
            </a:extLst>
          </p:cNvPr>
          <p:cNvSpPr/>
          <p:nvPr/>
        </p:nvSpPr>
        <p:spPr>
          <a:xfrm>
            <a:off x="6267260" y="7654925"/>
            <a:ext cx="623689" cy="164808"/>
          </a:xfrm>
          <a:custGeom>
            <a:avLst/>
            <a:gdLst>
              <a:gd name="connsiteX0" fmla="*/ 190 w 623689"/>
              <a:gd name="connsiteY0" fmla="*/ 0 h 164808"/>
              <a:gd name="connsiteX1" fmla="*/ 285940 w 623689"/>
              <a:gd name="connsiteY1" fmla="*/ 146050 h 164808"/>
              <a:gd name="connsiteX2" fmla="*/ 536765 w 623689"/>
              <a:gd name="connsiteY2" fmla="*/ 98425 h 164808"/>
              <a:gd name="connsiteX3" fmla="*/ 619315 w 623689"/>
              <a:gd name="connsiteY3" fmla="*/ 53975 h 164808"/>
              <a:gd name="connsiteX4" fmla="*/ 422465 w 623689"/>
              <a:gd name="connsiteY4" fmla="*/ 123825 h 164808"/>
              <a:gd name="connsiteX5" fmla="*/ 247840 w 623689"/>
              <a:gd name="connsiteY5" fmla="*/ 161925 h 164808"/>
              <a:gd name="connsiteX6" fmla="*/ 241490 w 623689"/>
              <a:gd name="connsiteY6" fmla="*/ 146050 h 164808"/>
              <a:gd name="connsiteX7" fmla="*/ 190 w 623689"/>
              <a:gd name="connsiteY7" fmla="*/ 0 h 164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3689" h="164808">
                <a:moveTo>
                  <a:pt x="190" y="0"/>
                </a:moveTo>
                <a:cubicBezTo>
                  <a:pt x="7598" y="0"/>
                  <a:pt x="196511" y="129646"/>
                  <a:pt x="285940" y="146050"/>
                </a:cubicBezTo>
                <a:cubicBezTo>
                  <a:pt x="375369" y="162454"/>
                  <a:pt x="481203" y="113771"/>
                  <a:pt x="536765" y="98425"/>
                </a:cubicBezTo>
                <a:cubicBezTo>
                  <a:pt x="592327" y="83079"/>
                  <a:pt x="638365" y="49742"/>
                  <a:pt x="619315" y="53975"/>
                </a:cubicBezTo>
                <a:cubicBezTo>
                  <a:pt x="600265" y="58208"/>
                  <a:pt x="484377" y="105833"/>
                  <a:pt x="422465" y="123825"/>
                </a:cubicBezTo>
                <a:cubicBezTo>
                  <a:pt x="360553" y="141817"/>
                  <a:pt x="278003" y="158221"/>
                  <a:pt x="247840" y="161925"/>
                </a:cubicBezTo>
                <a:cubicBezTo>
                  <a:pt x="217678" y="165629"/>
                  <a:pt x="279590" y="169862"/>
                  <a:pt x="241490" y="146050"/>
                </a:cubicBezTo>
                <a:cubicBezTo>
                  <a:pt x="203390" y="122238"/>
                  <a:pt x="-7218" y="0"/>
                  <a:pt x="19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8" name="フリーフォーム 397">
            <a:extLst>
              <a:ext uri="{FF2B5EF4-FFF2-40B4-BE49-F238E27FC236}">
                <a16:creationId xmlns:a16="http://schemas.microsoft.com/office/drawing/2014/main" id="{D18E14C9-A2C6-C169-0D8D-74565B918E45}"/>
              </a:ext>
            </a:extLst>
          </p:cNvPr>
          <p:cNvSpPr/>
          <p:nvPr/>
        </p:nvSpPr>
        <p:spPr>
          <a:xfrm>
            <a:off x="6266373" y="7699805"/>
            <a:ext cx="625555" cy="142445"/>
          </a:xfrm>
          <a:custGeom>
            <a:avLst/>
            <a:gdLst>
              <a:gd name="connsiteX0" fmla="*/ 4252 w 625555"/>
              <a:gd name="connsiteY0" fmla="*/ 2745 h 142445"/>
              <a:gd name="connsiteX1" fmla="*/ 207452 w 625555"/>
              <a:gd name="connsiteY1" fmla="*/ 120220 h 142445"/>
              <a:gd name="connsiteX2" fmla="*/ 448752 w 625555"/>
              <a:gd name="connsiteY2" fmla="*/ 120220 h 142445"/>
              <a:gd name="connsiteX3" fmla="*/ 385252 w 625555"/>
              <a:gd name="connsiteY3" fmla="*/ 142445 h 142445"/>
              <a:gd name="connsiteX4" fmla="*/ 623377 w 625555"/>
              <a:gd name="connsiteY4" fmla="*/ 56720 h 142445"/>
              <a:gd name="connsiteX5" fmla="*/ 486852 w 625555"/>
              <a:gd name="connsiteY5" fmla="*/ 101170 h 142445"/>
              <a:gd name="connsiteX6" fmla="*/ 213802 w 625555"/>
              <a:gd name="connsiteY6" fmla="*/ 117045 h 142445"/>
              <a:gd name="connsiteX7" fmla="*/ 80452 w 625555"/>
              <a:gd name="connsiteY7" fmla="*/ 44020 h 142445"/>
              <a:gd name="connsiteX8" fmla="*/ 4252 w 625555"/>
              <a:gd name="connsiteY8" fmla="*/ 2745 h 14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555" h="142445">
                <a:moveTo>
                  <a:pt x="4252" y="2745"/>
                </a:moveTo>
                <a:cubicBezTo>
                  <a:pt x="25419" y="15445"/>
                  <a:pt x="133369" y="100641"/>
                  <a:pt x="207452" y="120220"/>
                </a:cubicBezTo>
                <a:cubicBezTo>
                  <a:pt x="281535" y="139799"/>
                  <a:pt x="419119" y="116516"/>
                  <a:pt x="448752" y="120220"/>
                </a:cubicBezTo>
                <a:cubicBezTo>
                  <a:pt x="478385" y="123924"/>
                  <a:pt x="385252" y="142445"/>
                  <a:pt x="385252" y="142445"/>
                </a:cubicBezTo>
                <a:lnTo>
                  <a:pt x="623377" y="56720"/>
                </a:lnTo>
                <a:cubicBezTo>
                  <a:pt x="640310" y="49841"/>
                  <a:pt x="555115" y="91116"/>
                  <a:pt x="486852" y="101170"/>
                </a:cubicBezTo>
                <a:cubicBezTo>
                  <a:pt x="418589" y="111224"/>
                  <a:pt x="281535" y="126570"/>
                  <a:pt x="213802" y="117045"/>
                </a:cubicBezTo>
                <a:cubicBezTo>
                  <a:pt x="146069" y="107520"/>
                  <a:pt x="114848" y="63599"/>
                  <a:pt x="80452" y="44020"/>
                </a:cubicBezTo>
                <a:cubicBezTo>
                  <a:pt x="46056" y="24441"/>
                  <a:pt x="-16915" y="-9955"/>
                  <a:pt x="4252" y="2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9" name="フリーフォーム 398">
            <a:extLst>
              <a:ext uri="{FF2B5EF4-FFF2-40B4-BE49-F238E27FC236}">
                <a16:creationId xmlns:a16="http://schemas.microsoft.com/office/drawing/2014/main" id="{F5D11926-8556-BC0A-C5AE-E78C1A42245B}"/>
              </a:ext>
            </a:extLst>
          </p:cNvPr>
          <p:cNvSpPr/>
          <p:nvPr/>
        </p:nvSpPr>
        <p:spPr>
          <a:xfrm>
            <a:off x="6243243" y="7612952"/>
            <a:ext cx="207739" cy="413895"/>
          </a:xfrm>
          <a:custGeom>
            <a:avLst/>
            <a:gdLst>
              <a:gd name="connsiteX0" fmla="*/ 8332 w 207739"/>
              <a:gd name="connsiteY0" fmla="*/ 698 h 413895"/>
              <a:gd name="connsiteX1" fmla="*/ 55957 w 207739"/>
              <a:gd name="connsiteY1" fmla="*/ 181673 h 413895"/>
              <a:gd name="connsiteX2" fmla="*/ 90882 w 207739"/>
              <a:gd name="connsiteY2" fmla="*/ 257873 h 413895"/>
              <a:gd name="connsiteX3" fmla="*/ 1982 w 207739"/>
              <a:gd name="connsiteY3" fmla="*/ 222948 h 413895"/>
              <a:gd name="connsiteX4" fmla="*/ 192482 w 207739"/>
              <a:gd name="connsiteY4" fmla="*/ 394398 h 413895"/>
              <a:gd name="connsiteX5" fmla="*/ 186132 w 207739"/>
              <a:gd name="connsiteY5" fmla="*/ 394398 h 413895"/>
              <a:gd name="connsiteX6" fmla="*/ 106757 w 207739"/>
              <a:gd name="connsiteY6" fmla="*/ 254698 h 413895"/>
              <a:gd name="connsiteX7" fmla="*/ 8332 w 207739"/>
              <a:gd name="connsiteY7" fmla="*/ 698 h 413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739" h="413895">
                <a:moveTo>
                  <a:pt x="8332" y="698"/>
                </a:moveTo>
                <a:cubicBezTo>
                  <a:pt x="-135" y="-11473"/>
                  <a:pt x="42199" y="138811"/>
                  <a:pt x="55957" y="181673"/>
                </a:cubicBezTo>
                <a:cubicBezTo>
                  <a:pt x="69715" y="224535"/>
                  <a:pt x="99878" y="250994"/>
                  <a:pt x="90882" y="257873"/>
                </a:cubicBezTo>
                <a:cubicBezTo>
                  <a:pt x="81886" y="264752"/>
                  <a:pt x="-14951" y="200194"/>
                  <a:pt x="1982" y="222948"/>
                </a:cubicBezTo>
                <a:cubicBezTo>
                  <a:pt x="18915" y="245702"/>
                  <a:pt x="161790" y="365823"/>
                  <a:pt x="192482" y="394398"/>
                </a:cubicBezTo>
                <a:cubicBezTo>
                  <a:pt x="223174" y="422973"/>
                  <a:pt x="200419" y="417681"/>
                  <a:pt x="186132" y="394398"/>
                </a:cubicBezTo>
                <a:cubicBezTo>
                  <a:pt x="171845" y="371115"/>
                  <a:pt x="137449" y="315023"/>
                  <a:pt x="106757" y="254698"/>
                </a:cubicBezTo>
                <a:cubicBezTo>
                  <a:pt x="76065" y="194373"/>
                  <a:pt x="16799" y="12869"/>
                  <a:pt x="8332" y="6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0" name="フリーフォーム 399">
            <a:extLst>
              <a:ext uri="{FF2B5EF4-FFF2-40B4-BE49-F238E27FC236}">
                <a16:creationId xmlns:a16="http://schemas.microsoft.com/office/drawing/2014/main" id="{28DEB620-C2E6-BC0C-EDFA-CFBDABCEA16E}"/>
              </a:ext>
            </a:extLst>
          </p:cNvPr>
          <p:cNvSpPr/>
          <p:nvPr/>
        </p:nvSpPr>
        <p:spPr>
          <a:xfrm>
            <a:off x="6320108" y="7734277"/>
            <a:ext cx="173582" cy="264126"/>
          </a:xfrm>
          <a:custGeom>
            <a:avLst/>
            <a:gdLst>
              <a:gd name="connsiteX0" fmla="*/ 1317 w 173582"/>
              <a:gd name="connsiteY0" fmla="*/ 23 h 264126"/>
              <a:gd name="connsiteX1" fmla="*/ 64817 w 173582"/>
              <a:gd name="connsiteY1" fmla="*/ 95273 h 264126"/>
              <a:gd name="connsiteX2" fmla="*/ 109267 w 173582"/>
              <a:gd name="connsiteY2" fmla="*/ 107973 h 264126"/>
              <a:gd name="connsiteX3" fmla="*/ 172767 w 173582"/>
              <a:gd name="connsiteY3" fmla="*/ 263548 h 264126"/>
              <a:gd name="connsiteX4" fmla="*/ 144192 w 173582"/>
              <a:gd name="connsiteY4" fmla="*/ 158773 h 264126"/>
              <a:gd name="connsiteX5" fmla="*/ 128317 w 173582"/>
              <a:gd name="connsiteY5" fmla="*/ 104798 h 264126"/>
              <a:gd name="connsiteX6" fmla="*/ 1317 w 173582"/>
              <a:gd name="connsiteY6" fmla="*/ 23 h 26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582" h="264126">
                <a:moveTo>
                  <a:pt x="1317" y="23"/>
                </a:moveTo>
                <a:cubicBezTo>
                  <a:pt x="-9266" y="-1565"/>
                  <a:pt x="46825" y="77281"/>
                  <a:pt x="64817" y="95273"/>
                </a:cubicBezTo>
                <a:cubicBezTo>
                  <a:pt x="82809" y="113265"/>
                  <a:pt x="91275" y="79927"/>
                  <a:pt x="109267" y="107973"/>
                </a:cubicBezTo>
                <a:cubicBezTo>
                  <a:pt x="127259" y="136019"/>
                  <a:pt x="166946" y="255081"/>
                  <a:pt x="172767" y="263548"/>
                </a:cubicBezTo>
                <a:cubicBezTo>
                  <a:pt x="178588" y="272015"/>
                  <a:pt x="151600" y="185231"/>
                  <a:pt x="144192" y="158773"/>
                </a:cubicBezTo>
                <a:cubicBezTo>
                  <a:pt x="136784" y="132315"/>
                  <a:pt x="148954" y="128610"/>
                  <a:pt x="128317" y="104798"/>
                </a:cubicBezTo>
                <a:cubicBezTo>
                  <a:pt x="107680" y="80986"/>
                  <a:pt x="11900" y="1611"/>
                  <a:pt x="1317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1" name="フリーフォーム 400">
            <a:extLst>
              <a:ext uri="{FF2B5EF4-FFF2-40B4-BE49-F238E27FC236}">
                <a16:creationId xmlns:a16="http://schemas.microsoft.com/office/drawing/2014/main" id="{38DB6B0C-856E-4CA9-4CDC-CE8D9297FC2B}"/>
              </a:ext>
            </a:extLst>
          </p:cNvPr>
          <p:cNvSpPr/>
          <p:nvPr/>
        </p:nvSpPr>
        <p:spPr>
          <a:xfrm>
            <a:off x="6298648" y="7743784"/>
            <a:ext cx="169699" cy="274180"/>
          </a:xfrm>
          <a:custGeom>
            <a:avLst/>
            <a:gdLst>
              <a:gd name="connsiteX0" fmla="*/ 552 w 169699"/>
              <a:gd name="connsiteY0" fmla="*/ 41 h 274180"/>
              <a:gd name="connsiteX1" fmla="*/ 70402 w 169699"/>
              <a:gd name="connsiteY1" fmla="*/ 98466 h 274180"/>
              <a:gd name="connsiteX2" fmla="*/ 105327 w 169699"/>
              <a:gd name="connsiteY2" fmla="*/ 123866 h 274180"/>
              <a:gd name="connsiteX3" fmla="*/ 168827 w 169699"/>
              <a:gd name="connsiteY3" fmla="*/ 273091 h 274180"/>
              <a:gd name="connsiteX4" fmla="*/ 140252 w 169699"/>
              <a:gd name="connsiteY4" fmla="*/ 187366 h 274180"/>
              <a:gd name="connsiteX5" fmla="*/ 111677 w 169699"/>
              <a:gd name="connsiteY5" fmla="*/ 111166 h 274180"/>
              <a:gd name="connsiteX6" fmla="*/ 552 w 169699"/>
              <a:gd name="connsiteY6" fmla="*/ 41 h 27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699" h="274180">
                <a:moveTo>
                  <a:pt x="552" y="41"/>
                </a:moveTo>
                <a:cubicBezTo>
                  <a:pt x="-6327" y="-2076"/>
                  <a:pt x="52940" y="77829"/>
                  <a:pt x="70402" y="98466"/>
                </a:cubicBezTo>
                <a:cubicBezTo>
                  <a:pt x="87864" y="119103"/>
                  <a:pt x="88923" y="94762"/>
                  <a:pt x="105327" y="123866"/>
                </a:cubicBezTo>
                <a:cubicBezTo>
                  <a:pt x="121731" y="152970"/>
                  <a:pt x="163006" y="262508"/>
                  <a:pt x="168827" y="273091"/>
                </a:cubicBezTo>
                <a:cubicBezTo>
                  <a:pt x="174648" y="283674"/>
                  <a:pt x="149777" y="214353"/>
                  <a:pt x="140252" y="187366"/>
                </a:cubicBezTo>
                <a:cubicBezTo>
                  <a:pt x="130727" y="160379"/>
                  <a:pt x="134960" y="137624"/>
                  <a:pt x="111677" y="111166"/>
                </a:cubicBezTo>
                <a:cubicBezTo>
                  <a:pt x="88394" y="84708"/>
                  <a:pt x="7431" y="2158"/>
                  <a:pt x="552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フリーフォーム 401">
            <a:extLst>
              <a:ext uri="{FF2B5EF4-FFF2-40B4-BE49-F238E27FC236}">
                <a16:creationId xmlns:a16="http://schemas.microsoft.com/office/drawing/2014/main" id="{EB9EAD05-FC9F-EAF6-7CD6-D2E68B0EC5B1}"/>
              </a:ext>
            </a:extLst>
          </p:cNvPr>
          <p:cNvSpPr/>
          <p:nvPr/>
        </p:nvSpPr>
        <p:spPr>
          <a:xfrm>
            <a:off x="6443516" y="7797520"/>
            <a:ext cx="509786" cy="222543"/>
          </a:xfrm>
          <a:custGeom>
            <a:avLst/>
            <a:gdLst>
              <a:gd name="connsiteX0" fmla="*/ 509734 w 509786"/>
              <a:gd name="connsiteY0" fmla="*/ 280 h 222543"/>
              <a:gd name="connsiteX1" fmla="*/ 417659 w 509786"/>
              <a:gd name="connsiteY1" fmla="*/ 111405 h 222543"/>
              <a:gd name="connsiteX2" fmla="*/ 319234 w 509786"/>
              <a:gd name="connsiteY2" fmla="*/ 184430 h 222543"/>
              <a:gd name="connsiteX3" fmla="*/ 328759 w 509786"/>
              <a:gd name="connsiteY3" fmla="*/ 193955 h 222543"/>
              <a:gd name="connsiteX4" fmla="*/ 236684 w 509786"/>
              <a:gd name="connsiteY4" fmla="*/ 222530 h 222543"/>
              <a:gd name="connsiteX5" fmla="*/ 116034 w 509786"/>
              <a:gd name="connsiteY5" fmla="*/ 197130 h 222543"/>
              <a:gd name="connsiteX6" fmla="*/ 1734 w 509786"/>
              <a:gd name="connsiteY6" fmla="*/ 155855 h 222543"/>
              <a:gd name="connsiteX7" fmla="*/ 208109 w 509786"/>
              <a:gd name="connsiteY7" fmla="*/ 219355 h 222543"/>
              <a:gd name="connsiteX8" fmla="*/ 319234 w 509786"/>
              <a:gd name="connsiteY8" fmla="*/ 193955 h 222543"/>
              <a:gd name="connsiteX9" fmla="*/ 439884 w 509786"/>
              <a:gd name="connsiteY9" fmla="*/ 98705 h 222543"/>
              <a:gd name="connsiteX10" fmla="*/ 404959 w 509786"/>
              <a:gd name="connsiteY10" fmla="*/ 146330 h 222543"/>
              <a:gd name="connsiteX11" fmla="*/ 509734 w 509786"/>
              <a:gd name="connsiteY11" fmla="*/ 280 h 22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9786" h="222543">
                <a:moveTo>
                  <a:pt x="509734" y="280"/>
                </a:moveTo>
                <a:cubicBezTo>
                  <a:pt x="511851" y="-5541"/>
                  <a:pt x="449409" y="80713"/>
                  <a:pt x="417659" y="111405"/>
                </a:cubicBezTo>
                <a:cubicBezTo>
                  <a:pt x="385909" y="142097"/>
                  <a:pt x="319234" y="184430"/>
                  <a:pt x="319234" y="184430"/>
                </a:cubicBezTo>
                <a:cubicBezTo>
                  <a:pt x="304417" y="198188"/>
                  <a:pt x="342517" y="187605"/>
                  <a:pt x="328759" y="193955"/>
                </a:cubicBezTo>
                <a:cubicBezTo>
                  <a:pt x="315001" y="200305"/>
                  <a:pt x="272138" y="222001"/>
                  <a:pt x="236684" y="222530"/>
                </a:cubicBezTo>
                <a:cubicBezTo>
                  <a:pt x="201230" y="223059"/>
                  <a:pt x="155192" y="208243"/>
                  <a:pt x="116034" y="197130"/>
                </a:cubicBezTo>
                <a:cubicBezTo>
                  <a:pt x="76876" y="186018"/>
                  <a:pt x="-13612" y="152151"/>
                  <a:pt x="1734" y="155855"/>
                </a:cubicBezTo>
                <a:cubicBezTo>
                  <a:pt x="17080" y="159559"/>
                  <a:pt x="155192" y="213005"/>
                  <a:pt x="208109" y="219355"/>
                </a:cubicBezTo>
                <a:cubicBezTo>
                  <a:pt x="261026" y="225705"/>
                  <a:pt x="280605" y="214063"/>
                  <a:pt x="319234" y="193955"/>
                </a:cubicBezTo>
                <a:cubicBezTo>
                  <a:pt x="357863" y="173847"/>
                  <a:pt x="425597" y="106642"/>
                  <a:pt x="439884" y="98705"/>
                </a:cubicBezTo>
                <a:cubicBezTo>
                  <a:pt x="454171" y="90768"/>
                  <a:pt x="392259" y="162205"/>
                  <a:pt x="404959" y="146330"/>
                </a:cubicBezTo>
                <a:cubicBezTo>
                  <a:pt x="417659" y="130455"/>
                  <a:pt x="507617" y="6101"/>
                  <a:pt x="509734" y="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3" name="フリーフォーム 402">
            <a:extLst>
              <a:ext uri="{FF2B5EF4-FFF2-40B4-BE49-F238E27FC236}">
                <a16:creationId xmlns:a16="http://schemas.microsoft.com/office/drawing/2014/main" id="{C8D26B0B-0814-84CD-7B5C-80FA4FE01609}"/>
              </a:ext>
            </a:extLst>
          </p:cNvPr>
          <p:cNvSpPr/>
          <p:nvPr/>
        </p:nvSpPr>
        <p:spPr>
          <a:xfrm>
            <a:off x="6505515" y="7743648"/>
            <a:ext cx="447962" cy="237348"/>
          </a:xfrm>
          <a:custGeom>
            <a:avLst/>
            <a:gdLst>
              <a:gd name="connsiteX0" fmla="*/ 60 w 447962"/>
              <a:gd name="connsiteY0" fmla="*/ 219252 h 237348"/>
              <a:gd name="connsiteX1" fmla="*/ 181035 w 447962"/>
              <a:gd name="connsiteY1" fmla="*/ 231952 h 237348"/>
              <a:gd name="connsiteX2" fmla="*/ 381060 w 447962"/>
              <a:gd name="connsiteY2" fmla="*/ 120827 h 237348"/>
              <a:gd name="connsiteX3" fmla="*/ 314385 w 447962"/>
              <a:gd name="connsiteY3" fmla="*/ 165277 h 237348"/>
              <a:gd name="connsiteX4" fmla="*/ 403285 w 447962"/>
              <a:gd name="connsiteY4" fmla="*/ 76377 h 237348"/>
              <a:gd name="connsiteX5" fmla="*/ 374710 w 447962"/>
              <a:gd name="connsiteY5" fmla="*/ 177 h 237348"/>
              <a:gd name="connsiteX6" fmla="*/ 447735 w 447962"/>
              <a:gd name="connsiteY6" fmla="*/ 57327 h 237348"/>
              <a:gd name="connsiteX7" fmla="*/ 393760 w 447962"/>
              <a:gd name="connsiteY7" fmla="*/ 120827 h 237348"/>
              <a:gd name="connsiteX8" fmla="*/ 288985 w 447962"/>
              <a:gd name="connsiteY8" fmla="*/ 209727 h 237348"/>
              <a:gd name="connsiteX9" fmla="*/ 161985 w 447962"/>
              <a:gd name="connsiteY9" fmla="*/ 212902 h 237348"/>
              <a:gd name="connsiteX10" fmla="*/ 60 w 447962"/>
              <a:gd name="connsiteY10" fmla="*/ 219252 h 23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7962" h="237348">
                <a:moveTo>
                  <a:pt x="60" y="219252"/>
                </a:moveTo>
                <a:cubicBezTo>
                  <a:pt x="3235" y="222427"/>
                  <a:pt x="117535" y="248356"/>
                  <a:pt x="181035" y="231952"/>
                </a:cubicBezTo>
                <a:cubicBezTo>
                  <a:pt x="244535" y="215548"/>
                  <a:pt x="358835" y="131939"/>
                  <a:pt x="381060" y="120827"/>
                </a:cubicBezTo>
                <a:cubicBezTo>
                  <a:pt x="403285" y="109715"/>
                  <a:pt x="310681" y="172685"/>
                  <a:pt x="314385" y="165277"/>
                </a:cubicBezTo>
                <a:cubicBezTo>
                  <a:pt x="318089" y="157869"/>
                  <a:pt x="393231" y="103894"/>
                  <a:pt x="403285" y="76377"/>
                </a:cubicBezTo>
                <a:cubicBezTo>
                  <a:pt x="413339" y="48860"/>
                  <a:pt x="367302" y="3352"/>
                  <a:pt x="374710" y="177"/>
                </a:cubicBezTo>
                <a:cubicBezTo>
                  <a:pt x="382118" y="-2998"/>
                  <a:pt x="444560" y="37219"/>
                  <a:pt x="447735" y="57327"/>
                </a:cubicBezTo>
                <a:cubicBezTo>
                  <a:pt x="450910" y="77435"/>
                  <a:pt x="420218" y="95427"/>
                  <a:pt x="393760" y="120827"/>
                </a:cubicBezTo>
                <a:cubicBezTo>
                  <a:pt x="367302" y="146227"/>
                  <a:pt x="327614" y="194381"/>
                  <a:pt x="288985" y="209727"/>
                </a:cubicBezTo>
                <a:cubicBezTo>
                  <a:pt x="250356" y="225073"/>
                  <a:pt x="205377" y="210256"/>
                  <a:pt x="161985" y="212902"/>
                </a:cubicBezTo>
                <a:cubicBezTo>
                  <a:pt x="118593" y="215548"/>
                  <a:pt x="-3115" y="216077"/>
                  <a:pt x="60" y="219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4" name="フリーフォーム 403">
            <a:extLst>
              <a:ext uri="{FF2B5EF4-FFF2-40B4-BE49-F238E27FC236}">
                <a16:creationId xmlns:a16="http://schemas.microsoft.com/office/drawing/2014/main" id="{B48C2B62-D780-3E79-D663-0C3FCACEB428}"/>
              </a:ext>
            </a:extLst>
          </p:cNvPr>
          <p:cNvSpPr/>
          <p:nvPr/>
        </p:nvSpPr>
        <p:spPr>
          <a:xfrm>
            <a:off x="6479889" y="7845367"/>
            <a:ext cx="209852" cy="121663"/>
          </a:xfrm>
          <a:custGeom>
            <a:avLst/>
            <a:gdLst>
              <a:gd name="connsiteX0" fmla="*/ 286 w 209852"/>
              <a:gd name="connsiteY0" fmla="*/ 22283 h 121663"/>
              <a:gd name="connsiteX1" fmla="*/ 35211 w 209852"/>
              <a:gd name="connsiteY1" fmla="*/ 95308 h 121663"/>
              <a:gd name="connsiteX2" fmla="*/ 32036 w 209852"/>
              <a:gd name="connsiteY2" fmla="*/ 120708 h 121663"/>
              <a:gd name="connsiteX3" fmla="*/ 28861 w 209852"/>
              <a:gd name="connsiteY3" fmla="*/ 66733 h 121663"/>
              <a:gd name="connsiteX4" fmla="*/ 130461 w 209852"/>
              <a:gd name="connsiteY4" fmla="*/ 15933 h 121663"/>
              <a:gd name="connsiteX5" fmla="*/ 209836 w 209852"/>
              <a:gd name="connsiteY5" fmla="*/ 58 h 121663"/>
              <a:gd name="connsiteX6" fmla="*/ 124111 w 209852"/>
              <a:gd name="connsiteY6" fmla="*/ 12758 h 121663"/>
              <a:gd name="connsiteX7" fmla="*/ 63786 w 209852"/>
              <a:gd name="connsiteY7" fmla="*/ 58 h 121663"/>
              <a:gd name="connsiteX8" fmla="*/ 114586 w 209852"/>
              <a:gd name="connsiteY8" fmla="*/ 19108 h 121663"/>
              <a:gd name="connsiteX9" fmla="*/ 57436 w 209852"/>
              <a:gd name="connsiteY9" fmla="*/ 69908 h 121663"/>
              <a:gd name="connsiteX10" fmla="*/ 286 w 209852"/>
              <a:gd name="connsiteY10" fmla="*/ 22283 h 12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9852" h="121663">
                <a:moveTo>
                  <a:pt x="286" y="22283"/>
                </a:moveTo>
                <a:cubicBezTo>
                  <a:pt x="-3418" y="26516"/>
                  <a:pt x="29919" y="78904"/>
                  <a:pt x="35211" y="95308"/>
                </a:cubicBezTo>
                <a:cubicBezTo>
                  <a:pt x="40503" y="111712"/>
                  <a:pt x="33094" y="125470"/>
                  <a:pt x="32036" y="120708"/>
                </a:cubicBezTo>
                <a:cubicBezTo>
                  <a:pt x="30978" y="115946"/>
                  <a:pt x="12457" y="84196"/>
                  <a:pt x="28861" y="66733"/>
                </a:cubicBezTo>
                <a:cubicBezTo>
                  <a:pt x="45265" y="49271"/>
                  <a:pt x="100299" y="27045"/>
                  <a:pt x="130461" y="15933"/>
                </a:cubicBezTo>
                <a:cubicBezTo>
                  <a:pt x="160623" y="4821"/>
                  <a:pt x="210894" y="587"/>
                  <a:pt x="209836" y="58"/>
                </a:cubicBezTo>
                <a:cubicBezTo>
                  <a:pt x="208778" y="-471"/>
                  <a:pt x="148453" y="12758"/>
                  <a:pt x="124111" y="12758"/>
                </a:cubicBezTo>
                <a:cubicBezTo>
                  <a:pt x="99769" y="12758"/>
                  <a:pt x="65374" y="-1000"/>
                  <a:pt x="63786" y="58"/>
                </a:cubicBezTo>
                <a:cubicBezTo>
                  <a:pt x="62198" y="1116"/>
                  <a:pt x="115644" y="7466"/>
                  <a:pt x="114586" y="19108"/>
                </a:cubicBezTo>
                <a:cubicBezTo>
                  <a:pt x="113528" y="30750"/>
                  <a:pt x="75957" y="67791"/>
                  <a:pt x="57436" y="69908"/>
                </a:cubicBezTo>
                <a:cubicBezTo>
                  <a:pt x="38915" y="72025"/>
                  <a:pt x="3990" y="18050"/>
                  <a:pt x="286" y="22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5" name="フリーフォーム 404">
            <a:extLst>
              <a:ext uri="{FF2B5EF4-FFF2-40B4-BE49-F238E27FC236}">
                <a16:creationId xmlns:a16="http://schemas.microsoft.com/office/drawing/2014/main" id="{7B0084D7-829A-5222-E601-BEB9BF1F461C}"/>
              </a:ext>
            </a:extLst>
          </p:cNvPr>
          <p:cNvSpPr/>
          <p:nvPr/>
        </p:nvSpPr>
        <p:spPr>
          <a:xfrm>
            <a:off x="6594439" y="7508496"/>
            <a:ext cx="110814" cy="232156"/>
          </a:xfrm>
          <a:custGeom>
            <a:avLst/>
            <a:gdLst>
              <a:gd name="connsiteX0" fmla="*/ 36 w 110814"/>
              <a:gd name="connsiteY0" fmla="*/ 379 h 232156"/>
              <a:gd name="connsiteX1" fmla="*/ 92111 w 110814"/>
              <a:gd name="connsiteY1" fmla="*/ 127379 h 232156"/>
              <a:gd name="connsiteX2" fmla="*/ 22261 w 110814"/>
              <a:gd name="connsiteY2" fmla="*/ 232154 h 232156"/>
              <a:gd name="connsiteX3" fmla="*/ 95286 w 110814"/>
              <a:gd name="connsiteY3" fmla="*/ 130554 h 232156"/>
              <a:gd name="connsiteX4" fmla="*/ 104811 w 110814"/>
              <a:gd name="connsiteY4" fmla="*/ 89279 h 232156"/>
              <a:gd name="connsiteX5" fmla="*/ 36 w 110814"/>
              <a:gd name="connsiteY5" fmla="*/ 379 h 232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814" h="232156">
                <a:moveTo>
                  <a:pt x="36" y="379"/>
                </a:moveTo>
                <a:cubicBezTo>
                  <a:pt x="-2081" y="6729"/>
                  <a:pt x="88407" y="88750"/>
                  <a:pt x="92111" y="127379"/>
                </a:cubicBezTo>
                <a:cubicBezTo>
                  <a:pt x="95815" y="166008"/>
                  <a:pt x="21732" y="231625"/>
                  <a:pt x="22261" y="232154"/>
                </a:cubicBezTo>
                <a:cubicBezTo>
                  <a:pt x="22790" y="232683"/>
                  <a:pt x="81528" y="154366"/>
                  <a:pt x="95286" y="130554"/>
                </a:cubicBezTo>
                <a:cubicBezTo>
                  <a:pt x="109044" y="106742"/>
                  <a:pt x="116982" y="109387"/>
                  <a:pt x="104811" y="89279"/>
                </a:cubicBezTo>
                <a:cubicBezTo>
                  <a:pt x="92640" y="69171"/>
                  <a:pt x="2153" y="-5971"/>
                  <a:pt x="36" y="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6" name="フリーフォーム 405">
            <a:extLst>
              <a:ext uri="{FF2B5EF4-FFF2-40B4-BE49-F238E27FC236}">
                <a16:creationId xmlns:a16="http://schemas.microsoft.com/office/drawing/2014/main" id="{939FC27C-5304-A811-00FA-8D0000406E3C}"/>
              </a:ext>
            </a:extLst>
          </p:cNvPr>
          <p:cNvSpPr/>
          <p:nvPr/>
        </p:nvSpPr>
        <p:spPr>
          <a:xfrm>
            <a:off x="6272327" y="7445135"/>
            <a:ext cx="40211" cy="264376"/>
          </a:xfrm>
          <a:custGeom>
            <a:avLst/>
            <a:gdLst>
              <a:gd name="connsiteX0" fmla="*/ 7823 w 40211"/>
              <a:gd name="connsiteY0" fmla="*/ 240 h 264376"/>
              <a:gd name="connsiteX1" fmla="*/ 7823 w 40211"/>
              <a:gd name="connsiteY1" fmla="*/ 85965 h 264376"/>
              <a:gd name="connsiteX2" fmla="*/ 36398 w 40211"/>
              <a:gd name="connsiteY2" fmla="*/ 139940 h 264376"/>
              <a:gd name="connsiteX3" fmla="*/ 39573 w 40211"/>
              <a:gd name="connsiteY3" fmla="*/ 263765 h 264376"/>
              <a:gd name="connsiteX4" fmla="*/ 33223 w 40211"/>
              <a:gd name="connsiteY4" fmla="*/ 184390 h 264376"/>
              <a:gd name="connsiteX5" fmla="*/ 1473 w 40211"/>
              <a:gd name="connsiteY5" fmla="*/ 114540 h 264376"/>
              <a:gd name="connsiteX6" fmla="*/ 7823 w 40211"/>
              <a:gd name="connsiteY6" fmla="*/ 240 h 26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11" h="264376">
                <a:moveTo>
                  <a:pt x="7823" y="240"/>
                </a:moveTo>
                <a:cubicBezTo>
                  <a:pt x="8881" y="-4522"/>
                  <a:pt x="3060" y="62682"/>
                  <a:pt x="7823" y="85965"/>
                </a:cubicBezTo>
                <a:cubicBezTo>
                  <a:pt x="12586" y="109248"/>
                  <a:pt x="31106" y="110307"/>
                  <a:pt x="36398" y="139940"/>
                </a:cubicBezTo>
                <a:cubicBezTo>
                  <a:pt x="41690" y="169573"/>
                  <a:pt x="40102" y="256357"/>
                  <a:pt x="39573" y="263765"/>
                </a:cubicBezTo>
                <a:cubicBezTo>
                  <a:pt x="39044" y="271173"/>
                  <a:pt x="39573" y="209261"/>
                  <a:pt x="33223" y="184390"/>
                </a:cubicBezTo>
                <a:cubicBezTo>
                  <a:pt x="26873" y="159519"/>
                  <a:pt x="6765" y="146819"/>
                  <a:pt x="1473" y="114540"/>
                </a:cubicBezTo>
                <a:cubicBezTo>
                  <a:pt x="-3819" y="82261"/>
                  <a:pt x="6765" y="5002"/>
                  <a:pt x="7823" y="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7" name="フリーフォーム 406">
            <a:extLst>
              <a:ext uri="{FF2B5EF4-FFF2-40B4-BE49-F238E27FC236}">
                <a16:creationId xmlns:a16="http://schemas.microsoft.com/office/drawing/2014/main" id="{B8307D04-9403-85D4-0DB8-FD467711E87E}"/>
              </a:ext>
            </a:extLst>
          </p:cNvPr>
          <p:cNvSpPr/>
          <p:nvPr/>
        </p:nvSpPr>
        <p:spPr>
          <a:xfrm>
            <a:off x="6091723" y="7102380"/>
            <a:ext cx="182619" cy="354279"/>
          </a:xfrm>
          <a:custGeom>
            <a:avLst/>
            <a:gdLst>
              <a:gd name="connsiteX0" fmla="*/ 1102 w 182619"/>
              <a:gd name="connsiteY0" fmla="*/ 95 h 354279"/>
              <a:gd name="connsiteX1" fmla="*/ 61427 w 182619"/>
              <a:gd name="connsiteY1" fmla="*/ 209645 h 354279"/>
              <a:gd name="connsiteX2" fmla="*/ 182077 w 182619"/>
              <a:gd name="connsiteY2" fmla="*/ 352520 h 354279"/>
              <a:gd name="connsiteX3" fmla="*/ 102702 w 182619"/>
              <a:gd name="connsiteY3" fmla="*/ 282670 h 354279"/>
              <a:gd name="connsiteX4" fmla="*/ 26502 w 182619"/>
              <a:gd name="connsiteY4" fmla="*/ 184245 h 354279"/>
              <a:gd name="connsiteX5" fmla="*/ 1102 w 182619"/>
              <a:gd name="connsiteY5" fmla="*/ 95 h 354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619" h="354279">
                <a:moveTo>
                  <a:pt x="1102" y="95"/>
                </a:moveTo>
                <a:cubicBezTo>
                  <a:pt x="6923" y="4328"/>
                  <a:pt x="31264" y="150907"/>
                  <a:pt x="61427" y="209645"/>
                </a:cubicBezTo>
                <a:cubicBezTo>
                  <a:pt x="91590" y="268383"/>
                  <a:pt x="175198" y="340349"/>
                  <a:pt x="182077" y="352520"/>
                </a:cubicBezTo>
                <a:cubicBezTo>
                  <a:pt x="188956" y="364691"/>
                  <a:pt x="128631" y="310716"/>
                  <a:pt x="102702" y="282670"/>
                </a:cubicBezTo>
                <a:cubicBezTo>
                  <a:pt x="76773" y="254624"/>
                  <a:pt x="39202" y="234516"/>
                  <a:pt x="26502" y="184245"/>
                </a:cubicBezTo>
                <a:cubicBezTo>
                  <a:pt x="13802" y="133974"/>
                  <a:pt x="-4719" y="-4138"/>
                  <a:pt x="1102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8" name="フリーフォーム 407">
            <a:extLst>
              <a:ext uri="{FF2B5EF4-FFF2-40B4-BE49-F238E27FC236}">
                <a16:creationId xmlns:a16="http://schemas.microsoft.com/office/drawing/2014/main" id="{787F6B45-4462-F8F3-6F26-0AB4F4AD7F6E}"/>
              </a:ext>
            </a:extLst>
          </p:cNvPr>
          <p:cNvSpPr/>
          <p:nvPr/>
        </p:nvSpPr>
        <p:spPr>
          <a:xfrm>
            <a:off x="5931863" y="6794489"/>
            <a:ext cx="185269" cy="292187"/>
          </a:xfrm>
          <a:custGeom>
            <a:avLst/>
            <a:gdLst>
              <a:gd name="connsiteX0" fmla="*/ 5387 w 185269"/>
              <a:gd name="connsiteY0" fmla="*/ 11 h 292187"/>
              <a:gd name="connsiteX1" fmla="*/ 49837 w 185269"/>
              <a:gd name="connsiteY1" fmla="*/ 114311 h 292187"/>
              <a:gd name="connsiteX2" fmla="*/ 183187 w 185269"/>
              <a:gd name="connsiteY2" fmla="*/ 288936 h 292187"/>
              <a:gd name="connsiteX3" fmla="*/ 122862 w 185269"/>
              <a:gd name="connsiteY3" fmla="*/ 219086 h 292187"/>
              <a:gd name="connsiteX4" fmla="*/ 11737 w 185269"/>
              <a:gd name="connsiteY4" fmla="*/ 107961 h 292187"/>
              <a:gd name="connsiteX5" fmla="*/ 5387 w 185269"/>
              <a:gd name="connsiteY5" fmla="*/ 11 h 292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269" h="292187">
                <a:moveTo>
                  <a:pt x="5387" y="11"/>
                </a:moveTo>
                <a:cubicBezTo>
                  <a:pt x="11737" y="1069"/>
                  <a:pt x="20204" y="66157"/>
                  <a:pt x="49837" y="114311"/>
                </a:cubicBezTo>
                <a:cubicBezTo>
                  <a:pt x="79470" y="162465"/>
                  <a:pt x="171016" y="271474"/>
                  <a:pt x="183187" y="288936"/>
                </a:cubicBezTo>
                <a:cubicBezTo>
                  <a:pt x="195358" y="306398"/>
                  <a:pt x="151437" y="249248"/>
                  <a:pt x="122862" y="219086"/>
                </a:cubicBezTo>
                <a:cubicBezTo>
                  <a:pt x="94287" y="188924"/>
                  <a:pt x="28141" y="143415"/>
                  <a:pt x="11737" y="107961"/>
                </a:cubicBezTo>
                <a:cubicBezTo>
                  <a:pt x="-4667" y="72507"/>
                  <a:pt x="-963" y="-1047"/>
                  <a:pt x="5387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" name="フリーフォーム 408">
            <a:extLst>
              <a:ext uri="{FF2B5EF4-FFF2-40B4-BE49-F238E27FC236}">
                <a16:creationId xmlns:a16="http://schemas.microsoft.com/office/drawing/2014/main" id="{52359362-76EC-8398-6F85-103CC81F4995}"/>
              </a:ext>
            </a:extLst>
          </p:cNvPr>
          <p:cNvSpPr/>
          <p:nvPr/>
        </p:nvSpPr>
        <p:spPr>
          <a:xfrm>
            <a:off x="5826000" y="6549994"/>
            <a:ext cx="89557" cy="308173"/>
          </a:xfrm>
          <a:custGeom>
            <a:avLst/>
            <a:gdLst>
              <a:gd name="connsiteX0" fmla="*/ 125 w 89557"/>
              <a:gd name="connsiteY0" fmla="*/ 31 h 308173"/>
              <a:gd name="connsiteX1" fmla="*/ 66800 w 89557"/>
              <a:gd name="connsiteY1" fmla="*/ 136556 h 308173"/>
              <a:gd name="connsiteX2" fmla="*/ 69975 w 89557"/>
              <a:gd name="connsiteY2" fmla="*/ 206406 h 308173"/>
              <a:gd name="connsiteX3" fmla="*/ 85850 w 89557"/>
              <a:gd name="connsiteY3" fmla="*/ 308006 h 308173"/>
              <a:gd name="connsiteX4" fmla="*/ 76325 w 89557"/>
              <a:gd name="connsiteY4" fmla="*/ 181006 h 308173"/>
              <a:gd name="connsiteX5" fmla="*/ 85850 w 89557"/>
              <a:gd name="connsiteY5" fmla="*/ 149256 h 308173"/>
              <a:gd name="connsiteX6" fmla="*/ 125 w 89557"/>
              <a:gd name="connsiteY6" fmla="*/ 31 h 308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557" h="308173">
                <a:moveTo>
                  <a:pt x="125" y="31"/>
                </a:moveTo>
                <a:cubicBezTo>
                  <a:pt x="-3050" y="-2086"/>
                  <a:pt x="55158" y="102160"/>
                  <a:pt x="66800" y="136556"/>
                </a:cubicBezTo>
                <a:cubicBezTo>
                  <a:pt x="78442" y="170952"/>
                  <a:pt x="66800" y="177831"/>
                  <a:pt x="69975" y="206406"/>
                </a:cubicBezTo>
                <a:cubicBezTo>
                  <a:pt x="73150" y="234981"/>
                  <a:pt x="84792" y="312239"/>
                  <a:pt x="85850" y="308006"/>
                </a:cubicBezTo>
                <a:cubicBezTo>
                  <a:pt x="86908" y="303773"/>
                  <a:pt x="76325" y="207464"/>
                  <a:pt x="76325" y="181006"/>
                </a:cubicBezTo>
                <a:cubicBezTo>
                  <a:pt x="76325" y="154548"/>
                  <a:pt x="98021" y="175714"/>
                  <a:pt x="85850" y="149256"/>
                </a:cubicBezTo>
                <a:cubicBezTo>
                  <a:pt x="73679" y="122798"/>
                  <a:pt x="3300" y="2148"/>
                  <a:pt x="125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" name="フリーフォーム 409">
            <a:extLst>
              <a:ext uri="{FF2B5EF4-FFF2-40B4-BE49-F238E27FC236}">
                <a16:creationId xmlns:a16="http://schemas.microsoft.com/office/drawing/2014/main" id="{AC7811BB-891D-7982-903B-80E9143E49C3}"/>
              </a:ext>
            </a:extLst>
          </p:cNvPr>
          <p:cNvSpPr/>
          <p:nvPr/>
        </p:nvSpPr>
        <p:spPr>
          <a:xfrm>
            <a:off x="5807012" y="6410152"/>
            <a:ext cx="114363" cy="16048"/>
          </a:xfrm>
          <a:custGeom>
            <a:avLst/>
            <a:gdLst>
              <a:gd name="connsiteX0" fmla="*/ 114363 w 114363"/>
              <a:gd name="connsiteY0" fmla="*/ 16048 h 16048"/>
              <a:gd name="connsiteX1" fmla="*/ 63 w 114363"/>
              <a:gd name="connsiteY1" fmla="*/ 173 h 16048"/>
              <a:gd name="connsiteX2" fmla="*/ 114363 w 114363"/>
              <a:gd name="connsiteY2" fmla="*/ 16048 h 1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63" h="16048">
                <a:moveTo>
                  <a:pt x="114363" y="16048"/>
                </a:moveTo>
                <a:cubicBezTo>
                  <a:pt x="114363" y="16048"/>
                  <a:pt x="3238" y="2290"/>
                  <a:pt x="63" y="173"/>
                </a:cubicBezTo>
                <a:cubicBezTo>
                  <a:pt x="-3112" y="-1944"/>
                  <a:pt x="114363" y="16048"/>
                  <a:pt x="114363" y="16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" name="フリーフォーム 410">
            <a:extLst>
              <a:ext uri="{FF2B5EF4-FFF2-40B4-BE49-F238E27FC236}">
                <a16:creationId xmlns:a16="http://schemas.microsoft.com/office/drawing/2014/main" id="{2FFB67AA-D838-18E5-74EF-A903A2F02240}"/>
              </a:ext>
            </a:extLst>
          </p:cNvPr>
          <p:cNvSpPr/>
          <p:nvPr/>
        </p:nvSpPr>
        <p:spPr>
          <a:xfrm>
            <a:off x="5768153" y="6400768"/>
            <a:ext cx="131329" cy="139740"/>
          </a:xfrm>
          <a:custGeom>
            <a:avLst/>
            <a:gdLst>
              <a:gd name="connsiteX0" fmla="*/ 3997 w 131329"/>
              <a:gd name="connsiteY0" fmla="*/ 139732 h 139740"/>
              <a:gd name="connsiteX1" fmla="*/ 38922 w 131329"/>
              <a:gd name="connsiteY1" fmla="*/ 19082 h 139740"/>
              <a:gd name="connsiteX2" fmla="*/ 130997 w 131329"/>
              <a:gd name="connsiteY2" fmla="*/ 28607 h 139740"/>
              <a:gd name="connsiteX3" fmla="*/ 67497 w 131329"/>
              <a:gd name="connsiteY3" fmla="*/ 32 h 139740"/>
              <a:gd name="connsiteX4" fmla="*/ 7172 w 131329"/>
              <a:gd name="connsiteY4" fmla="*/ 25432 h 139740"/>
              <a:gd name="connsiteX5" fmla="*/ 3997 w 131329"/>
              <a:gd name="connsiteY5" fmla="*/ 139732 h 13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329" h="139740">
                <a:moveTo>
                  <a:pt x="3997" y="139732"/>
                </a:moveTo>
                <a:cubicBezTo>
                  <a:pt x="9288" y="138674"/>
                  <a:pt x="17755" y="37603"/>
                  <a:pt x="38922" y="19082"/>
                </a:cubicBezTo>
                <a:cubicBezTo>
                  <a:pt x="60089" y="561"/>
                  <a:pt x="126235" y="31782"/>
                  <a:pt x="130997" y="28607"/>
                </a:cubicBezTo>
                <a:cubicBezTo>
                  <a:pt x="135759" y="25432"/>
                  <a:pt x="88134" y="561"/>
                  <a:pt x="67497" y="32"/>
                </a:cubicBezTo>
                <a:cubicBezTo>
                  <a:pt x="46860" y="-497"/>
                  <a:pt x="16697" y="5324"/>
                  <a:pt x="7172" y="25432"/>
                </a:cubicBezTo>
                <a:cubicBezTo>
                  <a:pt x="-2353" y="45540"/>
                  <a:pt x="-1294" y="140790"/>
                  <a:pt x="3997" y="139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" name="フリーフォーム 411">
            <a:extLst>
              <a:ext uri="{FF2B5EF4-FFF2-40B4-BE49-F238E27FC236}">
                <a16:creationId xmlns:a16="http://schemas.microsoft.com/office/drawing/2014/main" id="{331EB1CA-B719-A178-FC3E-134E9AEF0979}"/>
              </a:ext>
            </a:extLst>
          </p:cNvPr>
          <p:cNvSpPr/>
          <p:nvPr/>
        </p:nvSpPr>
        <p:spPr>
          <a:xfrm>
            <a:off x="5824334" y="6438661"/>
            <a:ext cx="135549" cy="111459"/>
          </a:xfrm>
          <a:custGeom>
            <a:avLst/>
            <a:gdLst>
              <a:gd name="connsiteX0" fmla="*/ 43066 w 135549"/>
              <a:gd name="connsiteY0" fmla="*/ 111364 h 111459"/>
              <a:gd name="connsiteX1" fmla="*/ 39891 w 135549"/>
              <a:gd name="connsiteY1" fmla="*/ 22464 h 111459"/>
              <a:gd name="connsiteX2" fmla="*/ 106566 w 135549"/>
              <a:gd name="connsiteY2" fmla="*/ 47864 h 111459"/>
              <a:gd name="connsiteX3" fmla="*/ 135141 w 135549"/>
              <a:gd name="connsiteY3" fmla="*/ 92314 h 111459"/>
              <a:gd name="connsiteX4" fmla="*/ 87516 w 135549"/>
              <a:gd name="connsiteY4" fmla="*/ 25639 h 111459"/>
              <a:gd name="connsiteX5" fmla="*/ 1791 w 135549"/>
              <a:gd name="connsiteY5" fmla="*/ 239 h 111459"/>
              <a:gd name="connsiteX6" fmla="*/ 30366 w 135549"/>
              <a:gd name="connsiteY6" fmla="*/ 38339 h 111459"/>
              <a:gd name="connsiteX7" fmla="*/ 43066 w 135549"/>
              <a:gd name="connsiteY7" fmla="*/ 111364 h 11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549" h="111459">
                <a:moveTo>
                  <a:pt x="43066" y="111364"/>
                </a:moveTo>
                <a:cubicBezTo>
                  <a:pt x="44654" y="108718"/>
                  <a:pt x="29308" y="33047"/>
                  <a:pt x="39891" y="22464"/>
                </a:cubicBezTo>
                <a:cubicBezTo>
                  <a:pt x="50474" y="11881"/>
                  <a:pt x="90691" y="36222"/>
                  <a:pt x="106566" y="47864"/>
                </a:cubicBezTo>
                <a:cubicBezTo>
                  <a:pt x="122441" y="59506"/>
                  <a:pt x="138316" y="96018"/>
                  <a:pt x="135141" y="92314"/>
                </a:cubicBezTo>
                <a:cubicBezTo>
                  <a:pt x="131966" y="88610"/>
                  <a:pt x="109741" y="40985"/>
                  <a:pt x="87516" y="25639"/>
                </a:cubicBezTo>
                <a:cubicBezTo>
                  <a:pt x="65291" y="10293"/>
                  <a:pt x="11316" y="-1878"/>
                  <a:pt x="1791" y="239"/>
                </a:cubicBezTo>
                <a:cubicBezTo>
                  <a:pt x="-7734" y="2356"/>
                  <a:pt x="23487" y="15585"/>
                  <a:pt x="30366" y="38339"/>
                </a:cubicBezTo>
                <a:cubicBezTo>
                  <a:pt x="37245" y="61093"/>
                  <a:pt x="41478" y="114010"/>
                  <a:pt x="43066" y="111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" name="フリーフォーム 412">
            <a:extLst>
              <a:ext uri="{FF2B5EF4-FFF2-40B4-BE49-F238E27FC236}">
                <a16:creationId xmlns:a16="http://schemas.microsoft.com/office/drawing/2014/main" id="{7E3180DD-C940-F4AF-C534-14F776D4032E}"/>
              </a:ext>
            </a:extLst>
          </p:cNvPr>
          <p:cNvSpPr/>
          <p:nvPr/>
        </p:nvSpPr>
        <p:spPr>
          <a:xfrm>
            <a:off x="5781369" y="6396588"/>
            <a:ext cx="127424" cy="424325"/>
          </a:xfrm>
          <a:custGeom>
            <a:avLst/>
            <a:gdLst>
              <a:gd name="connsiteX0" fmla="*/ 22531 w 127424"/>
              <a:gd name="connsiteY0" fmla="*/ 64537 h 424325"/>
              <a:gd name="connsiteX1" fmla="*/ 51106 w 127424"/>
              <a:gd name="connsiteY1" fmla="*/ 289962 h 424325"/>
              <a:gd name="connsiteX2" fmla="*/ 127306 w 127424"/>
              <a:gd name="connsiteY2" fmla="*/ 423312 h 424325"/>
              <a:gd name="connsiteX3" fmla="*/ 66981 w 127424"/>
              <a:gd name="connsiteY3" fmla="*/ 343937 h 424325"/>
              <a:gd name="connsiteX4" fmla="*/ 3481 w 127424"/>
              <a:gd name="connsiteY4" fmla="*/ 210587 h 424325"/>
              <a:gd name="connsiteX5" fmla="*/ 9831 w 127424"/>
              <a:gd name="connsiteY5" fmla="*/ 197887 h 424325"/>
              <a:gd name="connsiteX6" fmla="*/ 22531 w 127424"/>
              <a:gd name="connsiteY6" fmla="*/ 4212 h 424325"/>
              <a:gd name="connsiteX7" fmla="*/ 22531 w 127424"/>
              <a:gd name="connsiteY7" fmla="*/ 64537 h 42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424" h="424325">
                <a:moveTo>
                  <a:pt x="22531" y="64537"/>
                </a:moveTo>
                <a:cubicBezTo>
                  <a:pt x="27293" y="112162"/>
                  <a:pt x="33644" y="230166"/>
                  <a:pt x="51106" y="289962"/>
                </a:cubicBezTo>
                <a:cubicBezTo>
                  <a:pt x="68568" y="349758"/>
                  <a:pt x="124660" y="414316"/>
                  <a:pt x="127306" y="423312"/>
                </a:cubicBezTo>
                <a:cubicBezTo>
                  <a:pt x="129952" y="432308"/>
                  <a:pt x="87619" y="379391"/>
                  <a:pt x="66981" y="343937"/>
                </a:cubicBezTo>
                <a:cubicBezTo>
                  <a:pt x="46343" y="308483"/>
                  <a:pt x="13006" y="234929"/>
                  <a:pt x="3481" y="210587"/>
                </a:cubicBezTo>
                <a:cubicBezTo>
                  <a:pt x="-6044" y="186245"/>
                  <a:pt x="6656" y="232283"/>
                  <a:pt x="9831" y="197887"/>
                </a:cubicBezTo>
                <a:cubicBezTo>
                  <a:pt x="13006" y="163491"/>
                  <a:pt x="20414" y="19558"/>
                  <a:pt x="22531" y="4212"/>
                </a:cubicBezTo>
                <a:cubicBezTo>
                  <a:pt x="24648" y="-11134"/>
                  <a:pt x="17769" y="16912"/>
                  <a:pt x="22531" y="64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" name="フリーフォーム 413">
            <a:extLst>
              <a:ext uri="{FF2B5EF4-FFF2-40B4-BE49-F238E27FC236}">
                <a16:creationId xmlns:a16="http://schemas.microsoft.com/office/drawing/2014/main" id="{F06098E5-3E07-35F1-1E9D-07058329FF30}"/>
              </a:ext>
            </a:extLst>
          </p:cNvPr>
          <p:cNvSpPr/>
          <p:nvPr/>
        </p:nvSpPr>
        <p:spPr>
          <a:xfrm>
            <a:off x="5876792" y="6458357"/>
            <a:ext cx="158676" cy="239471"/>
          </a:xfrm>
          <a:custGeom>
            <a:avLst/>
            <a:gdLst>
              <a:gd name="connsiteX0" fmla="*/ 133 w 158676"/>
              <a:gd name="connsiteY0" fmla="*/ 2768 h 239471"/>
              <a:gd name="connsiteX1" fmla="*/ 117608 w 158676"/>
              <a:gd name="connsiteY1" fmla="*/ 88493 h 239471"/>
              <a:gd name="connsiteX2" fmla="*/ 155708 w 158676"/>
              <a:gd name="connsiteY2" fmla="*/ 237718 h 239471"/>
              <a:gd name="connsiteX3" fmla="*/ 149358 w 158676"/>
              <a:gd name="connsiteY3" fmla="*/ 161518 h 239471"/>
              <a:gd name="connsiteX4" fmla="*/ 95383 w 158676"/>
              <a:gd name="connsiteY4" fmla="*/ 31343 h 239471"/>
              <a:gd name="connsiteX5" fmla="*/ 133 w 158676"/>
              <a:gd name="connsiteY5" fmla="*/ 2768 h 23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676" h="239471">
                <a:moveTo>
                  <a:pt x="133" y="2768"/>
                </a:moveTo>
                <a:cubicBezTo>
                  <a:pt x="3837" y="12293"/>
                  <a:pt x="91679" y="49335"/>
                  <a:pt x="117608" y="88493"/>
                </a:cubicBezTo>
                <a:cubicBezTo>
                  <a:pt x="143537" y="127651"/>
                  <a:pt x="150416" y="225547"/>
                  <a:pt x="155708" y="237718"/>
                </a:cubicBezTo>
                <a:cubicBezTo>
                  <a:pt x="161000" y="249889"/>
                  <a:pt x="159412" y="195914"/>
                  <a:pt x="149358" y="161518"/>
                </a:cubicBezTo>
                <a:cubicBezTo>
                  <a:pt x="139304" y="127122"/>
                  <a:pt x="119724" y="53039"/>
                  <a:pt x="95383" y="31343"/>
                </a:cubicBezTo>
                <a:cubicBezTo>
                  <a:pt x="71042" y="9647"/>
                  <a:pt x="-3571" y="-6757"/>
                  <a:pt x="133" y="2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" name="フリーフォーム 414">
            <a:extLst>
              <a:ext uri="{FF2B5EF4-FFF2-40B4-BE49-F238E27FC236}">
                <a16:creationId xmlns:a16="http://schemas.microsoft.com/office/drawing/2014/main" id="{94E39601-0A31-693E-91FC-F61FD04C2E2A}"/>
              </a:ext>
            </a:extLst>
          </p:cNvPr>
          <p:cNvSpPr/>
          <p:nvPr/>
        </p:nvSpPr>
        <p:spPr>
          <a:xfrm>
            <a:off x="6024233" y="6612532"/>
            <a:ext cx="110663" cy="404235"/>
          </a:xfrm>
          <a:custGeom>
            <a:avLst/>
            <a:gdLst>
              <a:gd name="connsiteX0" fmla="*/ 5092 w 110663"/>
              <a:gd name="connsiteY0" fmla="*/ 7343 h 404235"/>
              <a:gd name="connsiteX1" fmla="*/ 97167 w 110663"/>
              <a:gd name="connsiteY1" fmla="*/ 194668 h 404235"/>
              <a:gd name="connsiteX2" fmla="*/ 93992 w 110663"/>
              <a:gd name="connsiteY2" fmla="*/ 277218 h 404235"/>
              <a:gd name="connsiteX3" fmla="*/ 106692 w 110663"/>
              <a:gd name="connsiteY3" fmla="*/ 229593 h 404235"/>
              <a:gd name="connsiteX4" fmla="*/ 106692 w 110663"/>
              <a:gd name="connsiteY4" fmla="*/ 404218 h 404235"/>
              <a:gd name="connsiteX5" fmla="*/ 103517 w 110663"/>
              <a:gd name="connsiteY5" fmla="*/ 239118 h 404235"/>
              <a:gd name="connsiteX6" fmla="*/ 20967 w 110663"/>
              <a:gd name="connsiteY6" fmla="*/ 54968 h 404235"/>
              <a:gd name="connsiteX7" fmla="*/ 5092 w 110663"/>
              <a:gd name="connsiteY7" fmla="*/ 7343 h 40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663" h="404235">
                <a:moveTo>
                  <a:pt x="5092" y="7343"/>
                </a:moveTo>
                <a:cubicBezTo>
                  <a:pt x="17792" y="30626"/>
                  <a:pt x="82350" y="149689"/>
                  <a:pt x="97167" y="194668"/>
                </a:cubicBezTo>
                <a:cubicBezTo>
                  <a:pt x="111984" y="239647"/>
                  <a:pt x="92405" y="271397"/>
                  <a:pt x="93992" y="277218"/>
                </a:cubicBezTo>
                <a:cubicBezTo>
                  <a:pt x="95580" y="283039"/>
                  <a:pt x="104575" y="208426"/>
                  <a:pt x="106692" y="229593"/>
                </a:cubicBezTo>
                <a:cubicBezTo>
                  <a:pt x="108809" y="250760"/>
                  <a:pt x="107221" y="402631"/>
                  <a:pt x="106692" y="404218"/>
                </a:cubicBezTo>
                <a:cubicBezTo>
                  <a:pt x="106163" y="405805"/>
                  <a:pt x="117804" y="297326"/>
                  <a:pt x="103517" y="239118"/>
                </a:cubicBezTo>
                <a:cubicBezTo>
                  <a:pt x="89230" y="180910"/>
                  <a:pt x="36313" y="89364"/>
                  <a:pt x="20967" y="54968"/>
                </a:cubicBezTo>
                <a:cubicBezTo>
                  <a:pt x="5621" y="20572"/>
                  <a:pt x="-7608" y="-15940"/>
                  <a:pt x="5092" y="7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フリーフォーム 415">
            <a:extLst>
              <a:ext uri="{FF2B5EF4-FFF2-40B4-BE49-F238E27FC236}">
                <a16:creationId xmlns:a16="http://schemas.microsoft.com/office/drawing/2014/main" id="{DAEC60E1-C386-94FF-E546-0EEFB9C4BF82}"/>
              </a:ext>
            </a:extLst>
          </p:cNvPr>
          <p:cNvSpPr/>
          <p:nvPr/>
        </p:nvSpPr>
        <p:spPr>
          <a:xfrm>
            <a:off x="5930792" y="6511924"/>
            <a:ext cx="99097" cy="203389"/>
          </a:xfrm>
          <a:custGeom>
            <a:avLst/>
            <a:gdLst>
              <a:gd name="connsiteX0" fmla="*/ 31858 w 99097"/>
              <a:gd name="connsiteY0" fmla="*/ 1 h 203389"/>
              <a:gd name="connsiteX1" fmla="*/ 98533 w 99097"/>
              <a:gd name="connsiteY1" fmla="*/ 152401 h 203389"/>
              <a:gd name="connsiteX2" fmla="*/ 60433 w 99097"/>
              <a:gd name="connsiteY2" fmla="*/ 171451 h 203389"/>
              <a:gd name="connsiteX3" fmla="*/ 108 w 99097"/>
              <a:gd name="connsiteY3" fmla="*/ 203201 h 203389"/>
              <a:gd name="connsiteX4" fmla="*/ 76308 w 99097"/>
              <a:gd name="connsiteY4" fmla="*/ 155576 h 203389"/>
              <a:gd name="connsiteX5" fmla="*/ 31858 w 99097"/>
              <a:gd name="connsiteY5" fmla="*/ 1 h 20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097" h="203389">
                <a:moveTo>
                  <a:pt x="31858" y="1"/>
                </a:moveTo>
                <a:cubicBezTo>
                  <a:pt x="35562" y="-528"/>
                  <a:pt x="93771" y="123826"/>
                  <a:pt x="98533" y="152401"/>
                </a:cubicBezTo>
                <a:cubicBezTo>
                  <a:pt x="103295" y="180976"/>
                  <a:pt x="76837" y="162984"/>
                  <a:pt x="60433" y="171451"/>
                </a:cubicBezTo>
                <a:cubicBezTo>
                  <a:pt x="44029" y="179918"/>
                  <a:pt x="-2538" y="205847"/>
                  <a:pt x="108" y="203201"/>
                </a:cubicBezTo>
                <a:cubicBezTo>
                  <a:pt x="2754" y="200555"/>
                  <a:pt x="73662" y="194205"/>
                  <a:pt x="76308" y="155576"/>
                </a:cubicBezTo>
                <a:cubicBezTo>
                  <a:pt x="78954" y="116947"/>
                  <a:pt x="28154" y="530"/>
                  <a:pt x="3185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" name="フリーフォーム 416">
            <a:extLst>
              <a:ext uri="{FF2B5EF4-FFF2-40B4-BE49-F238E27FC236}">
                <a16:creationId xmlns:a16="http://schemas.microsoft.com/office/drawing/2014/main" id="{CB66F2F3-8A04-9102-643C-172929E892A4}"/>
              </a:ext>
            </a:extLst>
          </p:cNvPr>
          <p:cNvSpPr/>
          <p:nvPr/>
        </p:nvSpPr>
        <p:spPr>
          <a:xfrm>
            <a:off x="5965806" y="6695503"/>
            <a:ext cx="165210" cy="295937"/>
          </a:xfrm>
          <a:custGeom>
            <a:avLst/>
            <a:gdLst>
              <a:gd name="connsiteX0" fmla="*/ 19 w 165210"/>
              <a:gd name="connsiteY0" fmla="*/ 79947 h 295937"/>
              <a:gd name="connsiteX1" fmla="*/ 53994 w 165210"/>
              <a:gd name="connsiteY1" fmla="*/ 64072 h 295937"/>
              <a:gd name="connsiteX2" fmla="*/ 69869 w 165210"/>
              <a:gd name="connsiteY2" fmla="*/ 572 h 295937"/>
              <a:gd name="connsiteX3" fmla="*/ 104794 w 165210"/>
              <a:gd name="connsiteY3" fmla="*/ 105347 h 295937"/>
              <a:gd name="connsiteX4" fmla="*/ 120669 w 165210"/>
              <a:gd name="connsiteY4" fmla="*/ 194247 h 295937"/>
              <a:gd name="connsiteX5" fmla="*/ 139719 w 165210"/>
              <a:gd name="connsiteY5" fmla="*/ 137097 h 295937"/>
              <a:gd name="connsiteX6" fmla="*/ 165119 w 165210"/>
              <a:gd name="connsiteY6" fmla="*/ 295847 h 295937"/>
              <a:gd name="connsiteX7" fmla="*/ 130194 w 165210"/>
              <a:gd name="connsiteY7" fmla="*/ 111697 h 295937"/>
              <a:gd name="connsiteX8" fmla="*/ 95269 w 165210"/>
              <a:gd name="connsiteY8" fmla="*/ 19622 h 295937"/>
              <a:gd name="connsiteX9" fmla="*/ 60344 w 165210"/>
              <a:gd name="connsiteY9" fmla="*/ 73597 h 295937"/>
              <a:gd name="connsiteX10" fmla="*/ 19 w 165210"/>
              <a:gd name="connsiteY10" fmla="*/ 79947 h 295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210" h="295937">
                <a:moveTo>
                  <a:pt x="19" y="79947"/>
                </a:moveTo>
                <a:cubicBezTo>
                  <a:pt x="-1039" y="78359"/>
                  <a:pt x="42352" y="77301"/>
                  <a:pt x="53994" y="64072"/>
                </a:cubicBezTo>
                <a:cubicBezTo>
                  <a:pt x="65636" y="50843"/>
                  <a:pt x="61402" y="-6307"/>
                  <a:pt x="69869" y="572"/>
                </a:cubicBezTo>
                <a:cubicBezTo>
                  <a:pt x="78336" y="7451"/>
                  <a:pt x="96327" y="73068"/>
                  <a:pt x="104794" y="105347"/>
                </a:cubicBezTo>
                <a:cubicBezTo>
                  <a:pt x="113261" y="137626"/>
                  <a:pt x="114848" y="188955"/>
                  <a:pt x="120669" y="194247"/>
                </a:cubicBezTo>
                <a:cubicBezTo>
                  <a:pt x="126490" y="199539"/>
                  <a:pt x="132311" y="120164"/>
                  <a:pt x="139719" y="137097"/>
                </a:cubicBezTo>
                <a:cubicBezTo>
                  <a:pt x="147127" y="154030"/>
                  <a:pt x="166706" y="300080"/>
                  <a:pt x="165119" y="295847"/>
                </a:cubicBezTo>
                <a:cubicBezTo>
                  <a:pt x="163532" y="291614"/>
                  <a:pt x="141836" y="157734"/>
                  <a:pt x="130194" y="111697"/>
                </a:cubicBezTo>
                <a:cubicBezTo>
                  <a:pt x="118552" y="65660"/>
                  <a:pt x="106911" y="25972"/>
                  <a:pt x="95269" y="19622"/>
                </a:cubicBezTo>
                <a:cubicBezTo>
                  <a:pt x="83627" y="13272"/>
                  <a:pt x="74632" y="62484"/>
                  <a:pt x="60344" y="73597"/>
                </a:cubicBezTo>
                <a:cubicBezTo>
                  <a:pt x="46057" y="84710"/>
                  <a:pt x="1077" y="81535"/>
                  <a:pt x="19" y="79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" name="フリーフォーム 417">
            <a:extLst>
              <a:ext uri="{FF2B5EF4-FFF2-40B4-BE49-F238E27FC236}">
                <a16:creationId xmlns:a16="http://schemas.microsoft.com/office/drawing/2014/main" id="{543AA02E-26D0-8A19-8935-C063E4B327CC}"/>
              </a:ext>
            </a:extLst>
          </p:cNvPr>
          <p:cNvSpPr/>
          <p:nvPr/>
        </p:nvSpPr>
        <p:spPr>
          <a:xfrm>
            <a:off x="6149938" y="7108600"/>
            <a:ext cx="22389" cy="167030"/>
          </a:xfrm>
          <a:custGeom>
            <a:avLst/>
            <a:gdLst>
              <a:gd name="connsiteX0" fmla="*/ 22262 w 22389"/>
              <a:gd name="connsiteY0" fmla="*/ 225 h 167030"/>
              <a:gd name="connsiteX1" fmla="*/ 9562 w 22389"/>
              <a:gd name="connsiteY1" fmla="*/ 136750 h 167030"/>
              <a:gd name="connsiteX2" fmla="*/ 19087 w 22389"/>
              <a:gd name="connsiteY2" fmla="*/ 165325 h 167030"/>
              <a:gd name="connsiteX3" fmla="*/ 37 w 22389"/>
              <a:gd name="connsiteY3" fmla="*/ 105000 h 167030"/>
              <a:gd name="connsiteX4" fmla="*/ 22262 w 22389"/>
              <a:gd name="connsiteY4" fmla="*/ 225 h 16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89" h="167030">
                <a:moveTo>
                  <a:pt x="22262" y="225"/>
                </a:moveTo>
                <a:cubicBezTo>
                  <a:pt x="23849" y="5517"/>
                  <a:pt x="10091" y="109233"/>
                  <a:pt x="9562" y="136750"/>
                </a:cubicBezTo>
                <a:cubicBezTo>
                  <a:pt x="9033" y="164267"/>
                  <a:pt x="20674" y="170617"/>
                  <a:pt x="19087" y="165325"/>
                </a:cubicBezTo>
                <a:cubicBezTo>
                  <a:pt x="17500" y="160033"/>
                  <a:pt x="1095" y="125637"/>
                  <a:pt x="37" y="105000"/>
                </a:cubicBezTo>
                <a:cubicBezTo>
                  <a:pt x="-1021" y="84363"/>
                  <a:pt x="20675" y="-5067"/>
                  <a:pt x="22262" y="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" name="フリーフォーム 418">
            <a:extLst>
              <a:ext uri="{FF2B5EF4-FFF2-40B4-BE49-F238E27FC236}">
                <a16:creationId xmlns:a16="http://schemas.microsoft.com/office/drawing/2014/main" id="{D99B177B-1214-687F-5F1E-E59461E1D361}"/>
              </a:ext>
            </a:extLst>
          </p:cNvPr>
          <p:cNvSpPr/>
          <p:nvPr/>
        </p:nvSpPr>
        <p:spPr>
          <a:xfrm>
            <a:off x="6207117" y="7054784"/>
            <a:ext cx="191498" cy="441688"/>
          </a:xfrm>
          <a:custGeom>
            <a:avLst/>
            <a:gdLst>
              <a:gd name="connsiteX0" fmla="*/ 8 w 191498"/>
              <a:gd name="connsiteY0" fmla="*/ 66 h 441688"/>
              <a:gd name="connsiteX1" fmla="*/ 114308 w 191498"/>
              <a:gd name="connsiteY1" fmla="*/ 161991 h 441688"/>
              <a:gd name="connsiteX2" fmla="*/ 85733 w 191498"/>
              <a:gd name="connsiteY2" fmla="*/ 260416 h 441688"/>
              <a:gd name="connsiteX3" fmla="*/ 111133 w 191498"/>
              <a:gd name="connsiteY3" fmla="*/ 441391 h 441688"/>
              <a:gd name="connsiteX4" fmla="*/ 161933 w 191498"/>
              <a:gd name="connsiteY4" fmla="*/ 301691 h 441688"/>
              <a:gd name="connsiteX5" fmla="*/ 190508 w 191498"/>
              <a:gd name="connsiteY5" fmla="*/ 247716 h 441688"/>
              <a:gd name="connsiteX6" fmla="*/ 127008 w 191498"/>
              <a:gd name="connsiteY6" fmla="*/ 330266 h 441688"/>
              <a:gd name="connsiteX7" fmla="*/ 98433 w 191498"/>
              <a:gd name="connsiteY7" fmla="*/ 215966 h 441688"/>
              <a:gd name="connsiteX8" fmla="*/ 107958 w 191498"/>
              <a:gd name="connsiteY8" fmla="*/ 142941 h 441688"/>
              <a:gd name="connsiteX9" fmla="*/ 8 w 191498"/>
              <a:gd name="connsiteY9" fmla="*/ 66 h 44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498" h="441688">
                <a:moveTo>
                  <a:pt x="8" y="66"/>
                </a:moveTo>
                <a:cubicBezTo>
                  <a:pt x="1066" y="3241"/>
                  <a:pt x="100021" y="118599"/>
                  <a:pt x="114308" y="161991"/>
                </a:cubicBezTo>
                <a:cubicBezTo>
                  <a:pt x="128595" y="205383"/>
                  <a:pt x="86262" y="213849"/>
                  <a:pt x="85733" y="260416"/>
                </a:cubicBezTo>
                <a:cubicBezTo>
                  <a:pt x="85204" y="306983"/>
                  <a:pt x="98433" y="434512"/>
                  <a:pt x="111133" y="441391"/>
                </a:cubicBezTo>
                <a:cubicBezTo>
                  <a:pt x="123833" y="448270"/>
                  <a:pt x="148704" y="333970"/>
                  <a:pt x="161933" y="301691"/>
                </a:cubicBezTo>
                <a:cubicBezTo>
                  <a:pt x="175162" y="269412"/>
                  <a:pt x="196329" y="242954"/>
                  <a:pt x="190508" y="247716"/>
                </a:cubicBezTo>
                <a:cubicBezTo>
                  <a:pt x="184687" y="252478"/>
                  <a:pt x="142354" y="335558"/>
                  <a:pt x="127008" y="330266"/>
                </a:cubicBezTo>
                <a:cubicBezTo>
                  <a:pt x="111662" y="324974"/>
                  <a:pt x="101608" y="247187"/>
                  <a:pt x="98433" y="215966"/>
                </a:cubicBezTo>
                <a:cubicBezTo>
                  <a:pt x="95258" y="184745"/>
                  <a:pt x="122775" y="177866"/>
                  <a:pt x="107958" y="142941"/>
                </a:cubicBezTo>
                <a:cubicBezTo>
                  <a:pt x="93141" y="108016"/>
                  <a:pt x="-1050" y="-3109"/>
                  <a:pt x="8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" name="フリーフォーム 419">
            <a:extLst>
              <a:ext uri="{FF2B5EF4-FFF2-40B4-BE49-F238E27FC236}">
                <a16:creationId xmlns:a16="http://schemas.microsoft.com/office/drawing/2014/main" id="{DC720B96-1E8D-5C97-5033-1278213959A6}"/>
              </a:ext>
            </a:extLst>
          </p:cNvPr>
          <p:cNvSpPr/>
          <p:nvPr/>
        </p:nvSpPr>
        <p:spPr>
          <a:xfrm>
            <a:off x="6410232" y="7338594"/>
            <a:ext cx="209675" cy="310389"/>
          </a:xfrm>
          <a:custGeom>
            <a:avLst/>
            <a:gdLst>
              <a:gd name="connsiteX0" fmla="*/ 93 w 209675"/>
              <a:gd name="connsiteY0" fmla="*/ 309981 h 310389"/>
              <a:gd name="connsiteX1" fmla="*/ 57243 w 209675"/>
              <a:gd name="connsiteY1" fmla="*/ 138531 h 310389"/>
              <a:gd name="connsiteX2" fmla="*/ 85818 w 209675"/>
              <a:gd name="connsiteY2" fmla="*/ 97256 h 310389"/>
              <a:gd name="connsiteX3" fmla="*/ 69943 w 209675"/>
              <a:gd name="connsiteY3" fmla="*/ 2006 h 310389"/>
              <a:gd name="connsiteX4" fmla="*/ 209643 w 209675"/>
              <a:gd name="connsiteY4" fmla="*/ 195681 h 310389"/>
              <a:gd name="connsiteX5" fmla="*/ 82643 w 209675"/>
              <a:gd name="connsiteY5" fmla="*/ 36931 h 310389"/>
              <a:gd name="connsiteX6" fmla="*/ 44543 w 209675"/>
              <a:gd name="connsiteY6" fmla="*/ 182981 h 310389"/>
              <a:gd name="connsiteX7" fmla="*/ 93 w 209675"/>
              <a:gd name="connsiteY7" fmla="*/ 309981 h 31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675" h="310389">
                <a:moveTo>
                  <a:pt x="93" y="309981"/>
                </a:moveTo>
                <a:cubicBezTo>
                  <a:pt x="2210" y="302573"/>
                  <a:pt x="42956" y="173985"/>
                  <a:pt x="57243" y="138531"/>
                </a:cubicBezTo>
                <a:cubicBezTo>
                  <a:pt x="71531" y="103077"/>
                  <a:pt x="83701" y="120010"/>
                  <a:pt x="85818" y="97256"/>
                </a:cubicBezTo>
                <a:cubicBezTo>
                  <a:pt x="87935" y="74502"/>
                  <a:pt x="49306" y="-14398"/>
                  <a:pt x="69943" y="2006"/>
                </a:cubicBezTo>
                <a:cubicBezTo>
                  <a:pt x="90580" y="18410"/>
                  <a:pt x="207526" y="189860"/>
                  <a:pt x="209643" y="195681"/>
                </a:cubicBezTo>
                <a:cubicBezTo>
                  <a:pt x="211760" y="201502"/>
                  <a:pt x="110160" y="39048"/>
                  <a:pt x="82643" y="36931"/>
                </a:cubicBezTo>
                <a:cubicBezTo>
                  <a:pt x="55126" y="34814"/>
                  <a:pt x="56714" y="143823"/>
                  <a:pt x="44543" y="182981"/>
                </a:cubicBezTo>
                <a:cubicBezTo>
                  <a:pt x="32372" y="222139"/>
                  <a:pt x="-2024" y="317389"/>
                  <a:pt x="93" y="309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" name="フリーフォーム 420">
            <a:extLst>
              <a:ext uri="{FF2B5EF4-FFF2-40B4-BE49-F238E27FC236}">
                <a16:creationId xmlns:a16="http://schemas.microsoft.com/office/drawing/2014/main" id="{FC9B4AD9-20DE-7280-F85D-4B461829CC21}"/>
              </a:ext>
            </a:extLst>
          </p:cNvPr>
          <p:cNvSpPr/>
          <p:nvPr/>
        </p:nvSpPr>
        <p:spPr>
          <a:xfrm>
            <a:off x="6345439" y="7486621"/>
            <a:ext cx="436778" cy="247915"/>
          </a:xfrm>
          <a:custGeom>
            <a:avLst/>
            <a:gdLst>
              <a:gd name="connsiteX0" fmla="*/ 68061 w 436778"/>
              <a:gd name="connsiteY0" fmla="*/ 29 h 247915"/>
              <a:gd name="connsiteX1" fmla="*/ 33136 w 436778"/>
              <a:gd name="connsiteY1" fmla="*/ 139729 h 247915"/>
              <a:gd name="connsiteX2" fmla="*/ 99811 w 436778"/>
              <a:gd name="connsiteY2" fmla="*/ 181004 h 247915"/>
              <a:gd name="connsiteX3" fmla="*/ 74411 w 436778"/>
              <a:gd name="connsiteY3" fmla="*/ 181004 h 247915"/>
              <a:gd name="connsiteX4" fmla="*/ 214111 w 436778"/>
              <a:gd name="connsiteY4" fmla="*/ 222279 h 247915"/>
              <a:gd name="connsiteX5" fmla="*/ 185536 w 436778"/>
              <a:gd name="connsiteY5" fmla="*/ 238154 h 247915"/>
              <a:gd name="connsiteX6" fmla="*/ 398261 w 436778"/>
              <a:gd name="connsiteY6" fmla="*/ 231804 h 247915"/>
              <a:gd name="connsiteX7" fmla="*/ 299836 w 436778"/>
              <a:gd name="connsiteY7" fmla="*/ 247679 h 247915"/>
              <a:gd name="connsiteX8" fmla="*/ 436361 w 436778"/>
              <a:gd name="connsiteY8" fmla="*/ 241329 h 247915"/>
              <a:gd name="connsiteX9" fmla="*/ 245861 w 436778"/>
              <a:gd name="connsiteY9" fmla="*/ 241329 h 247915"/>
              <a:gd name="connsiteX10" fmla="*/ 163311 w 436778"/>
              <a:gd name="connsiteY10" fmla="*/ 193704 h 247915"/>
              <a:gd name="connsiteX11" fmla="*/ 147436 w 436778"/>
              <a:gd name="connsiteY11" fmla="*/ 34954 h 247915"/>
              <a:gd name="connsiteX12" fmla="*/ 153786 w 436778"/>
              <a:gd name="connsiteY12" fmla="*/ 181004 h 247915"/>
              <a:gd name="connsiteX13" fmla="*/ 14086 w 436778"/>
              <a:gd name="connsiteY13" fmla="*/ 168304 h 247915"/>
              <a:gd name="connsiteX14" fmla="*/ 10911 w 436778"/>
              <a:gd name="connsiteY14" fmla="*/ 152429 h 247915"/>
              <a:gd name="connsiteX15" fmla="*/ 68061 w 436778"/>
              <a:gd name="connsiteY15" fmla="*/ 29 h 24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6778" h="247915">
                <a:moveTo>
                  <a:pt x="68061" y="29"/>
                </a:moveTo>
                <a:cubicBezTo>
                  <a:pt x="71765" y="-2088"/>
                  <a:pt x="27844" y="109567"/>
                  <a:pt x="33136" y="139729"/>
                </a:cubicBezTo>
                <a:cubicBezTo>
                  <a:pt x="38428" y="169891"/>
                  <a:pt x="92932" y="174125"/>
                  <a:pt x="99811" y="181004"/>
                </a:cubicBezTo>
                <a:cubicBezTo>
                  <a:pt x="106690" y="187883"/>
                  <a:pt x="55361" y="174125"/>
                  <a:pt x="74411" y="181004"/>
                </a:cubicBezTo>
                <a:cubicBezTo>
                  <a:pt x="93461" y="187883"/>
                  <a:pt x="195590" y="212754"/>
                  <a:pt x="214111" y="222279"/>
                </a:cubicBezTo>
                <a:cubicBezTo>
                  <a:pt x="232632" y="231804"/>
                  <a:pt x="154844" y="236567"/>
                  <a:pt x="185536" y="238154"/>
                </a:cubicBezTo>
                <a:cubicBezTo>
                  <a:pt x="216228" y="239742"/>
                  <a:pt x="379211" y="230217"/>
                  <a:pt x="398261" y="231804"/>
                </a:cubicBezTo>
                <a:cubicBezTo>
                  <a:pt x="417311" y="233391"/>
                  <a:pt x="293486" y="246092"/>
                  <a:pt x="299836" y="247679"/>
                </a:cubicBezTo>
                <a:cubicBezTo>
                  <a:pt x="306186" y="249267"/>
                  <a:pt x="445357" y="242387"/>
                  <a:pt x="436361" y="241329"/>
                </a:cubicBezTo>
                <a:cubicBezTo>
                  <a:pt x="427365" y="240271"/>
                  <a:pt x="291369" y="249266"/>
                  <a:pt x="245861" y="241329"/>
                </a:cubicBezTo>
                <a:cubicBezTo>
                  <a:pt x="200353" y="233392"/>
                  <a:pt x="179715" y="228100"/>
                  <a:pt x="163311" y="193704"/>
                </a:cubicBezTo>
                <a:cubicBezTo>
                  <a:pt x="146907" y="159308"/>
                  <a:pt x="149024" y="37071"/>
                  <a:pt x="147436" y="34954"/>
                </a:cubicBezTo>
                <a:cubicBezTo>
                  <a:pt x="145848" y="32837"/>
                  <a:pt x="176011" y="158779"/>
                  <a:pt x="153786" y="181004"/>
                </a:cubicBezTo>
                <a:cubicBezTo>
                  <a:pt x="131561" y="203229"/>
                  <a:pt x="37898" y="173066"/>
                  <a:pt x="14086" y="168304"/>
                </a:cubicBezTo>
                <a:cubicBezTo>
                  <a:pt x="-9726" y="163542"/>
                  <a:pt x="1915" y="173596"/>
                  <a:pt x="10911" y="152429"/>
                </a:cubicBezTo>
                <a:cubicBezTo>
                  <a:pt x="19907" y="131262"/>
                  <a:pt x="64357" y="2146"/>
                  <a:pt x="68061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" name="フリーフォーム 421">
            <a:extLst>
              <a:ext uri="{FF2B5EF4-FFF2-40B4-BE49-F238E27FC236}">
                <a16:creationId xmlns:a16="http://schemas.microsoft.com/office/drawing/2014/main" id="{E397EC39-7C83-0636-64C0-437165A8A230}"/>
              </a:ext>
            </a:extLst>
          </p:cNvPr>
          <p:cNvSpPr/>
          <p:nvPr/>
        </p:nvSpPr>
        <p:spPr>
          <a:xfrm>
            <a:off x="6213438" y="6956217"/>
            <a:ext cx="201547" cy="365535"/>
          </a:xfrm>
          <a:custGeom>
            <a:avLst/>
            <a:gdLst>
              <a:gd name="connsiteX0" fmla="*/ 37 w 201547"/>
              <a:gd name="connsiteY0" fmla="*/ 208 h 365535"/>
              <a:gd name="connsiteX1" fmla="*/ 181012 w 201547"/>
              <a:gd name="connsiteY1" fmla="*/ 276433 h 365535"/>
              <a:gd name="connsiteX2" fmla="*/ 193712 w 201547"/>
              <a:gd name="connsiteY2" fmla="*/ 365333 h 365535"/>
              <a:gd name="connsiteX3" fmla="*/ 200062 w 201547"/>
              <a:gd name="connsiteY3" fmla="*/ 298658 h 365535"/>
              <a:gd name="connsiteX4" fmla="*/ 165137 w 201547"/>
              <a:gd name="connsiteY4" fmla="*/ 231983 h 365535"/>
              <a:gd name="connsiteX5" fmla="*/ 37 w 201547"/>
              <a:gd name="connsiteY5" fmla="*/ 208 h 36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547" h="365535">
                <a:moveTo>
                  <a:pt x="37" y="208"/>
                </a:moveTo>
                <a:cubicBezTo>
                  <a:pt x="2683" y="7616"/>
                  <a:pt x="148733" y="215579"/>
                  <a:pt x="181012" y="276433"/>
                </a:cubicBezTo>
                <a:cubicBezTo>
                  <a:pt x="213291" y="337287"/>
                  <a:pt x="190537" y="361629"/>
                  <a:pt x="193712" y="365333"/>
                </a:cubicBezTo>
                <a:cubicBezTo>
                  <a:pt x="196887" y="369037"/>
                  <a:pt x="204825" y="320883"/>
                  <a:pt x="200062" y="298658"/>
                </a:cubicBezTo>
                <a:cubicBezTo>
                  <a:pt x="195300" y="276433"/>
                  <a:pt x="196358" y="279079"/>
                  <a:pt x="165137" y="231983"/>
                </a:cubicBezTo>
                <a:cubicBezTo>
                  <a:pt x="133916" y="184887"/>
                  <a:pt x="-2609" y="-7200"/>
                  <a:pt x="37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" name="フリーフォーム 422">
            <a:extLst>
              <a:ext uri="{FF2B5EF4-FFF2-40B4-BE49-F238E27FC236}">
                <a16:creationId xmlns:a16="http://schemas.microsoft.com/office/drawing/2014/main" id="{C4A7EC82-7C65-F32B-47E6-077AE9EE406E}"/>
              </a:ext>
            </a:extLst>
          </p:cNvPr>
          <p:cNvSpPr/>
          <p:nvPr/>
        </p:nvSpPr>
        <p:spPr>
          <a:xfrm>
            <a:off x="5951012" y="6734127"/>
            <a:ext cx="262756" cy="409731"/>
          </a:xfrm>
          <a:custGeom>
            <a:avLst/>
            <a:gdLst>
              <a:gd name="connsiteX0" fmla="*/ 5288 w 262756"/>
              <a:gd name="connsiteY0" fmla="*/ 48 h 409731"/>
              <a:gd name="connsiteX1" fmla="*/ 8463 w 262756"/>
              <a:gd name="connsiteY1" fmla="*/ 104823 h 409731"/>
              <a:gd name="connsiteX2" fmla="*/ 17988 w 262756"/>
              <a:gd name="connsiteY2" fmla="*/ 101648 h 409731"/>
              <a:gd name="connsiteX3" fmla="*/ 125938 w 262756"/>
              <a:gd name="connsiteY3" fmla="*/ 234998 h 409731"/>
              <a:gd name="connsiteX4" fmla="*/ 129113 w 262756"/>
              <a:gd name="connsiteY4" fmla="*/ 238173 h 409731"/>
              <a:gd name="connsiteX5" fmla="*/ 141813 w 262756"/>
              <a:gd name="connsiteY5" fmla="*/ 342948 h 409731"/>
              <a:gd name="connsiteX6" fmla="*/ 189438 w 262756"/>
              <a:gd name="connsiteY6" fmla="*/ 269923 h 409731"/>
              <a:gd name="connsiteX7" fmla="*/ 262463 w 262756"/>
              <a:gd name="connsiteY7" fmla="*/ 193723 h 409731"/>
              <a:gd name="connsiteX8" fmla="*/ 214838 w 262756"/>
              <a:gd name="connsiteY8" fmla="*/ 241348 h 409731"/>
              <a:gd name="connsiteX9" fmla="*/ 208488 w 262756"/>
              <a:gd name="connsiteY9" fmla="*/ 317548 h 409731"/>
              <a:gd name="connsiteX10" fmla="*/ 183088 w 262756"/>
              <a:gd name="connsiteY10" fmla="*/ 409623 h 409731"/>
              <a:gd name="connsiteX11" fmla="*/ 214838 w 262756"/>
              <a:gd name="connsiteY11" fmla="*/ 298498 h 409731"/>
              <a:gd name="connsiteX12" fmla="*/ 157688 w 262756"/>
              <a:gd name="connsiteY12" fmla="*/ 212773 h 409731"/>
              <a:gd name="connsiteX13" fmla="*/ 167213 w 262756"/>
              <a:gd name="connsiteY13" fmla="*/ 168323 h 409731"/>
              <a:gd name="connsiteX14" fmla="*/ 141813 w 262756"/>
              <a:gd name="connsiteY14" fmla="*/ 212773 h 409731"/>
              <a:gd name="connsiteX15" fmla="*/ 43388 w 262756"/>
              <a:gd name="connsiteY15" fmla="*/ 177848 h 409731"/>
              <a:gd name="connsiteX16" fmla="*/ 2113 w 262756"/>
              <a:gd name="connsiteY16" fmla="*/ 120698 h 409731"/>
              <a:gd name="connsiteX17" fmla="*/ 5288 w 262756"/>
              <a:gd name="connsiteY17" fmla="*/ 48 h 40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2756" h="409731">
                <a:moveTo>
                  <a:pt x="5288" y="48"/>
                </a:moveTo>
                <a:cubicBezTo>
                  <a:pt x="6346" y="-2598"/>
                  <a:pt x="8463" y="104823"/>
                  <a:pt x="8463" y="104823"/>
                </a:cubicBezTo>
                <a:cubicBezTo>
                  <a:pt x="10580" y="121756"/>
                  <a:pt x="-1591" y="79952"/>
                  <a:pt x="17988" y="101648"/>
                </a:cubicBezTo>
                <a:cubicBezTo>
                  <a:pt x="37567" y="123344"/>
                  <a:pt x="107417" y="212244"/>
                  <a:pt x="125938" y="234998"/>
                </a:cubicBezTo>
                <a:cubicBezTo>
                  <a:pt x="144459" y="257752"/>
                  <a:pt x="126467" y="220181"/>
                  <a:pt x="129113" y="238173"/>
                </a:cubicBezTo>
                <a:cubicBezTo>
                  <a:pt x="131759" y="256165"/>
                  <a:pt x="131759" y="337656"/>
                  <a:pt x="141813" y="342948"/>
                </a:cubicBezTo>
                <a:cubicBezTo>
                  <a:pt x="151867" y="348240"/>
                  <a:pt x="169330" y="294794"/>
                  <a:pt x="189438" y="269923"/>
                </a:cubicBezTo>
                <a:cubicBezTo>
                  <a:pt x="209546" y="245052"/>
                  <a:pt x="258230" y="198485"/>
                  <a:pt x="262463" y="193723"/>
                </a:cubicBezTo>
                <a:cubicBezTo>
                  <a:pt x="266696" y="188961"/>
                  <a:pt x="223834" y="220711"/>
                  <a:pt x="214838" y="241348"/>
                </a:cubicBezTo>
                <a:cubicBezTo>
                  <a:pt x="205842" y="261986"/>
                  <a:pt x="213780" y="289502"/>
                  <a:pt x="208488" y="317548"/>
                </a:cubicBezTo>
                <a:cubicBezTo>
                  <a:pt x="203196" y="345594"/>
                  <a:pt x="182030" y="412798"/>
                  <a:pt x="183088" y="409623"/>
                </a:cubicBezTo>
                <a:cubicBezTo>
                  <a:pt x="184146" y="406448"/>
                  <a:pt x="219071" y="331306"/>
                  <a:pt x="214838" y="298498"/>
                </a:cubicBezTo>
                <a:cubicBezTo>
                  <a:pt x="210605" y="265690"/>
                  <a:pt x="165625" y="234469"/>
                  <a:pt x="157688" y="212773"/>
                </a:cubicBezTo>
                <a:cubicBezTo>
                  <a:pt x="149751" y="191077"/>
                  <a:pt x="169859" y="168323"/>
                  <a:pt x="167213" y="168323"/>
                </a:cubicBezTo>
                <a:cubicBezTo>
                  <a:pt x="164567" y="168323"/>
                  <a:pt x="162450" y="211186"/>
                  <a:pt x="141813" y="212773"/>
                </a:cubicBezTo>
                <a:cubicBezTo>
                  <a:pt x="121176" y="214360"/>
                  <a:pt x="66671" y="193194"/>
                  <a:pt x="43388" y="177848"/>
                </a:cubicBezTo>
                <a:cubicBezTo>
                  <a:pt x="20105" y="162502"/>
                  <a:pt x="7934" y="145569"/>
                  <a:pt x="2113" y="120698"/>
                </a:cubicBezTo>
                <a:cubicBezTo>
                  <a:pt x="-3708" y="95827"/>
                  <a:pt x="4230" y="2694"/>
                  <a:pt x="5288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" name="フリーフォーム 423">
            <a:extLst>
              <a:ext uri="{FF2B5EF4-FFF2-40B4-BE49-F238E27FC236}">
                <a16:creationId xmlns:a16="http://schemas.microsoft.com/office/drawing/2014/main" id="{6EFA523D-1DE2-264C-64B8-53B1817FA6F2}"/>
              </a:ext>
            </a:extLst>
          </p:cNvPr>
          <p:cNvSpPr/>
          <p:nvPr/>
        </p:nvSpPr>
        <p:spPr>
          <a:xfrm>
            <a:off x="6159099" y="6219167"/>
            <a:ext cx="341811" cy="131027"/>
          </a:xfrm>
          <a:custGeom>
            <a:avLst/>
            <a:gdLst>
              <a:gd name="connsiteX0" fmla="*/ 401 w 341811"/>
              <a:gd name="connsiteY0" fmla="*/ 70508 h 131027"/>
              <a:gd name="connsiteX1" fmla="*/ 98826 w 341811"/>
              <a:gd name="connsiteY1" fmla="*/ 16533 h 131027"/>
              <a:gd name="connsiteX2" fmla="*/ 155976 w 341811"/>
              <a:gd name="connsiteY2" fmla="*/ 16533 h 131027"/>
              <a:gd name="connsiteX3" fmla="*/ 136926 w 341811"/>
              <a:gd name="connsiteY3" fmla="*/ 658 h 131027"/>
              <a:gd name="connsiteX4" fmla="*/ 267101 w 341811"/>
              <a:gd name="connsiteY4" fmla="*/ 41933 h 131027"/>
              <a:gd name="connsiteX5" fmla="*/ 260751 w 341811"/>
              <a:gd name="connsiteY5" fmla="*/ 22883 h 131027"/>
              <a:gd name="connsiteX6" fmla="*/ 340126 w 341811"/>
              <a:gd name="connsiteY6" fmla="*/ 130833 h 131027"/>
              <a:gd name="connsiteX7" fmla="*/ 305201 w 341811"/>
              <a:gd name="connsiteY7" fmla="*/ 48283 h 131027"/>
              <a:gd name="connsiteX8" fmla="*/ 194076 w 341811"/>
              <a:gd name="connsiteY8" fmla="*/ 7008 h 131027"/>
              <a:gd name="connsiteX9" fmla="*/ 67076 w 341811"/>
              <a:gd name="connsiteY9" fmla="*/ 10183 h 131027"/>
              <a:gd name="connsiteX10" fmla="*/ 41676 w 341811"/>
              <a:gd name="connsiteY10" fmla="*/ 16533 h 131027"/>
              <a:gd name="connsiteX11" fmla="*/ 63901 w 341811"/>
              <a:gd name="connsiteY11" fmla="*/ 3833 h 131027"/>
              <a:gd name="connsiteX12" fmla="*/ 401 w 341811"/>
              <a:gd name="connsiteY12" fmla="*/ 70508 h 13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1811" h="131027">
                <a:moveTo>
                  <a:pt x="401" y="70508"/>
                </a:moveTo>
                <a:cubicBezTo>
                  <a:pt x="6222" y="72625"/>
                  <a:pt x="72897" y="25529"/>
                  <a:pt x="98826" y="16533"/>
                </a:cubicBezTo>
                <a:cubicBezTo>
                  <a:pt x="124755" y="7537"/>
                  <a:pt x="155976" y="16533"/>
                  <a:pt x="155976" y="16533"/>
                </a:cubicBezTo>
                <a:cubicBezTo>
                  <a:pt x="162326" y="13887"/>
                  <a:pt x="118405" y="-3575"/>
                  <a:pt x="136926" y="658"/>
                </a:cubicBezTo>
                <a:cubicBezTo>
                  <a:pt x="155447" y="4891"/>
                  <a:pt x="267101" y="41933"/>
                  <a:pt x="267101" y="41933"/>
                </a:cubicBezTo>
                <a:cubicBezTo>
                  <a:pt x="287739" y="45637"/>
                  <a:pt x="248580" y="8066"/>
                  <a:pt x="260751" y="22883"/>
                </a:cubicBezTo>
                <a:cubicBezTo>
                  <a:pt x="272922" y="37700"/>
                  <a:pt x="332718" y="126600"/>
                  <a:pt x="340126" y="130833"/>
                </a:cubicBezTo>
                <a:cubicBezTo>
                  <a:pt x="347534" y="135066"/>
                  <a:pt x="329543" y="68920"/>
                  <a:pt x="305201" y="48283"/>
                </a:cubicBezTo>
                <a:cubicBezTo>
                  <a:pt x="280859" y="27646"/>
                  <a:pt x="233763" y="13358"/>
                  <a:pt x="194076" y="7008"/>
                </a:cubicBezTo>
                <a:cubicBezTo>
                  <a:pt x="154389" y="658"/>
                  <a:pt x="92476" y="8595"/>
                  <a:pt x="67076" y="10183"/>
                </a:cubicBezTo>
                <a:cubicBezTo>
                  <a:pt x="41676" y="11770"/>
                  <a:pt x="42205" y="17591"/>
                  <a:pt x="41676" y="16533"/>
                </a:cubicBezTo>
                <a:cubicBezTo>
                  <a:pt x="41147" y="15475"/>
                  <a:pt x="73955" y="-6750"/>
                  <a:pt x="63901" y="3833"/>
                </a:cubicBezTo>
                <a:cubicBezTo>
                  <a:pt x="53847" y="14416"/>
                  <a:pt x="-5420" y="68391"/>
                  <a:pt x="401" y="70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" name="フリーフォーム 424">
            <a:extLst>
              <a:ext uri="{FF2B5EF4-FFF2-40B4-BE49-F238E27FC236}">
                <a16:creationId xmlns:a16="http://schemas.microsoft.com/office/drawing/2014/main" id="{29FE3561-356F-A56D-3A8D-78621AE1476E}"/>
              </a:ext>
            </a:extLst>
          </p:cNvPr>
          <p:cNvSpPr/>
          <p:nvPr/>
        </p:nvSpPr>
        <p:spPr>
          <a:xfrm>
            <a:off x="6216551" y="6239815"/>
            <a:ext cx="276387" cy="123057"/>
          </a:xfrm>
          <a:custGeom>
            <a:avLst/>
            <a:gdLst>
              <a:gd name="connsiteX0" fmla="*/ 99 w 276387"/>
              <a:gd name="connsiteY0" fmla="*/ 24460 h 123057"/>
              <a:gd name="connsiteX1" fmla="*/ 117574 w 276387"/>
              <a:gd name="connsiteY1" fmla="*/ 2235 h 123057"/>
              <a:gd name="connsiteX2" fmla="*/ 120749 w 276387"/>
              <a:gd name="connsiteY2" fmla="*/ 62560 h 123057"/>
              <a:gd name="connsiteX3" fmla="*/ 149324 w 276387"/>
              <a:gd name="connsiteY3" fmla="*/ 49860 h 123057"/>
              <a:gd name="connsiteX4" fmla="*/ 104874 w 276387"/>
              <a:gd name="connsiteY4" fmla="*/ 116535 h 123057"/>
              <a:gd name="connsiteX5" fmla="*/ 146149 w 276387"/>
              <a:gd name="connsiteY5" fmla="*/ 33985 h 123057"/>
              <a:gd name="connsiteX6" fmla="*/ 155674 w 276387"/>
              <a:gd name="connsiteY6" fmla="*/ 18110 h 123057"/>
              <a:gd name="connsiteX7" fmla="*/ 228699 w 276387"/>
              <a:gd name="connsiteY7" fmla="*/ 53035 h 123057"/>
              <a:gd name="connsiteX8" fmla="*/ 219174 w 276387"/>
              <a:gd name="connsiteY8" fmla="*/ 40335 h 123057"/>
              <a:gd name="connsiteX9" fmla="*/ 276324 w 276387"/>
              <a:gd name="connsiteY9" fmla="*/ 122885 h 123057"/>
              <a:gd name="connsiteX10" fmla="*/ 206474 w 276387"/>
              <a:gd name="connsiteY10" fmla="*/ 14935 h 123057"/>
              <a:gd name="connsiteX11" fmla="*/ 139799 w 276387"/>
              <a:gd name="connsiteY11" fmla="*/ 2235 h 123057"/>
              <a:gd name="connsiteX12" fmla="*/ 99 w 276387"/>
              <a:gd name="connsiteY12" fmla="*/ 24460 h 1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6387" h="123057">
                <a:moveTo>
                  <a:pt x="99" y="24460"/>
                </a:moveTo>
                <a:cubicBezTo>
                  <a:pt x="-3605" y="24460"/>
                  <a:pt x="97466" y="-4115"/>
                  <a:pt x="117574" y="2235"/>
                </a:cubicBezTo>
                <a:cubicBezTo>
                  <a:pt x="137682" y="8585"/>
                  <a:pt x="115457" y="54623"/>
                  <a:pt x="120749" y="62560"/>
                </a:cubicBezTo>
                <a:cubicBezTo>
                  <a:pt x="126041" y="70497"/>
                  <a:pt x="151970" y="40864"/>
                  <a:pt x="149324" y="49860"/>
                </a:cubicBezTo>
                <a:cubicBezTo>
                  <a:pt x="146678" y="58856"/>
                  <a:pt x="105403" y="119181"/>
                  <a:pt x="104874" y="116535"/>
                </a:cubicBezTo>
                <a:cubicBezTo>
                  <a:pt x="104345" y="113889"/>
                  <a:pt x="146149" y="33985"/>
                  <a:pt x="146149" y="33985"/>
                </a:cubicBezTo>
                <a:cubicBezTo>
                  <a:pt x="154616" y="17581"/>
                  <a:pt x="141916" y="14935"/>
                  <a:pt x="155674" y="18110"/>
                </a:cubicBezTo>
                <a:cubicBezTo>
                  <a:pt x="169432" y="21285"/>
                  <a:pt x="228699" y="53035"/>
                  <a:pt x="228699" y="53035"/>
                </a:cubicBezTo>
                <a:cubicBezTo>
                  <a:pt x="239282" y="56739"/>
                  <a:pt x="211237" y="28693"/>
                  <a:pt x="219174" y="40335"/>
                </a:cubicBezTo>
                <a:cubicBezTo>
                  <a:pt x="227112" y="51977"/>
                  <a:pt x="278441" y="127118"/>
                  <a:pt x="276324" y="122885"/>
                </a:cubicBezTo>
                <a:cubicBezTo>
                  <a:pt x="274207" y="118652"/>
                  <a:pt x="229228" y="35043"/>
                  <a:pt x="206474" y="14935"/>
                </a:cubicBezTo>
                <a:cubicBezTo>
                  <a:pt x="183720" y="-5173"/>
                  <a:pt x="176841" y="118"/>
                  <a:pt x="139799" y="2235"/>
                </a:cubicBezTo>
                <a:cubicBezTo>
                  <a:pt x="102757" y="4352"/>
                  <a:pt x="3803" y="24460"/>
                  <a:pt x="99" y="24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" name="フリーフォーム 425">
            <a:extLst>
              <a:ext uri="{FF2B5EF4-FFF2-40B4-BE49-F238E27FC236}">
                <a16:creationId xmlns:a16="http://schemas.microsoft.com/office/drawing/2014/main" id="{FFF4AD2A-512A-EDC3-D213-78CB751DB87F}"/>
              </a:ext>
            </a:extLst>
          </p:cNvPr>
          <p:cNvSpPr/>
          <p:nvPr/>
        </p:nvSpPr>
        <p:spPr>
          <a:xfrm>
            <a:off x="6108478" y="6270232"/>
            <a:ext cx="166497" cy="117394"/>
          </a:xfrm>
          <a:custGeom>
            <a:avLst/>
            <a:gdLst>
              <a:gd name="connsiteX0" fmla="*/ 63722 w 166497"/>
              <a:gd name="connsiteY0" fmla="*/ 393 h 117394"/>
              <a:gd name="connsiteX1" fmla="*/ 152622 w 166497"/>
              <a:gd name="connsiteY1" fmla="*/ 54368 h 117394"/>
              <a:gd name="connsiteX2" fmla="*/ 165322 w 166497"/>
              <a:gd name="connsiteY2" fmla="*/ 114693 h 117394"/>
              <a:gd name="connsiteX3" fmla="*/ 143097 w 166497"/>
              <a:gd name="connsiteY3" fmla="*/ 105168 h 117394"/>
              <a:gd name="connsiteX4" fmla="*/ 92297 w 166497"/>
              <a:gd name="connsiteY4" fmla="*/ 89293 h 117394"/>
              <a:gd name="connsiteX5" fmla="*/ 222 w 166497"/>
              <a:gd name="connsiteY5" fmla="*/ 82943 h 117394"/>
              <a:gd name="connsiteX6" fmla="*/ 120872 w 166497"/>
              <a:gd name="connsiteY6" fmla="*/ 111518 h 117394"/>
              <a:gd name="connsiteX7" fmla="*/ 155797 w 166497"/>
              <a:gd name="connsiteY7" fmla="*/ 82943 h 117394"/>
              <a:gd name="connsiteX8" fmla="*/ 63722 w 166497"/>
              <a:gd name="connsiteY8" fmla="*/ 393 h 11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497" h="117394">
                <a:moveTo>
                  <a:pt x="63722" y="393"/>
                </a:moveTo>
                <a:cubicBezTo>
                  <a:pt x="63193" y="-4370"/>
                  <a:pt x="135689" y="35318"/>
                  <a:pt x="152622" y="54368"/>
                </a:cubicBezTo>
                <a:cubicBezTo>
                  <a:pt x="169555" y="73418"/>
                  <a:pt x="166909" y="106226"/>
                  <a:pt x="165322" y="114693"/>
                </a:cubicBezTo>
                <a:cubicBezTo>
                  <a:pt x="163735" y="123160"/>
                  <a:pt x="155268" y="109401"/>
                  <a:pt x="143097" y="105168"/>
                </a:cubicBezTo>
                <a:cubicBezTo>
                  <a:pt x="130926" y="100935"/>
                  <a:pt x="116110" y="92997"/>
                  <a:pt x="92297" y="89293"/>
                </a:cubicBezTo>
                <a:cubicBezTo>
                  <a:pt x="68485" y="85589"/>
                  <a:pt x="-4540" y="79239"/>
                  <a:pt x="222" y="82943"/>
                </a:cubicBezTo>
                <a:cubicBezTo>
                  <a:pt x="4984" y="86647"/>
                  <a:pt x="94943" y="111518"/>
                  <a:pt x="120872" y="111518"/>
                </a:cubicBezTo>
                <a:cubicBezTo>
                  <a:pt x="146801" y="111518"/>
                  <a:pt x="162676" y="101464"/>
                  <a:pt x="155797" y="82943"/>
                </a:cubicBezTo>
                <a:cubicBezTo>
                  <a:pt x="148918" y="64422"/>
                  <a:pt x="64251" y="5156"/>
                  <a:pt x="63722" y="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" name="フリーフォーム 426">
            <a:extLst>
              <a:ext uri="{FF2B5EF4-FFF2-40B4-BE49-F238E27FC236}">
                <a16:creationId xmlns:a16="http://schemas.microsoft.com/office/drawing/2014/main" id="{985C51CF-7067-9199-F6BD-B578B0FEB3D6}"/>
              </a:ext>
            </a:extLst>
          </p:cNvPr>
          <p:cNvSpPr/>
          <p:nvPr/>
        </p:nvSpPr>
        <p:spPr>
          <a:xfrm>
            <a:off x="6116920" y="6239164"/>
            <a:ext cx="116910" cy="124028"/>
          </a:xfrm>
          <a:custGeom>
            <a:avLst/>
            <a:gdLst>
              <a:gd name="connsiteX0" fmla="*/ 1305 w 116910"/>
              <a:gd name="connsiteY0" fmla="*/ 123536 h 124028"/>
              <a:gd name="connsiteX1" fmla="*/ 115605 w 116910"/>
              <a:gd name="connsiteY1" fmla="*/ 2886 h 124028"/>
              <a:gd name="connsiteX2" fmla="*/ 58455 w 116910"/>
              <a:gd name="connsiteY2" fmla="*/ 44161 h 124028"/>
              <a:gd name="connsiteX3" fmla="*/ 1305 w 116910"/>
              <a:gd name="connsiteY3" fmla="*/ 123536 h 12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910" h="124028">
                <a:moveTo>
                  <a:pt x="1305" y="123536"/>
                </a:moveTo>
                <a:cubicBezTo>
                  <a:pt x="10830" y="116657"/>
                  <a:pt x="106080" y="16115"/>
                  <a:pt x="115605" y="2886"/>
                </a:cubicBezTo>
                <a:cubicBezTo>
                  <a:pt x="125130" y="-10343"/>
                  <a:pt x="80151" y="25111"/>
                  <a:pt x="58455" y="44161"/>
                </a:cubicBezTo>
                <a:cubicBezTo>
                  <a:pt x="36759" y="63211"/>
                  <a:pt x="-8220" y="130415"/>
                  <a:pt x="1305" y="123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フリーフォーム 427">
            <a:extLst>
              <a:ext uri="{FF2B5EF4-FFF2-40B4-BE49-F238E27FC236}">
                <a16:creationId xmlns:a16="http://schemas.microsoft.com/office/drawing/2014/main" id="{F4C358E2-B6E9-A9AA-9644-460D1262F78D}"/>
              </a:ext>
            </a:extLst>
          </p:cNvPr>
          <p:cNvSpPr/>
          <p:nvPr/>
        </p:nvSpPr>
        <p:spPr>
          <a:xfrm>
            <a:off x="6242014" y="6260556"/>
            <a:ext cx="80134" cy="111669"/>
          </a:xfrm>
          <a:custGeom>
            <a:avLst/>
            <a:gdLst>
              <a:gd name="connsiteX0" fmla="*/ 36 w 80134"/>
              <a:gd name="connsiteY0" fmla="*/ 19594 h 111669"/>
              <a:gd name="connsiteX1" fmla="*/ 57186 w 80134"/>
              <a:gd name="connsiteY1" fmla="*/ 48169 h 111669"/>
              <a:gd name="connsiteX2" fmla="*/ 44486 w 80134"/>
              <a:gd name="connsiteY2" fmla="*/ 111669 h 111669"/>
              <a:gd name="connsiteX3" fmla="*/ 60361 w 80134"/>
              <a:gd name="connsiteY3" fmla="*/ 48169 h 111669"/>
              <a:gd name="connsiteX4" fmla="*/ 79411 w 80134"/>
              <a:gd name="connsiteY4" fmla="*/ 544 h 111669"/>
              <a:gd name="connsiteX5" fmla="*/ 66711 w 80134"/>
              <a:gd name="connsiteY5" fmla="*/ 22769 h 111669"/>
              <a:gd name="connsiteX6" fmla="*/ 36 w 80134"/>
              <a:gd name="connsiteY6" fmla="*/ 19594 h 11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134" h="111669">
                <a:moveTo>
                  <a:pt x="36" y="19594"/>
                </a:moveTo>
                <a:cubicBezTo>
                  <a:pt x="-1551" y="23827"/>
                  <a:pt x="49778" y="32823"/>
                  <a:pt x="57186" y="48169"/>
                </a:cubicBezTo>
                <a:cubicBezTo>
                  <a:pt x="64594" y="63515"/>
                  <a:pt x="43957" y="111669"/>
                  <a:pt x="44486" y="111669"/>
                </a:cubicBezTo>
                <a:cubicBezTo>
                  <a:pt x="45015" y="111669"/>
                  <a:pt x="54540" y="66690"/>
                  <a:pt x="60361" y="48169"/>
                </a:cubicBezTo>
                <a:cubicBezTo>
                  <a:pt x="66182" y="29648"/>
                  <a:pt x="79411" y="544"/>
                  <a:pt x="79411" y="544"/>
                </a:cubicBezTo>
                <a:cubicBezTo>
                  <a:pt x="80469" y="-3689"/>
                  <a:pt x="82586" y="18007"/>
                  <a:pt x="66711" y="22769"/>
                </a:cubicBezTo>
                <a:cubicBezTo>
                  <a:pt x="50836" y="27531"/>
                  <a:pt x="1623" y="15361"/>
                  <a:pt x="36" y="195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フリーフォーム 428">
            <a:extLst>
              <a:ext uri="{FF2B5EF4-FFF2-40B4-BE49-F238E27FC236}">
                <a16:creationId xmlns:a16="http://schemas.microsoft.com/office/drawing/2014/main" id="{23FC0EE8-6D4A-2837-5F51-369CDD99723C}"/>
              </a:ext>
            </a:extLst>
          </p:cNvPr>
          <p:cNvSpPr/>
          <p:nvPr/>
        </p:nvSpPr>
        <p:spPr>
          <a:xfrm>
            <a:off x="6115047" y="6292172"/>
            <a:ext cx="342908" cy="118358"/>
          </a:xfrm>
          <a:custGeom>
            <a:avLst/>
            <a:gdLst>
              <a:gd name="connsiteX0" fmla="*/ 3 w 342908"/>
              <a:gd name="connsiteY0" fmla="*/ 89578 h 118358"/>
              <a:gd name="connsiteX1" fmla="*/ 95253 w 342908"/>
              <a:gd name="connsiteY1" fmla="*/ 105453 h 118358"/>
              <a:gd name="connsiteX2" fmla="*/ 260353 w 342908"/>
              <a:gd name="connsiteY2" fmla="*/ 57828 h 118358"/>
              <a:gd name="connsiteX3" fmla="*/ 203203 w 342908"/>
              <a:gd name="connsiteY3" fmla="*/ 80053 h 118358"/>
              <a:gd name="connsiteX4" fmla="*/ 266703 w 342908"/>
              <a:gd name="connsiteY4" fmla="*/ 35603 h 118358"/>
              <a:gd name="connsiteX5" fmla="*/ 260353 w 342908"/>
              <a:gd name="connsiteY5" fmla="*/ 678 h 118358"/>
              <a:gd name="connsiteX6" fmla="*/ 276228 w 342908"/>
              <a:gd name="connsiteY6" fmla="*/ 67353 h 118358"/>
              <a:gd name="connsiteX7" fmla="*/ 342903 w 342908"/>
              <a:gd name="connsiteY7" fmla="*/ 118153 h 118358"/>
              <a:gd name="connsiteX8" fmla="*/ 279403 w 342908"/>
              <a:gd name="connsiteY8" fmla="*/ 48303 h 118358"/>
              <a:gd name="connsiteX9" fmla="*/ 187328 w 342908"/>
              <a:gd name="connsiteY9" fmla="*/ 83228 h 118358"/>
              <a:gd name="connsiteX10" fmla="*/ 92078 w 342908"/>
              <a:gd name="connsiteY10" fmla="*/ 95928 h 118358"/>
              <a:gd name="connsiteX11" fmla="*/ 3 w 342908"/>
              <a:gd name="connsiteY11" fmla="*/ 89578 h 11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908" h="118358">
                <a:moveTo>
                  <a:pt x="3" y="89578"/>
                </a:moveTo>
                <a:cubicBezTo>
                  <a:pt x="532" y="91165"/>
                  <a:pt x="51861" y="110745"/>
                  <a:pt x="95253" y="105453"/>
                </a:cubicBezTo>
                <a:cubicBezTo>
                  <a:pt x="138645" y="100161"/>
                  <a:pt x="242361" y="62061"/>
                  <a:pt x="260353" y="57828"/>
                </a:cubicBezTo>
                <a:cubicBezTo>
                  <a:pt x="278345" y="53595"/>
                  <a:pt x="202145" y="83757"/>
                  <a:pt x="203203" y="80053"/>
                </a:cubicBezTo>
                <a:cubicBezTo>
                  <a:pt x="204261" y="76349"/>
                  <a:pt x="257178" y="48832"/>
                  <a:pt x="266703" y="35603"/>
                </a:cubicBezTo>
                <a:cubicBezTo>
                  <a:pt x="276228" y="22374"/>
                  <a:pt x="258766" y="-4614"/>
                  <a:pt x="260353" y="678"/>
                </a:cubicBezTo>
                <a:cubicBezTo>
                  <a:pt x="261940" y="5970"/>
                  <a:pt x="262470" y="47774"/>
                  <a:pt x="276228" y="67353"/>
                </a:cubicBezTo>
                <a:cubicBezTo>
                  <a:pt x="289986" y="86932"/>
                  <a:pt x="342374" y="121328"/>
                  <a:pt x="342903" y="118153"/>
                </a:cubicBezTo>
                <a:cubicBezTo>
                  <a:pt x="343432" y="114978"/>
                  <a:pt x="305332" y="54124"/>
                  <a:pt x="279403" y="48303"/>
                </a:cubicBezTo>
                <a:cubicBezTo>
                  <a:pt x="253474" y="42482"/>
                  <a:pt x="218549" y="75291"/>
                  <a:pt x="187328" y="83228"/>
                </a:cubicBezTo>
                <a:cubicBezTo>
                  <a:pt x="156107" y="91165"/>
                  <a:pt x="122770" y="94870"/>
                  <a:pt x="92078" y="95928"/>
                </a:cubicBezTo>
                <a:cubicBezTo>
                  <a:pt x="61386" y="96986"/>
                  <a:pt x="-526" y="87991"/>
                  <a:pt x="3" y="89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フリーフォーム 429">
            <a:extLst>
              <a:ext uri="{FF2B5EF4-FFF2-40B4-BE49-F238E27FC236}">
                <a16:creationId xmlns:a16="http://schemas.microsoft.com/office/drawing/2014/main" id="{74A50B54-5DA8-5D07-FEA2-D6FF01057400}"/>
              </a:ext>
            </a:extLst>
          </p:cNvPr>
          <p:cNvSpPr/>
          <p:nvPr/>
        </p:nvSpPr>
        <p:spPr>
          <a:xfrm>
            <a:off x="6156113" y="6364692"/>
            <a:ext cx="287257" cy="261882"/>
          </a:xfrm>
          <a:custGeom>
            <a:avLst/>
            <a:gdLst>
              <a:gd name="connsiteX0" fmla="*/ 285962 w 287257"/>
              <a:gd name="connsiteY0" fmla="*/ 23408 h 261882"/>
              <a:gd name="connsiteX1" fmla="*/ 273262 w 287257"/>
              <a:gd name="connsiteY1" fmla="*/ 147233 h 261882"/>
              <a:gd name="connsiteX2" fmla="*/ 285962 w 287257"/>
              <a:gd name="connsiteY2" fmla="*/ 261533 h 261882"/>
              <a:gd name="connsiteX3" fmla="*/ 273262 w 287257"/>
              <a:gd name="connsiteY3" fmla="*/ 178983 h 261882"/>
              <a:gd name="connsiteX4" fmla="*/ 181187 w 287257"/>
              <a:gd name="connsiteY4" fmla="*/ 71033 h 261882"/>
              <a:gd name="connsiteX5" fmla="*/ 212 w 287257"/>
              <a:gd name="connsiteY5" fmla="*/ 80558 h 261882"/>
              <a:gd name="connsiteX6" fmla="*/ 146262 w 287257"/>
              <a:gd name="connsiteY6" fmla="*/ 1183 h 261882"/>
              <a:gd name="connsiteX7" fmla="*/ 219287 w 287257"/>
              <a:gd name="connsiteY7" fmla="*/ 32933 h 261882"/>
              <a:gd name="connsiteX8" fmla="*/ 235162 w 287257"/>
              <a:gd name="connsiteY8" fmla="*/ 32933 h 261882"/>
              <a:gd name="connsiteX9" fmla="*/ 285962 w 287257"/>
              <a:gd name="connsiteY9" fmla="*/ 23408 h 261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7257" h="261882">
                <a:moveTo>
                  <a:pt x="285962" y="23408"/>
                </a:moveTo>
                <a:cubicBezTo>
                  <a:pt x="292312" y="42458"/>
                  <a:pt x="273262" y="107546"/>
                  <a:pt x="273262" y="147233"/>
                </a:cubicBezTo>
                <a:cubicBezTo>
                  <a:pt x="273262" y="186920"/>
                  <a:pt x="285962" y="256241"/>
                  <a:pt x="285962" y="261533"/>
                </a:cubicBezTo>
                <a:cubicBezTo>
                  <a:pt x="285962" y="266825"/>
                  <a:pt x="290724" y="210733"/>
                  <a:pt x="273262" y="178983"/>
                </a:cubicBezTo>
                <a:cubicBezTo>
                  <a:pt x="255800" y="147233"/>
                  <a:pt x="226695" y="87437"/>
                  <a:pt x="181187" y="71033"/>
                </a:cubicBezTo>
                <a:cubicBezTo>
                  <a:pt x="135679" y="54629"/>
                  <a:pt x="6033" y="92200"/>
                  <a:pt x="212" y="80558"/>
                </a:cubicBezTo>
                <a:cubicBezTo>
                  <a:pt x="-5609" y="68916"/>
                  <a:pt x="109750" y="9120"/>
                  <a:pt x="146262" y="1183"/>
                </a:cubicBezTo>
                <a:cubicBezTo>
                  <a:pt x="182774" y="-6754"/>
                  <a:pt x="204470" y="27641"/>
                  <a:pt x="219287" y="32933"/>
                </a:cubicBezTo>
                <a:cubicBezTo>
                  <a:pt x="234104" y="38225"/>
                  <a:pt x="227754" y="30816"/>
                  <a:pt x="235162" y="32933"/>
                </a:cubicBezTo>
                <a:cubicBezTo>
                  <a:pt x="242570" y="35050"/>
                  <a:pt x="279612" y="4358"/>
                  <a:pt x="285962" y="23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フリーフォーム 430">
            <a:extLst>
              <a:ext uri="{FF2B5EF4-FFF2-40B4-BE49-F238E27FC236}">
                <a16:creationId xmlns:a16="http://schemas.microsoft.com/office/drawing/2014/main" id="{A9AB87D0-08A2-D2EA-031B-28D6A2161258}"/>
              </a:ext>
            </a:extLst>
          </p:cNvPr>
          <p:cNvSpPr/>
          <p:nvPr/>
        </p:nvSpPr>
        <p:spPr>
          <a:xfrm>
            <a:off x="6403090" y="6016081"/>
            <a:ext cx="113790" cy="309809"/>
          </a:xfrm>
          <a:custGeom>
            <a:avLst/>
            <a:gdLst>
              <a:gd name="connsiteX0" fmla="*/ 16760 w 113790"/>
              <a:gd name="connsiteY0" fmla="*/ 544 h 309809"/>
              <a:gd name="connsiteX1" fmla="*/ 7235 w 113790"/>
              <a:gd name="connsiteY1" fmla="*/ 102144 h 309809"/>
              <a:gd name="connsiteX2" fmla="*/ 29460 w 113790"/>
              <a:gd name="connsiteY2" fmla="*/ 171994 h 309809"/>
              <a:gd name="connsiteX3" fmla="*/ 83435 w 113790"/>
              <a:gd name="connsiteY3" fmla="*/ 235494 h 309809"/>
              <a:gd name="connsiteX4" fmla="*/ 23110 w 113790"/>
              <a:gd name="connsiteY4" fmla="*/ 216444 h 309809"/>
              <a:gd name="connsiteX5" fmla="*/ 99310 w 113790"/>
              <a:gd name="connsiteY5" fmla="*/ 286294 h 309809"/>
              <a:gd name="connsiteX6" fmla="*/ 108835 w 113790"/>
              <a:gd name="connsiteY6" fmla="*/ 305344 h 309809"/>
              <a:gd name="connsiteX7" fmla="*/ 42160 w 113790"/>
              <a:gd name="connsiteY7" fmla="*/ 210094 h 309809"/>
              <a:gd name="connsiteX8" fmla="*/ 885 w 113790"/>
              <a:gd name="connsiteY8" fmla="*/ 149769 h 309809"/>
              <a:gd name="connsiteX9" fmla="*/ 16760 w 113790"/>
              <a:gd name="connsiteY9" fmla="*/ 544 h 30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790" h="309809">
                <a:moveTo>
                  <a:pt x="16760" y="544"/>
                </a:moveTo>
                <a:cubicBezTo>
                  <a:pt x="17818" y="-7393"/>
                  <a:pt x="5118" y="73569"/>
                  <a:pt x="7235" y="102144"/>
                </a:cubicBezTo>
                <a:cubicBezTo>
                  <a:pt x="9352" y="130719"/>
                  <a:pt x="16760" y="149769"/>
                  <a:pt x="29460" y="171994"/>
                </a:cubicBezTo>
                <a:cubicBezTo>
                  <a:pt x="42160" y="194219"/>
                  <a:pt x="84493" y="228086"/>
                  <a:pt x="83435" y="235494"/>
                </a:cubicBezTo>
                <a:cubicBezTo>
                  <a:pt x="82377" y="242902"/>
                  <a:pt x="20464" y="207977"/>
                  <a:pt x="23110" y="216444"/>
                </a:cubicBezTo>
                <a:cubicBezTo>
                  <a:pt x="25756" y="224911"/>
                  <a:pt x="85023" y="271477"/>
                  <a:pt x="99310" y="286294"/>
                </a:cubicBezTo>
                <a:cubicBezTo>
                  <a:pt x="113597" y="301111"/>
                  <a:pt x="118360" y="318044"/>
                  <a:pt x="108835" y="305344"/>
                </a:cubicBezTo>
                <a:cubicBezTo>
                  <a:pt x="99310" y="292644"/>
                  <a:pt x="60152" y="236023"/>
                  <a:pt x="42160" y="210094"/>
                </a:cubicBezTo>
                <a:cubicBezTo>
                  <a:pt x="24168" y="184165"/>
                  <a:pt x="6177" y="178873"/>
                  <a:pt x="885" y="149769"/>
                </a:cubicBezTo>
                <a:cubicBezTo>
                  <a:pt x="-4407" y="120665"/>
                  <a:pt x="15702" y="8481"/>
                  <a:pt x="16760" y="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フリーフォーム 431">
            <a:extLst>
              <a:ext uri="{FF2B5EF4-FFF2-40B4-BE49-F238E27FC236}">
                <a16:creationId xmlns:a16="http://schemas.microsoft.com/office/drawing/2014/main" id="{45A1EE77-E4D2-CF44-EEE6-5920AD73E3DF}"/>
              </a:ext>
            </a:extLst>
          </p:cNvPr>
          <p:cNvSpPr/>
          <p:nvPr/>
        </p:nvSpPr>
        <p:spPr>
          <a:xfrm>
            <a:off x="6432538" y="6013400"/>
            <a:ext cx="120721" cy="130264"/>
          </a:xfrm>
          <a:custGeom>
            <a:avLst/>
            <a:gdLst>
              <a:gd name="connsiteX0" fmla="*/ 12 w 120721"/>
              <a:gd name="connsiteY0" fmla="*/ 50 h 130264"/>
              <a:gd name="connsiteX1" fmla="*/ 85737 w 120721"/>
              <a:gd name="connsiteY1" fmla="*/ 63550 h 130264"/>
              <a:gd name="connsiteX2" fmla="*/ 120662 w 120721"/>
              <a:gd name="connsiteY2" fmla="*/ 130225 h 130264"/>
              <a:gd name="connsiteX3" fmla="*/ 92087 w 120721"/>
              <a:gd name="connsiteY3" fmla="*/ 54025 h 130264"/>
              <a:gd name="connsiteX4" fmla="*/ 12 w 120721"/>
              <a:gd name="connsiteY4" fmla="*/ 50 h 1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721" h="130264">
                <a:moveTo>
                  <a:pt x="12" y="50"/>
                </a:moveTo>
                <a:cubicBezTo>
                  <a:pt x="-1046" y="1638"/>
                  <a:pt x="65629" y="41854"/>
                  <a:pt x="85737" y="63550"/>
                </a:cubicBezTo>
                <a:cubicBezTo>
                  <a:pt x="105845" y="85246"/>
                  <a:pt x="119604" y="131813"/>
                  <a:pt x="120662" y="130225"/>
                </a:cubicBezTo>
                <a:cubicBezTo>
                  <a:pt x="121720" y="128637"/>
                  <a:pt x="108491" y="73075"/>
                  <a:pt x="92087" y="54025"/>
                </a:cubicBezTo>
                <a:cubicBezTo>
                  <a:pt x="75683" y="34975"/>
                  <a:pt x="1070" y="-1538"/>
                  <a:pt x="12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フリーフォーム 432">
            <a:extLst>
              <a:ext uri="{FF2B5EF4-FFF2-40B4-BE49-F238E27FC236}">
                <a16:creationId xmlns:a16="http://schemas.microsoft.com/office/drawing/2014/main" id="{7EE56B14-2596-D9D0-5D88-D99EF0EF29D7}"/>
              </a:ext>
            </a:extLst>
          </p:cNvPr>
          <p:cNvSpPr/>
          <p:nvPr/>
        </p:nvSpPr>
        <p:spPr>
          <a:xfrm>
            <a:off x="6416640" y="6048062"/>
            <a:ext cx="117588" cy="98943"/>
          </a:xfrm>
          <a:custGeom>
            <a:avLst/>
            <a:gdLst>
              <a:gd name="connsiteX0" fmla="*/ 35 w 117588"/>
              <a:gd name="connsiteY0" fmla="*/ 313 h 98943"/>
              <a:gd name="connsiteX1" fmla="*/ 69885 w 117588"/>
              <a:gd name="connsiteY1" fmla="*/ 51113 h 98943"/>
              <a:gd name="connsiteX2" fmla="*/ 117510 w 117588"/>
              <a:gd name="connsiteY2" fmla="*/ 98738 h 98943"/>
              <a:gd name="connsiteX3" fmla="*/ 79410 w 117588"/>
              <a:gd name="connsiteY3" fmla="*/ 32063 h 98943"/>
              <a:gd name="connsiteX4" fmla="*/ 35 w 117588"/>
              <a:gd name="connsiteY4" fmla="*/ 313 h 9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88" h="98943">
                <a:moveTo>
                  <a:pt x="35" y="313"/>
                </a:moveTo>
                <a:cubicBezTo>
                  <a:pt x="-1552" y="3488"/>
                  <a:pt x="50306" y="34709"/>
                  <a:pt x="69885" y="51113"/>
                </a:cubicBezTo>
                <a:cubicBezTo>
                  <a:pt x="89464" y="67517"/>
                  <a:pt x="115923" y="101913"/>
                  <a:pt x="117510" y="98738"/>
                </a:cubicBezTo>
                <a:cubicBezTo>
                  <a:pt x="119097" y="95563"/>
                  <a:pt x="96343" y="45292"/>
                  <a:pt x="79410" y="32063"/>
                </a:cubicBezTo>
                <a:cubicBezTo>
                  <a:pt x="62477" y="18834"/>
                  <a:pt x="1622" y="-2862"/>
                  <a:pt x="35" y="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フリーフォーム 433">
            <a:extLst>
              <a:ext uri="{FF2B5EF4-FFF2-40B4-BE49-F238E27FC236}">
                <a16:creationId xmlns:a16="http://schemas.microsoft.com/office/drawing/2014/main" id="{24BDA32C-8F19-DF43-01AF-EB7C92AB7D3D}"/>
              </a:ext>
            </a:extLst>
          </p:cNvPr>
          <p:cNvSpPr/>
          <p:nvPr/>
        </p:nvSpPr>
        <p:spPr>
          <a:xfrm>
            <a:off x="6518183" y="6054693"/>
            <a:ext cx="91051" cy="136612"/>
          </a:xfrm>
          <a:custGeom>
            <a:avLst/>
            <a:gdLst>
              <a:gd name="connsiteX0" fmla="*/ 92 w 91051"/>
              <a:gd name="connsiteY0" fmla="*/ 32 h 136612"/>
              <a:gd name="connsiteX1" fmla="*/ 79467 w 91051"/>
              <a:gd name="connsiteY1" fmla="*/ 82582 h 136612"/>
              <a:gd name="connsiteX2" fmla="*/ 88992 w 91051"/>
              <a:gd name="connsiteY2" fmla="*/ 136557 h 136612"/>
              <a:gd name="connsiteX3" fmla="*/ 63592 w 91051"/>
              <a:gd name="connsiteY3" fmla="*/ 73057 h 136612"/>
              <a:gd name="connsiteX4" fmla="*/ 92 w 91051"/>
              <a:gd name="connsiteY4" fmla="*/ 32 h 13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51" h="136612">
                <a:moveTo>
                  <a:pt x="92" y="32"/>
                </a:moveTo>
                <a:cubicBezTo>
                  <a:pt x="2738" y="1620"/>
                  <a:pt x="64650" y="59828"/>
                  <a:pt x="79467" y="82582"/>
                </a:cubicBezTo>
                <a:cubicBezTo>
                  <a:pt x="94284" y="105336"/>
                  <a:pt x="91638" y="138145"/>
                  <a:pt x="88992" y="136557"/>
                </a:cubicBezTo>
                <a:cubicBezTo>
                  <a:pt x="86346" y="134970"/>
                  <a:pt x="74704" y="90519"/>
                  <a:pt x="63592" y="73057"/>
                </a:cubicBezTo>
                <a:cubicBezTo>
                  <a:pt x="52480" y="55595"/>
                  <a:pt x="-2554" y="-1556"/>
                  <a:pt x="92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フリーフォーム 434">
            <a:extLst>
              <a:ext uri="{FF2B5EF4-FFF2-40B4-BE49-F238E27FC236}">
                <a16:creationId xmlns:a16="http://schemas.microsoft.com/office/drawing/2014/main" id="{4487FD74-0F66-667D-8844-57F8A09F1FFA}"/>
              </a:ext>
            </a:extLst>
          </p:cNvPr>
          <p:cNvSpPr/>
          <p:nvPr/>
        </p:nvSpPr>
        <p:spPr>
          <a:xfrm>
            <a:off x="6604442" y="6149405"/>
            <a:ext cx="155581" cy="322222"/>
          </a:xfrm>
          <a:custGeom>
            <a:avLst/>
            <a:gdLst>
              <a:gd name="connsiteX0" fmla="*/ 9083 w 155581"/>
              <a:gd name="connsiteY0" fmla="*/ 67245 h 322222"/>
              <a:gd name="connsiteX1" fmla="*/ 15433 w 155581"/>
              <a:gd name="connsiteY1" fmla="*/ 570 h 322222"/>
              <a:gd name="connsiteX2" fmla="*/ 75758 w 155581"/>
              <a:gd name="connsiteY2" fmla="*/ 98995 h 322222"/>
              <a:gd name="connsiteX3" fmla="*/ 104333 w 155581"/>
              <a:gd name="connsiteY3" fmla="*/ 222820 h 322222"/>
              <a:gd name="connsiteX4" fmla="*/ 110683 w 155581"/>
              <a:gd name="connsiteY4" fmla="*/ 187895 h 322222"/>
              <a:gd name="connsiteX5" fmla="*/ 155133 w 155581"/>
              <a:gd name="connsiteY5" fmla="*/ 321245 h 322222"/>
              <a:gd name="connsiteX6" fmla="*/ 126558 w 155581"/>
              <a:gd name="connsiteY6" fmla="*/ 238695 h 322222"/>
              <a:gd name="connsiteX7" fmla="*/ 9083 w 155581"/>
              <a:gd name="connsiteY7" fmla="*/ 67245 h 322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581" h="322222">
                <a:moveTo>
                  <a:pt x="9083" y="67245"/>
                </a:moveTo>
                <a:cubicBezTo>
                  <a:pt x="-9438" y="27558"/>
                  <a:pt x="4320" y="-4722"/>
                  <a:pt x="15433" y="570"/>
                </a:cubicBezTo>
                <a:cubicBezTo>
                  <a:pt x="26546" y="5862"/>
                  <a:pt x="60941" y="61953"/>
                  <a:pt x="75758" y="98995"/>
                </a:cubicBezTo>
                <a:cubicBezTo>
                  <a:pt x="90575" y="136037"/>
                  <a:pt x="98512" y="208003"/>
                  <a:pt x="104333" y="222820"/>
                </a:cubicBezTo>
                <a:cubicBezTo>
                  <a:pt x="110154" y="237637"/>
                  <a:pt x="102216" y="171491"/>
                  <a:pt x="110683" y="187895"/>
                </a:cubicBezTo>
                <a:cubicBezTo>
                  <a:pt x="119150" y="204299"/>
                  <a:pt x="152487" y="312778"/>
                  <a:pt x="155133" y="321245"/>
                </a:cubicBezTo>
                <a:cubicBezTo>
                  <a:pt x="157779" y="329712"/>
                  <a:pt x="148783" y="281557"/>
                  <a:pt x="126558" y="238695"/>
                </a:cubicBezTo>
                <a:cubicBezTo>
                  <a:pt x="104333" y="195833"/>
                  <a:pt x="27604" y="106932"/>
                  <a:pt x="9083" y="67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フリーフォーム 435">
            <a:extLst>
              <a:ext uri="{FF2B5EF4-FFF2-40B4-BE49-F238E27FC236}">
                <a16:creationId xmlns:a16="http://schemas.microsoft.com/office/drawing/2014/main" id="{F4220380-F5C3-9CA5-3A91-5D25258FDC95}"/>
              </a:ext>
            </a:extLst>
          </p:cNvPr>
          <p:cNvSpPr/>
          <p:nvPr/>
        </p:nvSpPr>
        <p:spPr>
          <a:xfrm>
            <a:off x="6473036" y="6384820"/>
            <a:ext cx="187563" cy="217587"/>
          </a:xfrm>
          <a:custGeom>
            <a:avLst/>
            <a:gdLst>
              <a:gd name="connsiteX0" fmla="*/ 16664 w 187563"/>
              <a:gd name="connsiteY0" fmla="*/ 105 h 217587"/>
              <a:gd name="connsiteX1" fmla="*/ 32539 w 187563"/>
              <a:gd name="connsiteY1" fmla="*/ 85830 h 217587"/>
              <a:gd name="connsiteX2" fmla="*/ 51589 w 187563"/>
              <a:gd name="connsiteY2" fmla="*/ 117580 h 217587"/>
              <a:gd name="connsiteX3" fmla="*/ 184939 w 187563"/>
              <a:gd name="connsiteY3" fmla="*/ 216005 h 217587"/>
              <a:gd name="connsiteX4" fmla="*/ 130964 w 187563"/>
              <a:gd name="connsiteY4" fmla="*/ 174730 h 217587"/>
              <a:gd name="connsiteX5" fmla="*/ 19839 w 187563"/>
              <a:gd name="connsiteY5" fmla="*/ 127105 h 217587"/>
              <a:gd name="connsiteX6" fmla="*/ 789 w 187563"/>
              <a:gd name="connsiteY6" fmla="*/ 79480 h 217587"/>
              <a:gd name="connsiteX7" fmla="*/ 3964 w 187563"/>
              <a:gd name="connsiteY7" fmla="*/ 104880 h 217587"/>
              <a:gd name="connsiteX8" fmla="*/ 16664 w 187563"/>
              <a:gd name="connsiteY8" fmla="*/ 105 h 2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63" h="217587">
                <a:moveTo>
                  <a:pt x="16664" y="105"/>
                </a:moveTo>
                <a:cubicBezTo>
                  <a:pt x="21426" y="-3070"/>
                  <a:pt x="26718" y="66251"/>
                  <a:pt x="32539" y="85830"/>
                </a:cubicBezTo>
                <a:cubicBezTo>
                  <a:pt x="38360" y="105409"/>
                  <a:pt x="26189" y="95884"/>
                  <a:pt x="51589" y="117580"/>
                </a:cubicBezTo>
                <a:cubicBezTo>
                  <a:pt x="76989" y="139276"/>
                  <a:pt x="171710" y="206480"/>
                  <a:pt x="184939" y="216005"/>
                </a:cubicBezTo>
                <a:cubicBezTo>
                  <a:pt x="198168" y="225530"/>
                  <a:pt x="158481" y="189547"/>
                  <a:pt x="130964" y="174730"/>
                </a:cubicBezTo>
                <a:cubicBezTo>
                  <a:pt x="103447" y="159913"/>
                  <a:pt x="41535" y="142980"/>
                  <a:pt x="19839" y="127105"/>
                </a:cubicBezTo>
                <a:cubicBezTo>
                  <a:pt x="-1857" y="111230"/>
                  <a:pt x="3435" y="83184"/>
                  <a:pt x="789" y="79480"/>
                </a:cubicBezTo>
                <a:cubicBezTo>
                  <a:pt x="-1857" y="75776"/>
                  <a:pt x="2906" y="116522"/>
                  <a:pt x="3964" y="104880"/>
                </a:cubicBezTo>
                <a:cubicBezTo>
                  <a:pt x="5022" y="93238"/>
                  <a:pt x="11902" y="3280"/>
                  <a:pt x="16664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フリーフォーム 436">
            <a:extLst>
              <a:ext uri="{FF2B5EF4-FFF2-40B4-BE49-F238E27FC236}">
                <a16:creationId xmlns:a16="http://schemas.microsoft.com/office/drawing/2014/main" id="{6B37352A-91AF-AFD7-A69D-7B9301DD1D9D}"/>
              </a:ext>
            </a:extLst>
          </p:cNvPr>
          <p:cNvSpPr/>
          <p:nvPr/>
        </p:nvSpPr>
        <p:spPr>
          <a:xfrm>
            <a:off x="6476875" y="6365851"/>
            <a:ext cx="197699" cy="111509"/>
          </a:xfrm>
          <a:custGeom>
            <a:avLst/>
            <a:gdLst>
              <a:gd name="connsiteX0" fmla="*/ 125 w 197699"/>
              <a:gd name="connsiteY0" fmla="*/ 24 h 111509"/>
              <a:gd name="connsiteX1" fmla="*/ 85850 w 197699"/>
              <a:gd name="connsiteY1" fmla="*/ 50824 h 111509"/>
              <a:gd name="connsiteX2" fmla="*/ 196975 w 197699"/>
              <a:gd name="connsiteY2" fmla="*/ 111149 h 111509"/>
              <a:gd name="connsiteX3" fmla="*/ 130300 w 197699"/>
              <a:gd name="connsiteY3" fmla="*/ 76224 h 111509"/>
              <a:gd name="connsiteX4" fmla="*/ 60450 w 197699"/>
              <a:gd name="connsiteY4" fmla="*/ 82574 h 111509"/>
              <a:gd name="connsiteX5" fmla="*/ 66800 w 197699"/>
              <a:gd name="connsiteY5" fmla="*/ 57174 h 111509"/>
              <a:gd name="connsiteX6" fmla="*/ 125 w 197699"/>
              <a:gd name="connsiteY6" fmla="*/ 24 h 11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699" h="111509">
                <a:moveTo>
                  <a:pt x="125" y="24"/>
                </a:moveTo>
                <a:cubicBezTo>
                  <a:pt x="3300" y="-1034"/>
                  <a:pt x="53042" y="32303"/>
                  <a:pt x="85850" y="50824"/>
                </a:cubicBezTo>
                <a:cubicBezTo>
                  <a:pt x="118658" y="69345"/>
                  <a:pt x="189567" y="106916"/>
                  <a:pt x="196975" y="111149"/>
                </a:cubicBezTo>
                <a:cubicBezTo>
                  <a:pt x="204383" y="115382"/>
                  <a:pt x="153054" y="80987"/>
                  <a:pt x="130300" y="76224"/>
                </a:cubicBezTo>
                <a:cubicBezTo>
                  <a:pt x="107546" y="71461"/>
                  <a:pt x="71033" y="85749"/>
                  <a:pt x="60450" y="82574"/>
                </a:cubicBezTo>
                <a:cubicBezTo>
                  <a:pt x="49867" y="79399"/>
                  <a:pt x="78442" y="68816"/>
                  <a:pt x="66800" y="57174"/>
                </a:cubicBezTo>
                <a:cubicBezTo>
                  <a:pt x="55158" y="45532"/>
                  <a:pt x="-3050" y="1082"/>
                  <a:pt x="125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フリーフォーム 437">
            <a:extLst>
              <a:ext uri="{FF2B5EF4-FFF2-40B4-BE49-F238E27FC236}">
                <a16:creationId xmlns:a16="http://schemas.microsoft.com/office/drawing/2014/main" id="{D0452E6C-DB3C-BF49-F67C-632A7BFE1363}"/>
              </a:ext>
            </a:extLst>
          </p:cNvPr>
          <p:cNvSpPr/>
          <p:nvPr/>
        </p:nvSpPr>
        <p:spPr>
          <a:xfrm>
            <a:off x="6470602" y="6318218"/>
            <a:ext cx="166241" cy="149773"/>
          </a:xfrm>
          <a:custGeom>
            <a:avLst/>
            <a:gdLst>
              <a:gd name="connsiteX0" fmla="*/ 48 w 166241"/>
              <a:gd name="connsiteY0" fmla="*/ 22257 h 149773"/>
              <a:gd name="connsiteX1" fmla="*/ 95298 w 166241"/>
              <a:gd name="connsiteY1" fmla="*/ 44482 h 149773"/>
              <a:gd name="connsiteX2" fmla="*/ 165148 w 166241"/>
              <a:gd name="connsiteY2" fmla="*/ 149257 h 149773"/>
              <a:gd name="connsiteX3" fmla="*/ 136573 w 166241"/>
              <a:gd name="connsiteY3" fmla="*/ 82582 h 149773"/>
              <a:gd name="connsiteX4" fmla="*/ 117523 w 166241"/>
              <a:gd name="connsiteY4" fmla="*/ 34957 h 149773"/>
              <a:gd name="connsiteX5" fmla="*/ 69898 w 166241"/>
              <a:gd name="connsiteY5" fmla="*/ 32 h 149773"/>
              <a:gd name="connsiteX6" fmla="*/ 82598 w 166241"/>
              <a:gd name="connsiteY6" fmla="*/ 28607 h 149773"/>
              <a:gd name="connsiteX7" fmla="*/ 48 w 166241"/>
              <a:gd name="connsiteY7" fmla="*/ 22257 h 149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241" h="149773">
                <a:moveTo>
                  <a:pt x="48" y="22257"/>
                </a:moveTo>
                <a:cubicBezTo>
                  <a:pt x="2165" y="24903"/>
                  <a:pt x="67781" y="23315"/>
                  <a:pt x="95298" y="44482"/>
                </a:cubicBezTo>
                <a:cubicBezTo>
                  <a:pt x="122815" y="65649"/>
                  <a:pt x="158269" y="142907"/>
                  <a:pt x="165148" y="149257"/>
                </a:cubicBezTo>
                <a:cubicBezTo>
                  <a:pt x="172027" y="155607"/>
                  <a:pt x="144510" y="101632"/>
                  <a:pt x="136573" y="82582"/>
                </a:cubicBezTo>
                <a:cubicBezTo>
                  <a:pt x="128636" y="63532"/>
                  <a:pt x="128636" y="48715"/>
                  <a:pt x="117523" y="34957"/>
                </a:cubicBezTo>
                <a:cubicBezTo>
                  <a:pt x="106410" y="21199"/>
                  <a:pt x="75719" y="1090"/>
                  <a:pt x="69898" y="32"/>
                </a:cubicBezTo>
                <a:cubicBezTo>
                  <a:pt x="64077" y="-1026"/>
                  <a:pt x="100061" y="23844"/>
                  <a:pt x="82598" y="28607"/>
                </a:cubicBezTo>
                <a:cubicBezTo>
                  <a:pt x="65135" y="33370"/>
                  <a:pt x="-2069" y="19611"/>
                  <a:pt x="48" y="22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フリーフォーム 438">
            <a:extLst>
              <a:ext uri="{FF2B5EF4-FFF2-40B4-BE49-F238E27FC236}">
                <a16:creationId xmlns:a16="http://schemas.microsoft.com/office/drawing/2014/main" id="{64FDDC18-522D-37A8-DD6F-9DFC110BFFFC}"/>
              </a:ext>
            </a:extLst>
          </p:cNvPr>
          <p:cNvSpPr/>
          <p:nvPr/>
        </p:nvSpPr>
        <p:spPr>
          <a:xfrm>
            <a:off x="6575818" y="6172178"/>
            <a:ext cx="82351" cy="184220"/>
          </a:xfrm>
          <a:custGeom>
            <a:avLst/>
            <a:gdLst>
              <a:gd name="connsiteX0" fmla="*/ 18657 w 82351"/>
              <a:gd name="connsiteY0" fmla="*/ 22 h 184220"/>
              <a:gd name="connsiteX1" fmla="*/ 25007 w 82351"/>
              <a:gd name="connsiteY1" fmla="*/ 117497 h 184220"/>
              <a:gd name="connsiteX2" fmla="*/ 82157 w 82351"/>
              <a:gd name="connsiteY2" fmla="*/ 184172 h 184220"/>
              <a:gd name="connsiteX3" fmla="*/ 2782 w 82351"/>
              <a:gd name="connsiteY3" fmla="*/ 107972 h 184220"/>
              <a:gd name="connsiteX4" fmla="*/ 18657 w 82351"/>
              <a:gd name="connsiteY4" fmla="*/ 22 h 18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51" h="184220">
                <a:moveTo>
                  <a:pt x="18657" y="22"/>
                </a:moveTo>
                <a:cubicBezTo>
                  <a:pt x="22361" y="1609"/>
                  <a:pt x="14424" y="86805"/>
                  <a:pt x="25007" y="117497"/>
                </a:cubicBezTo>
                <a:cubicBezTo>
                  <a:pt x="35590" y="148189"/>
                  <a:pt x="85861" y="185759"/>
                  <a:pt x="82157" y="184172"/>
                </a:cubicBezTo>
                <a:cubicBezTo>
                  <a:pt x="78453" y="182585"/>
                  <a:pt x="13365" y="134959"/>
                  <a:pt x="2782" y="107972"/>
                </a:cubicBezTo>
                <a:cubicBezTo>
                  <a:pt x="-7801" y="80985"/>
                  <a:pt x="14953" y="-1565"/>
                  <a:pt x="18657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フリーフォーム 439">
            <a:extLst>
              <a:ext uri="{FF2B5EF4-FFF2-40B4-BE49-F238E27FC236}">
                <a16:creationId xmlns:a16="http://schemas.microsoft.com/office/drawing/2014/main" id="{BECF6CA4-5CD6-E5FF-73C6-0411C71735A4}"/>
              </a:ext>
            </a:extLst>
          </p:cNvPr>
          <p:cNvSpPr/>
          <p:nvPr/>
        </p:nvSpPr>
        <p:spPr>
          <a:xfrm>
            <a:off x="6426168" y="6067425"/>
            <a:ext cx="77279" cy="152400"/>
          </a:xfrm>
          <a:custGeom>
            <a:avLst/>
            <a:gdLst>
              <a:gd name="connsiteX0" fmla="*/ 32 w 77279"/>
              <a:gd name="connsiteY0" fmla="*/ 0 h 152400"/>
              <a:gd name="connsiteX1" fmla="*/ 66707 w 77279"/>
              <a:gd name="connsiteY1" fmla="*/ 92075 h 152400"/>
              <a:gd name="connsiteX2" fmla="*/ 63532 w 77279"/>
              <a:gd name="connsiteY2" fmla="*/ 152400 h 152400"/>
              <a:gd name="connsiteX3" fmla="*/ 76232 w 77279"/>
              <a:gd name="connsiteY3" fmla="*/ 92075 h 152400"/>
              <a:gd name="connsiteX4" fmla="*/ 32 w 77279"/>
              <a:gd name="connsiteY4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79" h="152400">
                <a:moveTo>
                  <a:pt x="32" y="0"/>
                </a:moveTo>
                <a:cubicBezTo>
                  <a:pt x="-1555" y="0"/>
                  <a:pt x="56124" y="66675"/>
                  <a:pt x="66707" y="92075"/>
                </a:cubicBezTo>
                <a:cubicBezTo>
                  <a:pt x="77290" y="117475"/>
                  <a:pt x="61945" y="152400"/>
                  <a:pt x="63532" y="152400"/>
                </a:cubicBezTo>
                <a:cubicBezTo>
                  <a:pt x="65119" y="152400"/>
                  <a:pt x="81524" y="114829"/>
                  <a:pt x="76232" y="92075"/>
                </a:cubicBezTo>
                <a:cubicBezTo>
                  <a:pt x="70940" y="69321"/>
                  <a:pt x="1619" y="0"/>
                  <a:pt x="3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フリーフォーム 440">
            <a:extLst>
              <a:ext uri="{FF2B5EF4-FFF2-40B4-BE49-F238E27FC236}">
                <a16:creationId xmlns:a16="http://schemas.microsoft.com/office/drawing/2014/main" id="{101AF0CD-BD0D-FEB8-8C1B-AF9E029DA919}"/>
              </a:ext>
            </a:extLst>
          </p:cNvPr>
          <p:cNvSpPr/>
          <p:nvPr/>
        </p:nvSpPr>
        <p:spPr>
          <a:xfrm>
            <a:off x="6613509" y="6384696"/>
            <a:ext cx="289182" cy="268790"/>
          </a:xfrm>
          <a:custGeom>
            <a:avLst/>
            <a:gdLst>
              <a:gd name="connsiteX0" fmla="*/ 16 w 289182"/>
              <a:gd name="connsiteY0" fmla="*/ 54204 h 268790"/>
              <a:gd name="connsiteX1" fmla="*/ 136541 w 289182"/>
              <a:gd name="connsiteY1" fmla="*/ 70079 h 268790"/>
              <a:gd name="connsiteX2" fmla="*/ 190516 w 289182"/>
              <a:gd name="connsiteY2" fmla="*/ 143104 h 268790"/>
              <a:gd name="connsiteX3" fmla="*/ 190516 w 289182"/>
              <a:gd name="connsiteY3" fmla="*/ 146279 h 268790"/>
              <a:gd name="connsiteX4" fmla="*/ 288941 w 289182"/>
              <a:gd name="connsiteY4" fmla="*/ 266929 h 268790"/>
              <a:gd name="connsiteX5" fmla="*/ 215916 w 289182"/>
              <a:gd name="connsiteY5" fmla="*/ 212954 h 268790"/>
              <a:gd name="connsiteX6" fmla="*/ 139716 w 289182"/>
              <a:gd name="connsiteY6" fmla="*/ 124054 h 268790"/>
              <a:gd name="connsiteX7" fmla="*/ 85741 w 289182"/>
              <a:gd name="connsiteY7" fmla="*/ 229 h 268790"/>
              <a:gd name="connsiteX8" fmla="*/ 127016 w 289182"/>
              <a:gd name="connsiteY8" fmla="*/ 92304 h 268790"/>
              <a:gd name="connsiteX9" fmla="*/ 16 w 289182"/>
              <a:gd name="connsiteY9" fmla="*/ 54204 h 26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182" h="268790">
                <a:moveTo>
                  <a:pt x="16" y="54204"/>
                </a:moveTo>
                <a:cubicBezTo>
                  <a:pt x="1603" y="50500"/>
                  <a:pt x="104791" y="55262"/>
                  <a:pt x="136541" y="70079"/>
                </a:cubicBezTo>
                <a:cubicBezTo>
                  <a:pt x="168291" y="84896"/>
                  <a:pt x="181520" y="130404"/>
                  <a:pt x="190516" y="143104"/>
                </a:cubicBezTo>
                <a:cubicBezTo>
                  <a:pt x="199512" y="155804"/>
                  <a:pt x="174112" y="125642"/>
                  <a:pt x="190516" y="146279"/>
                </a:cubicBezTo>
                <a:cubicBezTo>
                  <a:pt x="206920" y="166916"/>
                  <a:pt x="284708" y="255817"/>
                  <a:pt x="288941" y="266929"/>
                </a:cubicBezTo>
                <a:cubicBezTo>
                  <a:pt x="293174" y="278042"/>
                  <a:pt x="240787" y="236766"/>
                  <a:pt x="215916" y="212954"/>
                </a:cubicBezTo>
                <a:cubicBezTo>
                  <a:pt x="191045" y="189142"/>
                  <a:pt x="161412" y="159508"/>
                  <a:pt x="139716" y="124054"/>
                </a:cubicBezTo>
                <a:cubicBezTo>
                  <a:pt x="118020" y="88600"/>
                  <a:pt x="87858" y="5521"/>
                  <a:pt x="85741" y="229"/>
                </a:cubicBezTo>
                <a:cubicBezTo>
                  <a:pt x="83624" y="-5063"/>
                  <a:pt x="138658" y="82779"/>
                  <a:pt x="127016" y="92304"/>
                </a:cubicBezTo>
                <a:cubicBezTo>
                  <a:pt x="115374" y="101829"/>
                  <a:pt x="-1571" y="57908"/>
                  <a:pt x="16" y="54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フリーフォーム 441">
            <a:extLst>
              <a:ext uri="{FF2B5EF4-FFF2-40B4-BE49-F238E27FC236}">
                <a16:creationId xmlns:a16="http://schemas.microsoft.com/office/drawing/2014/main" id="{5496B8CA-FE5F-566E-9422-EF8F30464BE9}"/>
              </a:ext>
            </a:extLst>
          </p:cNvPr>
          <p:cNvSpPr/>
          <p:nvPr/>
        </p:nvSpPr>
        <p:spPr>
          <a:xfrm>
            <a:off x="6645497" y="6588099"/>
            <a:ext cx="159001" cy="238275"/>
          </a:xfrm>
          <a:custGeom>
            <a:avLst/>
            <a:gdLst>
              <a:gd name="connsiteX0" fmla="*/ 34703 w 159001"/>
              <a:gd name="connsiteY0" fmla="*/ 26 h 238275"/>
              <a:gd name="connsiteX1" fmla="*/ 37878 w 159001"/>
              <a:gd name="connsiteY1" fmla="*/ 98451 h 238275"/>
              <a:gd name="connsiteX2" fmla="*/ 85503 w 159001"/>
              <a:gd name="connsiteY2" fmla="*/ 184176 h 238275"/>
              <a:gd name="connsiteX3" fmla="*/ 158528 w 159001"/>
              <a:gd name="connsiteY3" fmla="*/ 225451 h 238275"/>
              <a:gd name="connsiteX4" fmla="*/ 47403 w 159001"/>
              <a:gd name="connsiteY4" fmla="*/ 234976 h 238275"/>
              <a:gd name="connsiteX5" fmla="*/ 41053 w 159001"/>
              <a:gd name="connsiteY5" fmla="*/ 174651 h 238275"/>
              <a:gd name="connsiteX6" fmla="*/ 2953 w 159001"/>
              <a:gd name="connsiteY6" fmla="*/ 92101 h 238275"/>
              <a:gd name="connsiteX7" fmla="*/ 6128 w 159001"/>
              <a:gd name="connsiteY7" fmla="*/ 107976 h 238275"/>
              <a:gd name="connsiteX8" fmla="*/ 34703 w 159001"/>
              <a:gd name="connsiteY8" fmla="*/ 26 h 2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001" h="238275">
                <a:moveTo>
                  <a:pt x="34703" y="26"/>
                </a:moveTo>
                <a:cubicBezTo>
                  <a:pt x="39995" y="-1561"/>
                  <a:pt x="29411" y="67759"/>
                  <a:pt x="37878" y="98451"/>
                </a:cubicBezTo>
                <a:cubicBezTo>
                  <a:pt x="46345" y="129143"/>
                  <a:pt x="65395" y="163009"/>
                  <a:pt x="85503" y="184176"/>
                </a:cubicBezTo>
                <a:cubicBezTo>
                  <a:pt x="105611" y="205343"/>
                  <a:pt x="164878" y="216984"/>
                  <a:pt x="158528" y="225451"/>
                </a:cubicBezTo>
                <a:cubicBezTo>
                  <a:pt x="152178" y="233918"/>
                  <a:pt x="66982" y="243443"/>
                  <a:pt x="47403" y="234976"/>
                </a:cubicBezTo>
                <a:cubicBezTo>
                  <a:pt x="27824" y="226509"/>
                  <a:pt x="48461" y="198464"/>
                  <a:pt x="41053" y="174651"/>
                </a:cubicBezTo>
                <a:cubicBezTo>
                  <a:pt x="33645" y="150839"/>
                  <a:pt x="8774" y="103213"/>
                  <a:pt x="2953" y="92101"/>
                </a:cubicBezTo>
                <a:cubicBezTo>
                  <a:pt x="-2868" y="80989"/>
                  <a:pt x="836" y="129672"/>
                  <a:pt x="6128" y="107976"/>
                </a:cubicBezTo>
                <a:cubicBezTo>
                  <a:pt x="11420" y="86280"/>
                  <a:pt x="29411" y="1613"/>
                  <a:pt x="34703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フリーフォーム 442">
            <a:extLst>
              <a:ext uri="{FF2B5EF4-FFF2-40B4-BE49-F238E27FC236}">
                <a16:creationId xmlns:a16="http://schemas.microsoft.com/office/drawing/2014/main" id="{921D2DAB-2E1C-8128-105A-1997A68CC168}"/>
              </a:ext>
            </a:extLst>
          </p:cNvPr>
          <p:cNvSpPr/>
          <p:nvPr/>
        </p:nvSpPr>
        <p:spPr>
          <a:xfrm>
            <a:off x="6845297" y="6606932"/>
            <a:ext cx="111138" cy="245309"/>
          </a:xfrm>
          <a:custGeom>
            <a:avLst/>
            <a:gdLst>
              <a:gd name="connsiteX0" fmla="*/ 3 w 111138"/>
              <a:gd name="connsiteY0" fmla="*/ 243 h 245309"/>
              <a:gd name="connsiteX1" fmla="*/ 73028 w 111138"/>
              <a:gd name="connsiteY1" fmla="*/ 171693 h 245309"/>
              <a:gd name="connsiteX2" fmla="*/ 111128 w 111138"/>
              <a:gd name="connsiteY2" fmla="*/ 244718 h 245309"/>
              <a:gd name="connsiteX3" fmla="*/ 69853 w 111138"/>
              <a:gd name="connsiteY3" fmla="*/ 136768 h 245309"/>
              <a:gd name="connsiteX4" fmla="*/ 3 w 111138"/>
              <a:gd name="connsiteY4" fmla="*/ 243 h 24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38" h="245309">
                <a:moveTo>
                  <a:pt x="3" y="243"/>
                </a:moveTo>
                <a:cubicBezTo>
                  <a:pt x="532" y="6064"/>
                  <a:pt x="54507" y="130947"/>
                  <a:pt x="73028" y="171693"/>
                </a:cubicBezTo>
                <a:cubicBezTo>
                  <a:pt x="91549" y="212439"/>
                  <a:pt x="111657" y="250539"/>
                  <a:pt x="111128" y="244718"/>
                </a:cubicBezTo>
                <a:cubicBezTo>
                  <a:pt x="110599" y="238897"/>
                  <a:pt x="83611" y="179101"/>
                  <a:pt x="69853" y="136768"/>
                </a:cubicBezTo>
                <a:cubicBezTo>
                  <a:pt x="56095" y="94435"/>
                  <a:pt x="-526" y="-5578"/>
                  <a:pt x="3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フリーフォーム 443">
            <a:extLst>
              <a:ext uri="{FF2B5EF4-FFF2-40B4-BE49-F238E27FC236}">
                <a16:creationId xmlns:a16="http://schemas.microsoft.com/office/drawing/2014/main" id="{F1616074-B30F-678C-F7B6-6402E32207EE}"/>
              </a:ext>
            </a:extLst>
          </p:cNvPr>
          <p:cNvSpPr/>
          <p:nvPr/>
        </p:nvSpPr>
        <p:spPr>
          <a:xfrm>
            <a:off x="6764330" y="6504179"/>
            <a:ext cx="173264" cy="320959"/>
          </a:xfrm>
          <a:custGeom>
            <a:avLst/>
            <a:gdLst>
              <a:gd name="connsiteX0" fmla="*/ 33345 w 173264"/>
              <a:gd name="connsiteY0" fmla="*/ 4571 h 320959"/>
              <a:gd name="connsiteX1" fmla="*/ 150820 w 173264"/>
              <a:gd name="connsiteY1" fmla="*/ 163321 h 320959"/>
              <a:gd name="connsiteX2" fmla="*/ 163520 w 173264"/>
              <a:gd name="connsiteY2" fmla="*/ 271271 h 320959"/>
              <a:gd name="connsiteX3" fmla="*/ 173045 w 173264"/>
              <a:gd name="connsiteY3" fmla="*/ 318896 h 320959"/>
              <a:gd name="connsiteX4" fmla="*/ 153995 w 173264"/>
              <a:gd name="connsiteY4" fmla="*/ 207771 h 320959"/>
              <a:gd name="connsiteX5" fmla="*/ 138120 w 173264"/>
              <a:gd name="connsiteY5" fmla="*/ 144271 h 320959"/>
              <a:gd name="connsiteX6" fmla="*/ 4770 w 173264"/>
              <a:gd name="connsiteY6" fmla="*/ 49021 h 320959"/>
              <a:gd name="connsiteX7" fmla="*/ 33345 w 173264"/>
              <a:gd name="connsiteY7" fmla="*/ 4571 h 32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264" h="320959">
                <a:moveTo>
                  <a:pt x="33345" y="4571"/>
                </a:moveTo>
                <a:cubicBezTo>
                  <a:pt x="57687" y="23621"/>
                  <a:pt x="129124" y="118871"/>
                  <a:pt x="150820" y="163321"/>
                </a:cubicBezTo>
                <a:cubicBezTo>
                  <a:pt x="172516" y="207771"/>
                  <a:pt x="159816" y="245342"/>
                  <a:pt x="163520" y="271271"/>
                </a:cubicBezTo>
                <a:cubicBezTo>
                  <a:pt x="167224" y="297200"/>
                  <a:pt x="174633" y="329479"/>
                  <a:pt x="173045" y="318896"/>
                </a:cubicBezTo>
                <a:cubicBezTo>
                  <a:pt x="171458" y="308313"/>
                  <a:pt x="159816" y="236875"/>
                  <a:pt x="153995" y="207771"/>
                </a:cubicBezTo>
                <a:cubicBezTo>
                  <a:pt x="148174" y="178667"/>
                  <a:pt x="162991" y="170729"/>
                  <a:pt x="138120" y="144271"/>
                </a:cubicBezTo>
                <a:cubicBezTo>
                  <a:pt x="113249" y="117813"/>
                  <a:pt x="18528" y="67013"/>
                  <a:pt x="4770" y="49021"/>
                </a:cubicBezTo>
                <a:cubicBezTo>
                  <a:pt x="-8988" y="31029"/>
                  <a:pt x="9003" y="-14479"/>
                  <a:pt x="33345" y="4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フリーフォーム 444">
            <a:extLst>
              <a:ext uri="{FF2B5EF4-FFF2-40B4-BE49-F238E27FC236}">
                <a16:creationId xmlns:a16="http://schemas.microsoft.com/office/drawing/2014/main" id="{33E8203F-A535-737E-C6AD-18258C40D16D}"/>
              </a:ext>
            </a:extLst>
          </p:cNvPr>
          <p:cNvSpPr/>
          <p:nvPr/>
        </p:nvSpPr>
        <p:spPr>
          <a:xfrm>
            <a:off x="6740158" y="6588017"/>
            <a:ext cx="125725" cy="228732"/>
          </a:xfrm>
          <a:custGeom>
            <a:avLst/>
            <a:gdLst>
              <a:gd name="connsiteX0" fmla="*/ 6717 w 125725"/>
              <a:gd name="connsiteY0" fmla="*/ 108 h 228732"/>
              <a:gd name="connsiteX1" fmla="*/ 16242 w 125725"/>
              <a:gd name="connsiteY1" fmla="*/ 85833 h 228732"/>
              <a:gd name="connsiteX2" fmla="*/ 92442 w 125725"/>
              <a:gd name="connsiteY2" fmla="*/ 130283 h 228732"/>
              <a:gd name="connsiteX3" fmla="*/ 70217 w 125725"/>
              <a:gd name="connsiteY3" fmla="*/ 133458 h 228732"/>
              <a:gd name="connsiteX4" fmla="*/ 117842 w 125725"/>
              <a:gd name="connsiteY4" fmla="*/ 196958 h 228732"/>
              <a:gd name="connsiteX5" fmla="*/ 124192 w 125725"/>
              <a:gd name="connsiteY5" fmla="*/ 225533 h 228732"/>
              <a:gd name="connsiteX6" fmla="*/ 101967 w 125725"/>
              <a:gd name="connsiteY6" fmla="*/ 123933 h 228732"/>
              <a:gd name="connsiteX7" fmla="*/ 89267 w 125725"/>
              <a:gd name="connsiteY7" fmla="*/ 89008 h 228732"/>
              <a:gd name="connsiteX8" fmla="*/ 73392 w 125725"/>
              <a:gd name="connsiteY8" fmla="*/ 15983 h 228732"/>
              <a:gd name="connsiteX9" fmla="*/ 95617 w 125725"/>
              <a:gd name="connsiteY9" fmla="*/ 136633 h 228732"/>
              <a:gd name="connsiteX10" fmla="*/ 6717 w 125725"/>
              <a:gd name="connsiteY10" fmla="*/ 104883 h 228732"/>
              <a:gd name="connsiteX11" fmla="*/ 6717 w 125725"/>
              <a:gd name="connsiteY11" fmla="*/ 108 h 22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5725" h="228732">
                <a:moveTo>
                  <a:pt x="6717" y="108"/>
                </a:moveTo>
                <a:cubicBezTo>
                  <a:pt x="8304" y="-3067"/>
                  <a:pt x="1954" y="64137"/>
                  <a:pt x="16242" y="85833"/>
                </a:cubicBezTo>
                <a:cubicBezTo>
                  <a:pt x="30530" y="107529"/>
                  <a:pt x="83446" y="122346"/>
                  <a:pt x="92442" y="130283"/>
                </a:cubicBezTo>
                <a:cubicBezTo>
                  <a:pt x="101438" y="138221"/>
                  <a:pt x="65984" y="122346"/>
                  <a:pt x="70217" y="133458"/>
                </a:cubicBezTo>
                <a:cubicBezTo>
                  <a:pt x="74450" y="144571"/>
                  <a:pt x="108846" y="181612"/>
                  <a:pt x="117842" y="196958"/>
                </a:cubicBezTo>
                <a:cubicBezTo>
                  <a:pt x="126838" y="212304"/>
                  <a:pt x="126838" y="237704"/>
                  <a:pt x="124192" y="225533"/>
                </a:cubicBezTo>
                <a:cubicBezTo>
                  <a:pt x="121546" y="213362"/>
                  <a:pt x="107788" y="146687"/>
                  <a:pt x="101967" y="123933"/>
                </a:cubicBezTo>
                <a:cubicBezTo>
                  <a:pt x="96146" y="101179"/>
                  <a:pt x="94030" y="107000"/>
                  <a:pt x="89267" y="89008"/>
                </a:cubicBezTo>
                <a:cubicBezTo>
                  <a:pt x="84505" y="71016"/>
                  <a:pt x="72334" y="8046"/>
                  <a:pt x="73392" y="15983"/>
                </a:cubicBezTo>
                <a:cubicBezTo>
                  <a:pt x="74450" y="23920"/>
                  <a:pt x="106729" y="121817"/>
                  <a:pt x="95617" y="136633"/>
                </a:cubicBezTo>
                <a:cubicBezTo>
                  <a:pt x="84505" y="151449"/>
                  <a:pt x="21004" y="122345"/>
                  <a:pt x="6717" y="104883"/>
                </a:cubicBezTo>
                <a:cubicBezTo>
                  <a:pt x="-7570" y="87421"/>
                  <a:pt x="5130" y="3283"/>
                  <a:pt x="6717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フリーフォーム 445">
            <a:extLst>
              <a:ext uri="{FF2B5EF4-FFF2-40B4-BE49-F238E27FC236}">
                <a16:creationId xmlns:a16="http://schemas.microsoft.com/office/drawing/2014/main" id="{E59D1DE7-27CA-C6BA-321F-84163B51B085}"/>
              </a:ext>
            </a:extLst>
          </p:cNvPr>
          <p:cNvSpPr/>
          <p:nvPr/>
        </p:nvSpPr>
        <p:spPr>
          <a:xfrm>
            <a:off x="6524625" y="6445238"/>
            <a:ext cx="208230" cy="165295"/>
          </a:xfrm>
          <a:custGeom>
            <a:avLst/>
            <a:gdLst>
              <a:gd name="connsiteX0" fmla="*/ 0 w 208230"/>
              <a:gd name="connsiteY0" fmla="*/ 12 h 165295"/>
              <a:gd name="connsiteX1" fmla="*/ 130175 w 208230"/>
              <a:gd name="connsiteY1" fmla="*/ 76212 h 165295"/>
              <a:gd name="connsiteX2" fmla="*/ 158750 w 208230"/>
              <a:gd name="connsiteY2" fmla="*/ 44462 h 165295"/>
              <a:gd name="connsiteX3" fmla="*/ 206375 w 208230"/>
              <a:gd name="connsiteY3" fmla="*/ 95262 h 165295"/>
              <a:gd name="connsiteX4" fmla="*/ 196850 w 208230"/>
              <a:gd name="connsiteY4" fmla="*/ 165112 h 165295"/>
              <a:gd name="connsiteX5" fmla="*/ 180975 w 208230"/>
              <a:gd name="connsiteY5" fmla="*/ 73037 h 165295"/>
              <a:gd name="connsiteX6" fmla="*/ 139700 w 208230"/>
              <a:gd name="connsiteY6" fmla="*/ 38112 h 165295"/>
              <a:gd name="connsiteX7" fmla="*/ 130175 w 208230"/>
              <a:gd name="connsiteY7" fmla="*/ 69862 h 165295"/>
              <a:gd name="connsiteX8" fmla="*/ 0 w 208230"/>
              <a:gd name="connsiteY8" fmla="*/ 12 h 16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230" h="165295">
                <a:moveTo>
                  <a:pt x="0" y="12"/>
                </a:moveTo>
                <a:cubicBezTo>
                  <a:pt x="0" y="1070"/>
                  <a:pt x="103717" y="68804"/>
                  <a:pt x="130175" y="76212"/>
                </a:cubicBezTo>
                <a:cubicBezTo>
                  <a:pt x="156633" y="83620"/>
                  <a:pt x="146050" y="41287"/>
                  <a:pt x="158750" y="44462"/>
                </a:cubicBezTo>
                <a:cubicBezTo>
                  <a:pt x="171450" y="47637"/>
                  <a:pt x="200025" y="75154"/>
                  <a:pt x="206375" y="95262"/>
                </a:cubicBezTo>
                <a:cubicBezTo>
                  <a:pt x="212725" y="115370"/>
                  <a:pt x="201083" y="168816"/>
                  <a:pt x="196850" y="165112"/>
                </a:cubicBezTo>
                <a:cubicBezTo>
                  <a:pt x="192617" y="161408"/>
                  <a:pt x="190500" y="94204"/>
                  <a:pt x="180975" y="73037"/>
                </a:cubicBezTo>
                <a:cubicBezTo>
                  <a:pt x="171450" y="51870"/>
                  <a:pt x="148167" y="38641"/>
                  <a:pt x="139700" y="38112"/>
                </a:cubicBezTo>
                <a:cubicBezTo>
                  <a:pt x="131233" y="37583"/>
                  <a:pt x="148167" y="72508"/>
                  <a:pt x="130175" y="69862"/>
                </a:cubicBezTo>
                <a:cubicBezTo>
                  <a:pt x="112183" y="67216"/>
                  <a:pt x="0" y="-1046"/>
                  <a:pt x="0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フリーフォーム 446">
            <a:extLst>
              <a:ext uri="{FF2B5EF4-FFF2-40B4-BE49-F238E27FC236}">
                <a16:creationId xmlns:a16="http://schemas.microsoft.com/office/drawing/2014/main" id="{BF79A725-6BCA-5E57-9AAB-F9D3BC747EAF}"/>
              </a:ext>
            </a:extLst>
          </p:cNvPr>
          <p:cNvSpPr/>
          <p:nvPr/>
        </p:nvSpPr>
        <p:spPr>
          <a:xfrm>
            <a:off x="6442075" y="6873875"/>
            <a:ext cx="138058" cy="103888"/>
          </a:xfrm>
          <a:custGeom>
            <a:avLst/>
            <a:gdLst>
              <a:gd name="connsiteX0" fmla="*/ 0 w 138058"/>
              <a:gd name="connsiteY0" fmla="*/ 31750 h 103888"/>
              <a:gd name="connsiteX1" fmla="*/ 88900 w 138058"/>
              <a:gd name="connsiteY1" fmla="*/ 9525 h 103888"/>
              <a:gd name="connsiteX2" fmla="*/ 130175 w 138058"/>
              <a:gd name="connsiteY2" fmla="*/ 82550 h 103888"/>
              <a:gd name="connsiteX3" fmla="*/ 136525 w 138058"/>
              <a:gd name="connsiteY3" fmla="*/ 98425 h 103888"/>
              <a:gd name="connsiteX4" fmla="*/ 111125 w 138058"/>
              <a:gd name="connsiteY4" fmla="*/ 0 h 103888"/>
              <a:gd name="connsiteX5" fmla="*/ 111125 w 138058"/>
              <a:gd name="connsiteY5" fmla="*/ 0 h 103888"/>
              <a:gd name="connsiteX6" fmla="*/ 0 w 138058"/>
              <a:gd name="connsiteY6" fmla="*/ 31750 h 10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058" h="103888">
                <a:moveTo>
                  <a:pt x="0" y="31750"/>
                </a:moveTo>
                <a:cubicBezTo>
                  <a:pt x="33602" y="16404"/>
                  <a:pt x="67204" y="1058"/>
                  <a:pt x="88900" y="9525"/>
                </a:cubicBezTo>
                <a:cubicBezTo>
                  <a:pt x="110596" y="17992"/>
                  <a:pt x="122238" y="67733"/>
                  <a:pt x="130175" y="82550"/>
                </a:cubicBezTo>
                <a:cubicBezTo>
                  <a:pt x="138113" y="97367"/>
                  <a:pt x="139700" y="112183"/>
                  <a:pt x="136525" y="98425"/>
                </a:cubicBezTo>
                <a:cubicBezTo>
                  <a:pt x="133350" y="84667"/>
                  <a:pt x="111125" y="0"/>
                  <a:pt x="111125" y="0"/>
                </a:cubicBezTo>
                <a:lnTo>
                  <a:pt x="111125" y="0"/>
                </a:lnTo>
                <a:lnTo>
                  <a:pt x="0" y="317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フリーフォーム 447">
            <a:extLst>
              <a:ext uri="{FF2B5EF4-FFF2-40B4-BE49-F238E27FC236}">
                <a16:creationId xmlns:a16="http://schemas.microsoft.com/office/drawing/2014/main" id="{02D52A21-B20E-854E-5FF9-643A53F5CF3E}"/>
              </a:ext>
            </a:extLst>
          </p:cNvPr>
          <p:cNvSpPr/>
          <p:nvPr/>
        </p:nvSpPr>
        <p:spPr>
          <a:xfrm>
            <a:off x="6419722" y="6889720"/>
            <a:ext cx="165305" cy="81211"/>
          </a:xfrm>
          <a:custGeom>
            <a:avLst/>
            <a:gdLst>
              <a:gd name="connsiteX0" fmla="*/ 128 w 165305"/>
              <a:gd name="connsiteY0" fmla="*/ 30 h 81211"/>
              <a:gd name="connsiteX1" fmla="*/ 63628 w 165305"/>
              <a:gd name="connsiteY1" fmla="*/ 76230 h 81211"/>
              <a:gd name="connsiteX2" fmla="*/ 165228 w 165305"/>
              <a:gd name="connsiteY2" fmla="*/ 73055 h 81211"/>
              <a:gd name="connsiteX3" fmla="*/ 79503 w 165305"/>
              <a:gd name="connsiteY3" fmla="*/ 66705 h 81211"/>
              <a:gd name="connsiteX4" fmla="*/ 128 w 165305"/>
              <a:gd name="connsiteY4" fmla="*/ 30 h 8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305" h="81211">
                <a:moveTo>
                  <a:pt x="128" y="30"/>
                </a:moveTo>
                <a:cubicBezTo>
                  <a:pt x="-2518" y="1618"/>
                  <a:pt x="36111" y="64059"/>
                  <a:pt x="63628" y="76230"/>
                </a:cubicBezTo>
                <a:cubicBezTo>
                  <a:pt x="91145" y="88401"/>
                  <a:pt x="162582" y="74643"/>
                  <a:pt x="165228" y="73055"/>
                </a:cubicBezTo>
                <a:cubicBezTo>
                  <a:pt x="167874" y="71468"/>
                  <a:pt x="102257" y="74113"/>
                  <a:pt x="79503" y="66705"/>
                </a:cubicBezTo>
                <a:cubicBezTo>
                  <a:pt x="56749" y="59297"/>
                  <a:pt x="2774" y="-1558"/>
                  <a:pt x="128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フリーフォーム 448">
            <a:extLst>
              <a:ext uri="{FF2B5EF4-FFF2-40B4-BE49-F238E27FC236}">
                <a16:creationId xmlns:a16="http://schemas.microsoft.com/office/drawing/2014/main" id="{E3DEFB1E-A213-F79A-0879-2E79787CC328}"/>
              </a:ext>
            </a:extLst>
          </p:cNvPr>
          <p:cNvSpPr/>
          <p:nvPr/>
        </p:nvSpPr>
        <p:spPr>
          <a:xfrm>
            <a:off x="6431741" y="6883010"/>
            <a:ext cx="289982" cy="122437"/>
          </a:xfrm>
          <a:custGeom>
            <a:avLst/>
            <a:gdLst>
              <a:gd name="connsiteX0" fmla="*/ 809 w 289982"/>
              <a:gd name="connsiteY0" fmla="*/ 390 h 122437"/>
              <a:gd name="connsiteX1" fmla="*/ 16684 w 289982"/>
              <a:gd name="connsiteY1" fmla="*/ 73415 h 122437"/>
              <a:gd name="connsiteX2" fmla="*/ 77009 w 289982"/>
              <a:gd name="connsiteY2" fmla="*/ 108340 h 122437"/>
              <a:gd name="connsiteX3" fmla="*/ 197659 w 289982"/>
              <a:gd name="connsiteY3" fmla="*/ 105165 h 122437"/>
              <a:gd name="connsiteX4" fmla="*/ 140509 w 289982"/>
              <a:gd name="connsiteY4" fmla="*/ 121040 h 122437"/>
              <a:gd name="connsiteX5" fmla="*/ 289734 w 289982"/>
              <a:gd name="connsiteY5" fmla="*/ 63890 h 122437"/>
              <a:gd name="connsiteX6" fmla="*/ 172259 w 289982"/>
              <a:gd name="connsiteY6" fmla="*/ 101990 h 122437"/>
              <a:gd name="connsiteX7" fmla="*/ 35734 w 289982"/>
              <a:gd name="connsiteY7" fmla="*/ 108340 h 122437"/>
              <a:gd name="connsiteX8" fmla="*/ 809 w 289982"/>
              <a:gd name="connsiteY8" fmla="*/ 390 h 12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982" h="122437">
                <a:moveTo>
                  <a:pt x="809" y="390"/>
                </a:moveTo>
                <a:cubicBezTo>
                  <a:pt x="-2366" y="-5431"/>
                  <a:pt x="3984" y="55423"/>
                  <a:pt x="16684" y="73415"/>
                </a:cubicBezTo>
                <a:cubicBezTo>
                  <a:pt x="29384" y="91407"/>
                  <a:pt x="46847" y="103048"/>
                  <a:pt x="77009" y="108340"/>
                </a:cubicBezTo>
                <a:cubicBezTo>
                  <a:pt x="107171" y="113632"/>
                  <a:pt x="187076" y="103048"/>
                  <a:pt x="197659" y="105165"/>
                </a:cubicBezTo>
                <a:cubicBezTo>
                  <a:pt x="208242" y="107282"/>
                  <a:pt x="125163" y="127919"/>
                  <a:pt x="140509" y="121040"/>
                </a:cubicBezTo>
                <a:cubicBezTo>
                  <a:pt x="155855" y="114161"/>
                  <a:pt x="284442" y="67065"/>
                  <a:pt x="289734" y="63890"/>
                </a:cubicBezTo>
                <a:cubicBezTo>
                  <a:pt x="295026" y="60715"/>
                  <a:pt x="214592" y="94582"/>
                  <a:pt x="172259" y="101990"/>
                </a:cubicBezTo>
                <a:cubicBezTo>
                  <a:pt x="129926" y="109398"/>
                  <a:pt x="65896" y="121569"/>
                  <a:pt x="35734" y="108340"/>
                </a:cubicBezTo>
                <a:cubicBezTo>
                  <a:pt x="5572" y="95111"/>
                  <a:pt x="3984" y="6211"/>
                  <a:pt x="809" y="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フリーフォーム 449">
            <a:extLst>
              <a:ext uri="{FF2B5EF4-FFF2-40B4-BE49-F238E27FC236}">
                <a16:creationId xmlns:a16="http://schemas.microsoft.com/office/drawing/2014/main" id="{6959EFE1-F534-029F-AD96-92FA06FB1DFF}"/>
              </a:ext>
            </a:extLst>
          </p:cNvPr>
          <p:cNvSpPr/>
          <p:nvPr/>
        </p:nvSpPr>
        <p:spPr>
          <a:xfrm>
            <a:off x="6543328" y="6826175"/>
            <a:ext cx="285788" cy="54050"/>
          </a:xfrm>
          <a:custGeom>
            <a:avLst/>
            <a:gdLst>
              <a:gd name="connsiteX0" fmla="*/ 347 w 285788"/>
              <a:gd name="connsiteY0" fmla="*/ 54050 h 54050"/>
              <a:gd name="connsiteX1" fmla="*/ 187672 w 285788"/>
              <a:gd name="connsiteY1" fmla="*/ 75 h 54050"/>
              <a:gd name="connsiteX2" fmla="*/ 282922 w 285788"/>
              <a:gd name="connsiteY2" fmla="*/ 41350 h 54050"/>
              <a:gd name="connsiteX3" fmla="*/ 238472 w 285788"/>
              <a:gd name="connsiteY3" fmla="*/ 75 h 54050"/>
              <a:gd name="connsiteX4" fmla="*/ 347 w 285788"/>
              <a:gd name="connsiteY4" fmla="*/ 54050 h 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88" h="54050">
                <a:moveTo>
                  <a:pt x="347" y="54050"/>
                </a:moveTo>
                <a:cubicBezTo>
                  <a:pt x="-8120" y="54050"/>
                  <a:pt x="140576" y="2192"/>
                  <a:pt x="187672" y="75"/>
                </a:cubicBezTo>
                <a:cubicBezTo>
                  <a:pt x="234768" y="-2042"/>
                  <a:pt x="274455" y="41350"/>
                  <a:pt x="282922" y="41350"/>
                </a:cubicBezTo>
                <a:cubicBezTo>
                  <a:pt x="291389" y="41350"/>
                  <a:pt x="282393" y="-2042"/>
                  <a:pt x="238472" y="75"/>
                </a:cubicBezTo>
                <a:cubicBezTo>
                  <a:pt x="194551" y="2192"/>
                  <a:pt x="8814" y="54050"/>
                  <a:pt x="347" y="54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フリーフォーム 450">
            <a:extLst>
              <a:ext uri="{FF2B5EF4-FFF2-40B4-BE49-F238E27FC236}">
                <a16:creationId xmlns:a16="http://schemas.microsoft.com/office/drawing/2014/main" id="{45B00225-14B3-D946-11C8-C16843513EAC}"/>
              </a:ext>
            </a:extLst>
          </p:cNvPr>
          <p:cNvSpPr/>
          <p:nvPr/>
        </p:nvSpPr>
        <p:spPr>
          <a:xfrm>
            <a:off x="6642038" y="6841556"/>
            <a:ext cx="197013" cy="88962"/>
          </a:xfrm>
          <a:custGeom>
            <a:avLst/>
            <a:gdLst>
              <a:gd name="connsiteX0" fmla="*/ 62 w 197013"/>
              <a:gd name="connsiteY0" fmla="*/ 29144 h 88962"/>
              <a:gd name="connsiteX1" fmla="*/ 142937 w 197013"/>
              <a:gd name="connsiteY1" fmla="*/ 569 h 88962"/>
              <a:gd name="connsiteX2" fmla="*/ 66737 w 197013"/>
              <a:gd name="connsiteY2" fmla="*/ 60894 h 88962"/>
              <a:gd name="connsiteX3" fmla="*/ 155637 w 197013"/>
              <a:gd name="connsiteY3" fmla="*/ 73594 h 88962"/>
              <a:gd name="connsiteX4" fmla="*/ 95312 w 197013"/>
              <a:gd name="connsiteY4" fmla="*/ 86294 h 88962"/>
              <a:gd name="connsiteX5" fmla="*/ 196912 w 197013"/>
              <a:gd name="connsiteY5" fmla="*/ 86294 h 88962"/>
              <a:gd name="connsiteX6" fmla="*/ 73087 w 197013"/>
              <a:gd name="connsiteY6" fmla="*/ 57719 h 88962"/>
              <a:gd name="connsiteX7" fmla="*/ 123887 w 197013"/>
              <a:gd name="connsiteY7" fmla="*/ 3744 h 88962"/>
              <a:gd name="connsiteX8" fmla="*/ 62 w 197013"/>
              <a:gd name="connsiteY8" fmla="*/ 29144 h 8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013" h="88962">
                <a:moveTo>
                  <a:pt x="62" y="29144"/>
                </a:moveTo>
                <a:cubicBezTo>
                  <a:pt x="3237" y="28615"/>
                  <a:pt x="131825" y="-4723"/>
                  <a:pt x="142937" y="569"/>
                </a:cubicBezTo>
                <a:cubicBezTo>
                  <a:pt x="154050" y="5861"/>
                  <a:pt x="64620" y="48723"/>
                  <a:pt x="66737" y="60894"/>
                </a:cubicBezTo>
                <a:cubicBezTo>
                  <a:pt x="68854" y="73065"/>
                  <a:pt x="150875" y="69361"/>
                  <a:pt x="155637" y="73594"/>
                </a:cubicBezTo>
                <a:cubicBezTo>
                  <a:pt x="160399" y="77827"/>
                  <a:pt x="88433" y="84177"/>
                  <a:pt x="95312" y="86294"/>
                </a:cubicBezTo>
                <a:cubicBezTo>
                  <a:pt x="102191" y="88411"/>
                  <a:pt x="200616" y="91056"/>
                  <a:pt x="196912" y="86294"/>
                </a:cubicBezTo>
                <a:cubicBezTo>
                  <a:pt x="193208" y="81532"/>
                  <a:pt x="85258" y="71477"/>
                  <a:pt x="73087" y="57719"/>
                </a:cubicBezTo>
                <a:cubicBezTo>
                  <a:pt x="60916" y="43961"/>
                  <a:pt x="131824" y="9036"/>
                  <a:pt x="123887" y="3744"/>
                </a:cubicBezTo>
                <a:cubicBezTo>
                  <a:pt x="115950" y="-1548"/>
                  <a:pt x="-3113" y="29673"/>
                  <a:pt x="62" y="29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フリーフォーム 451">
            <a:extLst>
              <a:ext uri="{FF2B5EF4-FFF2-40B4-BE49-F238E27FC236}">
                <a16:creationId xmlns:a16="http://schemas.microsoft.com/office/drawing/2014/main" id="{FD9A8BE7-5F50-06B0-EA2E-6FF527A63276}"/>
              </a:ext>
            </a:extLst>
          </p:cNvPr>
          <p:cNvSpPr/>
          <p:nvPr/>
        </p:nvSpPr>
        <p:spPr>
          <a:xfrm>
            <a:off x="6562719" y="6885632"/>
            <a:ext cx="317979" cy="77302"/>
          </a:xfrm>
          <a:custGeom>
            <a:avLst/>
            <a:gdLst>
              <a:gd name="connsiteX0" fmla="*/ 6 w 317979"/>
              <a:gd name="connsiteY0" fmla="*/ 77143 h 77302"/>
              <a:gd name="connsiteX1" fmla="*/ 184156 w 317979"/>
              <a:gd name="connsiteY1" fmla="*/ 58093 h 77302"/>
              <a:gd name="connsiteX2" fmla="*/ 257181 w 317979"/>
              <a:gd name="connsiteY2" fmla="*/ 67618 h 77302"/>
              <a:gd name="connsiteX3" fmla="*/ 317506 w 317979"/>
              <a:gd name="connsiteY3" fmla="*/ 943 h 77302"/>
              <a:gd name="connsiteX4" fmla="*/ 279406 w 317979"/>
              <a:gd name="connsiteY4" fmla="*/ 29518 h 77302"/>
              <a:gd name="connsiteX5" fmla="*/ 177806 w 317979"/>
              <a:gd name="connsiteY5" fmla="*/ 45393 h 77302"/>
              <a:gd name="connsiteX6" fmla="*/ 6 w 317979"/>
              <a:gd name="connsiteY6" fmla="*/ 77143 h 7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979" h="77302">
                <a:moveTo>
                  <a:pt x="6" y="77143"/>
                </a:moveTo>
                <a:cubicBezTo>
                  <a:pt x="1064" y="79260"/>
                  <a:pt x="141294" y="59680"/>
                  <a:pt x="184156" y="58093"/>
                </a:cubicBezTo>
                <a:cubicBezTo>
                  <a:pt x="227018" y="56506"/>
                  <a:pt x="234956" y="77143"/>
                  <a:pt x="257181" y="67618"/>
                </a:cubicBezTo>
                <a:cubicBezTo>
                  <a:pt x="279406" y="58093"/>
                  <a:pt x="313802" y="7293"/>
                  <a:pt x="317506" y="943"/>
                </a:cubicBezTo>
                <a:cubicBezTo>
                  <a:pt x="321210" y="-5407"/>
                  <a:pt x="302689" y="22110"/>
                  <a:pt x="279406" y="29518"/>
                </a:cubicBezTo>
                <a:cubicBezTo>
                  <a:pt x="256123" y="36926"/>
                  <a:pt x="220668" y="37985"/>
                  <a:pt x="177806" y="45393"/>
                </a:cubicBezTo>
                <a:cubicBezTo>
                  <a:pt x="134944" y="52801"/>
                  <a:pt x="-1052" y="75026"/>
                  <a:pt x="6" y="77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3" name="フリーフォーム 452">
            <a:extLst>
              <a:ext uri="{FF2B5EF4-FFF2-40B4-BE49-F238E27FC236}">
                <a16:creationId xmlns:a16="http://schemas.microsoft.com/office/drawing/2014/main" id="{D5FFE519-A50B-3C07-3A66-FB6EBFA91BB6}"/>
              </a:ext>
            </a:extLst>
          </p:cNvPr>
          <p:cNvSpPr/>
          <p:nvPr/>
        </p:nvSpPr>
        <p:spPr>
          <a:xfrm>
            <a:off x="6577493" y="6981203"/>
            <a:ext cx="419182" cy="73815"/>
          </a:xfrm>
          <a:custGeom>
            <a:avLst/>
            <a:gdLst>
              <a:gd name="connsiteX0" fmla="*/ 1107 w 419182"/>
              <a:gd name="connsiteY0" fmla="*/ 13322 h 73815"/>
              <a:gd name="connsiteX1" fmla="*/ 251932 w 419182"/>
              <a:gd name="connsiteY1" fmla="*/ 622 h 73815"/>
              <a:gd name="connsiteX2" fmla="*/ 331307 w 419182"/>
              <a:gd name="connsiteY2" fmla="*/ 3797 h 73815"/>
              <a:gd name="connsiteX3" fmla="*/ 207482 w 419182"/>
              <a:gd name="connsiteY3" fmla="*/ 19672 h 73815"/>
              <a:gd name="connsiteX4" fmla="*/ 413857 w 419182"/>
              <a:gd name="connsiteY4" fmla="*/ 51422 h 73815"/>
              <a:gd name="connsiteX5" fmla="*/ 347182 w 419182"/>
              <a:gd name="connsiteY5" fmla="*/ 73647 h 73815"/>
              <a:gd name="connsiteX6" fmla="*/ 226532 w 419182"/>
              <a:gd name="connsiteY6" fmla="*/ 60947 h 73815"/>
              <a:gd name="connsiteX7" fmla="*/ 163032 w 419182"/>
              <a:gd name="connsiteY7" fmla="*/ 48247 h 73815"/>
              <a:gd name="connsiteX8" fmla="*/ 1107 w 419182"/>
              <a:gd name="connsiteY8" fmla="*/ 13322 h 7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9182" h="73815">
                <a:moveTo>
                  <a:pt x="1107" y="13322"/>
                </a:moveTo>
                <a:cubicBezTo>
                  <a:pt x="15924" y="5384"/>
                  <a:pt x="196899" y="2209"/>
                  <a:pt x="251932" y="622"/>
                </a:cubicBezTo>
                <a:cubicBezTo>
                  <a:pt x="306965" y="-965"/>
                  <a:pt x="338715" y="622"/>
                  <a:pt x="331307" y="3797"/>
                </a:cubicBezTo>
                <a:cubicBezTo>
                  <a:pt x="323899" y="6972"/>
                  <a:pt x="193724" y="11734"/>
                  <a:pt x="207482" y="19672"/>
                </a:cubicBezTo>
                <a:cubicBezTo>
                  <a:pt x="221240" y="27610"/>
                  <a:pt x="390574" y="42426"/>
                  <a:pt x="413857" y="51422"/>
                </a:cubicBezTo>
                <a:cubicBezTo>
                  <a:pt x="437140" y="60418"/>
                  <a:pt x="378403" y="72060"/>
                  <a:pt x="347182" y="73647"/>
                </a:cubicBezTo>
                <a:cubicBezTo>
                  <a:pt x="315961" y="75234"/>
                  <a:pt x="257224" y="65180"/>
                  <a:pt x="226532" y="60947"/>
                </a:cubicBezTo>
                <a:cubicBezTo>
                  <a:pt x="195840" y="56714"/>
                  <a:pt x="201661" y="51951"/>
                  <a:pt x="163032" y="48247"/>
                </a:cubicBezTo>
                <a:cubicBezTo>
                  <a:pt x="124403" y="44543"/>
                  <a:pt x="-13710" y="21260"/>
                  <a:pt x="1107" y="13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4" name="フリーフォーム 453">
            <a:extLst>
              <a:ext uri="{FF2B5EF4-FFF2-40B4-BE49-F238E27FC236}">
                <a16:creationId xmlns:a16="http://schemas.microsoft.com/office/drawing/2014/main" id="{BDCB2980-F11C-AFDD-0161-35FD2A6D89CD}"/>
              </a:ext>
            </a:extLst>
          </p:cNvPr>
          <p:cNvSpPr/>
          <p:nvPr/>
        </p:nvSpPr>
        <p:spPr>
          <a:xfrm>
            <a:off x="6876525" y="6826208"/>
            <a:ext cx="118145" cy="184216"/>
          </a:xfrm>
          <a:custGeom>
            <a:avLst/>
            <a:gdLst>
              <a:gd name="connsiteX0" fmla="*/ 525 w 118145"/>
              <a:gd name="connsiteY0" fmla="*/ 42 h 184216"/>
              <a:gd name="connsiteX1" fmla="*/ 57675 w 118145"/>
              <a:gd name="connsiteY1" fmla="*/ 98467 h 184216"/>
              <a:gd name="connsiteX2" fmla="*/ 6875 w 118145"/>
              <a:gd name="connsiteY2" fmla="*/ 142917 h 184216"/>
              <a:gd name="connsiteX3" fmla="*/ 57675 w 118145"/>
              <a:gd name="connsiteY3" fmla="*/ 114342 h 184216"/>
              <a:gd name="connsiteX4" fmla="*/ 29100 w 118145"/>
              <a:gd name="connsiteY4" fmla="*/ 139742 h 184216"/>
              <a:gd name="connsiteX5" fmla="*/ 92600 w 118145"/>
              <a:gd name="connsiteY5" fmla="*/ 184192 h 184216"/>
              <a:gd name="connsiteX6" fmla="*/ 67200 w 118145"/>
              <a:gd name="connsiteY6" fmla="*/ 133392 h 184216"/>
              <a:gd name="connsiteX7" fmla="*/ 118000 w 118145"/>
              <a:gd name="connsiteY7" fmla="*/ 95292 h 184216"/>
              <a:gd name="connsiteX8" fmla="*/ 48150 w 118145"/>
              <a:gd name="connsiteY8" fmla="*/ 38142 h 184216"/>
              <a:gd name="connsiteX9" fmla="*/ 98950 w 118145"/>
              <a:gd name="connsiteY9" fmla="*/ 111167 h 184216"/>
              <a:gd name="connsiteX10" fmla="*/ 525 w 118145"/>
              <a:gd name="connsiteY10" fmla="*/ 42 h 18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145" h="184216">
                <a:moveTo>
                  <a:pt x="525" y="42"/>
                </a:moveTo>
                <a:cubicBezTo>
                  <a:pt x="-6354" y="-2075"/>
                  <a:pt x="56617" y="74655"/>
                  <a:pt x="57675" y="98467"/>
                </a:cubicBezTo>
                <a:cubicBezTo>
                  <a:pt x="58733" y="122279"/>
                  <a:pt x="6875" y="140271"/>
                  <a:pt x="6875" y="142917"/>
                </a:cubicBezTo>
                <a:cubicBezTo>
                  <a:pt x="6875" y="145563"/>
                  <a:pt x="53971" y="114871"/>
                  <a:pt x="57675" y="114342"/>
                </a:cubicBezTo>
                <a:cubicBezTo>
                  <a:pt x="61379" y="113813"/>
                  <a:pt x="23279" y="128100"/>
                  <a:pt x="29100" y="139742"/>
                </a:cubicBezTo>
                <a:cubicBezTo>
                  <a:pt x="34921" y="151384"/>
                  <a:pt x="86250" y="185250"/>
                  <a:pt x="92600" y="184192"/>
                </a:cubicBezTo>
                <a:cubicBezTo>
                  <a:pt x="98950" y="183134"/>
                  <a:pt x="62967" y="148209"/>
                  <a:pt x="67200" y="133392"/>
                </a:cubicBezTo>
                <a:cubicBezTo>
                  <a:pt x="71433" y="118575"/>
                  <a:pt x="121175" y="111167"/>
                  <a:pt x="118000" y="95292"/>
                </a:cubicBezTo>
                <a:cubicBezTo>
                  <a:pt x="114825" y="79417"/>
                  <a:pt x="51325" y="35496"/>
                  <a:pt x="48150" y="38142"/>
                </a:cubicBezTo>
                <a:cubicBezTo>
                  <a:pt x="44975" y="40788"/>
                  <a:pt x="105829" y="111167"/>
                  <a:pt x="98950" y="111167"/>
                </a:cubicBezTo>
                <a:cubicBezTo>
                  <a:pt x="92071" y="111167"/>
                  <a:pt x="7404" y="2159"/>
                  <a:pt x="525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フリーフォーム 454">
            <a:extLst>
              <a:ext uri="{FF2B5EF4-FFF2-40B4-BE49-F238E27FC236}">
                <a16:creationId xmlns:a16="http://schemas.microsoft.com/office/drawing/2014/main" id="{B824F58E-878B-09B9-50A7-CE1A820732CD}"/>
              </a:ext>
            </a:extLst>
          </p:cNvPr>
          <p:cNvSpPr/>
          <p:nvPr/>
        </p:nvSpPr>
        <p:spPr>
          <a:xfrm>
            <a:off x="6883395" y="6788139"/>
            <a:ext cx="177819" cy="464232"/>
          </a:xfrm>
          <a:custGeom>
            <a:avLst/>
            <a:gdLst>
              <a:gd name="connsiteX0" fmla="*/ 5 w 177819"/>
              <a:gd name="connsiteY0" fmla="*/ 11 h 464232"/>
              <a:gd name="connsiteX1" fmla="*/ 168280 w 177819"/>
              <a:gd name="connsiteY1" fmla="*/ 190511 h 464232"/>
              <a:gd name="connsiteX2" fmla="*/ 149230 w 177819"/>
              <a:gd name="connsiteY2" fmla="*/ 139711 h 464232"/>
              <a:gd name="connsiteX3" fmla="*/ 123830 w 177819"/>
              <a:gd name="connsiteY3" fmla="*/ 304811 h 464232"/>
              <a:gd name="connsiteX4" fmla="*/ 66680 w 177819"/>
              <a:gd name="connsiteY4" fmla="*/ 463561 h 464232"/>
              <a:gd name="connsiteX5" fmla="*/ 114305 w 177819"/>
              <a:gd name="connsiteY5" fmla="*/ 355611 h 464232"/>
              <a:gd name="connsiteX6" fmla="*/ 177805 w 177819"/>
              <a:gd name="connsiteY6" fmla="*/ 206386 h 464232"/>
              <a:gd name="connsiteX7" fmla="*/ 120655 w 177819"/>
              <a:gd name="connsiteY7" fmla="*/ 88911 h 464232"/>
              <a:gd name="connsiteX8" fmla="*/ 161930 w 177819"/>
              <a:gd name="connsiteY8" fmla="*/ 180986 h 464232"/>
              <a:gd name="connsiteX9" fmla="*/ 5 w 177819"/>
              <a:gd name="connsiteY9" fmla="*/ 11 h 46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819" h="464232">
                <a:moveTo>
                  <a:pt x="5" y="11"/>
                </a:moveTo>
                <a:cubicBezTo>
                  <a:pt x="1063" y="1599"/>
                  <a:pt x="143409" y="167228"/>
                  <a:pt x="168280" y="190511"/>
                </a:cubicBezTo>
                <a:cubicBezTo>
                  <a:pt x="193151" y="213794"/>
                  <a:pt x="156638" y="120661"/>
                  <a:pt x="149230" y="139711"/>
                </a:cubicBezTo>
                <a:cubicBezTo>
                  <a:pt x="141822" y="158761"/>
                  <a:pt x="137588" y="250836"/>
                  <a:pt x="123830" y="304811"/>
                </a:cubicBezTo>
                <a:cubicBezTo>
                  <a:pt x="110072" y="358786"/>
                  <a:pt x="68267" y="455094"/>
                  <a:pt x="66680" y="463561"/>
                </a:cubicBezTo>
                <a:cubicBezTo>
                  <a:pt x="65093" y="472028"/>
                  <a:pt x="95784" y="398474"/>
                  <a:pt x="114305" y="355611"/>
                </a:cubicBezTo>
                <a:cubicBezTo>
                  <a:pt x="132826" y="312749"/>
                  <a:pt x="176747" y="250836"/>
                  <a:pt x="177805" y="206386"/>
                </a:cubicBezTo>
                <a:cubicBezTo>
                  <a:pt x="178863" y="161936"/>
                  <a:pt x="123301" y="93144"/>
                  <a:pt x="120655" y="88911"/>
                </a:cubicBezTo>
                <a:cubicBezTo>
                  <a:pt x="118009" y="84678"/>
                  <a:pt x="178863" y="197919"/>
                  <a:pt x="161930" y="180986"/>
                </a:cubicBezTo>
                <a:cubicBezTo>
                  <a:pt x="144997" y="164053"/>
                  <a:pt x="-1053" y="-1577"/>
                  <a:pt x="5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6" name="フリーフォーム 455">
            <a:extLst>
              <a:ext uri="{FF2B5EF4-FFF2-40B4-BE49-F238E27FC236}">
                <a16:creationId xmlns:a16="http://schemas.microsoft.com/office/drawing/2014/main" id="{86B71E9D-A67F-34FC-75EA-CB8610649048}"/>
              </a:ext>
            </a:extLst>
          </p:cNvPr>
          <p:cNvSpPr/>
          <p:nvPr/>
        </p:nvSpPr>
        <p:spPr>
          <a:xfrm>
            <a:off x="6847276" y="7048376"/>
            <a:ext cx="188636" cy="64108"/>
          </a:xfrm>
          <a:custGeom>
            <a:avLst/>
            <a:gdLst>
              <a:gd name="connsiteX0" fmla="*/ 1199 w 188636"/>
              <a:gd name="connsiteY0" fmla="*/ 44574 h 64108"/>
              <a:gd name="connsiteX1" fmla="*/ 166299 w 188636"/>
              <a:gd name="connsiteY1" fmla="*/ 124 h 64108"/>
              <a:gd name="connsiteX2" fmla="*/ 105974 w 188636"/>
              <a:gd name="connsiteY2" fmla="*/ 31874 h 64108"/>
              <a:gd name="connsiteX3" fmla="*/ 77399 w 188636"/>
              <a:gd name="connsiteY3" fmla="*/ 50924 h 64108"/>
              <a:gd name="connsiteX4" fmla="*/ 188524 w 188636"/>
              <a:gd name="connsiteY4" fmla="*/ 60449 h 64108"/>
              <a:gd name="connsiteX5" fmla="*/ 96449 w 188636"/>
              <a:gd name="connsiteY5" fmla="*/ 63624 h 64108"/>
              <a:gd name="connsiteX6" fmla="*/ 1199 w 188636"/>
              <a:gd name="connsiteY6" fmla="*/ 44574 h 6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636" h="64108">
                <a:moveTo>
                  <a:pt x="1199" y="44574"/>
                </a:moveTo>
                <a:cubicBezTo>
                  <a:pt x="12841" y="33991"/>
                  <a:pt x="148837" y="2241"/>
                  <a:pt x="166299" y="124"/>
                </a:cubicBezTo>
                <a:cubicBezTo>
                  <a:pt x="183761" y="-1993"/>
                  <a:pt x="120791" y="23407"/>
                  <a:pt x="105974" y="31874"/>
                </a:cubicBezTo>
                <a:cubicBezTo>
                  <a:pt x="91157" y="40341"/>
                  <a:pt x="63641" y="46162"/>
                  <a:pt x="77399" y="50924"/>
                </a:cubicBezTo>
                <a:cubicBezTo>
                  <a:pt x="91157" y="55686"/>
                  <a:pt x="185349" y="58332"/>
                  <a:pt x="188524" y="60449"/>
                </a:cubicBezTo>
                <a:cubicBezTo>
                  <a:pt x="191699" y="62566"/>
                  <a:pt x="127141" y="65212"/>
                  <a:pt x="96449" y="63624"/>
                </a:cubicBezTo>
                <a:cubicBezTo>
                  <a:pt x="65757" y="62037"/>
                  <a:pt x="-10443" y="55157"/>
                  <a:pt x="1199" y="44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フリーフォーム 456">
            <a:extLst>
              <a:ext uri="{FF2B5EF4-FFF2-40B4-BE49-F238E27FC236}">
                <a16:creationId xmlns:a16="http://schemas.microsoft.com/office/drawing/2014/main" id="{75B6DAD7-7813-773E-FD27-760382628D99}"/>
              </a:ext>
            </a:extLst>
          </p:cNvPr>
          <p:cNvSpPr/>
          <p:nvPr/>
        </p:nvSpPr>
        <p:spPr>
          <a:xfrm>
            <a:off x="5902214" y="6510528"/>
            <a:ext cx="89627" cy="172918"/>
          </a:xfrm>
          <a:custGeom>
            <a:avLst/>
            <a:gdLst>
              <a:gd name="connsiteX0" fmla="*/ 111 w 89627"/>
              <a:gd name="connsiteY0" fmla="*/ 1397 h 172918"/>
              <a:gd name="connsiteX1" fmla="*/ 89011 w 89627"/>
              <a:gd name="connsiteY1" fmla="*/ 134747 h 172918"/>
              <a:gd name="connsiteX2" fmla="*/ 41386 w 89627"/>
              <a:gd name="connsiteY2" fmla="*/ 172847 h 172918"/>
              <a:gd name="connsiteX3" fmla="*/ 79486 w 89627"/>
              <a:gd name="connsiteY3" fmla="*/ 128397 h 172918"/>
              <a:gd name="connsiteX4" fmla="*/ 69961 w 89627"/>
              <a:gd name="connsiteY4" fmla="*/ 68072 h 172918"/>
              <a:gd name="connsiteX5" fmla="*/ 111 w 89627"/>
              <a:gd name="connsiteY5" fmla="*/ 1397 h 17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627" h="172918">
                <a:moveTo>
                  <a:pt x="111" y="1397"/>
                </a:moveTo>
                <a:cubicBezTo>
                  <a:pt x="3286" y="12510"/>
                  <a:pt x="82132" y="106172"/>
                  <a:pt x="89011" y="134747"/>
                </a:cubicBezTo>
                <a:cubicBezTo>
                  <a:pt x="95890" y="163322"/>
                  <a:pt x="42974" y="173905"/>
                  <a:pt x="41386" y="172847"/>
                </a:cubicBezTo>
                <a:cubicBezTo>
                  <a:pt x="39798" y="171789"/>
                  <a:pt x="74723" y="145860"/>
                  <a:pt x="79486" y="128397"/>
                </a:cubicBezTo>
                <a:cubicBezTo>
                  <a:pt x="84249" y="110934"/>
                  <a:pt x="77369" y="87651"/>
                  <a:pt x="69961" y="68072"/>
                </a:cubicBezTo>
                <a:cubicBezTo>
                  <a:pt x="62553" y="48493"/>
                  <a:pt x="-3064" y="-9716"/>
                  <a:pt x="111" y="1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8" name="フリーフォーム 457">
            <a:extLst>
              <a:ext uri="{FF2B5EF4-FFF2-40B4-BE49-F238E27FC236}">
                <a16:creationId xmlns:a16="http://schemas.microsoft.com/office/drawing/2014/main" id="{00E15E02-816B-CF8A-94ED-9678255094DC}"/>
              </a:ext>
            </a:extLst>
          </p:cNvPr>
          <p:cNvSpPr/>
          <p:nvPr/>
        </p:nvSpPr>
        <p:spPr>
          <a:xfrm>
            <a:off x="6200754" y="7000414"/>
            <a:ext cx="79909" cy="689707"/>
          </a:xfrm>
          <a:custGeom>
            <a:avLst/>
            <a:gdLst>
              <a:gd name="connsiteX0" fmla="*/ 22246 w 79909"/>
              <a:gd name="connsiteY0" fmla="*/ 461 h 689707"/>
              <a:gd name="connsiteX1" fmla="*/ 22246 w 79909"/>
              <a:gd name="connsiteY1" fmla="*/ 168736 h 689707"/>
              <a:gd name="connsiteX2" fmla="*/ 53996 w 79909"/>
              <a:gd name="connsiteY2" fmla="*/ 289386 h 689707"/>
              <a:gd name="connsiteX3" fmla="*/ 38121 w 79909"/>
              <a:gd name="connsiteY3" fmla="*/ 273511 h 689707"/>
              <a:gd name="connsiteX4" fmla="*/ 53996 w 79909"/>
              <a:gd name="connsiteY4" fmla="*/ 394161 h 689707"/>
              <a:gd name="connsiteX5" fmla="*/ 41296 w 79909"/>
              <a:gd name="connsiteY5" fmla="*/ 457661 h 689707"/>
              <a:gd name="connsiteX6" fmla="*/ 79396 w 79909"/>
              <a:gd name="connsiteY6" fmla="*/ 689436 h 689707"/>
              <a:gd name="connsiteX7" fmla="*/ 60346 w 79909"/>
              <a:gd name="connsiteY7" fmla="*/ 498936 h 689707"/>
              <a:gd name="connsiteX8" fmla="*/ 19071 w 79909"/>
              <a:gd name="connsiteY8" fmla="*/ 257636 h 689707"/>
              <a:gd name="connsiteX9" fmla="*/ 21 w 79909"/>
              <a:gd name="connsiteY9" fmla="*/ 314786 h 689707"/>
              <a:gd name="connsiteX10" fmla="*/ 22246 w 79909"/>
              <a:gd name="connsiteY10" fmla="*/ 124286 h 689707"/>
              <a:gd name="connsiteX11" fmla="*/ 22246 w 79909"/>
              <a:gd name="connsiteY11" fmla="*/ 461 h 68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909" h="689707">
                <a:moveTo>
                  <a:pt x="22246" y="461"/>
                </a:moveTo>
                <a:cubicBezTo>
                  <a:pt x="22246" y="7869"/>
                  <a:pt x="16954" y="120582"/>
                  <a:pt x="22246" y="168736"/>
                </a:cubicBezTo>
                <a:cubicBezTo>
                  <a:pt x="27538" y="216890"/>
                  <a:pt x="51350" y="271923"/>
                  <a:pt x="53996" y="289386"/>
                </a:cubicBezTo>
                <a:cubicBezTo>
                  <a:pt x="56642" y="306849"/>
                  <a:pt x="38121" y="256049"/>
                  <a:pt x="38121" y="273511"/>
                </a:cubicBezTo>
                <a:cubicBezTo>
                  <a:pt x="38121" y="290973"/>
                  <a:pt x="53467" y="363469"/>
                  <a:pt x="53996" y="394161"/>
                </a:cubicBezTo>
                <a:cubicBezTo>
                  <a:pt x="54525" y="424853"/>
                  <a:pt x="37063" y="408449"/>
                  <a:pt x="41296" y="457661"/>
                </a:cubicBezTo>
                <a:cubicBezTo>
                  <a:pt x="45529" y="506874"/>
                  <a:pt x="76221" y="682557"/>
                  <a:pt x="79396" y="689436"/>
                </a:cubicBezTo>
                <a:cubicBezTo>
                  <a:pt x="82571" y="696315"/>
                  <a:pt x="70400" y="570903"/>
                  <a:pt x="60346" y="498936"/>
                </a:cubicBezTo>
                <a:cubicBezTo>
                  <a:pt x="50292" y="426969"/>
                  <a:pt x="29125" y="288328"/>
                  <a:pt x="19071" y="257636"/>
                </a:cubicBezTo>
                <a:cubicBezTo>
                  <a:pt x="9017" y="226944"/>
                  <a:pt x="-508" y="337011"/>
                  <a:pt x="21" y="314786"/>
                </a:cubicBezTo>
                <a:cubicBezTo>
                  <a:pt x="550" y="292561"/>
                  <a:pt x="20129" y="171911"/>
                  <a:pt x="22246" y="124286"/>
                </a:cubicBezTo>
                <a:cubicBezTo>
                  <a:pt x="24363" y="76661"/>
                  <a:pt x="22246" y="-6947"/>
                  <a:pt x="22246" y="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9" name="フリーフォーム 458">
            <a:extLst>
              <a:ext uri="{FF2B5EF4-FFF2-40B4-BE49-F238E27FC236}">
                <a16:creationId xmlns:a16="http://schemas.microsoft.com/office/drawing/2014/main" id="{2F807054-56DF-1704-0B17-23B455794ACB}"/>
              </a:ext>
            </a:extLst>
          </p:cNvPr>
          <p:cNvSpPr/>
          <p:nvPr/>
        </p:nvSpPr>
        <p:spPr>
          <a:xfrm>
            <a:off x="6033071" y="6915078"/>
            <a:ext cx="83124" cy="454179"/>
          </a:xfrm>
          <a:custGeom>
            <a:avLst/>
            <a:gdLst>
              <a:gd name="connsiteX0" fmla="*/ 5779 w 83124"/>
              <a:gd name="connsiteY0" fmla="*/ 72 h 454179"/>
              <a:gd name="connsiteX1" fmla="*/ 15304 w 83124"/>
              <a:gd name="connsiteY1" fmla="*/ 133422 h 454179"/>
              <a:gd name="connsiteX2" fmla="*/ 47054 w 83124"/>
              <a:gd name="connsiteY2" fmla="*/ 203272 h 454179"/>
              <a:gd name="connsiteX3" fmla="*/ 50229 w 83124"/>
              <a:gd name="connsiteY3" fmla="*/ 298522 h 454179"/>
              <a:gd name="connsiteX4" fmla="*/ 81979 w 83124"/>
              <a:gd name="connsiteY4" fmla="*/ 454097 h 454179"/>
              <a:gd name="connsiteX5" fmla="*/ 69279 w 83124"/>
              <a:gd name="connsiteY5" fmla="*/ 317572 h 454179"/>
              <a:gd name="connsiteX6" fmla="*/ 5779 w 83124"/>
              <a:gd name="connsiteY6" fmla="*/ 152472 h 454179"/>
              <a:gd name="connsiteX7" fmla="*/ 5779 w 83124"/>
              <a:gd name="connsiteY7" fmla="*/ 72 h 45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124" h="454179">
                <a:moveTo>
                  <a:pt x="5779" y="72"/>
                </a:moveTo>
                <a:cubicBezTo>
                  <a:pt x="7366" y="-3103"/>
                  <a:pt x="8425" y="99555"/>
                  <a:pt x="15304" y="133422"/>
                </a:cubicBezTo>
                <a:cubicBezTo>
                  <a:pt x="22183" y="167289"/>
                  <a:pt x="41233" y="175755"/>
                  <a:pt x="47054" y="203272"/>
                </a:cubicBezTo>
                <a:cubicBezTo>
                  <a:pt x="52875" y="230789"/>
                  <a:pt x="44408" y="256718"/>
                  <a:pt x="50229" y="298522"/>
                </a:cubicBezTo>
                <a:cubicBezTo>
                  <a:pt x="56050" y="340326"/>
                  <a:pt x="78804" y="450922"/>
                  <a:pt x="81979" y="454097"/>
                </a:cubicBezTo>
                <a:cubicBezTo>
                  <a:pt x="85154" y="457272"/>
                  <a:pt x="81979" y="367843"/>
                  <a:pt x="69279" y="317572"/>
                </a:cubicBezTo>
                <a:cubicBezTo>
                  <a:pt x="56579" y="267301"/>
                  <a:pt x="17950" y="199039"/>
                  <a:pt x="5779" y="152472"/>
                </a:cubicBezTo>
                <a:cubicBezTo>
                  <a:pt x="-6392" y="105905"/>
                  <a:pt x="4192" y="3247"/>
                  <a:pt x="5779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0" name="フリーフォーム 459">
            <a:extLst>
              <a:ext uri="{FF2B5EF4-FFF2-40B4-BE49-F238E27FC236}">
                <a16:creationId xmlns:a16="http://schemas.microsoft.com/office/drawing/2014/main" id="{9FCA1897-D6D8-6E43-600E-7F9AE3A977B2}"/>
              </a:ext>
            </a:extLst>
          </p:cNvPr>
          <p:cNvSpPr/>
          <p:nvPr/>
        </p:nvSpPr>
        <p:spPr>
          <a:xfrm>
            <a:off x="6464280" y="7464386"/>
            <a:ext cx="167290" cy="254045"/>
          </a:xfrm>
          <a:custGeom>
            <a:avLst/>
            <a:gdLst>
              <a:gd name="connsiteX0" fmla="*/ 50820 w 167290"/>
              <a:gd name="connsiteY0" fmla="*/ 39 h 254045"/>
              <a:gd name="connsiteX1" fmla="*/ 149245 w 167290"/>
              <a:gd name="connsiteY1" fmla="*/ 161964 h 254045"/>
              <a:gd name="connsiteX2" fmla="*/ 114320 w 167290"/>
              <a:gd name="connsiteY2" fmla="*/ 206414 h 254045"/>
              <a:gd name="connsiteX3" fmla="*/ 20 w 167290"/>
              <a:gd name="connsiteY3" fmla="*/ 254039 h 254045"/>
              <a:gd name="connsiteX4" fmla="*/ 123845 w 167290"/>
              <a:gd name="connsiteY4" fmla="*/ 209589 h 254045"/>
              <a:gd name="connsiteX5" fmla="*/ 165120 w 167290"/>
              <a:gd name="connsiteY5" fmla="*/ 177839 h 254045"/>
              <a:gd name="connsiteX6" fmla="*/ 50820 w 167290"/>
              <a:gd name="connsiteY6" fmla="*/ 39 h 25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290" h="254045">
                <a:moveTo>
                  <a:pt x="50820" y="39"/>
                </a:moveTo>
                <a:cubicBezTo>
                  <a:pt x="48174" y="-2607"/>
                  <a:pt x="138662" y="127568"/>
                  <a:pt x="149245" y="161964"/>
                </a:cubicBezTo>
                <a:cubicBezTo>
                  <a:pt x="159828" y="196360"/>
                  <a:pt x="139191" y="191068"/>
                  <a:pt x="114320" y="206414"/>
                </a:cubicBezTo>
                <a:cubicBezTo>
                  <a:pt x="89449" y="221760"/>
                  <a:pt x="-1567" y="253510"/>
                  <a:pt x="20" y="254039"/>
                </a:cubicBezTo>
                <a:cubicBezTo>
                  <a:pt x="1607" y="254568"/>
                  <a:pt x="96328" y="222289"/>
                  <a:pt x="123845" y="209589"/>
                </a:cubicBezTo>
                <a:cubicBezTo>
                  <a:pt x="151362" y="196889"/>
                  <a:pt x="174645" y="209589"/>
                  <a:pt x="165120" y="177839"/>
                </a:cubicBezTo>
                <a:cubicBezTo>
                  <a:pt x="155595" y="146089"/>
                  <a:pt x="53466" y="2685"/>
                  <a:pt x="50820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フリーフォーム 460">
            <a:extLst>
              <a:ext uri="{FF2B5EF4-FFF2-40B4-BE49-F238E27FC236}">
                <a16:creationId xmlns:a16="http://schemas.microsoft.com/office/drawing/2014/main" id="{93C02B2E-974F-BE22-4A20-7391C6EEB236}"/>
              </a:ext>
            </a:extLst>
          </p:cNvPr>
          <p:cNvSpPr/>
          <p:nvPr/>
        </p:nvSpPr>
        <p:spPr>
          <a:xfrm>
            <a:off x="6498914" y="6149964"/>
            <a:ext cx="60700" cy="171995"/>
          </a:xfrm>
          <a:custGeom>
            <a:avLst/>
            <a:gdLst>
              <a:gd name="connsiteX0" fmla="*/ 47936 w 60700"/>
              <a:gd name="connsiteY0" fmla="*/ 11 h 171995"/>
              <a:gd name="connsiteX1" fmla="*/ 32061 w 60700"/>
              <a:gd name="connsiteY1" fmla="*/ 98436 h 171995"/>
              <a:gd name="connsiteX2" fmla="*/ 60636 w 60700"/>
              <a:gd name="connsiteY2" fmla="*/ 171461 h 171995"/>
              <a:gd name="connsiteX3" fmla="*/ 22536 w 60700"/>
              <a:gd name="connsiteY3" fmla="*/ 130186 h 171995"/>
              <a:gd name="connsiteX4" fmla="*/ 311 w 60700"/>
              <a:gd name="connsiteY4" fmla="*/ 104786 h 171995"/>
              <a:gd name="connsiteX5" fmla="*/ 47936 w 60700"/>
              <a:gd name="connsiteY5" fmla="*/ 11 h 17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00" h="171995">
                <a:moveTo>
                  <a:pt x="47936" y="11"/>
                </a:moveTo>
                <a:cubicBezTo>
                  <a:pt x="53227" y="-1047"/>
                  <a:pt x="29944" y="69861"/>
                  <a:pt x="32061" y="98436"/>
                </a:cubicBezTo>
                <a:cubicBezTo>
                  <a:pt x="34178" y="127011"/>
                  <a:pt x="62223" y="166169"/>
                  <a:pt x="60636" y="171461"/>
                </a:cubicBezTo>
                <a:cubicBezTo>
                  <a:pt x="59049" y="176753"/>
                  <a:pt x="32590" y="141298"/>
                  <a:pt x="22536" y="130186"/>
                </a:cubicBezTo>
                <a:cubicBezTo>
                  <a:pt x="12482" y="119074"/>
                  <a:pt x="-2335" y="120661"/>
                  <a:pt x="311" y="104786"/>
                </a:cubicBezTo>
                <a:cubicBezTo>
                  <a:pt x="2957" y="88911"/>
                  <a:pt x="42645" y="1069"/>
                  <a:pt x="47936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フリーフォーム 461">
            <a:extLst>
              <a:ext uri="{FF2B5EF4-FFF2-40B4-BE49-F238E27FC236}">
                <a16:creationId xmlns:a16="http://schemas.microsoft.com/office/drawing/2014/main" id="{2DF0BDE4-6B08-789B-0D2F-36D463BA725A}"/>
              </a:ext>
            </a:extLst>
          </p:cNvPr>
          <p:cNvSpPr/>
          <p:nvPr/>
        </p:nvSpPr>
        <p:spPr>
          <a:xfrm>
            <a:off x="6553648" y="6320969"/>
            <a:ext cx="170419" cy="124285"/>
          </a:xfrm>
          <a:custGeom>
            <a:avLst/>
            <a:gdLst>
              <a:gd name="connsiteX0" fmla="*/ 2727 w 170419"/>
              <a:gd name="connsiteY0" fmla="*/ 456 h 124285"/>
              <a:gd name="connsiteX1" fmla="*/ 132902 w 170419"/>
              <a:gd name="connsiteY1" fmla="*/ 102056 h 124285"/>
              <a:gd name="connsiteX2" fmla="*/ 66227 w 170419"/>
              <a:gd name="connsiteY2" fmla="*/ 95706 h 124285"/>
              <a:gd name="connsiteX3" fmla="*/ 2727 w 170419"/>
              <a:gd name="connsiteY3" fmla="*/ 70306 h 124285"/>
              <a:gd name="connsiteX4" fmla="*/ 161477 w 170419"/>
              <a:gd name="connsiteY4" fmla="*/ 124281 h 124285"/>
              <a:gd name="connsiteX5" fmla="*/ 136077 w 170419"/>
              <a:gd name="connsiteY5" fmla="*/ 67131 h 124285"/>
              <a:gd name="connsiteX6" fmla="*/ 2727 w 170419"/>
              <a:gd name="connsiteY6" fmla="*/ 456 h 12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9" h="124285">
                <a:moveTo>
                  <a:pt x="2727" y="456"/>
                </a:moveTo>
                <a:cubicBezTo>
                  <a:pt x="2198" y="6277"/>
                  <a:pt x="122319" y="86181"/>
                  <a:pt x="132902" y="102056"/>
                </a:cubicBezTo>
                <a:cubicBezTo>
                  <a:pt x="143485" y="117931"/>
                  <a:pt x="87923" y="100998"/>
                  <a:pt x="66227" y="95706"/>
                </a:cubicBezTo>
                <a:cubicBezTo>
                  <a:pt x="44531" y="90414"/>
                  <a:pt x="-13148" y="65544"/>
                  <a:pt x="2727" y="70306"/>
                </a:cubicBezTo>
                <a:cubicBezTo>
                  <a:pt x="18602" y="75068"/>
                  <a:pt x="139252" y="124810"/>
                  <a:pt x="161477" y="124281"/>
                </a:cubicBezTo>
                <a:cubicBezTo>
                  <a:pt x="183702" y="123752"/>
                  <a:pt x="160419" y="88298"/>
                  <a:pt x="136077" y="67131"/>
                </a:cubicBezTo>
                <a:cubicBezTo>
                  <a:pt x="111735" y="45964"/>
                  <a:pt x="3256" y="-5365"/>
                  <a:pt x="2727" y="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フリーフォーム 462">
            <a:extLst>
              <a:ext uri="{FF2B5EF4-FFF2-40B4-BE49-F238E27FC236}">
                <a16:creationId xmlns:a16="http://schemas.microsoft.com/office/drawing/2014/main" id="{2E021706-E4A5-E5BB-F8E7-7573E96E23F3}"/>
              </a:ext>
            </a:extLst>
          </p:cNvPr>
          <p:cNvSpPr/>
          <p:nvPr/>
        </p:nvSpPr>
        <p:spPr>
          <a:xfrm>
            <a:off x="6479326" y="6435614"/>
            <a:ext cx="217071" cy="419574"/>
          </a:xfrm>
          <a:custGeom>
            <a:avLst/>
            <a:gdLst>
              <a:gd name="connsiteX0" fmla="*/ 849 w 217071"/>
              <a:gd name="connsiteY0" fmla="*/ 111 h 419574"/>
              <a:gd name="connsiteX1" fmla="*/ 102449 w 217071"/>
              <a:gd name="connsiteY1" fmla="*/ 136636 h 419574"/>
              <a:gd name="connsiteX2" fmla="*/ 165949 w 217071"/>
              <a:gd name="connsiteY2" fmla="*/ 184261 h 419574"/>
              <a:gd name="connsiteX3" fmla="*/ 178649 w 217071"/>
              <a:gd name="connsiteY3" fmla="*/ 222361 h 419574"/>
              <a:gd name="connsiteX4" fmla="*/ 181824 w 217071"/>
              <a:gd name="connsiteY4" fmla="*/ 285861 h 419574"/>
              <a:gd name="connsiteX5" fmla="*/ 216749 w 217071"/>
              <a:gd name="connsiteY5" fmla="*/ 419211 h 419574"/>
              <a:gd name="connsiteX6" fmla="*/ 197699 w 217071"/>
              <a:gd name="connsiteY6" fmla="*/ 241411 h 419574"/>
              <a:gd name="connsiteX7" fmla="*/ 172299 w 217071"/>
              <a:gd name="connsiteY7" fmla="*/ 190611 h 419574"/>
              <a:gd name="connsiteX8" fmla="*/ 57999 w 217071"/>
              <a:gd name="connsiteY8" fmla="*/ 114411 h 419574"/>
              <a:gd name="connsiteX9" fmla="*/ 849 w 217071"/>
              <a:gd name="connsiteY9" fmla="*/ 111 h 41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7071" h="419574">
                <a:moveTo>
                  <a:pt x="849" y="111"/>
                </a:moveTo>
                <a:cubicBezTo>
                  <a:pt x="8257" y="3815"/>
                  <a:pt x="74932" y="105944"/>
                  <a:pt x="102449" y="136636"/>
                </a:cubicBezTo>
                <a:cubicBezTo>
                  <a:pt x="129966" y="167328"/>
                  <a:pt x="153249" y="169974"/>
                  <a:pt x="165949" y="184261"/>
                </a:cubicBezTo>
                <a:cubicBezTo>
                  <a:pt x="178649" y="198549"/>
                  <a:pt x="176003" y="205428"/>
                  <a:pt x="178649" y="222361"/>
                </a:cubicBezTo>
                <a:cubicBezTo>
                  <a:pt x="181295" y="239294"/>
                  <a:pt x="175474" y="253053"/>
                  <a:pt x="181824" y="285861"/>
                </a:cubicBezTo>
                <a:cubicBezTo>
                  <a:pt x="188174" y="318669"/>
                  <a:pt x="214103" y="426619"/>
                  <a:pt x="216749" y="419211"/>
                </a:cubicBezTo>
                <a:cubicBezTo>
                  <a:pt x="219395" y="411803"/>
                  <a:pt x="205107" y="279511"/>
                  <a:pt x="197699" y="241411"/>
                </a:cubicBezTo>
                <a:cubicBezTo>
                  <a:pt x="190291" y="203311"/>
                  <a:pt x="195582" y="211778"/>
                  <a:pt x="172299" y="190611"/>
                </a:cubicBezTo>
                <a:cubicBezTo>
                  <a:pt x="149016" y="169444"/>
                  <a:pt x="79695" y="142457"/>
                  <a:pt x="57999" y="114411"/>
                </a:cubicBezTo>
                <a:cubicBezTo>
                  <a:pt x="36303" y="86365"/>
                  <a:pt x="-6559" y="-3593"/>
                  <a:pt x="849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フリーフォーム 463">
            <a:extLst>
              <a:ext uri="{FF2B5EF4-FFF2-40B4-BE49-F238E27FC236}">
                <a16:creationId xmlns:a16="http://schemas.microsoft.com/office/drawing/2014/main" id="{D2758E28-26A1-D562-2E63-5284216E2201}"/>
              </a:ext>
            </a:extLst>
          </p:cNvPr>
          <p:cNvSpPr/>
          <p:nvPr/>
        </p:nvSpPr>
        <p:spPr>
          <a:xfrm>
            <a:off x="6422644" y="6474799"/>
            <a:ext cx="179452" cy="94454"/>
          </a:xfrm>
          <a:custGeom>
            <a:avLst/>
            <a:gdLst>
              <a:gd name="connsiteX0" fmla="*/ 381 w 179452"/>
              <a:gd name="connsiteY0" fmla="*/ 91101 h 94454"/>
              <a:gd name="connsiteX1" fmla="*/ 175006 w 179452"/>
              <a:gd name="connsiteY1" fmla="*/ 2201 h 94454"/>
              <a:gd name="connsiteX2" fmla="*/ 127381 w 179452"/>
              <a:gd name="connsiteY2" fmla="*/ 30776 h 94454"/>
              <a:gd name="connsiteX3" fmla="*/ 127381 w 179452"/>
              <a:gd name="connsiteY3" fmla="*/ 72051 h 94454"/>
              <a:gd name="connsiteX4" fmla="*/ 381 w 179452"/>
              <a:gd name="connsiteY4" fmla="*/ 91101 h 9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452" h="94454">
                <a:moveTo>
                  <a:pt x="381" y="91101"/>
                </a:moveTo>
                <a:cubicBezTo>
                  <a:pt x="8319" y="79459"/>
                  <a:pt x="153839" y="12255"/>
                  <a:pt x="175006" y="2201"/>
                </a:cubicBezTo>
                <a:cubicBezTo>
                  <a:pt x="196173" y="-7853"/>
                  <a:pt x="135319" y="19134"/>
                  <a:pt x="127381" y="30776"/>
                </a:cubicBezTo>
                <a:cubicBezTo>
                  <a:pt x="119444" y="42418"/>
                  <a:pt x="143785" y="63055"/>
                  <a:pt x="127381" y="72051"/>
                </a:cubicBezTo>
                <a:cubicBezTo>
                  <a:pt x="110977" y="81047"/>
                  <a:pt x="-7557" y="102743"/>
                  <a:pt x="381" y="91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フリーフォーム 464">
            <a:extLst>
              <a:ext uri="{FF2B5EF4-FFF2-40B4-BE49-F238E27FC236}">
                <a16:creationId xmlns:a16="http://schemas.microsoft.com/office/drawing/2014/main" id="{D6AE2016-00CD-B955-875A-7BDDCAF67BA7}"/>
              </a:ext>
            </a:extLst>
          </p:cNvPr>
          <p:cNvSpPr/>
          <p:nvPr/>
        </p:nvSpPr>
        <p:spPr>
          <a:xfrm>
            <a:off x="6120379" y="6817886"/>
            <a:ext cx="312349" cy="542015"/>
          </a:xfrm>
          <a:custGeom>
            <a:avLst/>
            <a:gdLst>
              <a:gd name="connsiteX0" fmla="*/ 1021 w 312349"/>
              <a:gd name="connsiteY0" fmla="*/ 49639 h 542015"/>
              <a:gd name="connsiteX1" fmla="*/ 204221 w 312349"/>
              <a:gd name="connsiteY1" fmla="*/ 230614 h 542015"/>
              <a:gd name="connsiteX2" fmla="*/ 261371 w 312349"/>
              <a:gd name="connsiteY2" fmla="*/ 360789 h 542015"/>
              <a:gd name="connsiteX3" fmla="*/ 312171 w 312349"/>
              <a:gd name="connsiteY3" fmla="*/ 541764 h 542015"/>
              <a:gd name="connsiteX4" fmla="*/ 277246 w 312349"/>
              <a:gd name="connsiteY4" fmla="*/ 319514 h 542015"/>
              <a:gd name="connsiteX5" fmla="*/ 251846 w 312349"/>
              <a:gd name="connsiteY5" fmla="*/ 262364 h 542015"/>
              <a:gd name="connsiteX6" fmla="*/ 54996 w 312349"/>
              <a:gd name="connsiteY6" fmla="*/ 2014 h 542015"/>
              <a:gd name="connsiteX7" fmla="*/ 121671 w 312349"/>
              <a:gd name="connsiteY7" fmla="*/ 138539 h 542015"/>
              <a:gd name="connsiteX8" fmla="*/ 1021 w 312349"/>
              <a:gd name="connsiteY8" fmla="*/ 49639 h 542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2349" h="542015">
                <a:moveTo>
                  <a:pt x="1021" y="49639"/>
                </a:moveTo>
                <a:cubicBezTo>
                  <a:pt x="14779" y="64985"/>
                  <a:pt x="160829" y="178756"/>
                  <a:pt x="204221" y="230614"/>
                </a:cubicBezTo>
                <a:cubicBezTo>
                  <a:pt x="247613" y="282472"/>
                  <a:pt x="243379" y="308931"/>
                  <a:pt x="261371" y="360789"/>
                </a:cubicBezTo>
                <a:cubicBezTo>
                  <a:pt x="279363" y="412647"/>
                  <a:pt x="309525" y="548643"/>
                  <a:pt x="312171" y="541764"/>
                </a:cubicBezTo>
                <a:cubicBezTo>
                  <a:pt x="314817" y="534885"/>
                  <a:pt x="287300" y="366081"/>
                  <a:pt x="277246" y="319514"/>
                </a:cubicBezTo>
                <a:cubicBezTo>
                  <a:pt x="267192" y="272947"/>
                  <a:pt x="288888" y="315281"/>
                  <a:pt x="251846" y="262364"/>
                </a:cubicBezTo>
                <a:cubicBezTo>
                  <a:pt x="214804" y="209447"/>
                  <a:pt x="76692" y="22651"/>
                  <a:pt x="54996" y="2014"/>
                </a:cubicBezTo>
                <a:cubicBezTo>
                  <a:pt x="33300" y="-18624"/>
                  <a:pt x="126434" y="125839"/>
                  <a:pt x="121671" y="138539"/>
                </a:cubicBezTo>
                <a:cubicBezTo>
                  <a:pt x="116908" y="151239"/>
                  <a:pt x="-12737" y="34293"/>
                  <a:pt x="1021" y="49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フリーフォーム 465">
            <a:extLst>
              <a:ext uri="{FF2B5EF4-FFF2-40B4-BE49-F238E27FC236}">
                <a16:creationId xmlns:a16="http://schemas.microsoft.com/office/drawing/2014/main" id="{B49269BE-3AA7-8568-B964-63B56BF9D938}"/>
              </a:ext>
            </a:extLst>
          </p:cNvPr>
          <p:cNvSpPr/>
          <p:nvPr/>
        </p:nvSpPr>
        <p:spPr>
          <a:xfrm>
            <a:off x="6508707" y="8000324"/>
            <a:ext cx="343354" cy="581770"/>
          </a:xfrm>
          <a:custGeom>
            <a:avLst/>
            <a:gdLst>
              <a:gd name="connsiteX0" fmla="*/ 43 w 343354"/>
              <a:gd name="connsiteY0" fmla="*/ 54651 h 581770"/>
              <a:gd name="connsiteX1" fmla="*/ 149268 w 343354"/>
              <a:gd name="connsiteY1" fmla="*/ 41951 h 581770"/>
              <a:gd name="connsiteX2" fmla="*/ 200068 w 343354"/>
              <a:gd name="connsiteY2" fmla="*/ 3851 h 581770"/>
              <a:gd name="connsiteX3" fmla="*/ 200068 w 343354"/>
              <a:gd name="connsiteY3" fmla="*/ 57826 h 581770"/>
              <a:gd name="connsiteX4" fmla="*/ 339768 w 343354"/>
              <a:gd name="connsiteY4" fmla="*/ 676 h 581770"/>
              <a:gd name="connsiteX5" fmla="*/ 301668 w 343354"/>
              <a:gd name="connsiteY5" fmla="*/ 105451 h 581770"/>
              <a:gd name="connsiteX6" fmla="*/ 298493 w 343354"/>
              <a:gd name="connsiteY6" fmla="*/ 203876 h 581770"/>
              <a:gd name="connsiteX7" fmla="*/ 282618 w 343354"/>
              <a:gd name="connsiteY7" fmla="*/ 302301 h 581770"/>
              <a:gd name="connsiteX8" fmla="*/ 206418 w 343354"/>
              <a:gd name="connsiteY8" fmla="*/ 353101 h 581770"/>
              <a:gd name="connsiteX9" fmla="*/ 136568 w 343354"/>
              <a:gd name="connsiteY9" fmla="*/ 581701 h 581770"/>
              <a:gd name="connsiteX10" fmla="*/ 209593 w 343354"/>
              <a:gd name="connsiteY10" fmla="*/ 375326 h 581770"/>
              <a:gd name="connsiteX11" fmla="*/ 187368 w 343354"/>
              <a:gd name="connsiteY11" fmla="*/ 188001 h 581770"/>
              <a:gd name="connsiteX12" fmla="*/ 203243 w 343354"/>
              <a:gd name="connsiteY12" fmla="*/ 280076 h 581770"/>
              <a:gd name="connsiteX13" fmla="*/ 228643 w 343354"/>
              <a:gd name="connsiteY13" fmla="*/ 95926 h 581770"/>
              <a:gd name="connsiteX14" fmla="*/ 165143 w 343354"/>
              <a:gd name="connsiteY14" fmla="*/ 76876 h 581770"/>
              <a:gd name="connsiteX15" fmla="*/ 43 w 343354"/>
              <a:gd name="connsiteY15" fmla="*/ 54651 h 58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3354" h="581770">
                <a:moveTo>
                  <a:pt x="43" y="54651"/>
                </a:moveTo>
                <a:cubicBezTo>
                  <a:pt x="-2603" y="48830"/>
                  <a:pt x="115931" y="50418"/>
                  <a:pt x="149268" y="41951"/>
                </a:cubicBezTo>
                <a:cubicBezTo>
                  <a:pt x="182605" y="33484"/>
                  <a:pt x="191601" y="1205"/>
                  <a:pt x="200068" y="3851"/>
                </a:cubicBezTo>
                <a:cubicBezTo>
                  <a:pt x="208535" y="6497"/>
                  <a:pt x="176785" y="58355"/>
                  <a:pt x="200068" y="57826"/>
                </a:cubicBezTo>
                <a:cubicBezTo>
                  <a:pt x="223351" y="57297"/>
                  <a:pt x="322835" y="-7261"/>
                  <a:pt x="339768" y="676"/>
                </a:cubicBezTo>
                <a:cubicBezTo>
                  <a:pt x="356701" y="8613"/>
                  <a:pt x="308547" y="71584"/>
                  <a:pt x="301668" y="105451"/>
                </a:cubicBezTo>
                <a:cubicBezTo>
                  <a:pt x="294789" y="139318"/>
                  <a:pt x="301668" y="171068"/>
                  <a:pt x="298493" y="203876"/>
                </a:cubicBezTo>
                <a:cubicBezTo>
                  <a:pt x="295318" y="236684"/>
                  <a:pt x="297964" y="277430"/>
                  <a:pt x="282618" y="302301"/>
                </a:cubicBezTo>
                <a:cubicBezTo>
                  <a:pt x="267272" y="327172"/>
                  <a:pt x="230760" y="306534"/>
                  <a:pt x="206418" y="353101"/>
                </a:cubicBezTo>
                <a:cubicBezTo>
                  <a:pt x="182076" y="399668"/>
                  <a:pt x="136039" y="577997"/>
                  <a:pt x="136568" y="581701"/>
                </a:cubicBezTo>
                <a:cubicBezTo>
                  <a:pt x="137097" y="585405"/>
                  <a:pt x="201126" y="440943"/>
                  <a:pt x="209593" y="375326"/>
                </a:cubicBezTo>
                <a:cubicBezTo>
                  <a:pt x="218060" y="309709"/>
                  <a:pt x="188426" y="203876"/>
                  <a:pt x="187368" y="188001"/>
                </a:cubicBezTo>
                <a:cubicBezTo>
                  <a:pt x="186310" y="172126"/>
                  <a:pt x="196364" y="295422"/>
                  <a:pt x="203243" y="280076"/>
                </a:cubicBezTo>
                <a:cubicBezTo>
                  <a:pt x="210122" y="264730"/>
                  <a:pt x="234993" y="129793"/>
                  <a:pt x="228643" y="95926"/>
                </a:cubicBezTo>
                <a:cubicBezTo>
                  <a:pt x="222293" y="62059"/>
                  <a:pt x="202714" y="82168"/>
                  <a:pt x="165143" y="76876"/>
                </a:cubicBezTo>
                <a:cubicBezTo>
                  <a:pt x="127572" y="71584"/>
                  <a:pt x="2689" y="60472"/>
                  <a:pt x="43" y="54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フリーフォーム 466">
            <a:extLst>
              <a:ext uri="{FF2B5EF4-FFF2-40B4-BE49-F238E27FC236}">
                <a16:creationId xmlns:a16="http://schemas.microsoft.com/office/drawing/2014/main" id="{D94E7972-1BB6-5DEC-5B93-E7B6F68DBA95}"/>
              </a:ext>
            </a:extLst>
          </p:cNvPr>
          <p:cNvSpPr/>
          <p:nvPr/>
        </p:nvSpPr>
        <p:spPr>
          <a:xfrm>
            <a:off x="6596411" y="8840036"/>
            <a:ext cx="581888" cy="789787"/>
          </a:xfrm>
          <a:custGeom>
            <a:avLst/>
            <a:gdLst>
              <a:gd name="connsiteX0" fmla="*/ 258414 w 581888"/>
              <a:gd name="connsiteY0" fmla="*/ 2339 h 789787"/>
              <a:gd name="connsiteX1" fmla="*/ 445739 w 581888"/>
              <a:gd name="connsiteY1" fmla="*/ 618289 h 789787"/>
              <a:gd name="connsiteX2" fmla="*/ 560039 w 581888"/>
              <a:gd name="connsiteY2" fmla="*/ 704014 h 789787"/>
              <a:gd name="connsiteX3" fmla="*/ 506064 w 581888"/>
              <a:gd name="connsiteY3" fmla="*/ 738939 h 789787"/>
              <a:gd name="connsiteX4" fmla="*/ 579089 w 581888"/>
              <a:gd name="connsiteY4" fmla="*/ 789739 h 789787"/>
              <a:gd name="connsiteX5" fmla="*/ 388589 w 581888"/>
              <a:gd name="connsiteY5" fmla="*/ 729414 h 789787"/>
              <a:gd name="connsiteX6" fmla="*/ 1239 w 581888"/>
              <a:gd name="connsiteY6" fmla="*/ 589714 h 789787"/>
              <a:gd name="connsiteX7" fmla="*/ 264764 w 581888"/>
              <a:gd name="connsiteY7" fmla="*/ 681789 h 789787"/>
              <a:gd name="connsiteX8" fmla="*/ 245714 w 581888"/>
              <a:gd name="connsiteY8" fmla="*/ 418264 h 789787"/>
              <a:gd name="connsiteX9" fmla="*/ 210789 w 581888"/>
              <a:gd name="connsiteY9" fmla="*/ 129339 h 789787"/>
              <a:gd name="connsiteX10" fmla="*/ 236189 w 581888"/>
              <a:gd name="connsiteY10" fmla="*/ 396039 h 789787"/>
              <a:gd name="connsiteX11" fmla="*/ 258414 w 581888"/>
              <a:gd name="connsiteY11" fmla="*/ 2339 h 78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1888" h="789787">
                <a:moveTo>
                  <a:pt x="258414" y="2339"/>
                </a:moveTo>
                <a:cubicBezTo>
                  <a:pt x="293339" y="39381"/>
                  <a:pt x="395468" y="501343"/>
                  <a:pt x="445739" y="618289"/>
                </a:cubicBezTo>
                <a:cubicBezTo>
                  <a:pt x="496010" y="735235"/>
                  <a:pt x="549985" y="683906"/>
                  <a:pt x="560039" y="704014"/>
                </a:cubicBezTo>
                <a:cubicBezTo>
                  <a:pt x="570093" y="724122"/>
                  <a:pt x="502889" y="724652"/>
                  <a:pt x="506064" y="738939"/>
                </a:cubicBezTo>
                <a:cubicBezTo>
                  <a:pt x="509239" y="753226"/>
                  <a:pt x="598668" y="791326"/>
                  <a:pt x="579089" y="789739"/>
                </a:cubicBezTo>
                <a:cubicBezTo>
                  <a:pt x="559510" y="788152"/>
                  <a:pt x="484897" y="762752"/>
                  <a:pt x="388589" y="729414"/>
                </a:cubicBezTo>
                <a:cubicBezTo>
                  <a:pt x="292281" y="696076"/>
                  <a:pt x="21876" y="597652"/>
                  <a:pt x="1239" y="589714"/>
                </a:cubicBezTo>
                <a:cubicBezTo>
                  <a:pt x="-19399" y="581777"/>
                  <a:pt x="224018" y="710364"/>
                  <a:pt x="264764" y="681789"/>
                </a:cubicBezTo>
                <a:cubicBezTo>
                  <a:pt x="305510" y="653214"/>
                  <a:pt x="254710" y="510339"/>
                  <a:pt x="245714" y="418264"/>
                </a:cubicBezTo>
                <a:cubicBezTo>
                  <a:pt x="236718" y="326189"/>
                  <a:pt x="212376" y="133043"/>
                  <a:pt x="210789" y="129339"/>
                </a:cubicBezTo>
                <a:cubicBezTo>
                  <a:pt x="209202" y="125635"/>
                  <a:pt x="231956" y="411914"/>
                  <a:pt x="236189" y="396039"/>
                </a:cubicBezTo>
                <a:cubicBezTo>
                  <a:pt x="240422" y="380164"/>
                  <a:pt x="223489" y="-34703"/>
                  <a:pt x="258414" y="2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フリーフォーム 467">
            <a:extLst>
              <a:ext uri="{FF2B5EF4-FFF2-40B4-BE49-F238E27FC236}">
                <a16:creationId xmlns:a16="http://schemas.microsoft.com/office/drawing/2014/main" id="{EDC4C50F-965D-2E72-E650-16CFDADA4376}"/>
              </a:ext>
            </a:extLst>
          </p:cNvPr>
          <p:cNvSpPr/>
          <p:nvPr/>
        </p:nvSpPr>
        <p:spPr>
          <a:xfrm>
            <a:off x="6864292" y="8273859"/>
            <a:ext cx="316282" cy="1179249"/>
          </a:xfrm>
          <a:custGeom>
            <a:avLst/>
            <a:gdLst>
              <a:gd name="connsiteX0" fmla="*/ 79433 w 316282"/>
              <a:gd name="connsiteY0" fmla="*/ 66866 h 1179249"/>
              <a:gd name="connsiteX1" fmla="*/ 130233 w 316282"/>
              <a:gd name="connsiteY1" fmla="*/ 625666 h 1179249"/>
              <a:gd name="connsiteX2" fmla="*/ 215958 w 316282"/>
              <a:gd name="connsiteY2" fmla="*/ 962216 h 1179249"/>
              <a:gd name="connsiteX3" fmla="*/ 203258 w 316282"/>
              <a:gd name="connsiteY3" fmla="*/ 978091 h 1179249"/>
              <a:gd name="connsiteX4" fmla="*/ 314383 w 316282"/>
              <a:gd name="connsiteY4" fmla="*/ 1165416 h 1179249"/>
              <a:gd name="connsiteX5" fmla="*/ 263583 w 316282"/>
              <a:gd name="connsiteY5" fmla="*/ 1127316 h 1179249"/>
              <a:gd name="connsiteX6" fmla="*/ 139758 w 316282"/>
              <a:gd name="connsiteY6" fmla="*/ 825691 h 1179249"/>
              <a:gd name="connsiteX7" fmla="*/ 15933 w 316282"/>
              <a:gd name="connsiteY7" fmla="*/ 336741 h 1179249"/>
              <a:gd name="connsiteX8" fmla="*/ 12758 w 316282"/>
              <a:gd name="connsiteY8" fmla="*/ 489141 h 1179249"/>
              <a:gd name="connsiteX9" fmla="*/ 41333 w 316282"/>
              <a:gd name="connsiteY9" fmla="*/ 120841 h 1179249"/>
              <a:gd name="connsiteX10" fmla="*/ 58 w 316282"/>
              <a:gd name="connsiteY10" fmla="*/ 193866 h 1179249"/>
              <a:gd name="connsiteX11" fmla="*/ 31808 w 316282"/>
              <a:gd name="connsiteY11" fmla="*/ 191 h 1179249"/>
              <a:gd name="connsiteX12" fmla="*/ 12758 w 316282"/>
              <a:gd name="connsiteY12" fmla="*/ 235141 h 1179249"/>
              <a:gd name="connsiteX13" fmla="*/ 79433 w 316282"/>
              <a:gd name="connsiteY13" fmla="*/ 66866 h 117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6282" h="1179249">
                <a:moveTo>
                  <a:pt x="79433" y="66866"/>
                </a:moveTo>
                <a:cubicBezTo>
                  <a:pt x="99012" y="131953"/>
                  <a:pt x="107479" y="476441"/>
                  <a:pt x="130233" y="625666"/>
                </a:cubicBezTo>
                <a:cubicBezTo>
                  <a:pt x="152987" y="774891"/>
                  <a:pt x="203787" y="903479"/>
                  <a:pt x="215958" y="962216"/>
                </a:cubicBezTo>
                <a:cubicBezTo>
                  <a:pt x="228129" y="1020953"/>
                  <a:pt x="186854" y="944224"/>
                  <a:pt x="203258" y="978091"/>
                </a:cubicBezTo>
                <a:cubicBezTo>
                  <a:pt x="219662" y="1011958"/>
                  <a:pt x="304329" y="1140545"/>
                  <a:pt x="314383" y="1165416"/>
                </a:cubicBezTo>
                <a:cubicBezTo>
                  <a:pt x="324437" y="1190287"/>
                  <a:pt x="292687" y="1183937"/>
                  <a:pt x="263583" y="1127316"/>
                </a:cubicBezTo>
                <a:cubicBezTo>
                  <a:pt x="234479" y="1070695"/>
                  <a:pt x="181033" y="957454"/>
                  <a:pt x="139758" y="825691"/>
                </a:cubicBezTo>
                <a:cubicBezTo>
                  <a:pt x="98483" y="693929"/>
                  <a:pt x="37100" y="392833"/>
                  <a:pt x="15933" y="336741"/>
                </a:cubicBezTo>
                <a:cubicBezTo>
                  <a:pt x="-5234" y="280649"/>
                  <a:pt x="8525" y="525124"/>
                  <a:pt x="12758" y="489141"/>
                </a:cubicBezTo>
                <a:cubicBezTo>
                  <a:pt x="16991" y="453158"/>
                  <a:pt x="43450" y="170053"/>
                  <a:pt x="41333" y="120841"/>
                </a:cubicBezTo>
                <a:cubicBezTo>
                  <a:pt x="39216" y="71629"/>
                  <a:pt x="1645" y="213974"/>
                  <a:pt x="58" y="193866"/>
                </a:cubicBezTo>
                <a:cubicBezTo>
                  <a:pt x="-1530" y="173758"/>
                  <a:pt x="29691" y="-6688"/>
                  <a:pt x="31808" y="191"/>
                </a:cubicBezTo>
                <a:cubicBezTo>
                  <a:pt x="33925" y="7070"/>
                  <a:pt x="7466" y="217149"/>
                  <a:pt x="12758" y="235141"/>
                </a:cubicBezTo>
                <a:cubicBezTo>
                  <a:pt x="18050" y="253133"/>
                  <a:pt x="59854" y="1779"/>
                  <a:pt x="79433" y="668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フリーフォーム 468">
            <a:extLst>
              <a:ext uri="{FF2B5EF4-FFF2-40B4-BE49-F238E27FC236}">
                <a16:creationId xmlns:a16="http://schemas.microsoft.com/office/drawing/2014/main" id="{DFCD81D9-C618-CC88-318D-5002ED2B99AA}"/>
              </a:ext>
            </a:extLst>
          </p:cNvPr>
          <p:cNvSpPr/>
          <p:nvPr/>
        </p:nvSpPr>
        <p:spPr>
          <a:xfrm>
            <a:off x="6483350" y="8438380"/>
            <a:ext cx="392207" cy="1075138"/>
          </a:xfrm>
          <a:custGeom>
            <a:avLst/>
            <a:gdLst>
              <a:gd name="connsiteX0" fmla="*/ 279400 w 392207"/>
              <a:gd name="connsiteY0" fmla="*/ 3945 h 1075138"/>
              <a:gd name="connsiteX1" fmla="*/ 231775 w 392207"/>
              <a:gd name="connsiteY1" fmla="*/ 556395 h 1075138"/>
              <a:gd name="connsiteX2" fmla="*/ 285750 w 392207"/>
              <a:gd name="connsiteY2" fmla="*/ 956445 h 1075138"/>
              <a:gd name="connsiteX3" fmla="*/ 165100 w 392207"/>
              <a:gd name="connsiteY3" fmla="*/ 956445 h 1075138"/>
              <a:gd name="connsiteX4" fmla="*/ 0 w 392207"/>
              <a:gd name="connsiteY4" fmla="*/ 883420 h 1075138"/>
              <a:gd name="connsiteX5" fmla="*/ 342900 w 392207"/>
              <a:gd name="connsiteY5" fmla="*/ 1032645 h 1075138"/>
              <a:gd name="connsiteX6" fmla="*/ 384175 w 392207"/>
              <a:gd name="connsiteY6" fmla="*/ 1067570 h 1075138"/>
              <a:gd name="connsiteX7" fmla="*/ 285750 w 392207"/>
              <a:gd name="connsiteY7" fmla="*/ 908820 h 1075138"/>
              <a:gd name="connsiteX8" fmla="*/ 76200 w 392207"/>
              <a:gd name="connsiteY8" fmla="*/ 350020 h 1075138"/>
              <a:gd name="connsiteX9" fmla="*/ 155575 w 392207"/>
              <a:gd name="connsiteY9" fmla="*/ 527820 h 1075138"/>
              <a:gd name="connsiteX10" fmla="*/ 190500 w 392207"/>
              <a:gd name="connsiteY10" fmla="*/ 203970 h 1075138"/>
              <a:gd name="connsiteX11" fmla="*/ 155575 w 392207"/>
              <a:gd name="connsiteY11" fmla="*/ 302395 h 1075138"/>
              <a:gd name="connsiteX12" fmla="*/ 279400 w 392207"/>
              <a:gd name="connsiteY12" fmla="*/ 3945 h 107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2207" h="1075138">
                <a:moveTo>
                  <a:pt x="279400" y="3945"/>
                </a:moveTo>
                <a:cubicBezTo>
                  <a:pt x="292100" y="46278"/>
                  <a:pt x="230717" y="397645"/>
                  <a:pt x="231775" y="556395"/>
                </a:cubicBezTo>
                <a:cubicBezTo>
                  <a:pt x="232833" y="715145"/>
                  <a:pt x="296863" y="889770"/>
                  <a:pt x="285750" y="956445"/>
                </a:cubicBezTo>
                <a:cubicBezTo>
                  <a:pt x="274637" y="1023120"/>
                  <a:pt x="212725" y="968616"/>
                  <a:pt x="165100" y="956445"/>
                </a:cubicBezTo>
                <a:cubicBezTo>
                  <a:pt x="117475" y="944274"/>
                  <a:pt x="0" y="883420"/>
                  <a:pt x="0" y="883420"/>
                </a:cubicBezTo>
                <a:cubicBezTo>
                  <a:pt x="29633" y="896120"/>
                  <a:pt x="278871" y="1001953"/>
                  <a:pt x="342900" y="1032645"/>
                </a:cubicBezTo>
                <a:cubicBezTo>
                  <a:pt x="406929" y="1063337"/>
                  <a:pt x="393700" y="1088207"/>
                  <a:pt x="384175" y="1067570"/>
                </a:cubicBezTo>
                <a:cubicBezTo>
                  <a:pt x="374650" y="1046933"/>
                  <a:pt x="337079" y="1028412"/>
                  <a:pt x="285750" y="908820"/>
                </a:cubicBezTo>
                <a:cubicBezTo>
                  <a:pt x="234421" y="789228"/>
                  <a:pt x="97896" y="413520"/>
                  <a:pt x="76200" y="350020"/>
                </a:cubicBezTo>
                <a:cubicBezTo>
                  <a:pt x="54504" y="286520"/>
                  <a:pt x="136525" y="552162"/>
                  <a:pt x="155575" y="527820"/>
                </a:cubicBezTo>
                <a:cubicBezTo>
                  <a:pt x="174625" y="503478"/>
                  <a:pt x="190500" y="241541"/>
                  <a:pt x="190500" y="203970"/>
                </a:cubicBezTo>
                <a:cubicBezTo>
                  <a:pt x="190500" y="166399"/>
                  <a:pt x="141817" y="331499"/>
                  <a:pt x="155575" y="302395"/>
                </a:cubicBezTo>
                <a:cubicBezTo>
                  <a:pt x="169333" y="273291"/>
                  <a:pt x="266700" y="-38388"/>
                  <a:pt x="279400" y="3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フリーフォーム 469">
            <a:extLst>
              <a:ext uri="{FF2B5EF4-FFF2-40B4-BE49-F238E27FC236}">
                <a16:creationId xmlns:a16="http://schemas.microsoft.com/office/drawing/2014/main" id="{87D0372F-28BD-A1D5-78A3-4E8A6D637AED}"/>
              </a:ext>
            </a:extLst>
          </p:cNvPr>
          <p:cNvSpPr/>
          <p:nvPr/>
        </p:nvSpPr>
        <p:spPr>
          <a:xfrm>
            <a:off x="6933456" y="7857795"/>
            <a:ext cx="426445" cy="887130"/>
          </a:xfrm>
          <a:custGeom>
            <a:avLst/>
            <a:gdLst>
              <a:gd name="connsiteX0" fmla="*/ 3919 w 426445"/>
              <a:gd name="connsiteY0" fmla="*/ 41605 h 887130"/>
              <a:gd name="connsiteX1" fmla="*/ 48369 w 426445"/>
              <a:gd name="connsiteY1" fmla="*/ 124155 h 887130"/>
              <a:gd name="connsiteX2" fmla="*/ 286494 w 426445"/>
              <a:gd name="connsiteY2" fmla="*/ 768680 h 887130"/>
              <a:gd name="connsiteX3" fmla="*/ 343644 w 426445"/>
              <a:gd name="connsiteY3" fmla="*/ 778205 h 887130"/>
              <a:gd name="connsiteX4" fmla="*/ 426194 w 426445"/>
              <a:gd name="connsiteY4" fmla="*/ 882980 h 887130"/>
              <a:gd name="connsiteX5" fmla="*/ 315069 w 426445"/>
              <a:gd name="connsiteY5" fmla="*/ 616280 h 887130"/>
              <a:gd name="connsiteX6" fmla="*/ 327769 w 426445"/>
              <a:gd name="connsiteY6" fmla="*/ 784555 h 887130"/>
              <a:gd name="connsiteX7" fmla="*/ 121394 w 426445"/>
              <a:gd name="connsiteY7" fmla="*/ 355930 h 887130"/>
              <a:gd name="connsiteX8" fmla="*/ 108694 w 426445"/>
              <a:gd name="connsiteY8" fmla="*/ 609930 h 887130"/>
              <a:gd name="connsiteX9" fmla="*/ 3919 w 426445"/>
              <a:gd name="connsiteY9" fmla="*/ 41605 h 88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445" h="887130">
                <a:moveTo>
                  <a:pt x="3919" y="41605"/>
                </a:moveTo>
                <a:cubicBezTo>
                  <a:pt x="-6135" y="-39358"/>
                  <a:pt x="1273" y="2976"/>
                  <a:pt x="48369" y="124155"/>
                </a:cubicBezTo>
                <a:cubicBezTo>
                  <a:pt x="95465" y="245334"/>
                  <a:pt x="237281" y="659672"/>
                  <a:pt x="286494" y="768680"/>
                </a:cubicBezTo>
                <a:cubicBezTo>
                  <a:pt x="335707" y="877688"/>
                  <a:pt x="320361" y="759155"/>
                  <a:pt x="343644" y="778205"/>
                </a:cubicBezTo>
                <a:cubicBezTo>
                  <a:pt x="366927" y="797255"/>
                  <a:pt x="430956" y="909967"/>
                  <a:pt x="426194" y="882980"/>
                </a:cubicBezTo>
                <a:cubicBezTo>
                  <a:pt x="421432" y="855993"/>
                  <a:pt x="331473" y="632684"/>
                  <a:pt x="315069" y="616280"/>
                </a:cubicBezTo>
                <a:cubicBezTo>
                  <a:pt x="298665" y="599876"/>
                  <a:pt x="360048" y="827947"/>
                  <a:pt x="327769" y="784555"/>
                </a:cubicBezTo>
                <a:cubicBezTo>
                  <a:pt x="295490" y="741163"/>
                  <a:pt x="157906" y="385034"/>
                  <a:pt x="121394" y="355930"/>
                </a:cubicBezTo>
                <a:cubicBezTo>
                  <a:pt x="84882" y="326826"/>
                  <a:pt x="126156" y="662317"/>
                  <a:pt x="108694" y="609930"/>
                </a:cubicBezTo>
                <a:cubicBezTo>
                  <a:pt x="91232" y="557543"/>
                  <a:pt x="13973" y="122568"/>
                  <a:pt x="3919" y="41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1" name="フリーフォーム 470">
            <a:extLst>
              <a:ext uri="{FF2B5EF4-FFF2-40B4-BE49-F238E27FC236}">
                <a16:creationId xmlns:a16="http://schemas.microsoft.com/office/drawing/2014/main" id="{4CA621A3-82B8-D799-C90D-1C15FA22BC7D}"/>
              </a:ext>
            </a:extLst>
          </p:cNvPr>
          <p:cNvSpPr/>
          <p:nvPr/>
        </p:nvSpPr>
        <p:spPr>
          <a:xfrm>
            <a:off x="6530964" y="8099270"/>
            <a:ext cx="159027" cy="762143"/>
          </a:xfrm>
          <a:custGeom>
            <a:avLst/>
            <a:gdLst>
              <a:gd name="connsiteX0" fmla="*/ 117486 w 159027"/>
              <a:gd name="connsiteY0" fmla="*/ 155 h 762143"/>
              <a:gd name="connsiteX1" fmla="*/ 158761 w 159027"/>
              <a:gd name="connsiteY1" fmla="*/ 235105 h 762143"/>
              <a:gd name="connsiteX2" fmla="*/ 95261 w 159027"/>
              <a:gd name="connsiteY2" fmla="*/ 390680 h 762143"/>
              <a:gd name="connsiteX3" fmla="*/ 85736 w 159027"/>
              <a:gd name="connsiteY3" fmla="*/ 755805 h 762143"/>
              <a:gd name="connsiteX4" fmla="*/ 31761 w 159027"/>
              <a:gd name="connsiteY4" fmla="*/ 581180 h 762143"/>
              <a:gd name="connsiteX5" fmla="*/ 11 w 159027"/>
              <a:gd name="connsiteY5" fmla="*/ 70005 h 762143"/>
              <a:gd name="connsiteX6" fmla="*/ 34936 w 159027"/>
              <a:gd name="connsiteY6" fmla="*/ 651030 h 762143"/>
              <a:gd name="connsiteX7" fmla="*/ 104786 w 159027"/>
              <a:gd name="connsiteY7" fmla="*/ 206530 h 762143"/>
              <a:gd name="connsiteX8" fmla="*/ 117486 w 159027"/>
              <a:gd name="connsiteY8" fmla="*/ 155 h 76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027" h="762143">
                <a:moveTo>
                  <a:pt x="117486" y="155"/>
                </a:moveTo>
                <a:cubicBezTo>
                  <a:pt x="126482" y="4917"/>
                  <a:pt x="162465" y="170018"/>
                  <a:pt x="158761" y="235105"/>
                </a:cubicBezTo>
                <a:cubicBezTo>
                  <a:pt x="155057" y="300192"/>
                  <a:pt x="107432" y="303897"/>
                  <a:pt x="95261" y="390680"/>
                </a:cubicBezTo>
                <a:cubicBezTo>
                  <a:pt x="83090" y="477463"/>
                  <a:pt x="96319" y="724055"/>
                  <a:pt x="85736" y="755805"/>
                </a:cubicBezTo>
                <a:cubicBezTo>
                  <a:pt x="75153" y="787555"/>
                  <a:pt x="46049" y="695480"/>
                  <a:pt x="31761" y="581180"/>
                </a:cubicBezTo>
                <a:cubicBezTo>
                  <a:pt x="17473" y="466880"/>
                  <a:pt x="-518" y="58363"/>
                  <a:pt x="11" y="70005"/>
                </a:cubicBezTo>
                <a:cubicBezTo>
                  <a:pt x="540" y="81647"/>
                  <a:pt x="17473" y="628276"/>
                  <a:pt x="34936" y="651030"/>
                </a:cubicBezTo>
                <a:cubicBezTo>
                  <a:pt x="52398" y="673784"/>
                  <a:pt x="89440" y="312363"/>
                  <a:pt x="104786" y="206530"/>
                </a:cubicBezTo>
                <a:cubicBezTo>
                  <a:pt x="120132" y="100697"/>
                  <a:pt x="108490" y="-4607"/>
                  <a:pt x="117486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2" name="フリーフォーム 471">
            <a:extLst>
              <a:ext uri="{FF2B5EF4-FFF2-40B4-BE49-F238E27FC236}">
                <a16:creationId xmlns:a16="http://schemas.microsoft.com/office/drawing/2014/main" id="{F0988910-069F-C691-284E-4B671509C09B}"/>
              </a:ext>
            </a:extLst>
          </p:cNvPr>
          <p:cNvSpPr/>
          <p:nvPr/>
        </p:nvSpPr>
        <p:spPr>
          <a:xfrm>
            <a:off x="5907600" y="7099181"/>
            <a:ext cx="186195" cy="892704"/>
          </a:xfrm>
          <a:custGeom>
            <a:avLst/>
            <a:gdLst>
              <a:gd name="connsiteX0" fmla="*/ 153475 w 186195"/>
              <a:gd name="connsiteY0" fmla="*/ 119 h 892704"/>
              <a:gd name="connsiteX1" fmla="*/ 178875 w 186195"/>
              <a:gd name="connsiteY1" fmla="*/ 330319 h 892704"/>
              <a:gd name="connsiteX2" fmla="*/ 1075 w 186195"/>
              <a:gd name="connsiteY2" fmla="*/ 533519 h 892704"/>
              <a:gd name="connsiteX3" fmla="*/ 102675 w 186195"/>
              <a:gd name="connsiteY3" fmla="*/ 470019 h 892704"/>
              <a:gd name="connsiteX4" fmla="*/ 64575 w 186195"/>
              <a:gd name="connsiteY4" fmla="*/ 581144 h 892704"/>
              <a:gd name="connsiteX5" fmla="*/ 105850 w 186195"/>
              <a:gd name="connsiteY5" fmla="*/ 650994 h 892704"/>
              <a:gd name="connsiteX6" fmla="*/ 26475 w 186195"/>
              <a:gd name="connsiteY6" fmla="*/ 892294 h 892704"/>
              <a:gd name="connsiteX7" fmla="*/ 64575 w 186195"/>
              <a:gd name="connsiteY7" fmla="*/ 701794 h 892704"/>
              <a:gd name="connsiteX8" fmla="*/ 96325 w 186195"/>
              <a:gd name="connsiteY8" fmla="*/ 444619 h 892704"/>
              <a:gd name="connsiteX9" fmla="*/ 166175 w 186195"/>
              <a:gd name="connsiteY9" fmla="*/ 368419 h 892704"/>
              <a:gd name="connsiteX10" fmla="*/ 153475 w 186195"/>
              <a:gd name="connsiteY10" fmla="*/ 119 h 89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6195" h="892704">
                <a:moveTo>
                  <a:pt x="153475" y="119"/>
                </a:moveTo>
                <a:cubicBezTo>
                  <a:pt x="155592" y="-6231"/>
                  <a:pt x="204275" y="241419"/>
                  <a:pt x="178875" y="330319"/>
                </a:cubicBezTo>
                <a:cubicBezTo>
                  <a:pt x="153475" y="419219"/>
                  <a:pt x="13775" y="510236"/>
                  <a:pt x="1075" y="533519"/>
                </a:cubicBezTo>
                <a:cubicBezTo>
                  <a:pt x="-11625" y="556802"/>
                  <a:pt x="92092" y="462082"/>
                  <a:pt x="102675" y="470019"/>
                </a:cubicBezTo>
                <a:cubicBezTo>
                  <a:pt x="113258" y="477956"/>
                  <a:pt x="64046" y="550982"/>
                  <a:pt x="64575" y="581144"/>
                </a:cubicBezTo>
                <a:cubicBezTo>
                  <a:pt x="65104" y="611307"/>
                  <a:pt x="112200" y="599136"/>
                  <a:pt x="105850" y="650994"/>
                </a:cubicBezTo>
                <a:cubicBezTo>
                  <a:pt x="99500" y="702852"/>
                  <a:pt x="33354" y="883827"/>
                  <a:pt x="26475" y="892294"/>
                </a:cubicBezTo>
                <a:cubicBezTo>
                  <a:pt x="19596" y="900761"/>
                  <a:pt x="52933" y="776407"/>
                  <a:pt x="64575" y="701794"/>
                </a:cubicBezTo>
                <a:cubicBezTo>
                  <a:pt x="76217" y="627182"/>
                  <a:pt x="79392" y="500182"/>
                  <a:pt x="96325" y="444619"/>
                </a:cubicBezTo>
                <a:cubicBezTo>
                  <a:pt x="113258" y="389057"/>
                  <a:pt x="160354" y="439857"/>
                  <a:pt x="166175" y="368419"/>
                </a:cubicBezTo>
                <a:cubicBezTo>
                  <a:pt x="171996" y="296982"/>
                  <a:pt x="151358" y="6469"/>
                  <a:pt x="153475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3" name="フリーフォーム 472">
            <a:extLst>
              <a:ext uri="{FF2B5EF4-FFF2-40B4-BE49-F238E27FC236}">
                <a16:creationId xmlns:a16="http://schemas.microsoft.com/office/drawing/2014/main" id="{6050B245-97AA-1F9B-A2FE-7A0A1AFB4743}"/>
              </a:ext>
            </a:extLst>
          </p:cNvPr>
          <p:cNvSpPr/>
          <p:nvPr/>
        </p:nvSpPr>
        <p:spPr>
          <a:xfrm>
            <a:off x="5840416" y="7470976"/>
            <a:ext cx="405862" cy="1441269"/>
          </a:xfrm>
          <a:custGeom>
            <a:avLst/>
            <a:gdLst>
              <a:gd name="connsiteX0" fmla="*/ 350834 w 405862"/>
              <a:gd name="connsiteY0" fmla="*/ 6149 h 1441269"/>
              <a:gd name="connsiteX1" fmla="*/ 109534 w 405862"/>
              <a:gd name="connsiteY1" fmla="*/ 577649 h 1441269"/>
              <a:gd name="connsiteX2" fmla="*/ 55559 w 405862"/>
              <a:gd name="connsiteY2" fmla="*/ 1076124 h 1441269"/>
              <a:gd name="connsiteX3" fmla="*/ 36509 w 405862"/>
              <a:gd name="connsiteY3" fmla="*/ 1101524 h 1441269"/>
              <a:gd name="connsiteX4" fmla="*/ 14284 w 405862"/>
              <a:gd name="connsiteY4" fmla="*/ 1304724 h 1441269"/>
              <a:gd name="connsiteX5" fmla="*/ 80959 w 405862"/>
              <a:gd name="connsiteY5" fmla="*/ 1441249 h 1441269"/>
              <a:gd name="connsiteX6" fmla="*/ 261934 w 405862"/>
              <a:gd name="connsiteY6" fmla="*/ 1314249 h 1441269"/>
              <a:gd name="connsiteX7" fmla="*/ 401634 w 405862"/>
              <a:gd name="connsiteY7" fmla="*/ 1225349 h 1441269"/>
              <a:gd name="connsiteX8" fmla="*/ 96834 w 405862"/>
              <a:gd name="connsiteY8" fmla="*/ 1399974 h 1441269"/>
              <a:gd name="connsiteX9" fmla="*/ 55559 w 405862"/>
              <a:gd name="connsiteY9" fmla="*/ 1355524 h 1441269"/>
              <a:gd name="connsiteX10" fmla="*/ 4759 w 405862"/>
              <a:gd name="connsiteY10" fmla="*/ 787199 h 1441269"/>
              <a:gd name="connsiteX11" fmla="*/ 26984 w 405862"/>
              <a:gd name="connsiteY11" fmla="*/ 822124 h 1441269"/>
              <a:gd name="connsiteX12" fmla="*/ 223834 w 405862"/>
              <a:gd name="connsiteY12" fmla="*/ 320474 h 1441269"/>
              <a:gd name="connsiteX13" fmla="*/ 188909 w 405862"/>
              <a:gd name="connsiteY13" fmla="*/ 155374 h 1441269"/>
              <a:gd name="connsiteX14" fmla="*/ 201609 w 405862"/>
              <a:gd name="connsiteY14" fmla="*/ 266499 h 1441269"/>
              <a:gd name="connsiteX15" fmla="*/ 350834 w 405862"/>
              <a:gd name="connsiteY15" fmla="*/ 6149 h 1441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5862" h="1441269">
                <a:moveTo>
                  <a:pt x="350834" y="6149"/>
                </a:moveTo>
                <a:cubicBezTo>
                  <a:pt x="335488" y="58007"/>
                  <a:pt x="158746" y="399320"/>
                  <a:pt x="109534" y="577649"/>
                </a:cubicBezTo>
                <a:cubicBezTo>
                  <a:pt x="60321" y="755978"/>
                  <a:pt x="67730" y="988812"/>
                  <a:pt x="55559" y="1076124"/>
                </a:cubicBezTo>
                <a:cubicBezTo>
                  <a:pt x="43388" y="1163436"/>
                  <a:pt x="43388" y="1063424"/>
                  <a:pt x="36509" y="1101524"/>
                </a:cubicBezTo>
                <a:cubicBezTo>
                  <a:pt x="29630" y="1139624"/>
                  <a:pt x="6876" y="1248103"/>
                  <a:pt x="14284" y="1304724"/>
                </a:cubicBezTo>
                <a:cubicBezTo>
                  <a:pt x="21692" y="1361345"/>
                  <a:pt x="39684" y="1439662"/>
                  <a:pt x="80959" y="1441249"/>
                </a:cubicBezTo>
                <a:cubicBezTo>
                  <a:pt x="122234" y="1442836"/>
                  <a:pt x="208488" y="1350232"/>
                  <a:pt x="261934" y="1314249"/>
                </a:cubicBezTo>
                <a:cubicBezTo>
                  <a:pt x="315380" y="1278266"/>
                  <a:pt x="429151" y="1211062"/>
                  <a:pt x="401634" y="1225349"/>
                </a:cubicBezTo>
                <a:cubicBezTo>
                  <a:pt x="374117" y="1239637"/>
                  <a:pt x="154513" y="1378278"/>
                  <a:pt x="96834" y="1399974"/>
                </a:cubicBezTo>
                <a:cubicBezTo>
                  <a:pt x="39155" y="1421670"/>
                  <a:pt x="70905" y="1457653"/>
                  <a:pt x="55559" y="1355524"/>
                </a:cubicBezTo>
                <a:cubicBezTo>
                  <a:pt x="40213" y="1253395"/>
                  <a:pt x="9521" y="876099"/>
                  <a:pt x="4759" y="787199"/>
                </a:cubicBezTo>
                <a:cubicBezTo>
                  <a:pt x="-4" y="698299"/>
                  <a:pt x="-9528" y="899911"/>
                  <a:pt x="26984" y="822124"/>
                </a:cubicBezTo>
                <a:cubicBezTo>
                  <a:pt x="63496" y="744337"/>
                  <a:pt x="196847" y="431599"/>
                  <a:pt x="223834" y="320474"/>
                </a:cubicBezTo>
                <a:cubicBezTo>
                  <a:pt x="250821" y="209349"/>
                  <a:pt x="192613" y="164370"/>
                  <a:pt x="188909" y="155374"/>
                </a:cubicBezTo>
                <a:cubicBezTo>
                  <a:pt x="185205" y="146378"/>
                  <a:pt x="179913" y="286078"/>
                  <a:pt x="201609" y="266499"/>
                </a:cubicBezTo>
                <a:cubicBezTo>
                  <a:pt x="223305" y="246920"/>
                  <a:pt x="366180" y="-45709"/>
                  <a:pt x="350834" y="6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4" name="フリーフォーム 473">
            <a:extLst>
              <a:ext uri="{FF2B5EF4-FFF2-40B4-BE49-F238E27FC236}">
                <a16:creationId xmlns:a16="http://schemas.microsoft.com/office/drawing/2014/main" id="{EE9360A6-E9BB-7B08-8607-87819C8E5102}"/>
              </a:ext>
            </a:extLst>
          </p:cNvPr>
          <p:cNvSpPr/>
          <p:nvPr/>
        </p:nvSpPr>
        <p:spPr>
          <a:xfrm>
            <a:off x="6060827" y="8029457"/>
            <a:ext cx="403200" cy="771659"/>
          </a:xfrm>
          <a:custGeom>
            <a:avLst/>
            <a:gdLst>
              <a:gd name="connsiteX0" fmla="*/ 330448 w 403200"/>
              <a:gd name="connsiteY0" fmla="*/ 22343 h 771659"/>
              <a:gd name="connsiteX1" fmla="*/ 330448 w 403200"/>
              <a:gd name="connsiteY1" fmla="*/ 89018 h 771659"/>
              <a:gd name="connsiteX2" fmla="*/ 327273 w 403200"/>
              <a:gd name="connsiteY2" fmla="*/ 447793 h 771659"/>
              <a:gd name="connsiteX3" fmla="*/ 178048 w 403200"/>
              <a:gd name="connsiteY3" fmla="*/ 647818 h 771659"/>
              <a:gd name="connsiteX4" fmla="*/ 346323 w 403200"/>
              <a:gd name="connsiteY4" fmla="*/ 565268 h 771659"/>
              <a:gd name="connsiteX5" fmla="*/ 248 w 403200"/>
              <a:gd name="connsiteY5" fmla="*/ 771643 h 771659"/>
              <a:gd name="connsiteX6" fmla="*/ 292348 w 403200"/>
              <a:gd name="connsiteY6" fmla="*/ 574793 h 771659"/>
              <a:gd name="connsiteX7" fmla="*/ 381248 w 403200"/>
              <a:gd name="connsiteY7" fmla="*/ 260468 h 771659"/>
              <a:gd name="connsiteX8" fmla="*/ 400298 w 403200"/>
              <a:gd name="connsiteY8" fmla="*/ 406518 h 771659"/>
              <a:gd name="connsiteX9" fmla="*/ 330448 w 403200"/>
              <a:gd name="connsiteY9" fmla="*/ 22343 h 77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200" h="771659">
                <a:moveTo>
                  <a:pt x="330448" y="22343"/>
                </a:moveTo>
                <a:cubicBezTo>
                  <a:pt x="318806" y="-30574"/>
                  <a:pt x="330977" y="18110"/>
                  <a:pt x="330448" y="89018"/>
                </a:cubicBezTo>
                <a:cubicBezTo>
                  <a:pt x="329919" y="159926"/>
                  <a:pt x="352673" y="354660"/>
                  <a:pt x="327273" y="447793"/>
                </a:cubicBezTo>
                <a:cubicBezTo>
                  <a:pt x="301873" y="540926"/>
                  <a:pt x="174873" y="628239"/>
                  <a:pt x="178048" y="647818"/>
                </a:cubicBezTo>
                <a:cubicBezTo>
                  <a:pt x="181223" y="667397"/>
                  <a:pt x="375956" y="544631"/>
                  <a:pt x="346323" y="565268"/>
                </a:cubicBezTo>
                <a:cubicBezTo>
                  <a:pt x="316690" y="585905"/>
                  <a:pt x="9244" y="770056"/>
                  <a:pt x="248" y="771643"/>
                </a:cubicBezTo>
                <a:cubicBezTo>
                  <a:pt x="-8748" y="773230"/>
                  <a:pt x="228848" y="659989"/>
                  <a:pt x="292348" y="574793"/>
                </a:cubicBezTo>
                <a:cubicBezTo>
                  <a:pt x="355848" y="489597"/>
                  <a:pt x="363256" y="288514"/>
                  <a:pt x="381248" y="260468"/>
                </a:cubicBezTo>
                <a:cubicBezTo>
                  <a:pt x="399240" y="232422"/>
                  <a:pt x="408235" y="441972"/>
                  <a:pt x="400298" y="406518"/>
                </a:cubicBezTo>
                <a:cubicBezTo>
                  <a:pt x="392361" y="371064"/>
                  <a:pt x="342090" y="75260"/>
                  <a:pt x="330448" y="22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5" name="フリーフォーム 474">
            <a:extLst>
              <a:ext uri="{FF2B5EF4-FFF2-40B4-BE49-F238E27FC236}">
                <a16:creationId xmlns:a16="http://schemas.microsoft.com/office/drawing/2014/main" id="{D0728EDF-05C1-0C40-87B3-0ECC5DB573E5}"/>
              </a:ext>
            </a:extLst>
          </p:cNvPr>
          <p:cNvSpPr/>
          <p:nvPr/>
        </p:nvSpPr>
        <p:spPr>
          <a:xfrm>
            <a:off x="2726828" y="6083166"/>
            <a:ext cx="1582451" cy="458329"/>
          </a:xfrm>
          <a:custGeom>
            <a:avLst/>
            <a:gdLst>
              <a:gd name="connsiteX0" fmla="*/ 32247 w 1582451"/>
              <a:gd name="connsiteY0" fmla="*/ 441459 h 458329"/>
              <a:gd name="connsiteX1" fmla="*/ 692647 w 1582451"/>
              <a:gd name="connsiteY1" fmla="*/ 54109 h 458329"/>
              <a:gd name="connsiteX2" fmla="*/ 508497 w 1582451"/>
              <a:gd name="connsiteY2" fmla="*/ 146184 h 458329"/>
              <a:gd name="connsiteX3" fmla="*/ 949822 w 1582451"/>
              <a:gd name="connsiteY3" fmla="*/ 54109 h 458329"/>
              <a:gd name="connsiteX4" fmla="*/ 1191122 w 1582451"/>
              <a:gd name="connsiteY4" fmla="*/ 44584 h 458329"/>
              <a:gd name="connsiteX5" fmla="*/ 1165722 w 1582451"/>
              <a:gd name="connsiteY5" fmla="*/ 22359 h 458329"/>
              <a:gd name="connsiteX6" fmla="*/ 1581647 w 1582451"/>
              <a:gd name="connsiteY6" fmla="*/ 273184 h 458329"/>
              <a:gd name="connsiteX7" fmla="*/ 1276847 w 1582451"/>
              <a:gd name="connsiteY7" fmla="*/ 134 h 458329"/>
              <a:gd name="connsiteX8" fmla="*/ 1486397 w 1582451"/>
              <a:gd name="connsiteY8" fmla="*/ 235084 h 458329"/>
              <a:gd name="connsiteX9" fmla="*/ 908547 w 1582451"/>
              <a:gd name="connsiteY9" fmla="*/ 127134 h 458329"/>
              <a:gd name="connsiteX10" fmla="*/ 327522 w 1582451"/>
              <a:gd name="connsiteY10" fmla="*/ 371609 h 458329"/>
              <a:gd name="connsiteX11" fmla="*/ 365622 w 1582451"/>
              <a:gd name="connsiteY11" fmla="*/ 317634 h 458329"/>
              <a:gd name="connsiteX12" fmla="*/ 168772 w 1582451"/>
              <a:gd name="connsiteY12" fmla="*/ 447809 h 458329"/>
              <a:gd name="connsiteX13" fmla="*/ 591047 w 1582451"/>
              <a:gd name="connsiteY13" fmla="*/ 79509 h 458329"/>
              <a:gd name="connsiteX14" fmla="*/ 149722 w 1582451"/>
              <a:gd name="connsiteY14" fmla="*/ 358909 h 458329"/>
              <a:gd name="connsiteX15" fmla="*/ 32247 w 1582451"/>
              <a:gd name="connsiteY15" fmla="*/ 441459 h 45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82451" h="458329">
                <a:moveTo>
                  <a:pt x="32247" y="441459"/>
                </a:moveTo>
                <a:cubicBezTo>
                  <a:pt x="122734" y="390659"/>
                  <a:pt x="613272" y="103321"/>
                  <a:pt x="692647" y="54109"/>
                </a:cubicBezTo>
                <a:cubicBezTo>
                  <a:pt x="772022" y="4897"/>
                  <a:pt x="465635" y="146184"/>
                  <a:pt x="508497" y="146184"/>
                </a:cubicBezTo>
                <a:cubicBezTo>
                  <a:pt x="551359" y="146184"/>
                  <a:pt x="836051" y="71042"/>
                  <a:pt x="949822" y="54109"/>
                </a:cubicBezTo>
                <a:cubicBezTo>
                  <a:pt x="1063593" y="37176"/>
                  <a:pt x="1155139" y="49876"/>
                  <a:pt x="1191122" y="44584"/>
                </a:cubicBezTo>
                <a:cubicBezTo>
                  <a:pt x="1227105" y="39292"/>
                  <a:pt x="1100635" y="-15741"/>
                  <a:pt x="1165722" y="22359"/>
                </a:cubicBezTo>
                <a:cubicBezTo>
                  <a:pt x="1230809" y="60459"/>
                  <a:pt x="1563126" y="276888"/>
                  <a:pt x="1581647" y="273184"/>
                </a:cubicBezTo>
                <a:cubicBezTo>
                  <a:pt x="1600168" y="269480"/>
                  <a:pt x="1292722" y="6484"/>
                  <a:pt x="1276847" y="134"/>
                </a:cubicBezTo>
                <a:cubicBezTo>
                  <a:pt x="1260972" y="-6216"/>
                  <a:pt x="1547780" y="213917"/>
                  <a:pt x="1486397" y="235084"/>
                </a:cubicBezTo>
                <a:cubicBezTo>
                  <a:pt x="1425014" y="256251"/>
                  <a:pt x="1101693" y="104380"/>
                  <a:pt x="908547" y="127134"/>
                </a:cubicBezTo>
                <a:cubicBezTo>
                  <a:pt x="715401" y="149888"/>
                  <a:pt x="418009" y="339859"/>
                  <a:pt x="327522" y="371609"/>
                </a:cubicBezTo>
                <a:cubicBezTo>
                  <a:pt x="237035" y="403359"/>
                  <a:pt x="392080" y="304934"/>
                  <a:pt x="365622" y="317634"/>
                </a:cubicBezTo>
                <a:cubicBezTo>
                  <a:pt x="339164" y="330334"/>
                  <a:pt x="131201" y="487496"/>
                  <a:pt x="168772" y="447809"/>
                </a:cubicBezTo>
                <a:cubicBezTo>
                  <a:pt x="206343" y="408122"/>
                  <a:pt x="594222" y="94326"/>
                  <a:pt x="591047" y="79509"/>
                </a:cubicBezTo>
                <a:cubicBezTo>
                  <a:pt x="587872" y="64692"/>
                  <a:pt x="238093" y="300172"/>
                  <a:pt x="149722" y="358909"/>
                </a:cubicBezTo>
                <a:cubicBezTo>
                  <a:pt x="61351" y="417646"/>
                  <a:pt x="-58240" y="492259"/>
                  <a:pt x="32247" y="4414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6" name="フリーフォーム 475">
            <a:extLst>
              <a:ext uri="{FF2B5EF4-FFF2-40B4-BE49-F238E27FC236}">
                <a16:creationId xmlns:a16="http://schemas.microsoft.com/office/drawing/2014/main" id="{267D5636-8631-FD9B-3AFF-BE9E55C487EF}"/>
              </a:ext>
            </a:extLst>
          </p:cNvPr>
          <p:cNvSpPr/>
          <p:nvPr/>
        </p:nvSpPr>
        <p:spPr>
          <a:xfrm>
            <a:off x="4355696" y="6543585"/>
            <a:ext cx="127891" cy="327324"/>
          </a:xfrm>
          <a:custGeom>
            <a:avLst/>
            <a:gdLst>
              <a:gd name="connsiteX0" fmla="*/ 3579 w 127891"/>
              <a:gd name="connsiteY0" fmla="*/ 90 h 327324"/>
              <a:gd name="connsiteX1" fmla="*/ 32154 w 127891"/>
              <a:gd name="connsiteY1" fmla="*/ 44540 h 327324"/>
              <a:gd name="connsiteX2" fmla="*/ 111529 w 127891"/>
              <a:gd name="connsiteY2" fmla="*/ 158840 h 327324"/>
              <a:gd name="connsiteX3" fmla="*/ 124229 w 127891"/>
              <a:gd name="connsiteY3" fmla="*/ 327115 h 327324"/>
              <a:gd name="connsiteX4" fmla="*/ 63904 w 127891"/>
              <a:gd name="connsiteY4" fmla="*/ 190590 h 327324"/>
              <a:gd name="connsiteX5" fmla="*/ 6754 w 127891"/>
              <a:gd name="connsiteY5" fmla="*/ 54065 h 327324"/>
              <a:gd name="connsiteX6" fmla="*/ 3579 w 127891"/>
              <a:gd name="connsiteY6" fmla="*/ 90 h 327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891" h="327324">
                <a:moveTo>
                  <a:pt x="3579" y="90"/>
                </a:moveTo>
                <a:cubicBezTo>
                  <a:pt x="7812" y="-1497"/>
                  <a:pt x="14162" y="18082"/>
                  <a:pt x="32154" y="44540"/>
                </a:cubicBezTo>
                <a:cubicBezTo>
                  <a:pt x="50146" y="70998"/>
                  <a:pt x="96183" y="111744"/>
                  <a:pt x="111529" y="158840"/>
                </a:cubicBezTo>
                <a:cubicBezTo>
                  <a:pt x="126875" y="205936"/>
                  <a:pt x="132166" y="321823"/>
                  <a:pt x="124229" y="327115"/>
                </a:cubicBezTo>
                <a:cubicBezTo>
                  <a:pt x="116292" y="332407"/>
                  <a:pt x="83483" y="236098"/>
                  <a:pt x="63904" y="190590"/>
                </a:cubicBezTo>
                <a:cubicBezTo>
                  <a:pt x="44325" y="145082"/>
                  <a:pt x="16279" y="86344"/>
                  <a:pt x="6754" y="54065"/>
                </a:cubicBezTo>
                <a:cubicBezTo>
                  <a:pt x="-2771" y="21786"/>
                  <a:pt x="-654" y="1677"/>
                  <a:pt x="3579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7" name="フリーフォーム 476">
            <a:extLst>
              <a:ext uri="{FF2B5EF4-FFF2-40B4-BE49-F238E27FC236}">
                <a16:creationId xmlns:a16="http://schemas.microsoft.com/office/drawing/2014/main" id="{FBDE72FD-1EEB-A4C0-CCDA-61D54D28BCFB}"/>
              </a:ext>
            </a:extLst>
          </p:cNvPr>
          <p:cNvSpPr/>
          <p:nvPr/>
        </p:nvSpPr>
        <p:spPr>
          <a:xfrm>
            <a:off x="4537634" y="7022995"/>
            <a:ext cx="150276" cy="492381"/>
          </a:xfrm>
          <a:custGeom>
            <a:avLst/>
            <a:gdLst>
              <a:gd name="connsiteX0" fmla="*/ 5791 w 150276"/>
              <a:gd name="connsiteY0" fmla="*/ 105 h 492381"/>
              <a:gd name="connsiteX1" fmla="*/ 2616 w 150276"/>
              <a:gd name="connsiteY1" fmla="*/ 212830 h 492381"/>
              <a:gd name="connsiteX2" fmla="*/ 28016 w 150276"/>
              <a:gd name="connsiteY2" fmla="*/ 355705 h 492381"/>
              <a:gd name="connsiteX3" fmla="*/ 88341 w 150276"/>
              <a:gd name="connsiteY3" fmla="*/ 403330 h 492381"/>
              <a:gd name="connsiteX4" fmla="*/ 15316 w 150276"/>
              <a:gd name="connsiteY4" fmla="*/ 374755 h 492381"/>
              <a:gd name="connsiteX5" fmla="*/ 12141 w 150276"/>
              <a:gd name="connsiteY5" fmla="*/ 492230 h 492381"/>
              <a:gd name="connsiteX6" fmla="*/ 148666 w 150276"/>
              <a:gd name="connsiteY6" fmla="*/ 396980 h 492381"/>
              <a:gd name="connsiteX7" fmla="*/ 81991 w 150276"/>
              <a:gd name="connsiteY7" fmla="*/ 289030 h 492381"/>
              <a:gd name="connsiteX8" fmla="*/ 5791 w 150276"/>
              <a:gd name="connsiteY8" fmla="*/ 241405 h 492381"/>
              <a:gd name="connsiteX9" fmla="*/ 5791 w 150276"/>
              <a:gd name="connsiteY9" fmla="*/ 105 h 49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276" h="492381">
                <a:moveTo>
                  <a:pt x="5791" y="105"/>
                </a:moveTo>
                <a:cubicBezTo>
                  <a:pt x="5262" y="-4658"/>
                  <a:pt x="-1088" y="153563"/>
                  <a:pt x="2616" y="212830"/>
                </a:cubicBezTo>
                <a:cubicBezTo>
                  <a:pt x="6320" y="272097"/>
                  <a:pt x="13729" y="323955"/>
                  <a:pt x="28016" y="355705"/>
                </a:cubicBezTo>
                <a:cubicBezTo>
                  <a:pt x="42304" y="387455"/>
                  <a:pt x="90458" y="400155"/>
                  <a:pt x="88341" y="403330"/>
                </a:cubicBezTo>
                <a:cubicBezTo>
                  <a:pt x="86224" y="406505"/>
                  <a:pt x="28016" y="359938"/>
                  <a:pt x="15316" y="374755"/>
                </a:cubicBezTo>
                <a:cubicBezTo>
                  <a:pt x="2616" y="389572"/>
                  <a:pt x="-10084" y="488526"/>
                  <a:pt x="12141" y="492230"/>
                </a:cubicBezTo>
                <a:cubicBezTo>
                  <a:pt x="34366" y="495934"/>
                  <a:pt x="137024" y="430847"/>
                  <a:pt x="148666" y="396980"/>
                </a:cubicBezTo>
                <a:cubicBezTo>
                  <a:pt x="160308" y="363113"/>
                  <a:pt x="105803" y="314959"/>
                  <a:pt x="81991" y="289030"/>
                </a:cubicBezTo>
                <a:cubicBezTo>
                  <a:pt x="58179" y="263101"/>
                  <a:pt x="16904" y="294322"/>
                  <a:pt x="5791" y="241405"/>
                </a:cubicBezTo>
                <a:cubicBezTo>
                  <a:pt x="-5322" y="188488"/>
                  <a:pt x="6320" y="4868"/>
                  <a:pt x="5791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8" name="フリーフォーム 477">
            <a:extLst>
              <a:ext uri="{FF2B5EF4-FFF2-40B4-BE49-F238E27FC236}">
                <a16:creationId xmlns:a16="http://schemas.microsoft.com/office/drawing/2014/main" id="{F0C112E2-50E1-A96F-A2B4-00F9436564B9}"/>
              </a:ext>
            </a:extLst>
          </p:cNvPr>
          <p:cNvSpPr/>
          <p:nvPr/>
        </p:nvSpPr>
        <p:spPr>
          <a:xfrm>
            <a:off x="3698659" y="7693634"/>
            <a:ext cx="667364" cy="377290"/>
          </a:xfrm>
          <a:custGeom>
            <a:avLst/>
            <a:gdLst>
              <a:gd name="connsiteX0" fmla="*/ 31966 w 667364"/>
              <a:gd name="connsiteY0" fmla="*/ 212116 h 377290"/>
              <a:gd name="connsiteX1" fmla="*/ 89116 w 667364"/>
              <a:gd name="connsiteY1" fmla="*/ 227991 h 377290"/>
              <a:gd name="connsiteX2" fmla="*/ 635216 w 667364"/>
              <a:gd name="connsiteY2" fmla="*/ 377216 h 377290"/>
              <a:gd name="connsiteX3" fmla="*/ 593941 w 667364"/>
              <a:gd name="connsiteY3" fmla="*/ 247041 h 377290"/>
              <a:gd name="connsiteX4" fmla="*/ 514566 w 667364"/>
              <a:gd name="connsiteY4" fmla="*/ 174016 h 377290"/>
              <a:gd name="connsiteX5" fmla="*/ 203416 w 667364"/>
              <a:gd name="connsiteY5" fmla="*/ 94641 h 377290"/>
              <a:gd name="connsiteX6" fmla="*/ 9741 w 667364"/>
              <a:gd name="connsiteY6" fmla="*/ 2566 h 377290"/>
              <a:gd name="connsiteX7" fmla="*/ 508216 w 667364"/>
              <a:gd name="connsiteY7" fmla="*/ 202591 h 377290"/>
              <a:gd name="connsiteX8" fmla="*/ 485991 w 667364"/>
              <a:gd name="connsiteY8" fmla="*/ 256566 h 377290"/>
              <a:gd name="connsiteX9" fmla="*/ 308191 w 667364"/>
              <a:gd name="connsiteY9" fmla="*/ 253391 h 377290"/>
              <a:gd name="connsiteX10" fmla="*/ 219291 w 667364"/>
              <a:gd name="connsiteY10" fmla="*/ 199416 h 377290"/>
              <a:gd name="connsiteX11" fmla="*/ 31966 w 667364"/>
              <a:gd name="connsiteY11" fmla="*/ 212116 h 37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7364" h="377290">
                <a:moveTo>
                  <a:pt x="31966" y="212116"/>
                </a:moveTo>
                <a:cubicBezTo>
                  <a:pt x="10270" y="216878"/>
                  <a:pt x="89116" y="227991"/>
                  <a:pt x="89116" y="227991"/>
                </a:cubicBezTo>
                <a:cubicBezTo>
                  <a:pt x="189658" y="255508"/>
                  <a:pt x="551079" y="374041"/>
                  <a:pt x="635216" y="377216"/>
                </a:cubicBezTo>
                <a:cubicBezTo>
                  <a:pt x="719353" y="380391"/>
                  <a:pt x="614049" y="280908"/>
                  <a:pt x="593941" y="247041"/>
                </a:cubicBezTo>
                <a:cubicBezTo>
                  <a:pt x="573833" y="213174"/>
                  <a:pt x="579654" y="199416"/>
                  <a:pt x="514566" y="174016"/>
                </a:cubicBezTo>
                <a:cubicBezTo>
                  <a:pt x="449479" y="148616"/>
                  <a:pt x="287553" y="123216"/>
                  <a:pt x="203416" y="94641"/>
                </a:cubicBezTo>
                <a:cubicBezTo>
                  <a:pt x="119279" y="66066"/>
                  <a:pt x="-41059" y="-15426"/>
                  <a:pt x="9741" y="2566"/>
                </a:cubicBezTo>
                <a:cubicBezTo>
                  <a:pt x="60541" y="20558"/>
                  <a:pt x="428841" y="160258"/>
                  <a:pt x="508216" y="202591"/>
                </a:cubicBezTo>
                <a:cubicBezTo>
                  <a:pt x="587591" y="244924"/>
                  <a:pt x="519328" y="248099"/>
                  <a:pt x="485991" y="256566"/>
                </a:cubicBezTo>
                <a:cubicBezTo>
                  <a:pt x="452654" y="265033"/>
                  <a:pt x="352641" y="262916"/>
                  <a:pt x="308191" y="253391"/>
                </a:cubicBezTo>
                <a:cubicBezTo>
                  <a:pt x="263741" y="243866"/>
                  <a:pt x="266387" y="206824"/>
                  <a:pt x="219291" y="199416"/>
                </a:cubicBezTo>
                <a:cubicBezTo>
                  <a:pt x="172195" y="192008"/>
                  <a:pt x="53662" y="207354"/>
                  <a:pt x="31966" y="212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9" name="フリーフォーム 478">
            <a:extLst>
              <a:ext uri="{FF2B5EF4-FFF2-40B4-BE49-F238E27FC236}">
                <a16:creationId xmlns:a16="http://schemas.microsoft.com/office/drawing/2014/main" id="{EC355B58-4886-713F-3CB1-CA3A53A1CFB1}"/>
              </a:ext>
            </a:extLst>
          </p:cNvPr>
          <p:cNvSpPr/>
          <p:nvPr/>
        </p:nvSpPr>
        <p:spPr>
          <a:xfrm>
            <a:off x="3427445" y="7737436"/>
            <a:ext cx="424765" cy="177019"/>
          </a:xfrm>
          <a:custGeom>
            <a:avLst/>
            <a:gdLst>
              <a:gd name="connsiteX0" fmla="*/ 1555 w 424765"/>
              <a:gd name="connsiteY0" fmla="*/ 39 h 177019"/>
              <a:gd name="connsiteX1" fmla="*/ 414305 w 424765"/>
              <a:gd name="connsiteY1" fmla="*/ 165139 h 177019"/>
              <a:gd name="connsiteX2" fmla="*/ 277780 w 424765"/>
              <a:gd name="connsiteY2" fmla="*/ 149264 h 177019"/>
              <a:gd name="connsiteX3" fmla="*/ 1555 w 424765"/>
              <a:gd name="connsiteY3" fmla="*/ 39 h 17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765" h="177019">
                <a:moveTo>
                  <a:pt x="1555" y="39"/>
                </a:moveTo>
                <a:cubicBezTo>
                  <a:pt x="24309" y="2685"/>
                  <a:pt x="368268" y="140268"/>
                  <a:pt x="414305" y="165139"/>
                </a:cubicBezTo>
                <a:cubicBezTo>
                  <a:pt x="460342" y="190010"/>
                  <a:pt x="343397" y="171489"/>
                  <a:pt x="277780" y="149264"/>
                </a:cubicBezTo>
                <a:cubicBezTo>
                  <a:pt x="212163" y="127039"/>
                  <a:pt x="-21199" y="-2607"/>
                  <a:pt x="1555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0" name="フリーフォーム 479">
            <a:extLst>
              <a:ext uri="{FF2B5EF4-FFF2-40B4-BE49-F238E27FC236}">
                <a16:creationId xmlns:a16="http://schemas.microsoft.com/office/drawing/2014/main" id="{AA639E05-987D-A0AD-FC3E-5B08357384DC}"/>
              </a:ext>
            </a:extLst>
          </p:cNvPr>
          <p:cNvSpPr/>
          <p:nvPr/>
        </p:nvSpPr>
        <p:spPr>
          <a:xfrm>
            <a:off x="4806347" y="8034501"/>
            <a:ext cx="391699" cy="129629"/>
          </a:xfrm>
          <a:custGeom>
            <a:avLst/>
            <a:gdLst>
              <a:gd name="connsiteX0" fmla="*/ 603 w 391699"/>
              <a:gd name="connsiteY0" fmla="*/ 103024 h 129629"/>
              <a:gd name="connsiteX1" fmla="*/ 187928 w 391699"/>
              <a:gd name="connsiteY1" fmla="*/ 4599 h 129629"/>
              <a:gd name="connsiteX2" fmla="*/ 391128 w 391699"/>
              <a:gd name="connsiteY2" fmla="*/ 20474 h 129629"/>
              <a:gd name="connsiteX3" fmla="*/ 245078 w 391699"/>
              <a:gd name="connsiteY3" fmla="*/ 58574 h 129629"/>
              <a:gd name="connsiteX4" fmla="*/ 130778 w 391699"/>
              <a:gd name="connsiteY4" fmla="*/ 128424 h 129629"/>
              <a:gd name="connsiteX5" fmla="*/ 603 w 391699"/>
              <a:gd name="connsiteY5" fmla="*/ 103024 h 12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699" h="129629">
                <a:moveTo>
                  <a:pt x="603" y="103024"/>
                </a:moveTo>
                <a:cubicBezTo>
                  <a:pt x="10128" y="82387"/>
                  <a:pt x="122841" y="18357"/>
                  <a:pt x="187928" y="4599"/>
                </a:cubicBezTo>
                <a:cubicBezTo>
                  <a:pt x="253016" y="-9159"/>
                  <a:pt x="381603" y="11478"/>
                  <a:pt x="391128" y="20474"/>
                </a:cubicBezTo>
                <a:cubicBezTo>
                  <a:pt x="400653" y="29470"/>
                  <a:pt x="288470" y="40582"/>
                  <a:pt x="245078" y="58574"/>
                </a:cubicBezTo>
                <a:cubicBezTo>
                  <a:pt x="201686" y="76566"/>
                  <a:pt x="164645" y="123662"/>
                  <a:pt x="130778" y="128424"/>
                </a:cubicBezTo>
                <a:cubicBezTo>
                  <a:pt x="96911" y="133186"/>
                  <a:pt x="-8922" y="123661"/>
                  <a:pt x="603" y="1030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1" name="フリーフォーム 480">
            <a:extLst>
              <a:ext uri="{FF2B5EF4-FFF2-40B4-BE49-F238E27FC236}">
                <a16:creationId xmlns:a16="http://schemas.microsoft.com/office/drawing/2014/main" id="{EE49E396-FD39-B9E8-C3D7-3ED372B5A020}"/>
              </a:ext>
            </a:extLst>
          </p:cNvPr>
          <p:cNvSpPr/>
          <p:nvPr/>
        </p:nvSpPr>
        <p:spPr>
          <a:xfrm>
            <a:off x="4505323" y="8121190"/>
            <a:ext cx="113360" cy="398657"/>
          </a:xfrm>
          <a:custGeom>
            <a:avLst/>
            <a:gdLst>
              <a:gd name="connsiteX0" fmla="*/ 107952 w 113360"/>
              <a:gd name="connsiteY0" fmla="*/ 3635 h 398657"/>
              <a:gd name="connsiteX1" fmla="*/ 2 w 113360"/>
              <a:gd name="connsiteY1" fmla="*/ 397335 h 398657"/>
              <a:gd name="connsiteX2" fmla="*/ 111127 w 113360"/>
              <a:gd name="connsiteY2" fmla="*/ 133810 h 398657"/>
              <a:gd name="connsiteX3" fmla="*/ 76202 w 113360"/>
              <a:gd name="connsiteY3" fmla="*/ 197310 h 398657"/>
              <a:gd name="connsiteX4" fmla="*/ 107952 w 113360"/>
              <a:gd name="connsiteY4" fmla="*/ 3635 h 398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60" h="398657">
                <a:moveTo>
                  <a:pt x="107952" y="3635"/>
                </a:moveTo>
                <a:cubicBezTo>
                  <a:pt x="95252" y="36973"/>
                  <a:pt x="-527" y="375639"/>
                  <a:pt x="2" y="397335"/>
                </a:cubicBezTo>
                <a:cubicBezTo>
                  <a:pt x="531" y="419031"/>
                  <a:pt x="98427" y="167148"/>
                  <a:pt x="111127" y="133810"/>
                </a:cubicBezTo>
                <a:cubicBezTo>
                  <a:pt x="123827" y="100473"/>
                  <a:pt x="78319" y="217947"/>
                  <a:pt x="76202" y="197310"/>
                </a:cubicBezTo>
                <a:cubicBezTo>
                  <a:pt x="74085" y="176673"/>
                  <a:pt x="120652" y="-29703"/>
                  <a:pt x="107952" y="3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2" name="フリーフォーム 481">
            <a:extLst>
              <a:ext uri="{FF2B5EF4-FFF2-40B4-BE49-F238E27FC236}">
                <a16:creationId xmlns:a16="http://schemas.microsoft.com/office/drawing/2014/main" id="{102D0D97-CEAD-A8EE-8B80-58AE99F0FDA7}"/>
              </a:ext>
            </a:extLst>
          </p:cNvPr>
          <p:cNvSpPr/>
          <p:nvPr/>
        </p:nvSpPr>
        <p:spPr>
          <a:xfrm>
            <a:off x="3994008" y="8174384"/>
            <a:ext cx="640200" cy="598245"/>
          </a:xfrm>
          <a:custGeom>
            <a:avLst/>
            <a:gdLst>
              <a:gd name="connsiteX0" fmla="*/ 142 w 640200"/>
              <a:gd name="connsiteY0" fmla="*/ 598141 h 598245"/>
              <a:gd name="connsiteX1" fmla="*/ 409717 w 640200"/>
              <a:gd name="connsiteY1" fmla="*/ 382241 h 598245"/>
              <a:gd name="connsiteX2" fmla="*/ 552592 w 640200"/>
              <a:gd name="connsiteY2" fmla="*/ 229841 h 598245"/>
              <a:gd name="connsiteX3" fmla="*/ 374792 w 640200"/>
              <a:gd name="connsiteY3" fmla="*/ 366366 h 598245"/>
              <a:gd name="connsiteX4" fmla="*/ 482742 w 640200"/>
              <a:gd name="connsiteY4" fmla="*/ 226666 h 598245"/>
              <a:gd name="connsiteX5" fmla="*/ 638317 w 640200"/>
              <a:gd name="connsiteY5" fmla="*/ 1241 h 598245"/>
              <a:gd name="connsiteX6" fmla="*/ 368442 w 640200"/>
              <a:gd name="connsiteY6" fmla="*/ 334616 h 598245"/>
              <a:gd name="connsiteX7" fmla="*/ 457342 w 640200"/>
              <a:gd name="connsiteY7" fmla="*/ 353666 h 598245"/>
              <a:gd name="connsiteX8" fmla="*/ 142 w 640200"/>
              <a:gd name="connsiteY8" fmla="*/ 598141 h 598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0200" h="598245">
                <a:moveTo>
                  <a:pt x="142" y="598141"/>
                </a:moveTo>
                <a:cubicBezTo>
                  <a:pt x="-7796" y="602904"/>
                  <a:pt x="317642" y="443624"/>
                  <a:pt x="409717" y="382241"/>
                </a:cubicBezTo>
                <a:cubicBezTo>
                  <a:pt x="501792" y="320858"/>
                  <a:pt x="558413" y="232487"/>
                  <a:pt x="552592" y="229841"/>
                </a:cubicBezTo>
                <a:cubicBezTo>
                  <a:pt x="546771" y="227195"/>
                  <a:pt x="386434" y="366895"/>
                  <a:pt x="374792" y="366366"/>
                </a:cubicBezTo>
                <a:cubicBezTo>
                  <a:pt x="363150" y="365837"/>
                  <a:pt x="438821" y="287520"/>
                  <a:pt x="482742" y="226666"/>
                </a:cubicBezTo>
                <a:cubicBezTo>
                  <a:pt x="526663" y="165812"/>
                  <a:pt x="657367" y="-16751"/>
                  <a:pt x="638317" y="1241"/>
                </a:cubicBezTo>
                <a:cubicBezTo>
                  <a:pt x="619267" y="19233"/>
                  <a:pt x="398605" y="275878"/>
                  <a:pt x="368442" y="334616"/>
                </a:cubicBezTo>
                <a:cubicBezTo>
                  <a:pt x="338279" y="393354"/>
                  <a:pt x="513963" y="312920"/>
                  <a:pt x="457342" y="353666"/>
                </a:cubicBezTo>
                <a:cubicBezTo>
                  <a:pt x="400721" y="394412"/>
                  <a:pt x="8080" y="593378"/>
                  <a:pt x="142" y="598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3" name="フリーフォーム 482">
            <a:extLst>
              <a:ext uri="{FF2B5EF4-FFF2-40B4-BE49-F238E27FC236}">
                <a16:creationId xmlns:a16="http://schemas.microsoft.com/office/drawing/2014/main" id="{70C3827F-5783-7C3C-5F99-8E230DE9E9A5}"/>
              </a:ext>
            </a:extLst>
          </p:cNvPr>
          <p:cNvSpPr/>
          <p:nvPr/>
        </p:nvSpPr>
        <p:spPr>
          <a:xfrm>
            <a:off x="3586442" y="8550193"/>
            <a:ext cx="919180" cy="682814"/>
          </a:xfrm>
          <a:custGeom>
            <a:avLst/>
            <a:gdLst>
              <a:gd name="connsiteX0" fmla="*/ 626783 w 919180"/>
              <a:gd name="connsiteY0" fmla="*/ 184232 h 682814"/>
              <a:gd name="connsiteX1" fmla="*/ 537883 w 919180"/>
              <a:gd name="connsiteY1" fmla="*/ 416007 h 682814"/>
              <a:gd name="connsiteX2" fmla="*/ 433108 w 919180"/>
              <a:gd name="connsiteY2" fmla="*/ 495382 h 682814"/>
              <a:gd name="connsiteX3" fmla="*/ 277533 w 919180"/>
              <a:gd name="connsiteY3" fmla="*/ 511257 h 682814"/>
              <a:gd name="connsiteX4" fmla="*/ 306108 w 919180"/>
              <a:gd name="connsiteY4" fmla="*/ 390607 h 682814"/>
              <a:gd name="connsiteX5" fmla="*/ 255308 w 919180"/>
              <a:gd name="connsiteY5" fmla="*/ 527132 h 682814"/>
              <a:gd name="connsiteX6" fmla="*/ 366433 w 919180"/>
              <a:gd name="connsiteY6" fmla="*/ 593807 h 682814"/>
              <a:gd name="connsiteX7" fmla="*/ 290233 w 919180"/>
              <a:gd name="connsiteY7" fmla="*/ 682707 h 682814"/>
              <a:gd name="connsiteX8" fmla="*/ 258483 w 919180"/>
              <a:gd name="connsiteY8" fmla="*/ 612857 h 682814"/>
              <a:gd name="connsiteX9" fmla="*/ 1308 w 919180"/>
              <a:gd name="connsiteY9" fmla="*/ 654132 h 682814"/>
              <a:gd name="connsiteX10" fmla="*/ 382308 w 919180"/>
              <a:gd name="connsiteY10" fmla="*/ 644607 h 682814"/>
              <a:gd name="connsiteX11" fmla="*/ 410883 w 919180"/>
              <a:gd name="connsiteY11" fmla="*/ 641432 h 682814"/>
              <a:gd name="connsiteX12" fmla="*/ 668058 w 919180"/>
              <a:gd name="connsiteY12" fmla="*/ 352507 h 682814"/>
              <a:gd name="connsiteX13" fmla="*/ 918883 w 919180"/>
              <a:gd name="connsiteY13" fmla="*/ 82 h 682814"/>
              <a:gd name="connsiteX14" fmla="*/ 617258 w 919180"/>
              <a:gd name="connsiteY14" fmla="*/ 384257 h 682814"/>
              <a:gd name="connsiteX15" fmla="*/ 626783 w 919180"/>
              <a:gd name="connsiteY15" fmla="*/ 184232 h 68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9180" h="682814">
                <a:moveTo>
                  <a:pt x="626783" y="184232"/>
                </a:moveTo>
                <a:cubicBezTo>
                  <a:pt x="613554" y="189524"/>
                  <a:pt x="570162" y="364149"/>
                  <a:pt x="537883" y="416007"/>
                </a:cubicBezTo>
                <a:cubicBezTo>
                  <a:pt x="505604" y="467865"/>
                  <a:pt x="476500" y="479507"/>
                  <a:pt x="433108" y="495382"/>
                </a:cubicBezTo>
                <a:cubicBezTo>
                  <a:pt x="389716" y="511257"/>
                  <a:pt x="298700" y="528719"/>
                  <a:pt x="277533" y="511257"/>
                </a:cubicBezTo>
                <a:cubicBezTo>
                  <a:pt x="256366" y="493795"/>
                  <a:pt x="309812" y="387961"/>
                  <a:pt x="306108" y="390607"/>
                </a:cubicBezTo>
                <a:cubicBezTo>
                  <a:pt x="302404" y="393253"/>
                  <a:pt x="245254" y="493265"/>
                  <a:pt x="255308" y="527132"/>
                </a:cubicBezTo>
                <a:cubicBezTo>
                  <a:pt x="265362" y="560999"/>
                  <a:pt x="360612" y="567878"/>
                  <a:pt x="366433" y="593807"/>
                </a:cubicBezTo>
                <a:cubicBezTo>
                  <a:pt x="372254" y="619736"/>
                  <a:pt x="308225" y="679532"/>
                  <a:pt x="290233" y="682707"/>
                </a:cubicBezTo>
                <a:cubicBezTo>
                  <a:pt x="272241" y="685882"/>
                  <a:pt x="306637" y="617619"/>
                  <a:pt x="258483" y="612857"/>
                </a:cubicBezTo>
                <a:cubicBezTo>
                  <a:pt x="210329" y="608095"/>
                  <a:pt x="-19329" y="648840"/>
                  <a:pt x="1308" y="654132"/>
                </a:cubicBezTo>
                <a:cubicBezTo>
                  <a:pt x="21945" y="659424"/>
                  <a:pt x="314046" y="646724"/>
                  <a:pt x="382308" y="644607"/>
                </a:cubicBezTo>
                <a:cubicBezTo>
                  <a:pt x="450570" y="642490"/>
                  <a:pt x="363258" y="690115"/>
                  <a:pt x="410883" y="641432"/>
                </a:cubicBezTo>
                <a:cubicBezTo>
                  <a:pt x="458508" y="592749"/>
                  <a:pt x="583391" y="459399"/>
                  <a:pt x="668058" y="352507"/>
                </a:cubicBezTo>
                <a:cubicBezTo>
                  <a:pt x="752725" y="245615"/>
                  <a:pt x="927350" y="-5210"/>
                  <a:pt x="918883" y="82"/>
                </a:cubicBezTo>
                <a:cubicBezTo>
                  <a:pt x="910416" y="5374"/>
                  <a:pt x="667000" y="353036"/>
                  <a:pt x="617258" y="384257"/>
                </a:cubicBezTo>
                <a:cubicBezTo>
                  <a:pt x="567516" y="415478"/>
                  <a:pt x="640012" y="178940"/>
                  <a:pt x="626783" y="184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4" name="フリーフォーム 483">
            <a:extLst>
              <a:ext uri="{FF2B5EF4-FFF2-40B4-BE49-F238E27FC236}">
                <a16:creationId xmlns:a16="http://schemas.microsoft.com/office/drawing/2014/main" id="{C8543131-278A-A593-6947-83A87B40F0CF}"/>
              </a:ext>
            </a:extLst>
          </p:cNvPr>
          <p:cNvSpPr/>
          <p:nvPr/>
        </p:nvSpPr>
        <p:spPr>
          <a:xfrm>
            <a:off x="3882936" y="8422797"/>
            <a:ext cx="473207" cy="514986"/>
          </a:xfrm>
          <a:custGeom>
            <a:avLst/>
            <a:gdLst>
              <a:gd name="connsiteX0" fmla="*/ 89 w 473207"/>
              <a:gd name="connsiteY0" fmla="*/ 464028 h 514986"/>
              <a:gd name="connsiteX1" fmla="*/ 203289 w 473207"/>
              <a:gd name="connsiteY1" fmla="*/ 464028 h 514986"/>
              <a:gd name="connsiteX2" fmla="*/ 362039 w 473207"/>
              <a:gd name="connsiteY2" fmla="*/ 514828 h 514986"/>
              <a:gd name="connsiteX3" fmla="*/ 247739 w 473207"/>
              <a:gd name="connsiteY3" fmla="*/ 444978 h 514986"/>
              <a:gd name="connsiteX4" fmla="*/ 146139 w 473207"/>
              <a:gd name="connsiteY4" fmla="*/ 429103 h 514986"/>
              <a:gd name="connsiteX5" fmla="*/ 209639 w 473207"/>
              <a:gd name="connsiteY5" fmla="*/ 343378 h 514986"/>
              <a:gd name="connsiteX6" fmla="*/ 473164 w 473207"/>
              <a:gd name="connsiteY6" fmla="*/ 478 h 514986"/>
              <a:gd name="connsiteX7" fmla="*/ 228689 w 473207"/>
              <a:gd name="connsiteY7" fmla="*/ 273528 h 514986"/>
              <a:gd name="connsiteX8" fmla="*/ 89 w 473207"/>
              <a:gd name="connsiteY8" fmla="*/ 464028 h 51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3207" h="514986">
                <a:moveTo>
                  <a:pt x="89" y="464028"/>
                </a:moveTo>
                <a:cubicBezTo>
                  <a:pt x="-4144" y="495778"/>
                  <a:pt x="142964" y="455561"/>
                  <a:pt x="203289" y="464028"/>
                </a:cubicBezTo>
                <a:cubicBezTo>
                  <a:pt x="263614" y="472495"/>
                  <a:pt x="354631" y="518003"/>
                  <a:pt x="362039" y="514828"/>
                </a:cubicBezTo>
                <a:cubicBezTo>
                  <a:pt x="369447" y="511653"/>
                  <a:pt x="283722" y="459265"/>
                  <a:pt x="247739" y="444978"/>
                </a:cubicBezTo>
                <a:cubicBezTo>
                  <a:pt x="211756" y="430691"/>
                  <a:pt x="152489" y="446036"/>
                  <a:pt x="146139" y="429103"/>
                </a:cubicBezTo>
                <a:cubicBezTo>
                  <a:pt x="139789" y="412170"/>
                  <a:pt x="209639" y="343378"/>
                  <a:pt x="209639" y="343378"/>
                </a:cubicBezTo>
                <a:cubicBezTo>
                  <a:pt x="264143" y="271941"/>
                  <a:pt x="469989" y="12120"/>
                  <a:pt x="473164" y="478"/>
                </a:cubicBezTo>
                <a:cubicBezTo>
                  <a:pt x="476339" y="-11164"/>
                  <a:pt x="303831" y="192565"/>
                  <a:pt x="228689" y="273528"/>
                </a:cubicBezTo>
                <a:cubicBezTo>
                  <a:pt x="153547" y="354491"/>
                  <a:pt x="4322" y="432278"/>
                  <a:pt x="89" y="464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5" name="フリーフォーム 484">
            <a:extLst>
              <a:ext uri="{FF2B5EF4-FFF2-40B4-BE49-F238E27FC236}">
                <a16:creationId xmlns:a16="http://schemas.microsoft.com/office/drawing/2014/main" id="{4238D5C1-042D-B4D3-71FC-5B37D4ED9328}"/>
              </a:ext>
            </a:extLst>
          </p:cNvPr>
          <p:cNvSpPr/>
          <p:nvPr/>
        </p:nvSpPr>
        <p:spPr>
          <a:xfrm>
            <a:off x="3764296" y="8854995"/>
            <a:ext cx="356159" cy="377097"/>
          </a:xfrm>
          <a:custGeom>
            <a:avLst/>
            <a:gdLst>
              <a:gd name="connsiteX0" fmla="*/ 4429 w 356159"/>
              <a:gd name="connsiteY0" fmla="*/ 79455 h 377097"/>
              <a:gd name="connsiteX1" fmla="*/ 55229 w 356159"/>
              <a:gd name="connsiteY1" fmla="*/ 85805 h 377097"/>
              <a:gd name="connsiteX2" fmla="*/ 312404 w 356159"/>
              <a:gd name="connsiteY2" fmla="*/ 79455 h 377097"/>
              <a:gd name="connsiteX3" fmla="*/ 337804 w 356159"/>
              <a:gd name="connsiteY3" fmla="*/ 92155 h 377097"/>
              <a:gd name="connsiteX4" fmla="*/ 121904 w 356159"/>
              <a:gd name="connsiteY4" fmla="*/ 123905 h 377097"/>
              <a:gd name="connsiteX5" fmla="*/ 207629 w 356159"/>
              <a:gd name="connsiteY5" fmla="*/ 165180 h 377097"/>
              <a:gd name="connsiteX6" fmla="*/ 280654 w 356159"/>
              <a:gd name="connsiteY6" fmla="*/ 171530 h 377097"/>
              <a:gd name="connsiteX7" fmla="*/ 102854 w 356159"/>
              <a:gd name="connsiteY7" fmla="*/ 196930 h 377097"/>
              <a:gd name="connsiteX8" fmla="*/ 71104 w 356159"/>
              <a:gd name="connsiteY8" fmla="*/ 222330 h 377097"/>
              <a:gd name="connsiteX9" fmla="*/ 191754 w 356159"/>
              <a:gd name="connsiteY9" fmla="*/ 273130 h 377097"/>
              <a:gd name="connsiteX10" fmla="*/ 121904 w 356159"/>
              <a:gd name="connsiteY10" fmla="*/ 342980 h 377097"/>
              <a:gd name="connsiteX11" fmla="*/ 194929 w 356159"/>
              <a:gd name="connsiteY11" fmla="*/ 371555 h 377097"/>
              <a:gd name="connsiteX12" fmla="*/ 350504 w 356159"/>
              <a:gd name="connsiteY12" fmla="*/ 235030 h 377097"/>
              <a:gd name="connsiteX13" fmla="*/ 150479 w 356159"/>
              <a:gd name="connsiteY13" fmla="*/ 206455 h 377097"/>
              <a:gd name="connsiteX14" fmla="*/ 290179 w 356159"/>
              <a:gd name="connsiteY14" fmla="*/ 73105 h 377097"/>
              <a:gd name="connsiteX15" fmla="*/ 153654 w 356159"/>
              <a:gd name="connsiteY15" fmla="*/ 73105 h 377097"/>
              <a:gd name="connsiteX16" fmla="*/ 125079 w 356159"/>
              <a:gd name="connsiteY16" fmla="*/ 80 h 377097"/>
              <a:gd name="connsiteX17" fmla="*/ 128254 w 356159"/>
              <a:gd name="connsiteY17" fmla="*/ 88980 h 377097"/>
              <a:gd name="connsiteX18" fmla="*/ 4429 w 356159"/>
              <a:gd name="connsiteY18" fmla="*/ 79455 h 37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56159" h="377097">
                <a:moveTo>
                  <a:pt x="4429" y="79455"/>
                </a:moveTo>
                <a:cubicBezTo>
                  <a:pt x="-7742" y="78926"/>
                  <a:pt x="3900" y="85805"/>
                  <a:pt x="55229" y="85805"/>
                </a:cubicBezTo>
                <a:cubicBezTo>
                  <a:pt x="106558" y="85805"/>
                  <a:pt x="265308" y="78397"/>
                  <a:pt x="312404" y="79455"/>
                </a:cubicBezTo>
                <a:cubicBezTo>
                  <a:pt x="359500" y="80513"/>
                  <a:pt x="369554" y="84747"/>
                  <a:pt x="337804" y="92155"/>
                </a:cubicBezTo>
                <a:cubicBezTo>
                  <a:pt x="306054" y="99563"/>
                  <a:pt x="143600" y="111734"/>
                  <a:pt x="121904" y="123905"/>
                </a:cubicBezTo>
                <a:cubicBezTo>
                  <a:pt x="100208" y="136076"/>
                  <a:pt x="181171" y="157242"/>
                  <a:pt x="207629" y="165180"/>
                </a:cubicBezTo>
                <a:cubicBezTo>
                  <a:pt x="234087" y="173118"/>
                  <a:pt x="298116" y="166238"/>
                  <a:pt x="280654" y="171530"/>
                </a:cubicBezTo>
                <a:cubicBezTo>
                  <a:pt x="263192" y="176822"/>
                  <a:pt x="137779" y="188463"/>
                  <a:pt x="102854" y="196930"/>
                </a:cubicBezTo>
                <a:cubicBezTo>
                  <a:pt x="67929" y="205397"/>
                  <a:pt x="56287" y="209630"/>
                  <a:pt x="71104" y="222330"/>
                </a:cubicBezTo>
                <a:cubicBezTo>
                  <a:pt x="85921" y="235030"/>
                  <a:pt x="183287" y="253022"/>
                  <a:pt x="191754" y="273130"/>
                </a:cubicBezTo>
                <a:cubicBezTo>
                  <a:pt x="200221" y="293238"/>
                  <a:pt x="121375" y="326576"/>
                  <a:pt x="121904" y="342980"/>
                </a:cubicBezTo>
                <a:cubicBezTo>
                  <a:pt x="122433" y="359384"/>
                  <a:pt x="156829" y="389547"/>
                  <a:pt x="194929" y="371555"/>
                </a:cubicBezTo>
                <a:cubicBezTo>
                  <a:pt x="233029" y="353563"/>
                  <a:pt x="357912" y="262547"/>
                  <a:pt x="350504" y="235030"/>
                </a:cubicBezTo>
                <a:cubicBezTo>
                  <a:pt x="343096" y="207513"/>
                  <a:pt x="160533" y="233443"/>
                  <a:pt x="150479" y="206455"/>
                </a:cubicBezTo>
                <a:cubicBezTo>
                  <a:pt x="140425" y="179468"/>
                  <a:pt x="289650" y="95330"/>
                  <a:pt x="290179" y="73105"/>
                </a:cubicBezTo>
                <a:cubicBezTo>
                  <a:pt x="290708" y="50880"/>
                  <a:pt x="181171" y="85276"/>
                  <a:pt x="153654" y="73105"/>
                </a:cubicBezTo>
                <a:cubicBezTo>
                  <a:pt x="126137" y="60934"/>
                  <a:pt x="129312" y="-2566"/>
                  <a:pt x="125079" y="80"/>
                </a:cubicBezTo>
                <a:cubicBezTo>
                  <a:pt x="120846" y="2726"/>
                  <a:pt x="146246" y="70988"/>
                  <a:pt x="128254" y="88980"/>
                </a:cubicBezTo>
                <a:cubicBezTo>
                  <a:pt x="110262" y="106972"/>
                  <a:pt x="16600" y="79984"/>
                  <a:pt x="4429" y="79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6" name="フリーフォーム 485">
            <a:extLst>
              <a:ext uri="{FF2B5EF4-FFF2-40B4-BE49-F238E27FC236}">
                <a16:creationId xmlns:a16="http://schemas.microsoft.com/office/drawing/2014/main" id="{DDBEA388-8CAD-D54A-BB08-2F35397717FA}"/>
              </a:ext>
            </a:extLst>
          </p:cNvPr>
          <p:cNvSpPr/>
          <p:nvPr/>
        </p:nvSpPr>
        <p:spPr>
          <a:xfrm>
            <a:off x="3943350" y="8206133"/>
            <a:ext cx="821941" cy="1109318"/>
          </a:xfrm>
          <a:custGeom>
            <a:avLst/>
            <a:gdLst>
              <a:gd name="connsiteX0" fmla="*/ 723900 w 821941"/>
              <a:gd name="connsiteY0" fmla="*/ 29817 h 1109318"/>
              <a:gd name="connsiteX1" fmla="*/ 717550 w 821941"/>
              <a:gd name="connsiteY1" fmla="*/ 115542 h 1109318"/>
              <a:gd name="connsiteX2" fmla="*/ 704850 w 821941"/>
              <a:gd name="connsiteY2" fmla="*/ 248892 h 1109318"/>
              <a:gd name="connsiteX3" fmla="*/ 596900 w 821941"/>
              <a:gd name="connsiteY3" fmla="*/ 372717 h 1109318"/>
              <a:gd name="connsiteX4" fmla="*/ 628650 w 821941"/>
              <a:gd name="connsiteY4" fmla="*/ 464792 h 1109318"/>
              <a:gd name="connsiteX5" fmla="*/ 565150 w 821941"/>
              <a:gd name="connsiteY5" fmla="*/ 601317 h 1109318"/>
              <a:gd name="connsiteX6" fmla="*/ 479425 w 821941"/>
              <a:gd name="connsiteY6" fmla="*/ 528292 h 1109318"/>
              <a:gd name="connsiteX7" fmla="*/ 647700 w 821941"/>
              <a:gd name="connsiteY7" fmla="*/ 661642 h 1109318"/>
              <a:gd name="connsiteX8" fmla="*/ 447675 w 821941"/>
              <a:gd name="connsiteY8" fmla="*/ 728317 h 1109318"/>
              <a:gd name="connsiteX9" fmla="*/ 482600 w 821941"/>
              <a:gd name="connsiteY9" fmla="*/ 893417 h 1109318"/>
              <a:gd name="connsiteX10" fmla="*/ 482600 w 821941"/>
              <a:gd name="connsiteY10" fmla="*/ 896592 h 1109318"/>
              <a:gd name="connsiteX11" fmla="*/ 292100 w 821941"/>
              <a:gd name="connsiteY11" fmla="*/ 906117 h 1109318"/>
              <a:gd name="connsiteX12" fmla="*/ 0 w 821941"/>
              <a:gd name="connsiteY12" fmla="*/ 1109317 h 1109318"/>
              <a:gd name="connsiteX13" fmla="*/ 295275 w 821941"/>
              <a:gd name="connsiteY13" fmla="*/ 902942 h 1109318"/>
              <a:gd name="connsiteX14" fmla="*/ 530225 w 821941"/>
              <a:gd name="connsiteY14" fmla="*/ 937867 h 1109318"/>
              <a:gd name="connsiteX15" fmla="*/ 457200 w 821941"/>
              <a:gd name="connsiteY15" fmla="*/ 829917 h 1109318"/>
              <a:gd name="connsiteX16" fmla="*/ 641350 w 821941"/>
              <a:gd name="connsiteY16" fmla="*/ 563217 h 1109318"/>
              <a:gd name="connsiteX17" fmla="*/ 682625 w 821941"/>
              <a:gd name="connsiteY17" fmla="*/ 356842 h 1109318"/>
              <a:gd name="connsiteX18" fmla="*/ 806450 w 821941"/>
              <a:gd name="connsiteY18" fmla="*/ 131417 h 1109318"/>
              <a:gd name="connsiteX19" fmla="*/ 812800 w 821941"/>
              <a:gd name="connsiteY19" fmla="*/ 4417 h 1109318"/>
              <a:gd name="connsiteX20" fmla="*/ 739775 w 821941"/>
              <a:gd name="connsiteY20" fmla="*/ 286992 h 1109318"/>
              <a:gd name="connsiteX21" fmla="*/ 723900 w 821941"/>
              <a:gd name="connsiteY21" fmla="*/ 29817 h 1109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21941" h="1109318">
                <a:moveTo>
                  <a:pt x="723900" y="29817"/>
                </a:moveTo>
                <a:cubicBezTo>
                  <a:pt x="720196" y="1242"/>
                  <a:pt x="720725" y="79030"/>
                  <a:pt x="717550" y="115542"/>
                </a:cubicBezTo>
                <a:cubicBezTo>
                  <a:pt x="714375" y="152054"/>
                  <a:pt x="724958" y="206030"/>
                  <a:pt x="704850" y="248892"/>
                </a:cubicBezTo>
                <a:cubicBezTo>
                  <a:pt x="684742" y="291754"/>
                  <a:pt x="609600" y="336734"/>
                  <a:pt x="596900" y="372717"/>
                </a:cubicBezTo>
                <a:cubicBezTo>
                  <a:pt x="584200" y="408700"/>
                  <a:pt x="633942" y="426692"/>
                  <a:pt x="628650" y="464792"/>
                </a:cubicBezTo>
                <a:cubicBezTo>
                  <a:pt x="623358" y="502892"/>
                  <a:pt x="590021" y="590734"/>
                  <a:pt x="565150" y="601317"/>
                </a:cubicBezTo>
                <a:cubicBezTo>
                  <a:pt x="540279" y="611900"/>
                  <a:pt x="465667" y="518238"/>
                  <a:pt x="479425" y="528292"/>
                </a:cubicBezTo>
                <a:cubicBezTo>
                  <a:pt x="493183" y="538346"/>
                  <a:pt x="652992" y="628305"/>
                  <a:pt x="647700" y="661642"/>
                </a:cubicBezTo>
                <a:cubicBezTo>
                  <a:pt x="642408" y="694979"/>
                  <a:pt x="475192" y="689688"/>
                  <a:pt x="447675" y="728317"/>
                </a:cubicBezTo>
                <a:cubicBezTo>
                  <a:pt x="420158" y="766946"/>
                  <a:pt x="476779" y="865371"/>
                  <a:pt x="482600" y="893417"/>
                </a:cubicBezTo>
                <a:cubicBezTo>
                  <a:pt x="488421" y="921463"/>
                  <a:pt x="514350" y="894475"/>
                  <a:pt x="482600" y="896592"/>
                </a:cubicBezTo>
                <a:cubicBezTo>
                  <a:pt x="450850" y="898709"/>
                  <a:pt x="372533" y="870663"/>
                  <a:pt x="292100" y="906117"/>
                </a:cubicBezTo>
                <a:cubicBezTo>
                  <a:pt x="211667" y="941571"/>
                  <a:pt x="-529" y="1109846"/>
                  <a:pt x="0" y="1109317"/>
                </a:cubicBezTo>
                <a:cubicBezTo>
                  <a:pt x="529" y="1108788"/>
                  <a:pt x="206904" y="931517"/>
                  <a:pt x="295275" y="902942"/>
                </a:cubicBezTo>
                <a:cubicBezTo>
                  <a:pt x="383646" y="874367"/>
                  <a:pt x="503237" y="950038"/>
                  <a:pt x="530225" y="937867"/>
                </a:cubicBezTo>
                <a:cubicBezTo>
                  <a:pt x="557212" y="925696"/>
                  <a:pt x="438679" y="892359"/>
                  <a:pt x="457200" y="829917"/>
                </a:cubicBezTo>
                <a:cubicBezTo>
                  <a:pt x="475721" y="767475"/>
                  <a:pt x="603779" y="642063"/>
                  <a:pt x="641350" y="563217"/>
                </a:cubicBezTo>
                <a:cubicBezTo>
                  <a:pt x="678921" y="484371"/>
                  <a:pt x="655108" y="428809"/>
                  <a:pt x="682625" y="356842"/>
                </a:cubicBezTo>
                <a:cubicBezTo>
                  <a:pt x="710142" y="284875"/>
                  <a:pt x="784754" y="190154"/>
                  <a:pt x="806450" y="131417"/>
                </a:cubicBezTo>
                <a:cubicBezTo>
                  <a:pt x="828146" y="72680"/>
                  <a:pt x="823913" y="-21512"/>
                  <a:pt x="812800" y="4417"/>
                </a:cubicBezTo>
                <a:cubicBezTo>
                  <a:pt x="801688" y="30346"/>
                  <a:pt x="754592" y="284346"/>
                  <a:pt x="739775" y="286992"/>
                </a:cubicBezTo>
                <a:cubicBezTo>
                  <a:pt x="724958" y="289638"/>
                  <a:pt x="727604" y="58392"/>
                  <a:pt x="723900" y="29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7" name="フリーフォーム 486">
            <a:extLst>
              <a:ext uri="{FF2B5EF4-FFF2-40B4-BE49-F238E27FC236}">
                <a16:creationId xmlns:a16="http://schemas.microsoft.com/office/drawing/2014/main" id="{60581178-C8A1-E763-A563-D539909E7A73}"/>
              </a:ext>
            </a:extLst>
          </p:cNvPr>
          <p:cNvSpPr/>
          <p:nvPr/>
        </p:nvSpPr>
        <p:spPr>
          <a:xfrm>
            <a:off x="5251450" y="7771909"/>
            <a:ext cx="169346" cy="276716"/>
          </a:xfrm>
          <a:custGeom>
            <a:avLst/>
            <a:gdLst>
              <a:gd name="connsiteX0" fmla="*/ 161925 w 169346"/>
              <a:gd name="connsiteY0" fmla="*/ 491 h 276716"/>
              <a:gd name="connsiteX1" fmla="*/ 161925 w 169346"/>
              <a:gd name="connsiteY1" fmla="*/ 89391 h 276716"/>
              <a:gd name="connsiteX2" fmla="*/ 66675 w 169346"/>
              <a:gd name="connsiteY2" fmla="*/ 232266 h 276716"/>
              <a:gd name="connsiteX3" fmla="*/ 0 w 169346"/>
              <a:gd name="connsiteY3" fmla="*/ 276716 h 276716"/>
              <a:gd name="connsiteX4" fmla="*/ 136525 w 169346"/>
              <a:gd name="connsiteY4" fmla="*/ 184641 h 276716"/>
              <a:gd name="connsiteX5" fmla="*/ 152400 w 169346"/>
              <a:gd name="connsiteY5" fmla="*/ 127491 h 276716"/>
              <a:gd name="connsiteX6" fmla="*/ 161925 w 169346"/>
              <a:gd name="connsiteY6" fmla="*/ 491 h 27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346" h="276716">
                <a:moveTo>
                  <a:pt x="161925" y="491"/>
                </a:moveTo>
                <a:cubicBezTo>
                  <a:pt x="163513" y="-5859"/>
                  <a:pt x="177800" y="50762"/>
                  <a:pt x="161925" y="89391"/>
                </a:cubicBezTo>
                <a:cubicBezTo>
                  <a:pt x="146050" y="128020"/>
                  <a:pt x="93663" y="201045"/>
                  <a:pt x="66675" y="232266"/>
                </a:cubicBezTo>
                <a:cubicBezTo>
                  <a:pt x="39687" y="263487"/>
                  <a:pt x="0" y="276716"/>
                  <a:pt x="0" y="276716"/>
                </a:cubicBezTo>
                <a:cubicBezTo>
                  <a:pt x="11642" y="268779"/>
                  <a:pt x="111125" y="209512"/>
                  <a:pt x="136525" y="184641"/>
                </a:cubicBezTo>
                <a:cubicBezTo>
                  <a:pt x="161925" y="159770"/>
                  <a:pt x="149225" y="153420"/>
                  <a:pt x="152400" y="127491"/>
                </a:cubicBezTo>
                <a:cubicBezTo>
                  <a:pt x="155575" y="101562"/>
                  <a:pt x="160337" y="6841"/>
                  <a:pt x="161925" y="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8" name="フリーフォーム 487">
            <a:extLst>
              <a:ext uri="{FF2B5EF4-FFF2-40B4-BE49-F238E27FC236}">
                <a16:creationId xmlns:a16="http://schemas.microsoft.com/office/drawing/2014/main" id="{50EFB181-CC24-4FF1-48C6-4AAAEA4803DB}"/>
              </a:ext>
            </a:extLst>
          </p:cNvPr>
          <p:cNvSpPr/>
          <p:nvPr/>
        </p:nvSpPr>
        <p:spPr>
          <a:xfrm>
            <a:off x="4732567" y="8510905"/>
            <a:ext cx="518922" cy="869371"/>
          </a:xfrm>
          <a:custGeom>
            <a:avLst/>
            <a:gdLst>
              <a:gd name="connsiteX0" fmla="*/ 4533 w 518922"/>
              <a:gd name="connsiteY0" fmla="*/ 417195 h 869371"/>
              <a:gd name="connsiteX1" fmla="*/ 39458 w 518922"/>
              <a:gd name="connsiteY1" fmla="*/ 461645 h 869371"/>
              <a:gd name="connsiteX2" fmla="*/ 306158 w 518922"/>
              <a:gd name="connsiteY2" fmla="*/ 864870 h 869371"/>
              <a:gd name="connsiteX3" fmla="*/ 182333 w 518922"/>
              <a:gd name="connsiteY3" fmla="*/ 664845 h 869371"/>
              <a:gd name="connsiteX4" fmla="*/ 141058 w 518922"/>
              <a:gd name="connsiteY4" fmla="*/ 458470 h 869371"/>
              <a:gd name="connsiteX5" fmla="*/ 347433 w 518922"/>
              <a:gd name="connsiteY5" fmla="*/ 299720 h 869371"/>
              <a:gd name="connsiteX6" fmla="*/ 518883 w 518922"/>
              <a:gd name="connsiteY6" fmla="*/ 210820 h 869371"/>
              <a:gd name="connsiteX7" fmla="*/ 363308 w 518922"/>
              <a:gd name="connsiteY7" fmla="*/ 264795 h 869371"/>
              <a:gd name="connsiteX8" fmla="*/ 356958 w 518922"/>
              <a:gd name="connsiteY8" fmla="*/ 175895 h 869371"/>
              <a:gd name="connsiteX9" fmla="*/ 395058 w 518922"/>
              <a:gd name="connsiteY9" fmla="*/ 1270 h 869371"/>
              <a:gd name="connsiteX10" fmla="*/ 290283 w 518922"/>
              <a:gd name="connsiteY10" fmla="*/ 274320 h 869371"/>
              <a:gd name="connsiteX11" fmla="*/ 153758 w 518922"/>
              <a:gd name="connsiteY11" fmla="*/ 420370 h 869371"/>
              <a:gd name="connsiteX12" fmla="*/ 71208 w 518922"/>
              <a:gd name="connsiteY12" fmla="*/ 502920 h 869371"/>
              <a:gd name="connsiteX13" fmla="*/ 4533 w 518922"/>
              <a:gd name="connsiteY13" fmla="*/ 417195 h 86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8922" h="869371">
                <a:moveTo>
                  <a:pt x="4533" y="417195"/>
                </a:moveTo>
                <a:cubicBezTo>
                  <a:pt x="-759" y="410316"/>
                  <a:pt x="-10813" y="387033"/>
                  <a:pt x="39458" y="461645"/>
                </a:cubicBezTo>
                <a:cubicBezTo>
                  <a:pt x="89729" y="536257"/>
                  <a:pt x="282346" y="831003"/>
                  <a:pt x="306158" y="864870"/>
                </a:cubicBezTo>
                <a:cubicBezTo>
                  <a:pt x="329970" y="898737"/>
                  <a:pt x="209850" y="732578"/>
                  <a:pt x="182333" y="664845"/>
                </a:cubicBezTo>
                <a:cubicBezTo>
                  <a:pt x="154816" y="597112"/>
                  <a:pt x="113541" y="519324"/>
                  <a:pt x="141058" y="458470"/>
                </a:cubicBezTo>
                <a:cubicBezTo>
                  <a:pt x="168575" y="397616"/>
                  <a:pt x="284462" y="340995"/>
                  <a:pt x="347433" y="299720"/>
                </a:cubicBezTo>
                <a:cubicBezTo>
                  <a:pt x="410404" y="258445"/>
                  <a:pt x="516237" y="216641"/>
                  <a:pt x="518883" y="210820"/>
                </a:cubicBezTo>
                <a:cubicBezTo>
                  <a:pt x="521529" y="204999"/>
                  <a:pt x="390296" y="270616"/>
                  <a:pt x="363308" y="264795"/>
                </a:cubicBezTo>
                <a:cubicBezTo>
                  <a:pt x="336320" y="258974"/>
                  <a:pt x="351666" y="219816"/>
                  <a:pt x="356958" y="175895"/>
                </a:cubicBezTo>
                <a:cubicBezTo>
                  <a:pt x="362250" y="131974"/>
                  <a:pt x="406170" y="-15134"/>
                  <a:pt x="395058" y="1270"/>
                </a:cubicBezTo>
                <a:cubicBezTo>
                  <a:pt x="383946" y="17674"/>
                  <a:pt x="330500" y="204470"/>
                  <a:pt x="290283" y="274320"/>
                </a:cubicBezTo>
                <a:cubicBezTo>
                  <a:pt x="250066" y="344170"/>
                  <a:pt x="190270" y="382270"/>
                  <a:pt x="153758" y="420370"/>
                </a:cubicBezTo>
                <a:cubicBezTo>
                  <a:pt x="117246" y="458470"/>
                  <a:pt x="95021" y="510858"/>
                  <a:pt x="71208" y="502920"/>
                </a:cubicBezTo>
                <a:cubicBezTo>
                  <a:pt x="47396" y="494983"/>
                  <a:pt x="9825" y="424074"/>
                  <a:pt x="4533" y="417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9" name="フリーフォーム 488">
            <a:extLst>
              <a:ext uri="{FF2B5EF4-FFF2-40B4-BE49-F238E27FC236}">
                <a16:creationId xmlns:a16="http://schemas.microsoft.com/office/drawing/2014/main" id="{9B56454C-E3D4-BD50-254B-E344C31C5A6B}"/>
              </a:ext>
            </a:extLst>
          </p:cNvPr>
          <p:cNvSpPr/>
          <p:nvPr/>
        </p:nvSpPr>
        <p:spPr>
          <a:xfrm>
            <a:off x="3926719" y="9124611"/>
            <a:ext cx="737479" cy="216262"/>
          </a:xfrm>
          <a:custGeom>
            <a:avLst/>
            <a:gdLst>
              <a:gd name="connsiteX0" fmla="*/ 92831 w 737479"/>
              <a:gd name="connsiteY0" fmla="*/ 140039 h 216262"/>
              <a:gd name="connsiteX1" fmla="*/ 477006 w 737479"/>
              <a:gd name="connsiteY1" fmla="*/ 339 h 216262"/>
              <a:gd name="connsiteX2" fmla="*/ 613531 w 737479"/>
              <a:gd name="connsiteY2" fmla="*/ 98764 h 216262"/>
              <a:gd name="connsiteX3" fmla="*/ 594481 w 737479"/>
              <a:gd name="connsiteY3" fmla="*/ 32089 h 216262"/>
              <a:gd name="connsiteX4" fmla="*/ 737356 w 737479"/>
              <a:gd name="connsiteY4" fmla="*/ 216239 h 216262"/>
              <a:gd name="connsiteX5" fmla="*/ 616706 w 737479"/>
              <a:gd name="connsiteY5" fmla="*/ 44789 h 216262"/>
              <a:gd name="connsiteX6" fmla="*/ 473831 w 737479"/>
              <a:gd name="connsiteY6" fmla="*/ 9864 h 216262"/>
              <a:gd name="connsiteX7" fmla="*/ 245231 w 737479"/>
              <a:gd name="connsiteY7" fmla="*/ 133689 h 216262"/>
              <a:gd name="connsiteX8" fmla="*/ 378581 w 737479"/>
              <a:gd name="connsiteY8" fmla="*/ 44789 h 216262"/>
              <a:gd name="connsiteX9" fmla="*/ 16631 w 737479"/>
              <a:gd name="connsiteY9" fmla="*/ 152739 h 216262"/>
              <a:gd name="connsiteX10" fmla="*/ 92831 w 737479"/>
              <a:gd name="connsiteY10" fmla="*/ 140039 h 21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7479" h="216262">
                <a:moveTo>
                  <a:pt x="92831" y="140039"/>
                </a:moveTo>
                <a:cubicBezTo>
                  <a:pt x="169560" y="114639"/>
                  <a:pt x="390223" y="7218"/>
                  <a:pt x="477006" y="339"/>
                </a:cubicBezTo>
                <a:cubicBezTo>
                  <a:pt x="563789" y="-6540"/>
                  <a:pt x="593952" y="93472"/>
                  <a:pt x="613531" y="98764"/>
                </a:cubicBezTo>
                <a:cubicBezTo>
                  <a:pt x="633110" y="104056"/>
                  <a:pt x="573844" y="12510"/>
                  <a:pt x="594481" y="32089"/>
                </a:cubicBezTo>
                <a:cubicBezTo>
                  <a:pt x="615118" y="51668"/>
                  <a:pt x="733652" y="214122"/>
                  <a:pt x="737356" y="216239"/>
                </a:cubicBezTo>
                <a:cubicBezTo>
                  <a:pt x="741060" y="218356"/>
                  <a:pt x="660627" y="79185"/>
                  <a:pt x="616706" y="44789"/>
                </a:cubicBezTo>
                <a:cubicBezTo>
                  <a:pt x="572785" y="10393"/>
                  <a:pt x="535743" y="-4953"/>
                  <a:pt x="473831" y="9864"/>
                </a:cubicBezTo>
                <a:cubicBezTo>
                  <a:pt x="411919" y="24681"/>
                  <a:pt x="261106" y="127868"/>
                  <a:pt x="245231" y="133689"/>
                </a:cubicBezTo>
                <a:cubicBezTo>
                  <a:pt x="229356" y="139510"/>
                  <a:pt x="416681" y="41614"/>
                  <a:pt x="378581" y="44789"/>
                </a:cubicBezTo>
                <a:cubicBezTo>
                  <a:pt x="340481" y="47964"/>
                  <a:pt x="58435" y="134747"/>
                  <a:pt x="16631" y="152739"/>
                </a:cubicBezTo>
                <a:cubicBezTo>
                  <a:pt x="-25173" y="170731"/>
                  <a:pt x="16102" y="165439"/>
                  <a:pt x="92831" y="1400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0" name="フリーフォーム 489">
            <a:extLst>
              <a:ext uri="{FF2B5EF4-FFF2-40B4-BE49-F238E27FC236}">
                <a16:creationId xmlns:a16="http://schemas.microsoft.com/office/drawing/2014/main" id="{891D39C1-4B3D-EB62-B8B5-B29EE110BE4C}"/>
              </a:ext>
            </a:extLst>
          </p:cNvPr>
          <p:cNvSpPr/>
          <p:nvPr/>
        </p:nvSpPr>
        <p:spPr>
          <a:xfrm>
            <a:off x="5493765" y="7635870"/>
            <a:ext cx="176796" cy="751490"/>
          </a:xfrm>
          <a:custGeom>
            <a:avLst/>
            <a:gdLst>
              <a:gd name="connsiteX0" fmla="*/ 176785 w 176796"/>
              <a:gd name="connsiteY0" fmla="*/ 5 h 751490"/>
              <a:gd name="connsiteX1" fmla="*/ 81535 w 176796"/>
              <a:gd name="connsiteY1" fmla="*/ 180980 h 751490"/>
              <a:gd name="connsiteX2" fmla="*/ 14860 w 176796"/>
              <a:gd name="connsiteY2" fmla="*/ 504830 h 751490"/>
              <a:gd name="connsiteX3" fmla="*/ 46610 w 176796"/>
              <a:gd name="connsiteY3" fmla="*/ 749305 h 751490"/>
              <a:gd name="connsiteX4" fmla="*/ 27560 w 176796"/>
              <a:gd name="connsiteY4" fmla="*/ 606430 h 751490"/>
              <a:gd name="connsiteX5" fmla="*/ 2160 w 176796"/>
              <a:gd name="connsiteY5" fmla="*/ 298455 h 751490"/>
              <a:gd name="connsiteX6" fmla="*/ 5335 w 176796"/>
              <a:gd name="connsiteY6" fmla="*/ 355605 h 751490"/>
              <a:gd name="connsiteX7" fmla="*/ 37085 w 176796"/>
              <a:gd name="connsiteY7" fmla="*/ 101605 h 751490"/>
              <a:gd name="connsiteX8" fmla="*/ 75185 w 176796"/>
              <a:gd name="connsiteY8" fmla="*/ 174630 h 751490"/>
              <a:gd name="connsiteX9" fmla="*/ 176785 w 176796"/>
              <a:gd name="connsiteY9" fmla="*/ 5 h 75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796" h="751490">
                <a:moveTo>
                  <a:pt x="176785" y="5"/>
                </a:moveTo>
                <a:cubicBezTo>
                  <a:pt x="177843" y="1063"/>
                  <a:pt x="108522" y="96843"/>
                  <a:pt x="81535" y="180980"/>
                </a:cubicBezTo>
                <a:cubicBezTo>
                  <a:pt x="54548" y="265117"/>
                  <a:pt x="20681" y="410109"/>
                  <a:pt x="14860" y="504830"/>
                </a:cubicBezTo>
                <a:cubicBezTo>
                  <a:pt x="9039" y="599551"/>
                  <a:pt x="44493" y="732372"/>
                  <a:pt x="46610" y="749305"/>
                </a:cubicBezTo>
                <a:cubicBezTo>
                  <a:pt x="48727" y="766238"/>
                  <a:pt x="34968" y="681572"/>
                  <a:pt x="27560" y="606430"/>
                </a:cubicBezTo>
                <a:cubicBezTo>
                  <a:pt x="20152" y="531288"/>
                  <a:pt x="5864" y="340259"/>
                  <a:pt x="2160" y="298455"/>
                </a:cubicBezTo>
                <a:cubicBezTo>
                  <a:pt x="-1544" y="256651"/>
                  <a:pt x="-486" y="388413"/>
                  <a:pt x="5335" y="355605"/>
                </a:cubicBezTo>
                <a:cubicBezTo>
                  <a:pt x="11156" y="322797"/>
                  <a:pt x="25443" y="131767"/>
                  <a:pt x="37085" y="101605"/>
                </a:cubicBezTo>
                <a:cubicBezTo>
                  <a:pt x="48727" y="71443"/>
                  <a:pt x="54018" y="192622"/>
                  <a:pt x="75185" y="174630"/>
                </a:cubicBezTo>
                <a:cubicBezTo>
                  <a:pt x="96352" y="156638"/>
                  <a:pt x="175727" y="-1053"/>
                  <a:pt x="176785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1" name="フリーフォーム 490">
            <a:extLst>
              <a:ext uri="{FF2B5EF4-FFF2-40B4-BE49-F238E27FC236}">
                <a16:creationId xmlns:a16="http://schemas.microsoft.com/office/drawing/2014/main" id="{91784D40-3AD4-2DB3-0A33-51442E696B67}"/>
              </a:ext>
            </a:extLst>
          </p:cNvPr>
          <p:cNvSpPr/>
          <p:nvPr/>
        </p:nvSpPr>
        <p:spPr>
          <a:xfrm>
            <a:off x="4675793" y="6991201"/>
            <a:ext cx="290273" cy="550347"/>
          </a:xfrm>
          <a:custGeom>
            <a:avLst/>
            <a:gdLst>
              <a:gd name="connsiteX0" fmla="*/ 80357 w 290273"/>
              <a:gd name="connsiteY0" fmla="*/ 149 h 550347"/>
              <a:gd name="connsiteX1" fmla="*/ 42257 w 290273"/>
              <a:gd name="connsiteY1" fmla="*/ 225574 h 550347"/>
              <a:gd name="connsiteX2" fmla="*/ 42257 w 290273"/>
              <a:gd name="connsiteY2" fmla="*/ 390674 h 550347"/>
              <a:gd name="connsiteX3" fmla="*/ 20032 w 290273"/>
              <a:gd name="connsiteY3" fmla="*/ 374799 h 550347"/>
              <a:gd name="connsiteX4" fmla="*/ 286732 w 290273"/>
              <a:gd name="connsiteY4" fmla="*/ 549424 h 550347"/>
              <a:gd name="connsiteX5" fmla="*/ 169257 w 290273"/>
              <a:gd name="connsiteY5" fmla="*/ 438299 h 550347"/>
              <a:gd name="connsiteX6" fmla="*/ 112107 w 290273"/>
              <a:gd name="connsiteY6" fmla="*/ 317649 h 550347"/>
              <a:gd name="connsiteX7" fmla="*/ 115282 w 290273"/>
              <a:gd name="connsiteY7" fmla="*/ 149374 h 550347"/>
              <a:gd name="connsiteX8" fmla="*/ 108932 w 290273"/>
              <a:gd name="connsiteY8" fmla="*/ 339874 h 550347"/>
              <a:gd name="connsiteX9" fmla="*/ 42257 w 290273"/>
              <a:gd name="connsiteY9" fmla="*/ 381149 h 550347"/>
              <a:gd name="connsiteX10" fmla="*/ 7332 w 290273"/>
              <a:gd name="connsiteY10" fmla="*/ 73174 h 550347"/>
              <a:gd name="connsiteX11" fmla="*/ 4157 w 290273"/>
              <a:gd name="connsiteY11" fmla="*/ 260499 h 550347"/>
              <a:gd name="connsiteX12" fmla="*/ 80357 w 290273"/>
              <a:gd name="connsiteY12" fmla="*/ 149 h 550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0273" h="550347">
                <a:moveTo>
                  <a:pt x="80357" y="149"/>
                </a:moveTo>
                <a:cubicBezTo>
                  <a:pt x="86707" y="-5672"/>
                  <a:pt x="48607" y="160487"/>
                  <a:pt x="42257" y="225574"/>
                </a:cubicBezTo>
                <a:cubicBezTo>
                  <a:pt x="35907" y="290661"/>
                  <a:pt x="45961" y="365803"/>
                  <a:pt x="42257" y="390674"/>
                </a:cubicBezTo>
                <a:cubicBezTo>
                  <a:pt x="38553" y="415545"/>
                  <a:pt x="20032" y="374799"/>
                  <a:pt x="20032" y="374799"/>
                </a:cubicBezTo>
                <a:cubicBezTo>
                  <a:pt x="60778" y="401257"/>
                  <a:pt x="261861" y="538841"/>
                  <a:pt x="286732" y="549424"/>
                </a:cubicBezTo>
                <a:cubicBezTo>
                  <a:pt x="311603" y="560007"/>
                  <a:pt x="198361" y="476928"/>
                  <a:pt x="169257" y="438299"/>
                </a:cubicBezTo>
                <a:cubicBezTo>
                  <a:pt x="140153" y="399670"/>
                  <a:pt x="121103" y="365803"/>
                  <a:pt x="112107" y="317649"/>
                </a:cubicBezTo>
                <a:cubicBezTo>
                  <a:pt x="103111" y="269495"/>
                  <a:pt x="115811" y="145670"/>
                  <a:pt x="115282" y="149374"/>
                </a:cubicBezTo>
                <a:cubicBezTo>
                  <a:pt x="114753" y="153078"/>
                  <a:pt x="121103" y="301245"/>
                  <a:pt x="108932" y="339874"/>
                </a:cubicBezTo>
                <a:cubicBezTo>
                  <a:pt x="96761" y="378503"/>
                  <a:pt x="59190" y="425599"/>
                  <a:pt x="42257" y="381149"/>
                </a:cubicBezTo>
                <a:cubicBezTo>
                  <a:pt x="25324" y="336699"/>
                  <a:pt x="13682" y="93282"/>
                  <a:pt x="7332" y="73174"/>
                </a:cubicBezTo>
                <a:cubicBezTo>
                  <a:pt x="982" y="53066"/>
                  <a:pt x="-3780" y="276374"/>
                  <a:pt x="4157" y="260499"/>
                </a:cubicBezTo>
                <a:cubicBezTo>
                  <a:pt x="12094" y="244624"/>
                  <a:pt x="74007" y="5970"/>
                  <a:pt x="80357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2" name="フリーフォーム 491">
            <a:extLst>
              <a:ext uri="{FF2B5EF4-FFF2-40B4-BE49-F238E27FC236}">
                <a16:creationId xmlns:a16="http://schemas.microsoft.com/office/drawing/2014/main" id="{4F1E0F08-8FDC-A4EE-C61B-4E9E8954BDE7}"/>
              </a:ext>
            </a:extLst>
          </p:cNvPr>
          <p:cNvSpPr/>
          <p:nvPr/>
        </p:nvSpPr>
        <p:spPr>
          <a:xfrm>
            <a:off x="5473930" y="7279341"/>
            <a:ext cx="427822" cy="414063"/>
          </a:xfrm>
          <a:custGeom>
            <a:avLst/>
            <a:gdLst>
              <a:gd name="connsiteX0" fmla="*/ 25170 w 427822"/>
              <a:gd name="connsiteY0" fmla="*/ 934 h 414063"/>
              <a:gd name="connsiteX1" fmla="*/ 75970 w 427822"/>
              <a:gd name="connsiteY1" fmla="*/ 13634 h 414063"/>
              <a:gd name="connsiteX2" fmla="*/ 418870 w 427822"/>
              <a:gd name="connsiteY2" fmla="*/ 51734 h 414063"/>
              <a:gd name="connsiteX3" fmla="*/ 314095 w 427822"/>
              <a:gd name="connsiteY3" fmla="*/ 115234 h 414063"/>
              <a:gd name="connsiteX4" fmla="*/ 168045 w 427822"/>
              <a:gd name="connsiteY4" fmla="*/ 404159 h 414063"/>
              <a:gd name="connsiteX5" fmla="*/ 307745 w 427822"/>
              <a:gd name="connsiteY5" fmla="*/ 264459 h 414063"/>
              <a:gd name="connsiteX6" fmla="*/ 406170 w 427822"/>
              <a:gd name="connsiteY6" fmla="*/ 232709 h 414063"/>
              <a:gd name="connsiteX7" fmla="*/ 183920 w 427822"/>
              <a:gd name="connsiteY7" fmla="*/ 407334 h 414063"/>
              <a:gd name="connsiteX8" fmla="*/ 174395 w 427822"/>
              <a:gd name="connsiteY8" fmla="*/ 353359 h 414063"/>
              <a:gd name="connsiteX9" fmla="*/ 301395 w 427822"/>
              <a:gd name="connsiteY9" fmla="*/ 124759 h 414063"/>
              <a:gd name="connsiteX10" fmla="*/ 396645 w 427822"/>
              <a:gd name="connsiteY10" fmla="*/ 35859 h 414063"/>
              <a:gd name="connsiteX11" fmla="*/ 25170 w 427822"/>
              <a:gd name="connsiteY11" fmla="*/ 934 h 41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7822" h="414063">
                <a:moveTo>
                  <a:pt x="25170" y="934"/>
                </a:moveTo>
                <a:cubicBezTo>
                  <a:pt x="-28276" y="-2770"/>
                  <a:pt x="10353" y="5167"/>
                  <a:pt x="75970" y="13634"/>
                </a:cubicBezTo>
                <a:cubicBezTo>
                  <a:pt x="141587" y="22101"/>
                  <a:pt x="379183" y="34801"/>
                  <a:pt x="418870" y="51734"/>
                </a:cubicBezTo>
                <a:cubicBezTo>
                  <a:pt x="458557" y="68667"/>
                  <a:pt x="355899" y="56497"/>
                  <a:pt x="314095" y="115234"/>
                </a:cubicBezTo>
                <a:cubicBezTo>
                  <a:pt x="272291" y="173971"/>
                  <a:pt x="169103" y="379288"/>
                  <a:pt x="168045" y="404159"/>
                </a:cubicBezTo>
                <a:cubicBezTo>
                  <a:pt x="166987" y="429030"/>
                  <a:pt x="268058" y="293034"/>
                  <a:pt x="307745" y="264459"/>
                </a:cubicBezTo>
                <a:cubicBezTo>
                  <a:pt x="347433" y="235884"/>
                  <a:pt x="426807" y="208897"/>
                  <a:pt x="406170" y="232709"/>
                </a:cubicBezTo>
                <a:cubicBezTo>
                  <a:pt x="385533" y="256521"/>
                  <a:pt x="222549" y="387226"/>
                  <a:pt x="183920" y="407334"/>
                </a:cubicBezTo>
                <a:cubicBezTo>
                  <a:pt x="145291" y="427442"/>
                  <a:pt x="154816" y="400455"/>
                  <a:pt x="174395" y="353359"/>
                </a:cubicBezTo>
                <a:cubicBezTo>
                  <a:pt x="193974" y="306263"/>
                  <a:pt x="264353" y="177676"/>
                  <a:pt x="301395" y="124759"/>
                </a:cubicBezTo>
                <a:cubicBezTo>
                  <a:pt x="338437" y="71842"/>
                  <a:pt x="445858" y="54380"/>
                  <a:pt x="396645" y="35859"/>
                </a:cubicBezTo>
                <a:cubicBezTo>
                  <a:pt x="347432" y="17338"/>
                  <a:pt x="78616" y="4638"/>
                  <a:pt x="25170" y="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3" name="フリーフォーム 492">
            <a:extLst>
              <a:ext uri="{FF2B5EF4-FFF2-40B4-BE49-F238E27FC236}">
                <a16:creationId xmlns:a16="http://schemas.microsoft.com/office/drawing/2014/main" id="{64FBF7F4-0293-FBB8-4D62-54776E1A4609}"/>
              </a:ext>
            </a:extLst>
          </p:cNvPr>
          <p:cNvSpPr/>
          <p:nvPr/>
        </p:nvSpPr>
        <p:spPr>
          <a:xfrm>
            <a:off x="5028980" y="7206983"/>
            <a:ext cx="267162" cy="537260"/>
          </a:xfrm>
          <a:custGeom>
            <a:avLst/>
            <a:gdLst>
              <a:gd name="connsiteX0" fmla="*/ 220 w 267162"/>
              <a:gd name="connsiteY0" fmla="*/ 25667 h 537260"/>
              <a:gd name="connsiteX1" fmla="*/ 70070 w 267162"/>
              <a:gd name="connsiteY1" fmla="*/ 85992 h 537260"/>
              <a:gd name="connsiteX2" fmla="*/ 184370 w 267162"/>
              <a:gd name="connsiteY2" fmla="*/ 279667 h 537260"/>
              <a:gd name="connsiteX3" fmla="*/ 206595 w 267162"/>
              <a:gd name="connsiteY3" fmla="*/ 536842 h 537260"/>
              <a:gd name="connsiteX4" fmla="*/ 184370 w 267162"/>
              <a:gd name="connsiteY4" fmla="*/ 336817 h 537260"/>
              <a:gd name="connsiteX5" fmla="*/ 171670 w 267162"/>
              <a:gd name="connsiteY5" fmla="*/ 212992 h 537260"/>
              <a:gd name="connsiteX6" fmla="*/ 266920 w 267162"/>
              <a:gd name="connsiteY6" fmla="*/ 267 h 537260"/>
              <a:gd name="connsiteX7" fmla="*/ 197070 w 267162"/>
              <a:gd name="connsiteY7" fmla="*/ 168542 h 537260"/>
              <a:gd name="connsiteX8" fmla="*/ 136745 w 267162"/>
              <a:gd name="connsiteY8" fmla="*/ 162192 h 537260"/>
              <a:gd name="connsiteX9" fmla="*/ 51020 w 267162"/>
              <a:gd name="connsiteY9" fmla="*/ 41542 h 537260"/>
              <a:gd name="connsiteX10" fmla="*/ 220 w 267162"/>
              <a:gd name="connsiteY10" fmla="*/ 25667 h 53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162" h="537260">
                <a:moveTo>
                  <a:pt x="220" y="25667"/>
                </a:moveTo>
                <a:cubicBezTo>
                  <a:pt x="3395" y="33075"/>
                  <a:pt x="39378" y="43659"/>
                  <a:pt x="70070" y="85992"/>
                </a:cubicBezTo>
                <a:cubicBezTo>
                  <a:pt x="100762" y="128325"/>
                  <a:pt x="161616" y="204525"/>
                  <a:pt x="184370" y="279667"/>
                </a:cubicBezTo>
                <a:cubicBezTo>
                  <a:pt x="207124" y="354809"/>
                  <a:pt x="206595" y="527317"/>
                  <a:pt x="206595" y="536842"/>
                </a:cubicBezTo>
                <a:cubicBezTo>
                  <a:pt x="206595" y="546367"/>
                  <a:pt x="190191" y="390792"/>
                  <a:pt x="184370" y="336817"/>
                </a:cubicBezTo>
                <a:cubicBezTo>
                  <a:pt x="178549" y="282842"/>
                  <a:pt x="157912" y="269084"/>
                  <a:pt x="171670" y="212992"/>
                </a:cubicBezTo>
                <a:cubicBezTo>
                  <a:pt x="185428" y="156900"/>
                  <a:pt x="262687" y="7675"/>
                  <a:pt x="266920" y="267"/>
                </a:cubicBezTo>
                <a:cubicBezTo>
                  <a:pt x="271153" y="-7141"/>
                  <a:pt x="218766" y="141555"/>
                  <a:pt x="197070" y="168542"/>
                </a:cubicBezTo>
                <a:cubicBezTo>
                  <a:pt x="175374" y="195529"/>
                  <a:pt x="161087" y="183359"/>
                  <a:pt x="136745" y="162192"/>
                </a:cubicBezTo>
                <a:cubicBezTo>
                  <a:pt x="112403" y="141025"/>
                  <a:pt x="73245" y="63238"/>
                  <a:pt x="51020" y="41542"/>
                </a:cubicBezTo>
                <a:cubicBezTo>
                  <a:pt x="28795" y="19846"/>
                  <a:pt x="-2955" y="18259"/>
                  <a:pt x="220" y="25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4" name="フリーフォーム 493">
            <a:extLst>
              <a:ext uri="{FF2B5EF4-FFF2-40B4-BE49-F238E27FC236}">
                <a16:creationId xmlns:a16="http://schemas.microsoft.com/office/drawing/2014/main" id="{3D60A8A6-F578-89B1-7D7A-88B743135DC1}"/>
              </a:ext>
            </a:extLst>
          </p:cNvPr>
          <p:cNvSpPr/>
          <p:nvPr/>
        </p:nvSpPr>
        <p:spPr>
          <a:xfrm>
            <a:off x="5205669" y="7209154"/>
            <a:ext cx="233406" cy="625887"/>
          </a:xfrm>
          <a:custGeom>
            <a:avLst/>
            <a:gdLst>
              <a:gd name="connsiteX0" fmla="*/ 7681 w 233406"/>
              <a:gd name="connsiteY0" fmla="*/ 52071 h 625887"/>
              <a:gd name="connsiteX1" fmla="*/ 226756 w 233406"/>
              <a:gd name="connsiteY1" fmla="*/ 614046 h 625887"/>
              <a:gd name="connsiteX2" fmla="*/ 169606 w 233406"/>
              <a:gd name="connsiteY2" fmla="*/ 410846 h 625887"/>
              <a:gd name="connsiteX3" fmla="*/ 96581 w 233406"/>
              <a:gd name="connsiteY3" fmla="*/ 128271 h 625887"/>
              <a:gd name="connsiteX4" fmla="*/ 134681 w 233406"/>
              <a:gd name="connsiteY4" fmla="*/ 1271 h 625887"/>
              <a:gd name="connsiteX5" fmla="*/ 58481 w 233406"/>
              <a:gd name="connsiteY5" fmla="*/ 198121 h 625887"/>
              <a:gd name="connsiteX6" fmla="*/ 7681 w 233406"/>
              <a:gd name="connsiteY6" fmla="*/ 52071 h 62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406" h="625887">
                <a:moveTo>
                  <a:pt x="7681" y="52071"/>
                </a:moveTo>
                <a:cubicBezTo>
                  <a:pt x="35727" y="121392"/>
                  <a:pt x="199769" y="554250"/>
                  <a:pt x="226756" y="614046"/>
                </a:cubicBezTo>
                <a:cubicBezTo>
                  <a:pt x="253743" y="673842"/>
                  <a:pt x="191302" y="491808"/>
                  <a:pt x="169606" y="410846"/>
                </a:cubicBezTo>
                <a:cubicBezTo>
                  <a:pt x="147910" y="329884"/>
                  <a:pt x="102402" y="196533"/>
                  <a:pt x="96581" y="128271"/>
                </a:cubicBezTo>
                <a:cubicBezTo>
                  <a:pt x="90760" y="60009"/>
                  <a:pt x="141031" y="-10371"/>
                  <a:pt x="134681" y="1271"/>
                </a:cubicBezTo>
                <a:cubicBezTo>
                  <a:pt x="128331" y="12913"/>
                  <a:pt x="81235" y="188067"/>
                  <a:pt x="58481" y="198121"/>
                </a:cubicBezTo>
                <a:cubicBezTo>
                  <a:pt x="35727" y="208175"/>
                  <a:pt x="-20365" y="-17250"/>
                  <a:pt x="7681" y="520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5" name="フリーフォーム 494">
            <a:extLst>
              <a:ext uri="{FF2B5EF4-FFF2-40B4-BE49-F238E27FC236}">
                <a16:creationId xmlns:a16="http://schemas.microsoft.com/office/drawing/2014/main" id="{9901AB8D-F395-81CC-4C62-BD9AD70FD9DD}"/>
              </a:ext>
            </a:extLst>
          </p:cNvPr>
          <p:cNvSpPr/>
          <p:nvPr/>
        </p:nvSpPr>
        <p:spPr>
          <a:xfrm>
            <a:off x="3862628" y="9225191"/>
            <a:ext cx="1272741" cy="580861"/>
          </a:xfrm>
          <a:custGeom>
            <a:avLst/>
            <a:gdLst>
              <a:gd name="connsiteX0" fmla="*/ 1347 w 1272741"/>
              <a:gd name="connsiteY0" fmla="*/ 1359 h 580861"/>
              <a:gd name="connsiteX1" fmla="*/ 918922 w 1272741"/>
              <a:gd name="connsiteY1" fmla="*/ 347434 h 580861"/>
              <a:gd name="connsiteX2" fmla="*/ 877647 w 1272741"/>
              <a:gd name="connsiteY2" fmla="*/ 334734 h 580861"/>
              <a:gd name="connsiteX3" fmla="*/ 1236422 w 1272741"/>
              <a:gd name="connsiteY3" fmla="*/ 449034 h 580861"/>
              <a:gd name="connsiteX4" fmla="*/ 1191972 w 1272741"/>
              <a:gd name="connsiteY4" fmla="*/ 525234 h 580861"/>
              <a:gd name="connsiteX5" fmla="*/ 1179272 w 1272741"/>
              <a:gd name="connsiteY5" fmla="*/ 579209 h 580861"/>
              <a:gd name="connsiteX6" fmla="*/ 1255472 w 1272741"/>
              <a:gd name="connsiteY6" fmla="*/ 461734 h 580861"/>
              <a:gd name="connsiteX7" fmla="*/ 1201497 w 1272741"/>
              <a:gd name="connsiteY7" fmla="*/ 417284 h 580861"/>
              <a:gd name="connsiteX8" fmla="*/ 569672 w 1272741"/>
              <a:gd name="connsiteY8" fmla="*/ 204559 h 580861"/>
              <a:gd name="connsiteX9" fmla="*/ 709372 w 1272741"/>
              <a:gd name="connsiteY9" fmla="*/ 226784 h 580861"/>
              <a:gd name="connsiteX10" fmla="*/ 1347 w 1272741"/>
              <a:gd name="connsiteY10" fmla="*/ 1359 h 58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2741" h="580861">
                <a:moveTo>
                  <a:pt x="1347" y="1359"/>
                </a:moveTo>
                <a:cubicBezTo>
                  <a:pt x="36272" y="21467"/>
                  <a:pt x="772872" y="291872"/>
                  <a:pt x="918922" y="347434"/>
                </a:cubicBezTo>
                <a:cubicBezTo>
                  <a:pt x="1064972" y="402996"/>
                  <a:pt x="877647" y="334734"/>
                  <a:pt x="877647" y="334734"/>
                </a:cubicBezTo>
                <a:cubicBezTo>
                  <a:pt x="930564" y="351667"/>
                  <a:pt x="1184035" y="417284"/>
                  <a:pt x="1236422" y="449034"/>
                </a:cubicBezTo>
                <a:cubicBezTo>
                  <a:pt x="1288809" y="480784"/>
                  <a:pt x="1201497" y="503538"/>
                  <a:pt x="1191972" y="525234"/>
                </a:cubicBezTo>
                <a:cubicBezTo>
                  <a:pt x="1182447" y="546930"/>
                  <a:pt x="1168689" y="589792"/>
                  <a:pt x="1179272" y="579209"/>
                </a:cubicBezTo>
                <a:cubicBezTo>
                  <a:pt x="1189855" y="568626"/>
                  <a:pt x="1251768" y="488721"/>
                  <a:pt x="1255472" y="461734"/>
                </a:cubicBezTo>
                <a:cubicBezTo>
                  <a:pt x="1259176" y="434747"/>
                  <a:pt x="1315797" y="460147"/>
                  <a:pt x="1201497" y="417284"/>
                </a:cubicBezTo>
                <a:cubicBezTo>
                  <a:pt x="1087197" y="374422"/>
                  <a:pt x="651693" y="236309"/>
                  <a:pt x="569672" y="204559"/>
                </a:cubicBezTo>
                <a:cubicBezTo>
                  <a:pt x="487651" y="172809"/>
                  <a:pt x="797743" y="263297"/>
                  <a:pt x="709372" y="226784"/>
                </a:cubicBezTo>
                <a:cubicBezTo>
                  <a:pt x="621001" y="190272"/>
                  <a:pt x="-33578" y="-18749"/>
                  <a:pt x="1347" y="1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6" name="フリーフォーム 495">
            <a:extLst>
              <a:ext uri="{FF2B5EF4-FFF2-40B4-BE49-F238E27FC236}">
                <a16:creationId xmlns:a16="http://schemas.microsoft.com/office/drawing/2014/main" id="{927C4099-0EE3-BD77-F2E6-7017DB07E895}"/>
              </a:ext>
            </a:extLst>
          </p:cNvPr>
          <p:cNvSpPr/>
          <p:nvPr/>
        </p:nvSpPr>
        <p:spPr>
          <a:xfrm>
            <a:off x="3949700" y="9312275"/>
            <a:ext cx="1155147" cy="420822"/>
          </a:xfrm>
          <a:custGeom>
            <a:avLst/>
            <a:gdLst>
              <a:gd name="connsiteX0" fmla="*/ 0 w 1155147"/>
              <a:gd name="connsiteY0" fmla="*/ 0 h 420822"/>
              <a:gd name="connsiteX1" fmla="*/ 88900 w 1155147"/>
              <a:gd name="connsiteY1" fmla="*/ 34925 h 420822"/>
              <a:gd name="connsiteX2" fmla="*/ 1120775 w 1155147"/>
              <a:gd name="connsiteY2" fmla="*/ 409575 h 420822"/>
              <a:gd name="connsiteX3" fmla="*/ 892175 w 1155147"/>
              <a:gd name="connsiteY3" fmla="*/ 314325 h 420822"/>
              <a:gd name="connsiteX4" fmla="*/ 720725 w 1155147"/>
              <a:gd name="connsiteY4" fmla="*/ 225425 h 420822"/>
              <a:gd name="connsiteX5" fmla="*/ 0 w 1155147"/>
              <a:gd name="connsiteY5" fmla="*/ 0 h 42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5147" h="420822">
                <a:moveTo>
                  <a:pt x="0" y="0"/>
                </a:moveTo>
                <a:lnTo>
                  <a:pt x="88900" y="34925"/>
                </a:lnTo>
                <a:lnTo>
                  <a:pt x="1120775" y="409575"/>
                </a:lnTo>
                <a:cubicBezTo>
                  <a:pt x="1254654" y="456142"/>
                  <a:pt x="958850" y="345017"/>
                  <a:pt x="892175" y="314325"/>
                </a:cubicBezTo>
                <a:cubicBezTo>
                  <a:pt x="825500" y="283633"/>
                  <a:pt x="874183" y="280458"/>
                  <a:pt x="720725" y="225425"/>
                </a:cubicBezTo>
                <a:cubicBezTo>
                  <a:pt x="567267" y="170392"/>
                  <a:pt x="269346" y="77258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7" name="フリーフォーム 496">
            <a:extLst>
              <a:ext uri="{FF2B5EF4-FFF2-40B4-BE49-F238E27FC236}">
                <a16:creationId xmlns:a16="http://schemas.microsoft.com/office/drawing/2014/main" id="{32453BD3-788E-B929-7B1B-6BE60EAD48C3}"/>
              </a:ext>
            </a:extLst>
          </p:cNvPr>
          <p:cNvSpPr/>
          <p:nvPr/>
        </p:nvSpPr>
        <p:spPr>
          <a:xfrm>
            <a:off x="5642999" y="8450196"/>
            <a:ext cx="211826" cy="693732"/>
          </a:xfrm>
          <a:custGeom>
            <a:avLst/>
            <a:gdLst>
              <a:gd name="connsiteX0" fmla="*/ 211701 w 211826"/>
              <a:gd name="connsiteY0" fmla="*/ 1654 h 693732"/>
              <a:gd name="connsiteX1" fmla="*/ 97401 w 211826"/>
              <a:gd name="connsiteY1" fmla="*/ 284229 h 693732"/>
              <a:gd name="connsiteX2" fmla="*/ 125976 w 211826"/>
              <a:gd name="connsiteY2" fmla="*/ 433454 h 693732"/>
              <a:gd name="connsiteX3" fmla="*/ 141851 w 211826"/>
              <a:gd name="connsiteY3" fmla="*/ 423929 h 693732"/>
              <a:gd name="connsiteX4" fmla="*/ 211701 w 211826"/>
              <a:gd name="connsiteY4" fmla="*/ 687454 h 693732"/>
              <a:gd name="connsiteX5" fmla="*/ 151376 w 211826"/>
              <a:gd name="connsiteY5" fmla="*/ 611254 h 693732"/>
              <a:gd name="connsiteX6" fmla="*/ 2151 w 211826"/>
              <a:gd name="connsiteY6" fmla="*/ 611254 h 693732"/>
              <a:gd name="connsiteX7" fmla="*/ 72001 w 211826"/>
              <a:gd name="connsiteY7" fmla="*/ 188979 h 693732"/>
              <a:gd name="connsiteX8" fmla="*/ 211701 w 211826"/>
              <a:gd name="connsiteY8" fmla="*/ 1654 h 69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826" h="693732">
                <a:moveTo>
                  <a:pt x="211701" y="1654"/>
                </a:moveTo>
                <a:cubicBezTo>
                  <a:pt x="215934" y="17529"/>
                  <a:pt x="111688" y="212262"/>
                  <a:pt x="97401" y="284229"/>
                </a:cubicBezTo>
                <a:cubicBezTo>
                  <a:pt x="83114" y="356196"/>
                  <a:pt x="118568" y="410171"/>
                  <a:pt x="125976" y="433454"/>
                </a:cubicBezTo>
                <a:cubicBezTo>
                  <a:pt x="133384" y="456737"/>
                  <a:pt x="127564" y="381596"/>
                  <a:pt x="141851" y="423929"/>
                </a:cubicBezTo>
                <a:cubicBezTo>
                  <a:pt x="156138" y="466262"/>
                  <a:pt x="210114" y="656233"/>
                  <a:pt x="211701" y="687454"/>
                </a:cubicBezTo>
                <a:cubicBezTo>
                  <a:pt x="213288" y="718675"/>
                  <a:pt x="186301" y="623954"/>
                  <a:pt x="151376" y="611254"/>
                </a:cubicBezTo>
                <a:cubicBezTo>
                  <a:pt x="116451" y="598554"/>
                  <a:pt x="15380" y="681633"/>
                  <a:pt x="2151" y="611254"/>
                </a:cubicBezTo>
                <a:cubicBezTo>
                  <a:pt x="-11078" y="540875"/>
                  <a:pt x="39722" y="291108"/>
                  <a:pt x="72001" y="188979"/>
                </a:cubicBezTo>
                <a:cubicBezTo>
                  <a:pt x="104280" y="86850"/>
                  <a:pt x="207468" y="-14221"/>
                  <a:pt x="211701" y="1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8" name="フリーフォーム 497">
            <a:extLst>
              <a:ext uri="{FF2B5EF4-FFF2-40B4-BE49-F238E27FC236}">
                <a16:creationId xmlns:a16="http://schemas.microsoft.com/office/drawing/2014/main" id="{665329D7-3704-0A33-68E7-5588F3008BAF}"/>
              </a:ext>
            </a:extLst>
          </p:cNvPr>
          <p:cNvSpPr/>
          <p:nvPr/>
        </p:nvSpPr>
        <p:spPr>
          <a:xfrm>
            <a:off x="5486400" y="8384645"/>
            <a:ext cx="387350" cy="68735"/>
          </a:xfrm>
          <a:custGeom>
            <a:avLst/>
            <a:gdLst>
              <a:gd name="connsiteX0" fmla="*/ 387350 w 387350"/>
              <a:gd name="connsiteY0" fmla="*/ 60855 h 68735"/>
              <a:gd name="connsiteX1" fmla="*/ 200025 w 387350"/>
              <a:gd name="connsiteY1" fmla="*/ 64030 h 68735"/>
              <a:gd name="connsiteX2" fmla="*/ 0 w 387350"/>
              <a:gd name="connsiteY2" fmla="*/ 530 h 68735"/>
              <a:gd name="connsiteX3" fmla="*/ 200025 w 387350"/>
              <a:gd name="connsiteY3" fmla="*/ 35455 h 68735"/>
              <a:gd name="connsiteX4" fmla="*/ 387350 w 387350"/>
              <a:gd name="connsiteY4" fmla="*/ 60855 h 6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350" h="68735">
                <a:moveTo>
                  <a:pt x="387350" y="60855"/>
                </a:moveTo>
                <a:cubicBezTo>
                  <a:pt x="387350" y="65617"/>
                  <a:pt x="264583" y="74084"/>
                  <a:pt x="200025" y="64030"/>
                </a:cubicBezTo>
                <a:cubicBezTo>
                  <a:pt x="135467" y="53976"/>
                  <a:pt x="0" y="5292"/>
                  <a:pt x="0" y="530"/>
                </a:cubicBezTo>
                <a:cubicBezTo>
                  <a:pt x="0" y="-4232"/>
                  <a:pt x="130704" y="24343"/>
                  <a:pt x="200025" y="35455"/>
                </a:cubicBezTo>
                <a:cubicBezTo>
                  <a:pt x="269346" y="46567"/>
                  <a:pt x="387350" y="56093"/>
                  <a:pt x="387350" y="60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9" name="フリーフォーム 498">
            <a:extLst>
              <a:ext uri="{FF2B5EF4-FFF2-40B4-BE49-F238E27FC236}">
                <a16:creationId xmlns:a16="http://schemas.microsoft.com/office/drawing/2014/main" id="{0DB428AF-1E9E-30E7-6812-51CB349EC467}"/>
              </a:ext>
            </a:extLst>
          </p:cNvPr>
          <p:cNvSpPr/>
          <p:nvPr/>
        </p:nvSpPr>
        <p:spPr>
          <a:xfrm>
            <a:off x="5358374" y="8306608"/>
            <a:ext cx="232233" cy="649469"/>
          </a:xfrm>
          <a:custGeom>
            <a:avLst/>
            <a:gdLst>
              <a:gd name="connsiteX0" fmla="*/ 226451 w 232233"/>
              <a:gd name="connsiteY0" fmla="*/ 24592 h 649469"/>
              <a:gd name="connsiteX1" fmla="*/ 4201 w 232233"/>
              <a:gd name="connsiteY1" fmla="*/ 640542 h 649469"/>
              <a:gd name="connsiteX2" fmla="*/ 86751 w 232233"/>
              <a:gd name="connsiteY2" fmla="*/ 373842 h 649469"/>
              <a:gd name="connsiteX3" fmla="*/ 159776 w 232233"/>
              <a:gd name="connsiteY3" fmla="*/ 145242 h 649469"/>
              <a:gd name="connsiteX4" fmla="*/ 226451 w 232233"/>
              <a:gd name="connsiteY4" fmla="*/ 24592 h 64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233" h="649469">
                <a:moveTo>
                  <a:pt x="226451" y="24592"/>
                </a:moveTo>
                <a:cubicBezTo>
                  <a:pt x="200522" y="107142"/>
                  <a:pt x="27484" y="582334"/>
                  <a:pt x="4201" y="640542"/>
                </a:cubicBezTo>
                <a:cubicBezTo>
                  <a:pt x="-19082" y="698750"/>
                  <a:pt x="60822" y="456392"/>
                  <a:pt x="86751" y="373842"/>
                </a:cubicBezTo>
                <a:cubicBezTo>
                  <a:pt x="112680" y="291292"/>
                  <a:pt x="135434" y="201334"/>
                  <a:pt x="159776" y="145242"/>
                </a:cubicBezTo>
                <a:cubicBezTo>
                  <a:pt x="184118" y="89150"/>
                  <a:pt x="252380" y="-57958"/>
                  <a:pt x="226451" y="245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0" name="フリーフォーム 499">
            <a:extLst>
              <a:ext uri="{FF2B5EF4-FFF2-40B4-BE49-F238E27FC236}">
                <a16:creationId xmlns:a16="http://schemas.microsoft.com/office/drawing/2014/main" id="{0AA02E9F-9DE1-B7C5-C34A-A02D19610B73}"/>
              </a:ext>
            </a:extLst>
          </p:cNvPr>
          <p:cNvSpPr/>
          <p:nvPr/>
        </p:nvSpPr>
        <p:spPr>
          <a:xfrm>
            <a:off x="5435324" y="8478426"/>
            <a:ext cx="410477" cy="424140"/>
          </a:xfrm>
          <a:custGeom>
            <a:avLst/>
            <a:gdLst>
              <a:gd name="connsiteX0" fmla="*/ 406676 w 410477"/>
              <a:gd name="connsiteY0" fmla="*/ 40099 h 424140"/>
              <a:gd name="connsiteX1" fmla="*/ 105051 w 410477"/>
              <a:gd name="connsiteY1" fmla="*/ 14699 h 424140"/>
              <a:gd name="connsiteX2" fmla="*/ 86001 w 410477"/>
              <a:gd name="connsiteY2" fmla="*/ 109949 h 424140"/>
              <a:gd name="connsiteX3" fmla="*/ 22501 w 410477"/>
              <a:gd name="connsiteY3" fmla="*/ 348074 h 424140"/>
              <a:gd name="connsiteX4" fmla="*/ 3451 w 410477"/>
              <a:gd name="connsiteY4" fmla="*/ 414749 h 424140"/>
              <a:gd name="connsiteX5" fmla="*/ 86001 w 410477"/>
              <a:gd name="connsiteY5" fmla="*/ 170274 h 424140"/>
              <a:gd name="connsiteX6" fmla="*/ 108226 w 410477"/>
              <a:gd name="connsiteY6" fmla="*/ 11524 h 424140"/>
              <a:gd name="connsiteX7" fmla="*/ 263801 w 410477"/>
              <a:gd name="connsiteY7" fmla="*/ 14699 h 424140"/>
              <a:gd name="connsiteX8" fmla="*/ 406676 w 410477"/>
              <a:gd name="connsiteY8" fmla="*/ 40099 h 42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477" h="424140">
                <a:moveTo>
                  <a:pt x="406676" y="40099"/>
                </a:moveTo>
                <a:cubicBezTo>
                  <a:pt x="380218" y="40099"/>
                  <a:pt x="158497" y="3057"/>
                  <a:pt x="105051" y="14699"/>
                </a:cubicBezTo>
                <a:cubicBezTo>
                  <a:pt x="51605" y="26341"/>
                  <a:pt x="99759" y="54387"/>
                  <a:pt x="86001" y="109949"/>
                </a:cubicBezTo>
                <a:cubicBezTo>
                  <a:pt x="72243" y="165512"/>
                  <a:pt x="36259" y="297274"/>
                  <a:pt x="22501" y="348074"/>
                </a:cubicBezTo>
                <a:cubicBezTo>
                  <a:pt x="8743" y="398874"/>
                  <a:pt x="-7132" y="444382"/>
                  <a:pt x="3451" y="414749"/>
                </a:cubicBezTo>
                <a:cubicBezTo>
                  <a:pt x="14034" y="385116"/>
                  <a:pt x="68538" y="237478"/>
                  <a:pt x="86001" y="170274"/>
                </a:cubicBezTo>
                <a:cubicBezTo>
                  <a:pt x="103463" y="103070"/>
                  <a:pt x="78593" y="37453"/>
                  <a:pt x="108226" y="11524"/>
                </a:cubicBezTo>
                <a:cubicBezTo>
                  <a:pt x="137859" y="-14405"/>
                  <a:pt x="213001" y="10995"/>
                  <a:pt x="263801" y="14699"/>
                </a:cubicBezTo>
                <a:cubicBezTo>
                  <a:pt x="314601" y="18403"/>
                  <a:pt x="433134" y="40099"/>
                  <a:pt x="406676" y="40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1" name="フリーフォーム 500">
            <a:extLst>
              <a:ext uri="{FF2B5EF4-FFF2-40B4-BE49-F238E27FC236}">
                <a16:creationId xmlns:a16="http://schemas.microsoft.com/office/drawing/2014/main" id="{4C5F7183-C156-2A74-3880-933C205435D4}"/>
              </a:ext>
            </a:extLst>
          </p:cNvPr>
          <p:cNvSpPr/>
          <p:nvPr/>
        </p:nvSpPr>
        <p:spPr>
          <a:xfrm>
            <a:off x="5311709" y="8955587"/>
            <a:ext cx="331450" cy="62084"/>
          </a:xfrm>
          <a:custGeom>
            <a:avLst/>
            <a:gdLst>
              <a:gd name="connsiteX0" fmla="*/ 66 w 331450"/>
              <a:gd name="connsiteY0" fmla="*/ 23313 h 62084"/>
              <a:gd name="connsiteX1" fmla="*/ 250891 w 331450"/>
              <a:gd name="connsiteY1" fmla="*/ 1088 h 62084"/>
              <a:gd name="connsiteX2" fmla="*/ 330266 w 331450"/>
              <a:gd name="connsiteY2" fmla="*/ 61413 h 62084"/>
              <a:gd name="connsiteX3" fmla="*/ 276291 w 331450"/>
              <a:gd name="connsiteY3" fmla="*/ 32838 h 62084"/>
              <a:gd name="connsiteX4" fmla="*/ 66 w 331450"/>
              <a:gd name="connsiteY4" fmla="*/ 23313 h 6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450" h="62084">
                <a:moveTo>
                  <a:pt x="66" y="23313"/>
                </a:moveTo>
                <a:cubicBezTo>
                  <a:pt x="-4167" y="18021"/>
                  <a:pt x="195858" y="-5262"/>
                  <a:pt x="250891" y="1088"/>
                </a:cubicBezTo>
                <a:cubicBezTo>
                  <a:pt x="305924" y="7438"/>
                  <a:pt x="326033" y="56121"/>
                  <a:pt x="330266" y="61413"/>
                </a:cubicBezTo>
                <a:cubicBezTo>
                  <a:pt x="334499" y="66705"/>
                  <a:pt x="329737" y="39188"/>
                  <a:pt x="276291" y="32838"/>
                </a:cubicBezTo>
                <a:cubicBezTo>
                  <a:pt x="222845" y="26488"/>
                  <a:pt x="4299" y="28605"/>
                  <a:pt x="66" y="23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2" name="フリーフォーム 501">
            <a:extLst>
              <a:ext uri="{FF2B5EF4-FFF2-40B4-BE49-F238E27FC236}">
                <a16:creationId xmlns:a16="http://schemas.microsoft.com/office/drawing/2014/main" id="{B25B2B62-AA67-EA7A-C77D-421A2174AD94}"/>
              </a:ext>
            </a:extLst>
          </p:cNvPr>
          <p:cNvSpPr/>
          <p:nvPr/>
        </p:nvSpPr>
        <p:spPr>
          <a:xfrm>
            <a:off x="5402998" y="8898829"/>
            <a:ext cx="311340" cy="29378"/>
          </a:xfrm>
          <a:custGeom>
            <a:avLst/>
            <a:gdLst>
              <a:gd name="connsiteX0" fmla="*/ 852 w 311340"/>
              <a:gd name="connsiteY0" fmla="*/ 696 h 29378"/>
              <a:gd name="connsiteX1" fmla="*/ 302477 w 311340"/>
              <a:gd name="connsiteY1" fmla="*/ 29271 h 29378"/>
              <a:gd name="connsiteX2" fmla="*/ 213577 w 311340"/>
              <a:gd name="connsiteY2" fmla="*/ 10221 h 29378"/>
              <a:gd name="connsiteX3" fmla="*/ 852 w 311340"/>
              <a:gd name="connsiteY3" fmla="*/ 696 h 29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340" h="29378">
                <a:moveTo>
                  <a:pt x="852" y="696"/>
                </a:moveTo>
                <a:cubicBezTo>
                  <a:pt x="15669" y="3871"/>
                  <a:pt x="267023" y="27684"/>
                  <a:pt x="302477" y="29271"/>
                </a:cubicBezTo>
                <a:cubicBezTo>
                  <a:pt x="337931" y="30858"/>
                  <a:pt x="258556" y="14454"/>
                  <a:pt x="213577" y="10221"/>
                </a:cubicBezTo>
                <a:cubicBezTo>
                  <a:pt x="168598" y="5988"/>
                  <a:pt x="-13965" y="-2479"/>
                  <a:pt x="852" y="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3" name="フリーフォーム 502">
            <a:extLst>
              <a:ext uri="{FF2B5EF4-FFF2-40B4-BE49-F238E27FC236}">
                <a16:creationId xmlns:a16="http://schemas.microsoft.com/office/drawing/2014/main" id="{3424D6F9-B00A-8356-94CC-19B90B238231}"/>
              </a:ext>
            </a:extLst>
          </p:cNvPr>
          <p:cNvSpPr/>
          <p:nvPr/>
        </p:nvSpPr>
        <p:spPr>
          <a:xfrm>
            <a:off x="2294632" y="7654309"/>
            <a:ext cx="170347" cy="728488"/>
          </a:xfrm>
          <a:custGeom>
            <a:avLst/>
            <a:gdLst>
              <a:gd name="connsiteX0" fmla="*/ 131068 w 170347"/>
              <a:gd name="connsiteY0" fmla="*/ 16491 h 728488"/>
              <a:gd name="connsiteX1" fmla="*/ 112018 w 170347"/>
              <a:gd name="connsiteY1" fmla="*/ 67291 h 728488"/>
              <a:gd name="connsiteX2" fmla="*/ 29468 w 170347"/>
              <a:gd name="connsiteY2" fmla="*/ 397491 h 728488"/>
              <a:gd name="connsiteX3" fmla="*/ 169168 w 170347"/>
              <a:gd name="connsiteY3" fmla="*/ 727691 h 728488"/>
              <a:gd name="connsiteX4" fmla="*/ 92968 w 170347"/>
              <a:gd name="connsiteY4" fmla="*/ 486391 h 728488"/>
              <a:gd name="connsiteX5" fmla="*/ 29468 w 170347"/>
              <a:gd name="connsiteY5" fmla="*/ 365741 h 728488"/>
              <a:gd name="connsiteX6" fmla="*/ 4068 w 170347"/>
              <a:gd name="connsiteY6" fmla="*/ 276841 h 728488"/>
              <a:gd name="connsiteX7" fmla="*/ 131068 w 170347"/>
              <a:gd name="connsiteY7" fmla="*/ 16491 h 72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347" h="728488">
                <a:moveTo>
                  <a:pt x="131068" y="16491"/>
                </a:moveTo>
                <a:cubicBezTo>
                  <a:pt x="149060" y="-18434"/>
                  <a:pt x="128951" y="3791"/>
                  <a:pt x="112018" y="67291"/>
                </a:cubicBezTo>
                <a:cubicBezTo>
                  <a:pt x="95085" y="130791"/>
                  <a:pt x="19943" y="287424"/>
                  <a:pt x="29468" y="397491"/>
                </a:cubicBezTo>
                <a:cubicBezTo>
                  <a:pt x="38993" y="507558"/>
                  <a:pt x="158585" y="712874"/>
                  <a:pt x="169168" y="727691"/>
                </a:cubicBezTo>
                <a:cubicBezTo>
                  <a:pt x="179751" y="742508"/>
                  <a:pt x="116251" y="546716"/>
                  <a:pt x="92968" y="486391"/>
                </a:cubicBezTo>
                <a:cubicBezTo>
                  <a:pt x="69685" y="426066"/>
                  <a:pt x="44285" y="400666"/>
                  <a:pt x="29468" y="365741"/>
                </a:cubicBezTo>
                <a:cubicBezTo>
                  <a:pt x="14651" y="330816"/>
                  <a:pt x="-9690" y="332933"/>
                  <a:pt x="4068" y="276841"/>
                </a:cubicBezTo>
                <a:cubicBezTo>
                  <a:pt x="17826" y="220749"/>
                  <a:pt x="113076" y="51416"/>
                  <a:pt x="131068" y="16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4" name="フリーフォーム 503">
            <a:extLst>
              <a:ext uri="{FF2B5EF4-FFF2-40B4-BE49-F238E27FC236}">
                <a16:creationId xmlns:a16="http://schemas.microsoft.com/office/drawing/2014/main" id="{B75D769F-39C4-C189-8B97-BFFED81CA5BE}"/>
              </a:ext>
            </a:extLst>
          </p:cNvPr>
          <p:cNvSpPr/>
          <p:nvPr/>
        </p:nvSpPr>
        <p:spPr>
          <a:xfrm>
            <a:off x="1553493" y="7787017"/>
            <a:ext cx="814552" cy="1288268"/>
          </a:xfrm>
          <a:custGeom>
            <a:avLst/>
            <a:gdLst>
              <a:gd name="connsiteX0" fmla="*/ 776957 w 814552"/>
              <a:gd name="connsiteY0" fmla="*/ 55233 h 1288268"/>
              <a:gd name="connsiteX1" fmla="*/ 688057 w 814552"/>
              <a:gd name="connsiteY1" fmla="*/ 633083 h 1288268"/>
              <a:gd name="connsiteX2" fmla="*/ 738857 w 814552"/>
              <a:gd name="connsiteY2" fmla="*/ 1045833 h 1288268"/>
              <a:gd name="connsiteX3" fmla="*/ 542007 w 814552"/>
              <a:gd name="connsiteY3" fmla="*/ 1096633 h 1288268"/>
              <a:gd name="connsiteX4" fmla="*/ 2257 w 814552"/>
              <a:gd name="connsiteY4" fmla="*/ 1287133 h 1288268"/>
              <a:gd name="connsiteX5" fmla="*/ 770607 w 814552"/>
              <a:gd name="connsiteY5" fmla="*/ 1172833 h 1288268"/>
              <a:gd name="connsiteX6" fmla="*/ 688057 w 814552"/>
              <a:gd name="connsiteY6" fmla="*/ 1109333 h 1288268"/>
              <a:gd name="connsiteX7" fmla="*/ 472157 w 814552"/>
              <a:gd name="connsiteY7" fmla="*/ 982333 h 1288268"/>
              <a:gd name="connsiteX8" fmla="*/ 700757 w 814552"/>
              <a:gd name="connsiteY8" fmla="*/ 1052183 h 1288268"/>
              <a:gd name="connsiteX9" fmla="*/ 624557 w 814552"/>
              <a:gd name="connsiteY9" fmla="*/ 779133 h 1288268"/>
              <a:gd name="connsiteX10" fmla="*/ 802357 w 814552"/>
              <a:gd name="connsiteY10" fmla="*/ 106033 h 1288268"/>
              <a:gd name="connsiteX11" fmla="*/ 776957 w 814552"/>
              <a:gd name="connsiteY11" fmla="*/ 55233 h 1288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4552" h="1288268">
                <a:moveTo>
                  <a:pt x="776957" y="55233"/>
                </a:moveTo>
                <a:cubicBezTo>
                  <a:pt x="757907" y="143075"/>
                  <a:pt x="694407" y="467983"/>
                  <a:pt x="688057" y="633083"/>
                </a:cubicBezTo>
                <a:cubicBezTo>
                  <a:pt x="681707" y="798183"/>
                  <a:pt x="763199" y="968575"/>
                  <a:pt x="738857" y="1045833"/>
                </a:cubicBezTo>
                <a:cubicBezTo>
                  <a:pt x="714515" y="1123091"/>
                  <a:pt x="664774" y="1056416"/>
                  <a:pt x="542007" y="1096633"/>
                </a:cubicBezTo>
                <a:cubicBezTo>
                  <a:pt x="419240" y="1136850"/>
                  <a:pt x="-35843" y="1274433"/>
                  <a:pt x="2257" y="1287133"/>
                </a:cubicBezTo>
                <a:cubicBezTo>
                  <a:pt x="40357" y="1299833"/>
                  <a:pt x="656307" y="1202466"/>
                  <a:pt x="770607" y="1172833"/>
                </a:cubicBezTo>
                <a:cubicBezTo>
                  <a:pt x="884907" y="1143200"/>
                  <a:pt x="737799" y="1141083"/>
                  <a:pt x="688057" y="1109333"/>
                </a:cubicBezTo>
                <a:cubicBezTo>
                  <a:pt x="638315" y="1077583"/>
                  <a:pt x="470040" y="991858"/>
                  <a:pt x="472157" y="982333"/>
                </a:cubicBezTo>
                <a:cubicBezTo>
                  <a:pt x="474274" y="972808"/>
                  <a:pt x="675357" y="1086050"/>
                  <a:pt x="700757" y="1052183"/>
                </a:cubicBezTo>
                <a:cubicBezTo>
                  <a:pt x="726157" y="1018316"/>
                  <a:pt x="607624" y="936825"/>
                  <a:pt x="624557" y="779133"/>
                </a:cubicBezTo>
                <a:cubicBezTo>
                  <a:pt x="641490" y="621441"/>
                  <a:pt x="770607" y="227741"/>
                  <a:pt x="802357" y="106033"/>
                </a:cubicBezTo>
                <a:cubicBezTo>
                  <a:pt x="834107" y="-15675"/>
                  <a:pt x="796007" y="-32609"/>
                  <a:pt x="776957" y="55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5" name="フリーフォーム 504">
            <a:extLst>
              <a:ext uri="{FF2B5EF4-FFF2-40B4-BE49-F238E27FC236}">
                <a16:creationId xmlns:a16="http://schemas.microsoft.com/office/drawing/2014/main" id="{89793E63-7DE5-C2C4-80E9-2E32080FD317}"/>
              </a:ext>
            </a:extLst>
          </p:cNvPr>
          <p:cNvSpPr/>
          <p:nvPr/>
        </p:nvSpPr>
        <p:spPr>
          <a:xfrm>
            <a:off x="2046232" y="7679652"/>
            <a:ext cx="369112" cy="795160"/>
          </a:xfrm>
          <a:custGeom>
            <a:avLst/>
            <a:gdLst>
              <a:gd name="connsiteX0" fmla="*/ 335018 w 369112"/>
              <a:gd name="connsiteY0" fmla="*/ 48298 h 795160"/>
              <a:gd name="connsiteX1" fmla="*/ 4818 w 369112"/>
              <a:gd name="connsiteY1" fmla="*/ 765848 h 795160"/>
              <a:gd name="connsiteX2" fmla="*/ 131818 w 369112"/>
              <a:gd name="connsiteY2" fmla="*/ 657898 h 795160"/>
              <a:gd name="connsiteX3" fmla="*/ 36568 w 369112"/>
              <a:gd name="connsiteY3" fmla="*/ 791248 h 795160"/>
              <a:gd name="connsiteX4" fmla="*/ 201668 w 369112"/>
              <a:gd name="connsiteY4" fmla="*/ 473748 h 795160"/>
              <a:gd name="connsiteX5" fmla="*/ 341368 w 369112"/>
              <a:gd name="connsiteY5" fmla="*/ 111798 h 795160"/>
              <a:gd name="connsiteX6" fmla="*/ 335018 w 369112"/>
              <a:gd name="connsiteY6" fmla="*/ 48298 h 79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112" h="795160">
                <a:moveTo>
                  <a:pt x="335018" y="48298"/>
                </a:moveTo>
                <a:cubicBezTo>
                  <a:pt x="278926" y="157306"/>
                  <a:pt x="38685" y="664248"/>
                  <a:pt x="4818" y="765848"/>
                </a:cubicBezTo>
                <a:cubicBezTo>
                  <a:pt x="-29049" y="867448"/>
                  <a:pt x="126526" y="653665"/>
                  <a:pt x="131818" y="657898"/>
                </a:cubicBezTo>
                <a:cubicBezTo>
                  <a:pt x="137110" y="662131"/>
                  <a:pt x="24926" y="821940"/>
                  <a:pt x="36568" y="791248"/>
                </a:cubicBezTo>
                <a:cubicBezTo>
                  <a:pt x="48210" y="760556"/>
                  <a:pt x="150868" y="586990"/>
                  <a:pt x="201668" y="473748"/>
                </a:cubicBezTo>
                <a:cubicBezTo>
                  <a:pt x="252468" y="360506"/>
                  <a:pt x="315968" y="184823"/>
                  <a:pt x="341368" y="111798"/>
                </a:cubicBezTo>
                <a:cubicBezTo>
                  <a:pt x="366768" y="38773"/>
                  <a:pt x="391110" y="-60710"/>
                  <a:pt x="335018" y="48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6" name="フリーフォーム 505">
            <a:extLst>
              <a:ext uri="{FF2B5EF4-FFF2-40B4-BE49-F238E27FC236}">
                <a16:creationId xmlns:a16="http://schemas.microsoft.com/office/drawing/2014/main" id="{DDA1EEEF-5642-D5C3-1BB1-C6EA16ECFA2E}"/>
              </a:ext>
            </a:extLst>
          </p:cNvPr>
          <p:cNvSpPr/>
          <p:nvPr/>
        </p:nvSpPr>
        <p:spPr>
          <a:xfrm>
            <a:off x="3651073" y="6337238"/>
            <a:ext cx="625784" cy="287703"/>
          </a:xfrm>
          <a:custGeom>
            <a:avLst/>
            <a:gdLst>
              <a:gd name="connsiteX0" fmla="*/ 177 w 625784"/>
              <a:gd name="connsiteY0" fmla="*/ 62 h 287703"/>
              <a:gd name="connsiteX1" fmla="*/ 171627 w 625784"/>
              <a:gd name="connsiteY1" fmla="*/ 60387 h 287703"/>
              <a:gd name="connsiteX2" fmla="*/ 374827 w 625784"/>
              <a:gd name="connsiteY2" fmla="*/ 123887 h 287703"/>
              <a:gd name="connsiteX3" fmla="*/ 330377 w 625784"/>
              <a:gd name="connsiteY3" fmla="*/ 82612 h 287703"/>
              <a:gd name="connsiteX4" fmla="*/ 416102 w 625784"/>
              <a:gd name="connsiteY4" fmla="*/ 57212 h 287703"/>
              <a:gd name="connsiteX5" fmla="*/ 463727 w 625784"/>
              <a:gd name="connsiteY5" fmla="*/ 142937 h 287703"/>
              <a:gd name="connsiteX6" fmla="*/ 622477 w 625784"/>
              <a:gd name="connsiteY6" fmla="*/ 285812 h 287703"/>
              <a:gd name="connsiteX7" fmla="*/ 555802 w 625784"/>
              <a:gd name="connsiteY7" fmla="*/ 219137 h 287703"/>
              <a:gd name="connsiteX8" fmla="*/ 374827 w 625784"/>
              <a:gd name="connsiteY8" fmla="*/ 136587 h 287703"/>
              <a:gd name="connsiteX9" fmla="*/ 203377 w 625784"/>
              <a:gd name="connsiteY9" fmla="*/ 50862 h 287703"/>
              <a:gd name="connsiteX10" fmla="*/ 177 w 625784"/>
              <a:gd name="connsiteY10" fmla="*/ 62 h 28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5784" h="287703">
                <a:moveTo>
                  <a:pt x="177" y="62"/>
                </a:moveTo>
                <a:cubicBezTo>
                  <a:pt x="-5115" y="1649"/>
                  <a:pt x="109185" y="39749"/>
                  <a:pt x="171627" y="60387"/>
                </a:cubicBezTo>
                <a:cubicBezTo>
                  <a:pt x="234069" y="81025"/>
                  <a:pt x="348369" y="120183"/>
                  <a:pt x="374827" y="123887"/>
                </a:cubicBezTo>
                <a:cubicBezTo>
                  <a:pt x="401285" y="127591"/>
                  <a:pt x="323498" y="93724"/>
                  <a:pt x="330377" y="82612"/>
                </a:cubicBezTo>
                <a:cubicBezTo>
                  <a:pt x="337256" y="71500"/>
                  <a:pt x="393877" y="47158"/>
                  <a:pt x="416102" y="57212"/>
                </a:cubicBezTo>
                <a:cubicBezTo>
                  <a:pt x="438327" y="67266"/>
                  <a:pt x="429331" y="104837"/>
                  <a:pt x="463727" y="142937"/>
                </a:cubicBezTo>
                <a:cubicBezTo>
                  <a:pt x="498123" y="181037"/>
                  <a:pt x="607131" y="273112"/>
                  <a:pt x="622477" y="285812"/>
                </a:cubicBezTo>
                <a:cubicBezTo>
                  <a:pt x="637823" y="298512"/>
                  <a:pt x="597077" y="244008"/>
                  <a:pt x="555802" y="219137"/>
                </a:cubicBezTo>
                <a:cubicBezTo>
                  <a:pt x="514527" y="194266"/>
                  <a:pt x="433565" y="164633"/>
                  <a:pt x="374827" y="136587"/>
                </a:cubicBezTo>
                <a:cubicBezTo>
                  <a:pt x="316090" y="108541"/>
                  <a:pt x="263702" y="74145"/>
                  <a:pt x="203377" y="50862"/>
                </a:cubicBezTo>
                <a:cubicBezTo>
                  <a:pt x="143052" y="27579"/>
                  <a:pt x="5469" y="-1525"/>
                  <a:pt x="177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7" name="フリーフォーム 506">
            <a:extLst>
              <a:ext uri="{FF2B5EF4-FFF2-40B4-BE49-F238E27FC236}">
                <a16:creationId xmlns:a16="http://schemas.microsoft.com/office/drawing/2014/main" id="{BB026A6E-B2CC-3D1B-D092-E779FAC0EE55}"/>
              </a:ext>
            </a:extLst>
          </p:cNvPr>
          <p:cNvSpPr/>
          <p:nvPr/>
        </p:nvSpPr>
        <p:spPr>
          <a:xfrm>
            <a:off x="3241674" y="6441681"/>
            <a:ext cx="596909" cy="242406"/>
          </a:xfrm>
          <a:custGeom>
            <a:avLst/>
            <a:gdLst>
              <a:gd name="connsiteX0" fmla="*/ 1 w 596909"/>
              <a:gd name="connsiteY0" fmla="*/ 181369 h 242406"/>
              <a:gd name="connsiteX1" fmla="*/ 250826 w 596909"/>
              <a:gd name="connsiteY1" fmla="*/ 394 h 242406"/>
              <a:gd name="connsiteX2" fmla="*/ 206376 w 596909"/>
              <a:gd name="connsiteY2" fmla="*/ 130569 h 242406"/>
              <a:gd name="connsiteX3" fmla="*/ 488951 w 596909"/>
              <a:gd name="connsiteY3" fmla="*/ 48019 h 242406"/>
              <a:gd name="connsiteX4" fmla="*/ 438151 w 596909"/>
              <a:gd name="connsiteY4" fmla="*/ 184544 h 242406"/>
              <a:gd name="connsiteX5" fmla="*/ 476251 w 596909"/>
              <a:gd name="connsiteY5" fmla="*/ 235344 h 242406"/>
              <a:gd name="connsiteX6" fmla="*/ 596901 w 596909"/>
              <a:gd name="connsiteY6" fmla="*/ 38494 h 242406"/>
              <a:gd name="connsiteX7" fmla="*/ 469901 w 596909"/>
              <a:gd name="connsiteY7" fmla="*/ 114694 h 242406"/>
              <a:gd name="connsiteX8" fmla="*/ 247651 w 596909"/>
              <a:gd name="connsiteY8" fmla="*/ 70244 h 242406"/>
              <a:gd name="connsiteX9" fmla="*/ 1 w 596909"/>
              <a:gd name="connsiteY9" fmla="*/ 181369 h 24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6909" h="242406">
                <a:moveTo>
                  <a:pt x="1" y="181369"/>
                </a:moveTo>
                <a:cubicBezTo>
                  <a:pt x="530" y="169727"/>
                  <a:pt x="216430" y="8861"/>
                  <a:pt x="250826" y="394"/>
                </a:cubicBezTo>
                <a:cubicBezTo>
                  <a:pt x="285222" y="-8073"/>
                  <a:pt x="166689" y="122632"/>
                  <a:pt x="206376" y="130569"/>
                </a:cubicBezTo>
                <a:cubicBezTo>
                  <a:pt x="246063" y="138506"/>
                  <a:pt x="450322" y="39023"/>
                  <a:pt x="488951" y="48019"/>
                </a:cubicBezTo>
                <a:cubicBezTo>
                  <a:pt x="527580" y="57015"/>
                  <a:pt x="440268" y="153323"/>
                  <a:pt x="438151" y="184544"/>
                </a:cubicBezTo>
                <a:cubicBezTo>
                  <a:pt x="436034" y="215765"/>
                  <a:pt x="449793" y="259686"/>
                  <a:pt x="476251" y="235344"/>
                </a:cubicBezTo>
                <a:cubicBezTo>
                  <a:pt x="502709" y="211002"/>
                  <a:pt x="597959" y="58602"/>
                  <a:pt x="596901" y="38494"/>
                </a:cubicBezTo>
                <a:cubicBezTo>
                  <a:pt x="595843" y="18386"/>
                  <a:pt x="528109" y="109402"/>
                  <a:pt x="469901" y="114694"/>
                </a:cubicBezTo>
                <a:cubicBezTo>
                  <a:pt x="411693" y="119986"/>
                  <a:pt x="321734" y="65481"/>
                  <a:pt x="247651" y="70244"/>
                </a:cubicBezTo>
                <a:cubicBezTo>
                  <a:pt x="173568" y="75006"/>
                  <a:pt x="-528" y="193011"/>
                  <a:pt x="1" y="181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8" name="フリーフォーム 507">
            <a:extLst>
              <a:ext uri="{FF2B5EF4-FFF2-40B4-BE49-F238E27FC236}">
                <a16:creationId xmlns:a16="http://schemas.microsoft.com/office/drawing/2014/main" id="{F60FC8E5-6BF5-AF32-BCC6-86928630DD00}"/>
              </a:ext>
            </a:extLst>
          </p:cNvPr>
          <p:cNvSpPr/>
          <p:nvPr/>
        </p:nvSpPr>
        <p:spPr>
          <a:xfrm>
            <a:off x="2958635" y="6781561"/>
            <a:ext cx="408012" cy="273311"/>
          </a:xfrm>
          <a:custGeom>
            <a:avLst/>
            <a:gdLst>
              <a:gd name="connsiteX0" fmla="*/ 406865 w 408012"/>
              <a:gd name="connsiteY0" fmla="*/ 66914 h 273311"/>
              <a:gd name="connsiteX1" fmla="*/ 270340 w 408012"/>
              <a:gd name="connsiteY1" fmla="*/ 22464 h 273311"/>
              <a:gd name="connsiteX2" fmla="*/ 86190 w 408012"/>
              <a:gd name="connsiteY2" fmla="*/ 82789 h 273311"/>
              <a:gd name="connsiteX3" fmla="*/ 244940 w 408012"/>
              <a:gd name="connsiteY3" fmla="*/ 51039 h 273311"/>
              <a:gd name="connsiteX4" fmla="*/ 76665 w 408012"/>
              <a:gd name="connsiteY4" fmla="*/ 92314 h 273311"/>
              <a:gd name="connsiteX5" fmla="*/ 465 w 408012"/>
              <a:gd name="connsiteY5" fmla="*/ 273289 h 273311"/>
              <a:gd name="connsiteX6" fmla="*/ 108415 w 408012"/>
              <a:gd name="connsiteY6" fmla="*/ 79614 h 273311"/>
              <a:gd name="connsiteX7" fmla="*/ 194140 w 408012"/>
              <a:gd name="connsiteY7" fmla="*/ 239 h 273311"/>
              <a:gd name="connsiteX8" fmla="*/ 406865 w 408012"/>
              <a:gd name="connsiteY8" fmla="*/ 66914 h 273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012" h="273311">
                <a:moveTo>
                  <a:pt x="406865" y="66914"/>
                </a:moveTo>
                <a:cubicBezTo>
                  <a:pt x="419565" y="70618"/>
                  <a:pt x="323786" y="19818"/>
                  <a:pt x="270340" y="22464"/>
                </a:cubicBezTo>
                <a:cubicBezTo>
                  <a:pt x="216894" y="25110"/>
                  <a:pt x="90423" y="78027"/>
                  <a:pt x="86190" y="82789"/>
                </a:cubicBezTo>
                <a:cubicBezTo>
                  <a:pt x="81957" y="87551"/>
                  <a:pt x="246527" y="49452"/>
                  <a:pt x="244940" y="51039"/>
                </a:cubicBezTo>
                <a:cubicBezTo>
                  <a:pt x="243353" y="52626"/>
                  <a:pt x="117411" y="55272"/>
                  <a:pt x="76665" y="92314"/>
                </a:cubicBezTo>
                <a:cubicBezTo>
                  <a:pt x="35919" y="129356"/>
                  <a:pt x="-4827" y="275406"/>
                  <a:pt x="465" y="273289"/>
                </a:cubicBezTo>
                <a:cubicBezTo>
                  <a:pt x="5757" y="271172"/>
                  <a:pt x="76136" y="125122"/>
                  <a:pt x="108415" y="79614"/>
                </a:cubicBezTo>
                <a:cubicBezTo>
                  <a:pt x="140694" y="34106"/>
                  <a:pt x="145457" y="5001"/>
                  <a:pt x="194140" y="239"/>
                </a:cubicBezTo>
                <a:cubicBezTo>
                  <a:pt x="242823" y="-4524"/>
                  <a:pt x="394165" y="63210"/>
                  <a:pt x="406865" y="669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9" name="フリーフォーム 508">
            <a:extLst>
              <a:ext uri="{FF2B5EF4-FFF2-40B4-BE49-F238E27FC236}">
                <a16:creationId xmlns:a16="http://schemas.microsoft.com/office/drawing/2014/main" id="{9B737767-874A-2394-87A4-8C6ED54A6F74}"/>
              </a:ext>
            </a:extLst>
          </p:cNvPr>
          <p:cNvSpPr/>
          <p:nvPr/>
        </p:nvSpPr>
        <p:spPr>
          <a:xfrm>
            <a:off x="4062397" y="6499159"/>
            <a:ext cx="150828" cy="250738"/>
          </a:xfrm>
          <a:custGeom>
            <a:avLst/>
            <a:gdLst>
              <a:gd name="connsiteX0" fmla="*/ 1603 w 150828"/>
              <a:gd name="connsiteY0" fmla="*/ 3241 h 250738"/>
              <a:gd name="connsiteX1" fmla="*/ 17478 w 150828"/>
              <a:gd name="connsiteY1" fmla="*/ 54041 h 250738"/>
              <a:gd name="connsiteX2" fmla="*/ 65103 w 150828"/>
              <a:gd name="connsiteY2" fmla="*/ 142941 h 250738"/>
              <a:gd name="connsiteX3" fmla="*/ 150828 w 150828"/>
              <a:gd name="connsiteY3" fmla="*/ 165166 h 250738"/>
              <a:gd name="connsiteX4" fmla="*/ 150828 w 150828"/>
              <a:gd name="connsiteY4" fmla="*/ 165166 h 250738"/>
              <a:gd name="connsiteX5" fmla="*/ 115903 w 150828"/>
              <a:gd name="connsiteY5" fmla="*/ 228666 h 250738"/>
              <a:gd name="connsiteX6" fmla="*/ 61928 w 150828"/>
              <a:gd name="connsiteY6" fmla="*/ 247716 h 250738"/>
              <a:gd name="connsiteX7" fmla="*/ 125428 w 150828"/>
              <a:gd name="connsiteY7" fmla="*/ 171516 h 250738"/>
              <a:gd name="connsiteX8" fmla="*/ 52403 w 150828"/>
              <a:gd name="connsiteY8" fmla="*/ 146116 h 250738"/>
              <a:gd name="connsiteX9" fmla="*/ 1603 w 150828"/>
              <a:gd name="connsiteY9" fmla="*/ 3241 h 25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28" h="250738">
                <a:moveTo>
                  <a:pt x="1603" y="3241"/>
                </a:moveTo>
                <a:cubicBezTo>
                  <a:pt x="-4218" y="-12105"/>
                  <a:pt x="6895" y="30758"/>
                  <a:pt x="17478" y="54041"/>
                </a:cubicBezTo>
                <a:cubicBezTo>
                  <a:pt x="28061" y="77324"/>
                  <a:pt x="42878" y="124420"/>
                  <a:pt x="65103" y="142941"/>
                </a:cubicBezTo>
                <a:cubicBezTo>
                  <a:pt x="87328" y="161462"/>
                  <a:pt x="150828" y="165166"/>
                  <a:pt x="150828" y="165166"/>
                </a:cubicBezTo>
                <a:lnTo>
                  <a:pt x="150828" y="165166"/>
                </a:lnTo>
                <a:cubicBezTo>
                  <a:pt x="145007" y="175749"/>
                  <a:pt x="130720" y="214908"/>
                  <a:pt x="115903" y="228666"/>
                </a:cubicBezTo>
                <a:cubicBezTo>
                  <a:pt x="101086" y="242424"/>
                  <a:pt x="60341" y="257241"/>
                  <a:pt x="61928" y="247716"/>
                </a:cubicBezTo>
                <a:cubicBezTo>
                  <a:pt x="63516" y="238191"/>
                  <a:pt x="127016" y="188449"/>
                  <a:pt x="125428" y="171516"/>
                </a:cubicBezTo>
                <a:cubicBezTo>
                  <a:pt x="123841" y="154583"/>
                  <a:pt x="70395" y="174691"/>
                  <a:pt x="52403" y="146116"/>
                </a:cubicBezTo>
                <a:cubicBezTo>
                  <a:pt x="34411" y="117541"/>
                  <a:pt x="7424" y="18587"/>
                  <a:pt x="1603" y="3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0" name="フリーフォーム 509">
            <a:extLst>
              <a:ext uri="{FF2B5EF4-FFF2-40B4-BE49-F238E27FC236}">
                <a16:creationId xmlns:a16="http://schemas.microsoft.com/office/drawing/2014/main" id="{365BE685-462B-A633-A44E-334045FF5A83}"/>
              </a:ext>
            </a:extLst>
          </p:cNvPr>
          <p:cNvSpPr/>
          <p:nvPr/>
        </p:nvSpPr>
        <p:spPr>
          <a:xfrm>
            <a:off x="3746471" y="6631592"/>
            <a:ext cx="238619" cy="493038"/>
          </a:xfrm>
          <a:custGeom>
            <a:avLst/>
            <a:gdLst>
              <a:gd name="connsiteX0" fmla="*/ 6379 w 238619"/>
              <a:gd name="connsiteY0" fmla="*/ 7333 h 493038"/>
              <a:gd name="connsiteX1" fmla="*/ 60354 w 238619"/>
              <a:gd name="connsiteY1" fmla="*/ 26383 h 493038"/>
              <a:gd name="connsiteX2" fmla="*/ 209579 w 238619"/>
              <a:gd name="connsiteY2" fmla="*/ 178783 h 493038"/>
              <a:gd name="connsiteX3" fmla="*/ 225454 w 238619"/>
              <a:gd name="connsiteY3" fmla="*/ 223233 h 493038"/>
              <a:gd name="connsiteX4" fmla="*/ 60354 w 238619"/>
              <a:gd name="connsiteY4" fmla="*/ 324833 h 493038"/>
              <a:gd name="connsiteX5" fmla="*/ 228629 w 238619"/>
              <a:gd name="connsiteY5" fmla="*/ 302608 h 493038"/>
              <a:gd name="connsiteX6" fmla="*/ 209579 w 238619"/>
              <a:gd name="connsiteY6" fmla="*/ 404208 h 493038"/>
              <a:gd name="connsiteX7" fmla="*/ 215929 w 238619"/>
              <a:gd name="connsiteY7" fmla="*/ 489933 h 493038"/>
              <a:gd name="connsiteX8" fmla="*/ 206404 w 238619"/>
              <a:gd name="connsiteY8" fmla="*/ 289908 h 493038"/>
              <a:gd name="connsiteX9" fmla="*/ 88929 w 238619"/>
              <a:gd name="connsiteY9" fmla="*/ 248633 h 493038"/>
              <a:gd name="connsiteX10" fmla="*/ 196879 w 238619"/>
              <a:gd name="connsiteY10" fmla="*/ 105758 h 493038"/>
              <a:gd name="connsiteX11" fmla="*/ 6379 w 238619"/>
              <a:gd name="connsiteY11" fmla="*/ 7333 h 49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8619" h="493038">
                <a:moveTo>
                  <a:pt x="6379" y="7333"/>
                </a:moveTo>
                <a:cubicBezTo>
                  <a:pt x="-16375" y="-5896"/>
                  <a:pt x="26487" y="-2192"/>
                  <a:pt x="60354" y="26383"/>
                </a:cubicBezTo>
                <a:cubicBezTo>
                  <a:pt x="94221" y="54958"/>
                  <a:pt x="182062" y="145975"/>
                  <a:pt x="209579" y="178783"/>
                </a:cubicBezTo>
                <a:cubicBezTo>
                  <a:pt x="237096" y="211591"/>
                  <a:pt x="250325" y="198891"/>
                  <a:pt x="225454" y="223233"/>
                </a:cubicBezTo>
                <a:cubicBezTo>
                  <a:pt x="200583" y="247575"/>
                  <a:pt x="59825" y="311604"/>
                  <a:pt x="60354" y="324833"/>
                </a:cubicBezTo>
                <a:cubicBezTo>
                  <a:pt x="60883" y="338062"/>
                  <a:pt x="203758" y="289379"/>
                  <a:pt x="228629" y="302608"/>
                </a:cubicBezTo>
                <a:cubicBezTo>
                  <a:pt x="253500" y="315837"/>
                  <a:pt x="211696" y="372987"/>
                  <a:pt x="209579" y="404208"/>
                </a:cubicBezTo>
                <a:cubicBezTo>
                  <a:pt x="207462" y="435429"/>
                  <a:pt x="216458" y="508983"/>
                  <a:pt x="215929" y="489933"/>
                </a:cubicBezTo>
                <a:cubicBezTo>
                  <a:pt x="215400" y="470883"/>
                  <a:pt x="227571" y="330125"/>
                  <a:pt x="206404" y="289908"/>
                </a:cubicBezTo>
                <a:cubicBezTo>
                  <a:pt x="185237" y="249691"/>
                  <a:pt x="90517" y="279325"/>
                  <a:pt x="88929" y="248633"/>
                </a:cubicBezTo>
                <a:cubicBezTo>
                  <a:pt x="87342" y="217941"/>
                  <a:pt x="207992" y="146504"/>
                  <a:pt x="196879" y="105758"/>
                </a:cubicBezTo>
                <a:cubicBezTo>
                  <a:pt x="185767" y="65012"/>
                  <a:pt x="29133" y="20562"/>
                  <a:pt x="6379" y="7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1" name="フリーフォーム 510">
            <a:extLst>
              <a:ext uri="{FF2B5EF4-FFF2-40B4-BE49-F238E27FC236}">
                <a16:creationId xmlns:a16="http://schemas.microsoft.com/office/drawing/2014/main" id="{EF75F7C9-33D0-6CEE-3EC1-93EE3DF171E2}"/>
              </a:ext>
            </a:extLst>
          </p:cNvPr>
          <p:cNvSpPr/>
          <p:nvPr/>
        </p:nvSpPr>
        <p:spPr>
          <a:xfrm>
            <a:off x="3384073" y="6664139"/>
            <a:ext cx="436293" cy="228987"/>
          </a:xfrm>
          <a:custGeom>
            <a:avLst/>
            <a:gdLst>
              <a:gd name="connsiteX0" fmla="*/ 477 w 436293"/>
              <a:gd name="connsiteY0" fmla="*/ 9711 h 228987"/>
              <a:gd name="connsiteX1" fmla="*/ 51277 w 436293"/>
              <a:gd name="connsiteY1" fmla="*/ 31936 h 228987"/>
              <a:gd name="connsiteX2" fmla="*/ 251302 w 436293"/>
              <a:gd name="connsiteY2" fmla="*/ 57336 h 228987"/>
              <a:gd name="connsiteX3" fmla="*/ 298927 w 436293"/>
              <a:gd name="connsiteY3" fmla="*/ 124011 h 228987"/>
              <a:gd name="connsiteX4" fmla="*/ 273527 w 436293"/>
              <a:gd name="connsiteY4" fmla="*/ 228786 h 228987"/>
              <a:gd name="connsiteX5" fmla="*/ 349727 w 436293"/>
              <a:gd name="connsiteY5" fmla="*/ 149411 h 228987"/>
              <a:gd name="connsiteX6" fmla="*/ 346552 w 436293"/>
              <a:gd name="connsiteY6" fmla="*/ 108136 h 228987"/>
              <a:gd name="connsiteX7" fmla="*/ 435452 w 436293"/>
              <a:gd name="connsiteY7" fmla="*/ 186 h 228987"/>
              <a:gd name="connsiteX8" fmla="*/ 387827 w 436293"/>
              <a:gd name="connsiteY8" fmla="*/ 136711 h 228987"/>
              <a:gd name="connsiteX9" fmla="*/ 330677 w 436293"/>
              <a:gd name="connsiteY9" fmla="*/ 143061 h 228987"/>
              <a:gd name="connsiteX10" fmla="*/ 314802 w 436293"/>
              <a:gd name="connsiteY10" fmla="*/ 66861 h 228987"/>
              <a:gd name="connsiteX11" fmla="*/ 70327 w 436293"/>
              <a:gd name="connsiteY11" fmla="*/ 38286 h 228987"/>
              <a:gd name="connsiteX12" fmla="*/ 477 w 436293"/>
              <a:gd name="connsiteY12" fmla="*/ 9711 h 228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6293" h="228987">
                <a:moveTo>
                  <a:pt x="477" y="9711"/>
                </a:moveTo>
                <a:cubicBezTo>
                  <a:pt x="-2698" y="8653"/>
                  <a:pt x="9473" y="23999"/>
                  <a:pt x="51277" y="31936"/>
                </a:cubicBezTo>
                <a:cubicBezTo>
                  <a:pt x="93081" y="39873"/>
                  <a:pt x="210027" y="41990"/>
                  <a:pt x="251302" y="57336"/>
                </a:cubicBezTo>
                <a:cubicBezTo>
                  <a:pt x="292577" y="72682"/>
                  <a:pt x="295223" y="95436"/>
                  <a:pt x="298927" y="124011"/>
                </a:cubicBezTo>
                <a:cubicBezTo>
                  <a:pt x="302631" y="152586"/>
                  <a:pt x="265060" y="224553"/>
                  <a:pt x="273527" y="228786"/>
                </a:cubicBezTo>
                <a:cubicBezTo>
                  <a:pt x="281994" y="233019"/>
                  <a:pt x="337556" y="169519"/>
                  <a:pt x="349727" y="149411"/>
                </a:cubicBezTo>
                <a:cubicBezTo>
                  <a:pt x="361898" y="129303"/>
                  <a:pt x="332265" y="133007"/>
                  <a:pt x="346552" y="108136"/>
                </a:cubicBezTo>
                <a:cubicBezTo>
                  <a:pt x="360840" y="83265"/>
                  <a:pt x="428573" y="-4576"/>
                  <a:pt x="435452" y="186"/>
                </a:cubicBezTo>
                <a:cubicBezTo>
                  <a:pt x="442331" y="4948"/>
                  <a:pt x="405289" y="112899"/>
                  <a:pt x="387827" y="136711"/>
                </a:cubicBezTo>
                <a:cubicBezTo>
                  <a:pt x="370365" y="160523"/>
                  <a:pt x="342848" y="154703"/>
                  <a:pt x="330677" y="143061"/>
                </a:cubicBezTo>
                <a:cubicBezTo>
                  <a:pt x="318506" y="131419"/>
                  <a:pt x="358194" y="84323"/>
                  <a:pt x="314802" y="66861"/>
                </a:cubicBezTo>
                <a:cubicBezTo>
                  <a:pt x="271410" y="49399"/>
                  <a:pt x="119539" y="45694"/>
                  <a:pt x="70327" y="38286"/>
                </a:cubicBezTo>
                <a:cubicBezTo>
                  <a:pt x="21115" y="30878"/>
                  <a:pt x="3652" y="10769"/>
                  <a:pt x="477" y="9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2" name="フリーフォーム 511">
            <a:extLst>
              <a:ext uri="{FF2B5EF4-FFF2-40B4-BE49-F238E27FC236}">
                <a16:creationId xmlns:a16="http://schemas.microsoft.com/office/drawing/2014/main" id="{7CB44503-6837-32E1-71BC-34D87182C7AB}"/>
              </a:ext>
            </a:extLst>
          </p:cNvPr>
          <p:cNvSpPr/>
          <p:nvPr/>
        </p:nvSpPr>
        <p:spPr>
          <a:xfrm>
            <a:off x="3288978" y="6660542"/>
            <a:ext cx="274092" cy="332991"/>
          </a:xfrm>
          <a:custGeom>
            <a:avLst/>
            <a:gdLst>
              <a:gd name="connsiteX0" fmla="*/ 273372 w 274092"/>
              <a:gd name="connsiteY0" fmla="*/ 608 h 332991"/>
              <a:gd name="connsiteX1" fmla="*/ 127322 w 274092"/>
              <a:gd name="connsiteY1" fmla="*/ 130783 h 332991"/>
              <a:gd name="connsiteX2" fmla="*/ 159072 w 274092"/>
              <a:gd name="connsiteY2" fmla="*/ 165708 h 332991"/>
              <a:gd name="connsiteX3" fmla="*/ 238447 w 274092"/>
              <a:gd name="connsiteY3" fmla="*/ 159358 h 332991"/>
              <a:gd name="connsiteX4" fmla="*/ 257497 w 274092"/>
              <a:gd name="connsiteY4" fmla="*/ 178408 h 332991"/>
              <a:gd name="connsiteX5" fmla="*/ 133672 w 274092"/>
              <a:gd name="connsiteY5" fmla="*/ 222858 h 332991"/>
              <a:gd name="connsiteX6" fmla="*/ 66997 w 274092"/>
              <a:gd name="connsiteY6" fmla="*/ 321283 h 332991"/>
              <a:gd name="connsiteX7" fmla="*/ 322 w 274092"/>
              <a:gd name="connsiteY7" fmla="*/ 324458 h 332991"/>
              <a:gd name="connsiteX8" fmla="*/ 95572 w 274092"/>
              <a:gd name="connsiteY8" fmla="*/ 260958 h 332991"/>
              <a:gd name="connsiteX9" fmla="*/ 162247 w 274092"/>
              <a:gd name="connsiteY9" fmla="*/ 184758 h 332991"/>
              <a:gd name="connsiteX10" fmla="*/ 124147 w 274092"/>
              <a:gd name="connsiteY10" fmla="*/ 130783 h 332991"/>
              <a:gd name="connsiteX11" fmla="*/ 181297 w 274092"/>
              <a:gd name="connsiteY11" fmla="*/ 83158 h 332991"/>
              <a:gd name="connsiteX12" fmla="*/ 273372 w 274092"/>
              <a:gd name="connsiteY12" fmla="*/ 608 h 33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4092" h="332991">
                <a:moveTo>
                  <a:pt x="273372" y="608"/>
                </a:moveTo>
                <a:cubicBezTo>
                  <a:pt x="264376" y="8546"/>
                  <a:pt x="146372" y="103266"/>
                  <a:pt x="127322" y="130783"/>
                </a:cubicBezTo>
                <a:cubicBezTo>
                  <a:pt x="108272" y="158300"/>
                  <a:pt x="140551" y="160945"/>
                  <a:pt x="159072" y="165708"/>
                </a:cubicBezTo>
                <a:cubicBezTo>
                  <a:pt x="177593" y="170471"/>
                  <a:pt x="222043" y="157241"/>
                  <a:pt x="238447" y="159358"/>
                </a:cubicBezTo>
                <a:cubicBezTo>
                  <a:pt x="254851" y="161475"/>
                  <a:pt x="274960" y="167825"/>
                  <a:pt x="257497" y="178408"/>
                </a:cubicBezTo>
                <a:cubicBezTo>
                  <a:pt x="240034" y="188991"/>
                  <a:pt x="165422" y="199046"/>
                  <a:pt x="133672" y="222858"/>
                </a:cubicBezTo>
                <a:cubicBezTo>
                  <a:pt x="101922" y="246670"/>
                  <a:pt x="89222" y="304350"/>
                  <a:pt x="66997" y="321283"/>
                </a:cubicBezTo>
                <a:cubicBezTo>
                  <a:pt x="44772" y="338216"/>
                  <a:pt x="-4441" y="334512"/>
                  <a:pt x="322" y="324458"/>
                </a:cubicBezTo>
                <a:cubicBezTo>
                  <a:pt x="5084" y="314404"/>
                  <a:pt x="68584" y="284241"/>
                  <a:pt x="95572" y="260958"/>
                </a:cubicBezTo>
                <a:cubicBezTo>
                  <a:pt x="122559" y="237675"/>
                  <a:pt x="157485" y="206454"/>
                  <a:pt x="162247" y="184758"/>
                </a:cubicBezTo>
                <a:cubicBezTo>
                  <a:pt x="167009" y="163062"/>
                  <a:pt x="120972" y="147716"/>
                  <a:pt x="124147" y="130783"/>
                </a:cubicBezTo>
                <a:cubicBezTo>
                  <a:pt x="127322" y="113850"/>
                  <a:pt x="158014" y="101679"/>
                  <a:pt x="181297" y="83158"/>
                </a:cubicBezTo>
                <a:cubicBezTo>
                  <a:pt x="204580" y="64637"/>
                  <a:pt x="282368" y="-7330"/>
                  <a:pt x="273372" y="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3" name="フリーフォーム 512">
            <a:extLst>
              <a:ext uri="{FF2B5EF4-FFF2-40B4-BE49-F238E27FC236}">
                <a16:creationId xmlns:a16="http://schemas.microsoft.com/office/drawing/2014/main" id="{7C3901EE-FDA6-CAE3-0F49-2D9D8DAF8542}"/>
              </a:ext>
            </a:extLst>
          </p:cNvPr>
          <p:cNvSpPr/>
          <p:nvPr/>
        </p:nvSpPr>
        <p:spPr>
          <a:xfrm>
            <a:off x="3165004" y="6946418"/>
            <a:ext cx="181169" cy="453369"/>
          </a:xfrm>
          <a:custGeom>
            <a:avLst/>
            <a:gdLst>
              <a:gd name="connsiteX0" fmla="*/ 117946 w 181169"/>
              <a:gd name="connsiteY0" fmla="*/ 482 h 453369"/>
              <a:gd name="connsiteX1" fmla="*/ 111596 w 181169"/>
              <a:gd name="connsiteY1" fmla="*/ 260832 h 453369"/>
              <a:gd name="connsiteX2" fmla="*/ 29046 w 181169"/>
              <a:gd name="connsiteY2" fmla="*/ 394182 h 453369"/>
              <a:gd name="connsiteX3" fmla="*/ 471 w 181169"/>
              <a:gd name="connsiteY3" fmla="*/ 451332 h 453369"/>
              <a:gd name="connsiteX4" fmla="*/ 48096 w 181169"/>
              <a:gd name="connsiteY4" fmla="*/ 327507 h 453369"/>
              <a:gd name="connsiteX5" fmla="*/ 178271 w 181169"/>
              <a:gd name="connsiteY5" fmla="*/ 200507 h 453369"/>
              <a:gd name="connsiteX6" fmla="*/ 117946 w 181169"/>
              <a:gd name="connsiteY6" fmla="*/ 482 h 45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169" h="453369">
                <a:moveTo>
                  <a:pt x="117946" y="482"/>
                </a:moveTo>
                <a:cubicBezTo>
                  <a:pt x="106834" y="10536"/>
                  <a:pt x="126413" y="195215"/>
                  <a:pt x="111596" y="260832"/>
                </a:cubicBezTo>
                <a:cubicBezTo>
                  <a:pt x="96779" y="326449"/>
                  <a:pt x="47567" y="362432"/>
                  <a:pt x="29046" y="394182"/>
                </a:cubicBezTo>
                <a:cubicBezTo>
                  <a:pt x="10525" y="425932"/>
                  <a:pt x="-2704" y="462445"/>
                  <a:pt x="471" y="451332"/>
                </a:cubicBezTo>
                <a:cubicBezTo>
                  <a:pt x="3646" y="440219"/>
                  <a:pt x="18463" y="369311"/>
                  <a:pt x="48096" y="327507"/>
                </a:cubicBezTo>
                <a:cubicBezTo>
                  <a:pt x="77729" y="285703"/>
                  <a:pt x="160809" y="260832"/>
                  <a:pt x="178271" y="200507"/>
                </a:cubicBezTo>
                <a:cubicBezTo>
                  <a:pt x="195733" y="140182"/>
                  <a:pt x="129058" y="-9572"/>
                  <a:pt x="117946" y="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4" name="フリーフォーム 513">
            <a:extLst>
              <a:ext uri="{FF2B5EF4-FFF2-40B4-BE49-F238E27FC236}">
                <a16:creationId xmlns:a16="http://schemas.microsoft.com/office/drawing/2014/main" id="{66BAC0D4-470E-82A5-7384-CABAA7F7E36F}"/>
              </a:ext>
            </a:extLst>
          </p:cNvPr>
          <p:cNvSpPr/>
          <p:nvPr/>
        </p:nvSpPr>
        <p:spPr>
          <a:xfrm>
            <a:off x="2851136" y="6794388"/>
            <a:ext cx="584738" cy="272964"/>
          </a:xfrm>
          <a:custGeom>
            <a:avLst/>
            <a:gdLst>
              <a:gd name="connsiteX0" fmla="*/ 584214 w 584738"/>
              <a:gd name="connsiteY0" fmla="*/ 112 h 272964"/>
              <a:gd name="connsiteX1" fmla="*/ 422289 w 584738"/>
              <a:gd name="connsiteY1" fmla="*/ 155687 h 272964"/>
              <a:gd name="connsiteX2" fmla="*/ 292114 w 584738"/>
              <a:gd name="connsiteY2" fmla="*/ 260462 h 272964"/>
              <a:gd name="connsiteX3" fmla="*/ 206389 w 584738"/>
              <a:gd name="connsiteY3" fmla="*/ 263637 h 272964"/>
              <a:gd name="connsiteX4" fmla="*/ 14 w 584738"/>
              <a:gd name="connsiteY4" fmla="*/ 193787 h 272964"/>
              <a:gd name="connsiteX5" fmla="*/ 196864 w 584738"/>
              <a:gd name="connsiteY5" fmla="*/ 269987 h 272964"/>
              <a:gd name="connsiteX6" fmla="*/ 412764 w 584738"/>
              <a:gd name="connsiteY6" fmla="*/ 168387 h 272964"/>
              <a:gd name="connsiteX7" fmla="*/ 365139 w 584738"/>
              <a:gd name="connsiteY7" fmla="*/ 181087 h 272964"/>
              <a:gd name="connsiteX8" fmla="*/ 584214 w 584738"/>
              <a:gd name="connsiteY8" fmla="*/ 112 h 272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4738" h="272964">
                <a:moveTo>
                  <a:pt x="584214" y="112"/>
                </a:moveTo>
                <a:cubicBezTo>
                  <a:pt x="593739" y="-4121"/>
                  <a:pt x="470972" y="112295"/>
                  <a:pt x="422289" y="155687"/>
                </a:cubicBezTo>
                <a:cubicBezTo>
                  <a:pt x="373606" y="199079"/>
                  <a:pt x="328097" y="242470"/>
                  <a:pt x="292114" y="260462"/>
                </a:cubicBezTo>
                <a:cubicBezTo>
                  <a:pt x="256131" y="278454"/>
                  <a:pt x="255072" y="274749"/>
                  <a:pt x="206389" y="263637"/>
                </a:cubicBezTo>
                <a:cubicBezTo>
                  <a:pt x="157706" y="252525"/>
                  <a:pt x="1602" y="192729"/>
                  <a:pt x="14" y="193787"/>
                </a:cubicBezTo>
                <a:cubicBezTo>
                  <a:pt x="-1574" y="194845"/>
                  <a:pt x="128072" y="274220"/>
                  <a:pt x="196864" y="269987"/>
                </a:cubicBezTo>
                <a:cubicBezTo>
                  <a:pt x="265656" y="265754"/>
                  <a:pt x="384718" y="183204"/>
                  <a:pt x="412764" y="168387"/>
                </a:cubicBezTo>
                <a:cubicBezTo>
                  <a:pt x="440810" y="153570"/>
                  <a:pt x="336564" y="203841"/>
                  <a:pt x="365139" y="181087"/>
                </a:cubicBezTo>
                <a:cubicBezTo>
                  <a:pt x="393714" y="158333"/>
                  <a:pt x="574689" y="4345"/>
                  <a:pt x="584214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5" name="フリーフォーム 514">
            <a:extLst>
              <a:ext uri="{FF2B5EF4-FFF2-40B4-BE49-F238E27FC236}">
                <a16:creationId xmlns:a16="http://schemas.microsoft.com/office/drawing/2014/main" id="{278E8566-9A72-31EB-474F-5152CE197C2E}"/>
              </a:ext>
            </a:extLst>
          </p:cNvPr>
          <p:cNvSpPr/>
          <p:nvPr/>
        </p:nvSpPr>
        <p:spPr>
          <a:xfrm>
            <a:off x="2942094" y="6829402"/>
            <a:ext cx="432253" cy="190999"/>
          </a:xfrm>
          <a:custGeom>
            <a:avLst/>
            <a:gdLst>
              <a:gd name="connsiteX0" fmla="*/ 1131 w 432253"/>
              <a:gd name="connsiteY0" fmla="*/ 190523 h 190999"/>
              <a:gd name="connsiteX1" fmla="*/ 286881 w 432253"/>
              <a:gd name="connsiteY1" fmla="*/ 19073 h 190999"/>
              <a:gd name="connsiteX2" fmla="*/ 236081 w 432253"/>
              <a:gd name="connsiteY2" fmla="*/ 47648 h 190999"/>
              <a:gd name="connsiteX3" fmla="*/ 429756 w 432253"/>
              <a:gd name="connsiteY3" fmla="*/ 23 h 190999"/>
              <a:gd name="connsiteX4" fmla="*/ 340856 w 432253"/>
              <a:gd name="connsiteY4" fmla="*/ 41298 h 190999"/>
              <a:gd name="connsiteX5" fmla="*/ 264656 w 432253"/>
              <a:gd name="connsiteY5" fmla="*/ 47648 h 190999"/>
              <a:gd name="connsiteX6" fmla="*/ 182106 w 432253"/>
              <a:gd name="connsiteY6" fmla="*/ 38123 h 190999"/>
              <a:gd name="connsiteX7" fmla="*/ 185281 w 432253"/>
              <a:gd name="connsiteY7" fmla="*/ 69873 h 190999"/>
              <a:gd name="connsiteX8" fmla="*/ 1131 w 432253"/>
              <a:gd name="connsiteY8" fmla="*/ 190523 h 190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253" h="190999">
                <a:moveTo>
                  <a:pt x="1131" y="190523"/>
                </a:moveTo>
                <a:cubicBezTo>
                  <a:pt x="18064" y="182056"/>
                  <a:pt x="247723" y="42885"/>
                  <a:pt x="286881" y="19073"/>
                </a:cubicBezTo>
                <a:cubicBezTo>
                  <a:pt x="326039" y="-4740"/>
                  <a:pt x="212269" y="50823"/>
                  <a:pt x="236081" y="47648"/>
                </a:cubicBezTo>
                <a:cubicBezTo>
                  <a:pt x="259894" y="44473"/>
                  <a:pt x="412294" y="1081"/>
                  <a:pt x="429756" y="23"/>
                </a:cubicBezTo>
                <a:cubicBezTo>
                  <a:pt x="447218" y="-1035"/>
                  <a:pt x="368372" y="33361"/>
                  <a:pt x="340856" y="41298"/>
                </a:cubicBezTo>
                <a:cubicBezTo>
                  <a:pt x="313340" y="49235"/>
                  <a:pt x="291114" y="48177"/>
                  <a:pt x="264656" y="47648"/>
                </a:cubicBezTo>
                <a:cubicBezTo>
                  <a:pt x="238198" y="47119"/>
                  <a:pt x="195335" y="34419"/>
                  <a:pt x="182106" y="38123"/>
                </a:cubicBezTo>
                <a:cubicBezTo>
                  <a:pt x="168877" y="41827"/>
                  <a:pt x="208035" y="47648"/>
                  <a:pt x="185281" y="69873"/>
                </a:cubicBezTo>
                <a:cubicBezTo>
                  <a:pt x="162527" y="92098"/>
                  <a:pt x="-15802" y="198990"/>
                  <a:pt x="1131" y="190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6" name="フリーフォーム 515">
            <a:extLst>
              <a:ext uri="{FF2B5EF4-FFF2-40B4-BE49-F238E27FC236}">
                <a16:creationId xmlns:a16="http://schemas.microsoft.com/office/drawing/2014/main" id="{02515E82-5AF5-2A0F-4CBE-41AC0C108217}"/>
              </a:ext>
            </a:extLst>
          </p:cNvPr>
          <p:cNvSpPr/>
          <p:nvPr/>
        </p:nvSpPr>
        <p:spPr>
          <a:xfrm>
            <a:off x="3409909" y="6972114"/>
            <a:ext cx="327769" cy="299764"/>
          </a:xfrm>
          <a:custGeom>
            <a:avLst/>
            <a:gdLst>
              <a:gd name="connsiteX0" fmla="*/ 41 w 327769"/>
              <a:gd name="connsiteY0" fmla="*/ 168461 h 299764"/>
              <a:gd name="connsiteX1" fmla="*/ 149266 w 327769"/>
              <a:gd name="connsiteY1" fmla="*/ 38286 h 299764"/>
              <a:gd name="connsiteX2" fmla="*/ 168316 w 327769"/>
              <a:gd name="connsiteY2" fmla="*/ 92261 h 299764"/>
              <a:gd name="connsiteX3" fmla="*/ 95291 w 327769"/>
              <a:gd name="connsiteY3" fmla="*/ 117661 h 299764"/>
              <a:gd name="connsiteX4" fmla="*/ 146091 w 327769"/>
              <a:gd name="connsiteY4" fmla="*/ 165286 h 299764"/>
              <a:gd name="connsiteX5" fmla="*/ 295316 w 327769"/>
              <a:gd name="connsiteY5" fmla="*/ 257361 h 299764"/>
              <a:gd name="connsiteX6" fmla="*/ 304841 w 327769"/>
              <a:gd name="connsiteY6" fmla="*/ 298636 h 299764"/>
              <a:gd name="connsiteX7" fmla="*/ 320716 w 327769"/>
              <a:gd name="connsiteY7" fmla="*/ 216086 h 299764"/>
              <a:gd name="connsiteX8" fmla="*/ 177841 w 327769"/>
              <a:gd name="connsiteY8" fmla="*/ 184336 h 299764"/>
              <a:gd name="connsiteX9" fmla="*/ 152441 w 327769"/>
              <a:gd name="connsiteY9" fmla="*/ 79561 h 299764"/>
              <a:gd name="connsiteX10" fmla="*/ 196891 w 327769"/>
              <a:gd name="connsiteY10" fmla="*/ 186 h 299764"/>
              <a:gd name="connsiteX11" fmla="*/ 66716 w 327769"/>
              <a:gd name="connsiteY11" fmla="*/ 101786 h 299764"/>
              <a:gd name="connsiteX12" fmla="*/ 133391 w 327769"/>
              <a:gd name="connsiteY12" fmla="*/ 16061 h 299764"/>
              <a:gd name="connsiteX13" fmla="*/ 41 w 327769"/>
              <a:gd name="connsiteY13" fmla="*/ 168461 h 29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7769" h="299764">
                <a:moveTo>
                  <a:pt x="41" y="168461"/>
                </a:moveTo>
                <a:cubicBezTo>
                  <a:pt x="2687" y="172165"/>
                  <a:pt x="121220" y="50986"/>
                  <a:pt x="149266" y="38286"/>
                </a:cubicBezTo>
                <a:cubicBezTo>
                  <a:pt x="177312" y="25586"/>
                  <a:pt x="177312" y="79032"/>
                  <a:pt x="168316" y="92261"/>
                </a:cubicBezTo>
                <a:cubicBezTo>
                  <a:pt x="159320" y="105490"/>
                  <a:pt x="98995" y="105490"/>
                  <a:pt x="95291" y="117661"/>
                </a:cubicBezTo>
                <a:cubicBezTo>
                  <a:pt x="91587" y="129832"/>
                  <a:pt x="112754" y="142003"/>
                  <a:pt x="146091" y="165286"/>
                </a:cubicBezTo>
                <a:cubicBezTo>
                  <a:pt x="179428" y="188569"/>
                  <a:pt x="268858" y="235136"/>
                  <a:pt x="295316" y="257361"/>
                </a:cubicBezTo>
                <a:cubicBezTo>
                  <a:pt x="321774" y="279586"/>
                  <a:pt x="300608" y="305515"/>
                  <a:pt x="304841" y="298636"/>
                </a:cubicBezTo>
                <a:cubicBezTo>
                  <a:pt x="309074" y="291757"/>
                  <a:pt x="341882" y="235136"/>
                  <a:pt x="320716" y="216086"/>
                </a:cubicBezTo>
                <a:cubicBezTo>
                  <a:pt x="299550" y="197036"/>
                  <a:pt x="205887" y="207090"/>
                  <a:pt x="177841" y="184336"/>
                </a:cubicBezTo>
                <a:cubicBezTo>
                  <a:pt x="149795" y="161582"/>
                  <a:pt x="149266" y="110253"/>
                  <a:pt x="152441" y="79561"/>
                </a:cubicBezTo>
                <a:cubicBezTo>
                  <a:pt x="155616" y="48869"/>
                  <a:pt x="211178" y="-3518"/>
                  <a:pt x="196891" y="186"/>
                </a:cubicBezTo>
                <a:cubicBezTo>
                  <a:pt x="182604" y="3890"/>
                  <a:pt x="77299" y="99140"/>
                  <a:pt x="66716" y="101786"/>
                </a:cubicBezTo>
                <a:cubicBezTo>
                  <a:pt x="56133" y="104432"/>
                  <a:pt x="145033" y="4419"/>
                  <a:pt x="133391" y="16061"/>
                </a:cubicBezTo>
                <a:cubicBezTo>
                  <a:pt x="121749" y="27703"/>
                  <a:pt x="-2605" y="164757"/>
                  <a:pt x="41" y="168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7" name="フリーフォーム 516">
            <a:extLst>
              <a:ext uri="{FF2B5EF4-FFF2-40B4-BE49-F238E27FC236}">
                <a16:creationId xmlns:a16="http://schemas.microsoft.com/office/drawing/2014/main" id="{BE6C1A85-9C5B-A372-C371-7D9D8B8A3A0D}"/>
              </a:ext>
            </a:extLst>
          </p:cNvPr>
          <p:cNvSpPr/>
          <p:nvPr/>
        </p:nvSpPr>
        <p:spPr>
          <a:xfrm>
            <a:off x="3685844" y="6953243"/>
            <a:ext cx="174956" cy="469921"/>
          </a:xfrm>
          <a:custGeom>
            <a:avLst/>
            <a:gdLst>
              <a:gd name="connsiteX0" fmla="*/ 331 w 174956"/>
              <a:gd name="connsiteY0" fmla="*/ 7 h 469921"/>
              <a:gd name="connsiteX1" fmla="*/ 86056 w 174956"/>
              <a:gd name="connsiteY1" fmla="*/ 158757 h 469921"/>
              <a:gd name="connsiteX2" fmla="*/ 32081 w 174956"/>
              <a:gd name="connsiteY2" fmla="*/ 317507 h 469921"/>
              <a:gd name="connsiteX3" fmla="*/ 73356 w 174956"/>
              <a:gd name="connsiteY3" fmla="*/ 292107 h 469921"/>
              <a:gd name="connsiteX4" fmla="*/ 67006 w 174956"/>
              <a:gd name="connsiteY4" fmla="*/ 342907 h 469921"/>
              <a:gd name="connsiteX5" fmla="*/ 117806 w 174956"/>
              <a:gd name="connsiteY5" fmla="*/ 320682 h 469921"/>
              <a:gd name="connsiteX6" fmla="*/ 44781 w 174956"/>
              <a:gd name="connsiteY6" fmla="*/ 469907 h 469921"/>
              <a:gd name="connsiteX7" fmla="*/ 73356 w 174956"/>
              <a:gd name="connsiteY7" fmla="*/ 311157 h 469921"/>
              <a:gd name="connsiteX8" fmla="*/ 124156 w 174956"/>
              <a:gd name="connsiteY8" fmla="*/ 190507 h 469921"/>
              <a:gd name="connsiteX9" fmla="*/ 174956 w 174956"/>
              <a:gd name="connsiteY9" fmla="*/ 222257 h 469921"/>
              <a:gd name="connsiteX10" fmla="*/ 124156 w 174956"/>
              <a:gd name="connsiteY10" fmla="*/ 152407 h 469921"/>
              <a:gd name="connsiteX11" fmla="*/ 331 w 174956"/>
              <a:gd name="connsiteY11" fmla="*/ 7 h 46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956" h="469921">
                <a:moveTo>
                  <a:pt x="331" y="7"/>
                </a:moveTo>
                <a:cubicBezTo>
                  <a:pt x="-6019" y="1065"/>
                  <a:pt x="80764" y="105840"/>
                  <a:pt x="86056" y="158757"/>
                </a:cubicBezTo>
                <a:cubicBezTo>
                  <a:pt x="91348" y="211674"/>
                  <a:pt x="34198" y="295282"/>
                  <a:pt x="32081" y="317507"/>
                </a:cubicBezTo>
                <a:cubicBezTo>
                  <a:pt x="29964" y="339732"/>
                  <a:pt x="67535" y="287874"/>
                  <a:pt x="73356" y="292107"/>
                </a:cubicBezTo>
                <a:cubicBezTo>
                  <a:pt x="79177" y="296340"/>
                  <a:pt x="59598" y="338145"/>
                  <a:pt x="67006" y="342907"/>
                </a:cubicBezTo>
                <a:cubicBezTo>
                  <a:pt x="74414" y="347670"/>
                  <a:pt x="121510" y="299515"/>
                  <a:pt x="117806" y="320682"/>
                </a:cubicBezTo>
                <a:cubicBezTo>
                  <a:pt x="114102" y="341849"/>
                  <a:pt x="52189" y="471494"/>
                  <a:pt x="44781" y="469907"/>
                </a:cubicBezTo>
                <a:cubicBezTo>
                  <a:pt x="37373" y="468320"/>
                  <a:pt x="60127" y="357724"/>
                  <a:pt x="73356" y="311157"/>
                </a:cubicBezTo>
                <a:cubicBezTo>
                  <a:pt x="86585" y="264590"/>
                  <a:pt x="107223" y="205324"/>
                  <a:pt x="124156" y="190507"/>
                </a:cubicBezTo>
                <a:cubicBezTo>
                  <a:pt x="141089" y="175690"/>
                  <a:pt x="174956" y="228607"/>
                  <a:pt x="174956" y="222257"/>
                </a:cubicBezTo>
                <a:cubicBezTo>
                  <a:pt x="174956" y="215907"/>
                  <a:pt x="153260" y="191036"/>
                  <a:pt x="124156" y="152407"/>
                </a:cubicBezTo>
                <a:cubicBezTo>
                  <a:pt x="95052" y="113778"/>
                  <a:pt x="6681" y="-1051"/>
                  <a:pt x="331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8" name="フリーフォーム 517">
            <a:extLst>
              <a:ext uri="{FF2B5EF4-FFF2-40B4-BE49-F238E27FC236}">
                <a16:creationId xmlns:a16="http://schemas.microsoft.com/office/drawing/2014/main" id="{6D2C15A8-FD37-C600-E534-B571F8130EE2}"/>
              </a:ext>
            </a:extLst>
          </p:cNvPr>
          <p:cNvSpPr/>
          <p:nvPr/>
        </p:nvSpPr>
        <p:spPr>
          <a:xfrm>
            <a:off x="3806823" y="7015580"/>
            <a:ext cx="169563" cy="179632"/>
          </a:xfrm>
          <a:custGeom>
            <a:avLst/>
            <a:gdLst>
              <a:gd name="connsiteX0" fmla="*/ 107952 w 169563"/>
              <a:gd name="connsiteY0" fmla="*/ 1170 h 179632"/>
              <a:gd name="connsiteX1" fmla="*/ 117477 w 169563"/>
              <a:gd name="connsiteY1" fmla="*/ 166270 h 179632"/>
              <a:gd name="connsiteX2" fmla="*/ 2 w 169563"/>
              <a:gd name="connsiteY2" fmla="*/ 90070 h 179632"/>
              <a:gd name="connsiteX3" fmla="*/ 120652 w 169563"/>
              <a:gd name="connsiteY3" fmla="*/ 178970 h 179632"/>
              <a:gd name="connsiteX4" fmla="*/ 168277 w 169563"/>
              <a:gd name="connsiteY4" fmla="*/ 32920 h 179632"/>
              <a:gd name="connsiteX5" fmla="*/ 152402 w 169563"/>
              <a:gd name="connsiteY5" fmla="*/ 90070 h 179632"/>
              <a:gd name="connsiteX6" fmla="*/ 107952 w 169563"/>
              <a:gd name="connsiteY6" fmla="*/ 1170 h 179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563" h="179632">
                <a:moveTo>
                  <a:pt x="107952" y="1170"/>
                </a:moveTo>
                <a:cubicBezTo>
                  <a:pt x="102131" y="13870"/>
                  <a:pt x="135469" y="151453"/>
                  <a:pt x="117477" y="166270"/>
                </a:cubicBezTo>
                <a:cubicBezTo>
                  <a:pt x="99485" y="181087"/>
                  <a:pt x="-527" y="87953"/>
                  <a:pt x="2" y="90070"/>
                </a:cubicBezTo>
                <a:cubicBezTo>
                  <a:pt x="531" y="92187"/>
                  <a:pt x="92606" y="188495"/>
                  <a:pt x="120652" y="178970"/>
                </a:cubicBezTo>
                <a:cubicBezTo>
                  <a:pt x="148698" y="169445"/>
                  <a:pt x="162985" y="47737"/>
                  <a:pt x="168277" y="32920"/>
                </a:cubicBezTo>
                <a:cubicBezTo>
                  <a:pt x="173569" y="18103"/>
                  <a:pt x="161398" y="96949"/>
                  <a:pt x="152402" y="90070"/>
                </a:cubicBezTo>
                <a:cubicBezTo>
                  <a:pt x="143406" y="83191"/>
                  <a:pt x="113773" y="-11530"/>
                  <a:pt x="107952" y="1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9" name="フリーフォーム 518">
            <a:extLst>
              <a:ext uri="{FF2B5EF4-FFF2-40B4-BE49-F238E27FC236}">
                <a16:creationId xmlns:a16="http://schemas.microsoft.com/office/drawing/2014/main" id="{8DDFFC32-EFE4-21B1-A84F-664BEDF57862}"/>
              </a:ext>
            </a:extLst>
          </p:cNvPr>
          <p:cNvSpPr/>
          <p:nvPr/>
        </p:nvSpPr>
        <p:spPr>
          <a:xfrm>
            <a:off x="3085812" y="6883098"/>
            <a:ext cx="226136" cy="508655"/>
          </a:xfrm>
          <a:custGeom>
            <a:avLst/>
            <a:gdLst>
              <a:gd name="connsiteX0" fmla="*/ 225713 w 226136"/>
              <a:gd name="connsiteY0" fmla="*/ 302 h 508655"/>
              <a:gd name="connsiteX1" fmla="*/ 51088 w 226136"/>
              <a:gd name="connsiteY1" fmla="*/ 241602 h 508655"/>
              <a:gd name="connsiteX2" fmla="*/ 54263 w 226136"/>
              <a:gd name="connsiteY2" fmla="*/ 349552 h 508655"/>
              <a:gd name="connsiteX3" fmla="*/ 63788 w 226136"/>
              <a:gd name="connsiteY3" fmla="*/ 343202 h 508655"/>
              <a:gd name="connsiteX4" fmla="*/ 111413 w 226136"/>
              <a:gd name="connsiteY4" fmla="*/ 508302 h 508655"/>
              <a:gd name="connsiteX5" fmla="*/ 54263 w 226136"/>
              <a:gd name="connsiteY5" fmla="*/ 384477 h 508655"/>
              <a:gd name="connsiteX6" fmla="*/ 288 w 226136"/>
              <a:gd name="connsiteY6" fmla="*/ 295577 h 508655"/>
              <a:gd name="connsiteX7" fmla="*/ 35213 w 226136"/>
              <a:gd name="connsiteY7" fmla="*/ 324152 h 508655"/>
              <a:gd name="connsiteX8" fmla="*/ 86013 w 226136"/>
              <a:gd name="connsiteY8" fmla="*/ 146352 h 508655"/>
              <a:gd name="connsiteX9" fmla="*/ 98713 w 226136"/>
              <a:gd name="connsiteY9" fmla="*/ 190802 h 508655"/>
              <a:gd name="connsiteX10" fmla="*/ 225713 w 226136"/>
              <a:gd name="connsiteY10" fmla="*/ 302 h 508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6136" h="508655">
                <a:moveTo>
                  <a:pt x="225713" y="302"/>
                </a:moveTo>
                <a:cubicBezTo>
                  <a:pt x="217775" y="8769"/>
                  <a:pt x="79663" y="183394"/>
                  <a:pt x="51088" y="241602"/>
                </a:cubicBezTo>
                <a:cubicBezTo>
                  <a:pt x="22513" y="299810"/>
                  <a:pt x="52146" y="332619"/>
                  <a:pt x="54263" y="349552"/>
                </a:cubicBezTo>
                <a:cubicBezTo>
                  <a:pt x="56380" y="366485"/>
                  <a:pt x="54263" y="316744"/>
                  <a:pt x="63788" y="343202"/>
                </a:cubicBezTo>
                <a:cubicBezTo>
                  <a:pt x="73313" y="369660"/>
                  <a:pt x="113000" y="501423"/>
                  <a:pt x="111413" y="508302"/>
                </a:cubicBezTo>
                <a:cubicBezTo>
                  <a:pt x="109826" y="515181"/>
                  <a:pt x="72784" y="419931"/>
                  <a:pt x="54263" y="384477"/>
                </a:cubicBezTo>
                <a:cubicBezTo>
                  <a:pt x="35742" y="349023"/>
                  <a:pt x="3463" y="305631"/>
                  <a:pt x="288" y="295577"/>
                </a:cubicBezTo>
                <a:cubicBezTo>
                  <a:pt x="-2887" y="285523"/>
                  <a:pt x="20925" y="349023"/>
                  <a:pt x="35213" y="324152"/>
                </a:cubicBezTo>
                <a:cubicBezTo>
                  <a:pt x="49500" y="299281"/>
                  <a:pt x="75430" y="168577"/>
                  <a:pt x="86013" y="146352"/>
                </a:cubicBezTo>
                <a:cubicBezTo>
                  <a:pt x="96596" y="124127"/>
                  <a:pt x="69609" y="217790"/>
                  <a:pt x="98713" y="190802"/>
                </a:cubicBezTo>
                <a:cubicBezTo>
                  <a:pt x="127817" y="163815"/>
                  <a:pt x="233651" y="-8165"/>
                  <a:pt x="225713" y="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0" name="フリーフォーム 519">
            <a:extLst>
              <a:ext uri="{FF2B5EF4-FFF2-40B4-BE49-F238E27FC236}">
                <a16:creationId xmlns:a16="http://schemas.microsoft.com/office/drawing/2014/main" id="{D4110C5D-22DA-7F44-87E4-CAE108F2B37F}"/>
              </a:ext>
            </a:extLst>
          </p:cNvPr>
          <p:cNvSpPr/>
          <p:nvPr/>
        </p:nvSpPr>
        <p:spPr>
          <a:xfrm>
            <a:off x="2470075" y="7163142"/>
            <a:ext cx="395411" cy="925592"/>
          </a:xfrm>
          <a:custGeom>
            <a:avLst/>
            <a:gdLst>
              <a:gd name="connsiteX0" fmla="*/ 75 w 395411"/>
              <a:gd name="connsiteY0" fmla="*/ 485433 h 925592"/>
              <a:gd name="connsiteX1" fmla="*/ 47700 w 395411"/>
              <a:gd name="connsiteY1" fmla="*/ 418758 h 925592"/>
              <a:gd name="connsiteX2" fmla="*/ 152475 w 395411"/>
              <a:gd name="connsiteY2" fmla="*/ 209208 h 925592"/>
              <a:gd name="connsiteX3" fmla="*/ 374725 w 395411"/>
              <a:gd name="connsiteY3" fmla="*/ 79033 h 925592"/>
              <a:gd name="connsiteX4" fmla="*/ 381075 w 395411"/>
              <a:gd name="connsiteY4" fmla="*/ 9183 h 925592"/>
              <a:gd name="connsiteX5" fmla="*/ 333450 w 395411"/>
              <a:gd name="connsiteY5" fmla="*/ 285408 h 925592"/>
              <a:gd name="connsiteX6" fmla="*/ 301700 w 395411"/>
              <a:gd name="connsiteY6" fmla="*/ 485433 h 925592"/>
              <a:gd name="connsiteX7" fmla="*/ 171525 w 395411"/>
              <a:gd name="connsiteY7" fmla="*/ 666408 h 925592"/>
              <a:gd name="connsiteX8" fmla="*/ 44525 w 395411"/>
              <a:gd name="connsiteY8" fmla="*/ 856908 h 925592"/>
              <a:gd name="connsiteX9" fmla="*/ 15950 w 395411"/>
              <a:gd name="connsiteY9" fmla="*/ 910883 h 925592"/>
              <a:gd name="connsiteX10" fmla="*/ 206450 w 395411"/>
              <a:gd name="connsiteY10" fmla="*/ 609258 h 925592"/>
              <a:gd name="connsiteX11" fmla="*/ 390600 w 395411"/>
              <a:gd name="connsiteY11" fmla="*/ 25058 h 925592"/>
              <a:gd name="connsiteX12" fmla="*/ 301700 w 395411"/>
              <a:gd name="connsiteY12" fmla="*/ 120308 h 925592"/>
              <a:gd name="connsiteX13" fmla="*/ 165175 w 395411"/>
              <a:gd name="connsiteY13" fmla="*/ 193333 h 925592"/>
              <a:gd name="connsiteX14" fmla="*/ 57225 w 395411"/>
              <a:gd name="connsiteY14" fmla="*/ 339383 h 925592"/>
              <a:gd name="connsiteX15" fmla="*/ 75 w 395411"/>
              <a:gd name="connsiteY15" fmla="*/ 485433 h 92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5411" h="925592">
                <a:moveTo>
                  <a:pt x="75" y="485433"/>
                </a:moveTo>
                <a:cubicBezTo>
                  <a:pt x="-1512" y="498662"/>
                  <a:pt x="22300" y="464795"/>
                  <a:pt x="47700" y="418758"/>
                </a:cubicBezTo>
                <a:cubicBezTo>
                  <a:pt x="73100" y="372721"/>
                  <a:pt x="97971" y="265829"/>
                  <a:pt x="152475" y="209208"/>
                </a:cubicBezTo>
                <a:cubicBezTo>
                  <a:pt x="206979" y="152587"/>
                  <a:pt x="336625" y="112370"/>
                  <a:pt x="374725" y="79033"/>
                </a:cubicBezTo>
                <a:cubicBezTo>
                  <a:pt x="412825" y="45696"/>
                  <a:pt x="387954" y="-25213"/>
                  <a:pt x="381075" y="9183"/>
                </a:cubicBezTo>
                <a:cubicBezTo>
                  <a:pt x="374196" y="43579"/>
                  <a:pt x="346679" y="206033"/>
                  <a:pt x="333450" y="285408"/>
                </a:cubicBezTo>
                <a:cubicBezTo>
                  <a:pt x="320221" y="364783"/>
                  <a:pt x="328687" y="421933"/>
                  <a:pt x="301700" y="485433"/>
                </a:cubicBezTo>
                <a:cubicBezTo>
                  <a:pt x="274713" y="548933"/>
                  <a:pt x="214388" y="604496"/>
                  <a:pt x="171525" y="666408"/>
                </a:cubicBezTo>
                <a:cubicBezTo>
                  <a:pt x="128663" y="728321"/>
                  <a:pt x="70454" y="816162"/>
                  <a:pt x="44525" y="856908"/>
                </a:cubicBezTo>
                <a:cubicBezTo>
                  <a:pt x="18596" y="897654"/>
                  <a:pt x="-11037" y="952158"/>
                  <a:pt x="15950" y="910883"/>
                </a:cubicBezTo>
                <a:cubicBezTo>
                  <a:pt x="42937" y="869608"/>
                  <a:pt x="144008" y="756895"/>
                  <a:pt x="206450" y="609258"/>
                </a:cubicBezTo>
                <a:cubicBezTo>
                  <a:pt x="268892" y="461621"/>
                  <a:pt x="374725" y="106550"/>
                  <a:pt x="390600" y="25058"/>
                </a:cubicBezTo>
                <a:cubicBezTo>
                  <a:pt x="406475" y="-56434"/>
                  <a:pt x="339271" y="92262"/>
                  <a:pt x="301700" y="120308"/>
                </a:cubicBezTo>
                <a:cubicBezTo>
                  <a:pt x="264129" y="148354"/>
                  <a:pt x="205921" y="156821"/>
                  <a:pt x="165175" y="193333"/>
                </a:cubicBezTo>
                <a:cubicBezTo>
                  <a:pt x="124429" y="229845"/>
                  <a:pt x="83154" y="294404"/>
                  <a:pt x="57225" y="339383"/>
                </a:cubicBezTo>
                <a:cubicBezTo>
                  <a:pt x="31296" y="384362"/>
                  <a:pt x="1662" y="472204"/>
                  <a:pt x="75" y="485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1" name="フリーフォーム 520">
            <a:extLst>
              <a:ext uri="{FF2B5EF4-FFF2-40B4-BE49-F238E27FC236}">
                <a16:creationId xmlns:a16="http://schemas.microsoft.com/office/drawing/2014/main" id="{54F77FF5-FFB9-DFBE-A6AD-353894C8D724}"/>
              </a:ext>
            </a:extLst>
          </p:cNvPr>
          <p:cNvSpPr/>
          <p:nvPr/>
        </p:nvSpPr>
        <p:spPr>
          <a:xfrm>
            <a:off x="2447872" y="7346323"/>
            <a:ext cx="358979" cy="481515"/>
          </a:xfrm>
          <a:custGeom>
            <a:avLst/>
            <a:gdLst>
              <a:gd name="connsiteX0" fmla="*/ 358828 w 358979"/>
              <a:gd name="connsiteY0" fmla="*/ 627 h 481515"/>
              <a:gd name="connsiteX1" fmla="*/ 146103 w 358979"/>
              <a:gd name="connsiteY1" fmla="*/ 229227 h 481515"/>
              <a:gd name="connsiteX2" fmla="*/ 38153 w 358979"/>
              <a:gd name="connsiteY2" fmla="*/ 349877 h 481515"/>
              <a:gd name="connsiteX3" fmla="*/ 53 w 358979"/>
              <a:gd name="connsiteY3" fmla="*/ 480052 h 481515"/>
              <a:gd name="connsiteX4" fmla="*/ 44503 w 358979"/>
              <a:gd name="connsiteY4" fmla="*/ 403852 h 481515"/>
              <a:gd name="connsiteX5" fmla="*/ 177853 w 358979"/>
              <a:gd name="connsiteY5" fmla="*/ 168902 h 481515"/>
              <a:gd name="connsiteX6" fmla="*/ 358828 w 358979"/>
              <a:gd name="connsiteY6" fmla="*/ 627 h 48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979" h="481515">
                <a:moveTo>
                  <a:pt x="358828" y="627"/>
                </a:moveTo>
                <a:cubicBezTo>
                  <a:pt x="353536" y="10681"/>
                  <a:pt x="199549" y="171019"/>
                  <a:pt x="146103" y="229227"/>
                </a:cubicBezTo>
                <a:cubicBezTo>
                  <a:pt x="92657" y="287435"/>
                  <a:pt x="62495" y="308073"/>
                  <a:pt x="38153" y="349877"/>
                </a:cubicBezTo>
                <a:cubicBezTo>
                  <a:pt x="13811" y="391681"/>
                  <a:pt x="-1005" y="471056"/>
                  <a:pt x="53" y="480052"/>
                </a:cubicBezTo>
                <a:cubicBezTo>
                  <a:pt x="1111" y="489048"/>
                  <a:pt x="14870" y="455710"/>
                  <a:pt x="44503" y="403852"/>
                </a:cubicBezTo>
                <a:cubicBezTo>
                  <a:pt x="74136" y="351994"/>
                  <a:pt x="125995" y="233990"/>
                  <a:pt x="177853" y="168902"/>
                </a:cubicBezTo>
                <a:cubicBezTo>
                  <a:pt x="229711" y="103814"/>
                  <a:pt x="364120" y="-9427"/>
                  <a:pt x="358828" y="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2" name="フリーフォーム 521">
            <a:extLst>
              <a:ext uri="{FF2B5EF4-FFF2-40B4-BE49-F238E27FC236}">
                <a16:creationId xmlns:a16="http://schemas.microsoft.com/office/drawing/2014/main" id="{7CC05D7C-5FB1-81FF-0D89-AAEB682BEE34}"/>
              </a:ext>
            </a:extLst>
          </p:cNvPr>
          <p:cNvSpPr/>
          <p:nvPr/>
        </p:nvSpPr>
        <p:spPr>
          <a:xfrm>
            <a:off x="2471187" y="7458538"/>
            <a:ext cx="288940" cy="387768"/>
          </a:xfrm>
          <a:custGeom>
            <a:avLst/>
            <a:gdLst>
              <a:gd name="connsiteX0" fmla="*/ 287888 w 288940"/>
              <a:gd name="connsiteY0" fmla="*/ 2712 h 387768"/>
              <a:gd name="connsiteX1" fmla="*/ 33888 w 288940"/>
              <a:gd name="connsiteY1" fmla="*/ 348787 h 387768"/>
              <a:gd name="connsiteX2" fmla="*/ 18013 w 288940"/>
              <a:gd name="connsiteY2" fmla="*/ 355137 h 387768"/>
              <a:gd name="connsiteX3" fmla="*/ 176763 w 288940"/>
              <a:gd name="connsiteY3" fmla="*/ 129712 h 387768"/>
              <a:gd name="connsiteX4" fmla="*/ 125963 w 288940"/>
              <a:gd name="connsiteY4" fmla="*/ 186862 h 387768"/>
              <a:gd name="connsiteX5" fmla="*/ 287888 w 288940"/>
              <a:gd name="connsiteY5" fmla="*/ 2712 h 38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940" h="387768">
                <a:moveTo>
                  <a:pt x="287888" y="2712"/>
                </a:moveTo>
                <a:cubicBezTo>
                  <a:pt x="272542" y="29699"/>
                  <a:pt x="78867" y="290050"/>
                  <a:pt x="33888" y="348787"/>
                </a:cubicBezTo>
                <a:cubicBezTo>
                  <a:pt x="-11091" y="407524"/>
                  <a:pt x="-5799" y="391649"/>
                  <a:pt x="18013" y="355137"/>
                </a:cubicBezTo>
                <a:cubicBezTo>
                  <a:pt x="41825" y="318625"/>
                  <a:pt x="158771" y="157758"/>
                  <a:pt x="176763" y="129712"/>
                </a:cubicBezTo>
                <a:cubicBezTo>
                  <a:pt x="194755" y="101666"/>
                  <a:pt x="105855" y="215437"/>
                  <a:pt x="125963" y="186862"/>
                </a:cubicBezTo>
                <a:cubicBezTo>
                  <a:pt x="146071" y="158287"/>
                  <a:pt x="303234" y="-24275"/>
                  <a:pt x="287888" y="2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3" name="フリーフォーム 522">
            <a:extLst>
              <a:ext uri="{FF2B5EF4-FFF2-40B4-BE49-F238E27FC236}">
                <a16:creationId xmlns:a16="http://schemas.microsoft.com/office/drawing/2014/main" id="{81D6728D-ED4A-1A8C-7EFC-2FBF62A69084}"/>
              </a:ext>
            </a:extLst>
          </p:cNvPr>
          <p:cNvSpPr/>
          <p:nvPr/>
        </p:nvSpPr>
        <p:spPr>
          <a:xfrm>
            <a:off x="2443688" y="7971507"/>
            <a:ext cx="132337" cy="658148"/>
          </a:xfrm>
          <a:custGeom>
            <a:avLst/>
            <a:gdLst>
              <a:gd name="connsiteX0" fmla="*/ 131237 w 132337"/>
              <a:gd name="connsiteY0" fmla="*/ 4093 h 658148"/>
              <a:gd name="connsiteX1" fmla="*/ 70912 w 132337"/>
              <a:gd name="connsiteY1" fmla="*/ 150143 h 658148"/>
              <a:gd name="connsiteX2" fmla="*/ 42337 w 132337"/>
              <a:gd name="connsiteY2" fmla="*/ 651793 h 658148"/>
              <a:gd name="connsiteX3" fmla="*/ 23287 w 132337"/>
              <a:gd name="connsiteY3" fmla="*/ 423193 h 658148"/>
              <a:gd name="connsiteX4" fmla="*/ 1062 w 132337"/>
              <a:gd name="connsiteY4" fmla="*/ 277143 h 658148"/>
              <a:gd name="connsiteX5" fmla="*/ 13762 w 132337"/>
              <a:gd name="connsiteY5" fmla="*/ 273968 h 658148"/>
              <a:gd name="connsiteX6" fmla="*/ 131237 w 132337"/>
              <a:gd name="connsiteY6" fmla="*/ 4093 h 65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37" h="658148">
                <a:moveTo>
                  <a:pt x="131237" y="4093"/>
                </a:moveTo>
                <a:cubicBezTo>
                  <a:pt x="140762" y="-16544"/>
                  <a:pt x="85729" y="42193"/>
                  <a:pt x="70912" y="150143"/>
                </a:cubicBezTo>
                <a:cubicBezTo>
                  <a:pt x="56095" y="258093"/>
                  <a:pt x="50274" y="606285"/>
                  <a:pt x="42337" y="651793"/>
                </a:cubicBezTo>
                <a:cubicBezTo>
                  <a:pt x="34400" y="697301"/>
                  <a:pt x="30166" y="485635"/>
                  <a:pt x="23287" y="423193"/>
                </a:cubicBezTo>
                <a:cubicBezTo>
                  <a:pt x="16408" y="360751"/>
                  <a:pt x="2649" y="302014"/>
                  <a:pt x="1062" y="277143"/>
                </a:cubicBezTo>
                <a:cubicBezTo>
                  <a:pt x="-526" y="252272"/>
                  <a:pt x="-2642" y="319476"/>
                  <a:pt x="13762" y="273968"/>
                </a:cubicBezTo>
                <a:cubicBezTo>
                  <a:pt x="30166" y="228460"/>
                  <a:pt x="121712" y="24730"/>
                  <a:pt x="131237" y="4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4" name="フリーフォーム 523">
            <a:extLst>
              <a:ext uri="{FF2B5EF4-FFF2-40B4-BE49-F238E27FC236}">
                <a16:creationId xmlns:a16="http://schemas.microsoft.com/office/drawing/2014/main" id="{6A95C8CB-A98A-709F-502D-DE407567442C}"/>
              </a:ext>
            </a:extLst>
          </p:cNvPr>
          <p:cNvSpPr/>
          <p:nvPr/>
        </p:nvSpPr>
        <p:spPr>
          <a:xfrm>
            <a:off x="2575449" y="7886576"/>
            <a:ext cx="343792" cy="157602"/>
          </a:xfrm>
          <a:custGeom>
            <a:avLst/>
            <a:gdLst>
              <a:gd name="connsiteX0" fmla="*/ 9001 w 343792"/>
              <a:gd name="connsiteY0" fmla="*/ 124 h 157602"/>
              <a:gd name="connsiteX1" fmla="*/ 12176 w 343792"/>
              <a:gd name="connsiteY1" fmla="*/ 117599 h 157602"/>
              <a:gd name="connsiteX2" fmla="*/ 151876 w 343792"/>
              <a:gd name="connsiteY2" fmla="*/ 76324 h 157602"/>
              <a:gd name="connsiteX3" fmla="*/ 148701 w 343792"/>
              <a:gd name="connsiteY3" fmla="*/ 101724 h 157602"/>
              <a:gd name="connsiteX4" fmla="*/ 243951 w 343792"/>
              <a:gd name="connsiteY4" fmla="*/ 25524 h 157602"/>
              <a:gd name="connsiteX5" fmla="*/ 342376 w 343792"/>
              <a:gd name="connsiteY5" fmla="*/ 25524 h 157602"/>
              <a:gd name="connsiteX6" fmla="*/ 294751 w 343792"/>
              <a:gd name="connsiteY6" fmla="*/ 95374 h 157602"/>
              <a:gd name="connsiteX7" fmla="*/ 193151 w 343792"/>
              <a:gd name="connsiteY7" fmla="*/ 142999 h 157602"/>
              <a:gd name="connsiteX8" fmla="*/ 94726 w 343792"/>
              <a:gd name="connsiteY8" fmla="*/ 155699 h 157602"/>
              <a:gd name="connsiteX9" fmla="*/ 332851 w 343792"/>
              <a:gd name="connsiteY9" fmla="*/ 108074 h 157602"/>
              <a:gd name="connsiteX10" fmla="*/ 266176 w 343792"/>
              <a:gd name="connsiteY10" fmla="*/ 44574 h 157602"/>
              <a:gd name="connsiteX11" fmla="*/ 53451 w 343792"/>
              <a:gd name="connsiteY11" fmla="*/ 120774 h 157602"/>
              <a:gd name="connsiteX12" fmla="*/ 28051 w 343792"/>
              <a:gd name="connsiteY12" fmla="*/ 95374 h 157602"/>
              <a:gd name="connsiteX13" fmla="*/ 9001 w 343792"/>
              <a:gd name="connsiteY13" fmla="*/ 124 h 15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3792" h="157602">
                <a:moveTo>
                  <a:pt x="9001" y="124"/>
                </a:moveTo>
                <a:cubicBezTo>
                  <a:pt x="6355" y="3828"/>
                  <a:pt x="-11637" y="104899"/>
                  <a:pt x="12176" y="117599"/>
                </a:cubicBezTo>
                <a:cubicBezTo>
                  <a:pt x="35989" y="130299"/>
                  <a:pt x="129122" y="78970"/>
                  <a:pt x="151876" y="76324"/>
                </a:cubicBezTo>
                <a:cubicBezTo>
                  <a:pt x="174630" y="73678"/>
                  <a:pt x="133355" y="110191"/>
                  <a:pt x="148701" y="101724"/>
                </a:cubicBezTo>
                <a:cubicBezTo>
                  <a:pt x="164047" y="93257"/>
                  <a:pt x="211672" y="38224"/>
                  <a:pt x="243951" y="25524"/>
                </a:cubicBezTo>
                <a:cubicBezTo>
                  <a:pt x="276230" y="12824"/>
                  <a:pt x="333909" y="13882"/>
                  <a:pt x="342376" y="25524"/>
                </a:cubicBezTo>
                <a:cubicBezTo>
                  <a:pt x="350843" y="37166"/>
                  <a:pt x="319622" y="75795"/>
                  <a:pt x="294751" y="95374"/>
                </a:cubicBezTo>
                <a:cubicBezTo>
                  <a:pt x="269880" y="114953"/>
                  <a:pt x="226489" y="132945"/>
                  <a:pt x="193151" y="142999"/>
                </a:cubicBezTo>
                <a:cubicBezTo>
                  <a:pt x="159813" y="153053"/>
                  <a:pt x="71443" y="161520"/>
                  <a:pt x="94726" y="155699"/>
                </a:cubicBezTo>
                <a:cubicBezTo>
                  <a:pt x="118009" y="149878"/>
                  <a:pt x="304276" y="126595"/>
                  <a:pt x="332851" y="108074"/>
                </a:cubicBezTo>
                <a:cubicBezTo>
                  <a:pt x="361426" y="89553"/>
                  <a:pt x="312743" y="42457"/>
                  <a:pt x="266176" y="44574"/>
                </a:cubicBezTo>
                <a:cubicBezTo>
                  <a:pt x="219609" y="46691"/>
                  <a:pt x="93139" y="112307"/>
                  <a:pt x="53451" y="120774"/>
                </a:cubicBezTo>
                <a:cubicBezTo>
                  <a:pt x="13764" y="129241"/>
                  <a:pt x="36518" y="114424"/>
                  <a:pt x="28051" y="95374"/>
                </a:cubicBezTo>
                <a:cubicBezTo>
                  <a:pt x="19584" y="76324"/>
                  <a:pt x="11647" y="-3580"/>
                  <a:pt x="9001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5" name="フリーフォーム 524">
            <a:extLst>
              <a:ext uri="{FF2B5EF4-FFF2-40B4-BE49-F238E27FC236}">
                <a16:creationId xmlns:a16="http://schemas.microsoft.com/office/drawing/2014/main" id="{9DE27C98-1D8C-97C3-12E9-9C119743E2EB}"/>
              </a:ext>
            </a:extLst>
          </p:cNvPr>
          <p:cNvSpPr/>
          <p:nvPr/>
        </p:nvSpPr>
        <p:spPr>
          <a:xfrm>
            <a:off x="2570656" y="8039100"/>
            <a:ext cx="405694" cy="104517"/>
          </a:xfrm>
          <a:custGeom>
            <a:avLst/>
            <a:gdLst>
              <a:gd name="connsiteX0" fmla="*/ 10619 w 405694"/>
              <a:gd name="connsiteY0" fmla="*/ 0 h 104517"/>
              <a:gd name="connsiteX1" fmla="*/ 274144 w 405694"/>
              <a:gd name="connsiteY1" fmla="*/ 9525 h 104517"/>
              <a:gd name="connsiteX2" fmla="*/ 401144 w 405694"/>
              <a:gd name="connsiteY2" fmla="*/ 101600 h 104517"/>
              <a:gd name="connsiteX3" fmla="*/ 366219 w 405694"/>
              <a:gd name="connsiteY3" fmla="*/ 76200 h 104517"/>
              <a:gd name="connsiteX4" fmla="*/ 258269 w 405694"/>
              <a:gd name="connsiteY4" fmla="*/ 22225 h 104517"/>
              <a:gd name="connsiteX5" fmla="*/ 70944 w 405694"/>
              <a:gd name="connsiteY5" fmla="*/ 15875 h 104517"/>
              <a:gd name="connsiteX6" fmla="*/ 10619 w 405694"/>
              <a:gd name="connsiteY6" fmla="*/ 0 h 10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94" h="104517">
                <a:moveTo>
                  <a:pt x="10619" y="0"/>
                </a:moveTo>
                <a:lnTo>
                  <a:pt x="274144" y="9525"/>
                </a:lnTo>
                <a:cubicBezTo>
                  <a:pt x="339231" y="26458"/>
                  <a:pt x="401144" y="101600"/>
                  <a:pt x="401144" y="101600"/>
                </a:cubicBezTo>
                <a:cubicBezTo>
                  <a:pt x="416490" y="112712"/>
                  <a:pt x="390031" y="89429"/>
                  <a:pt x="366219" y="76200"/>
                </a:cubicBezTo>
                <a:cubicBezTo>
                  <a:pt x="342407" y="62971"/>
                  <a:pt x="307482" y="32279"/>
                  <a:pt x="258269" y="22225"/>
                </a:cubicBezTo>
                <a:cubicBezTo>
                  <a:pt x="209057" y="12171"/>
                  <a:pt x="110631" y="17462"/>
                  <a:pt x="70944" y="15875"/>
                </a:cubicBezTo>
                <a:cubicBezTo>
                  <a:pt x="31257" y="14288"/>
                  <a:pt x="-23248" y="1058"/>
                  <a:pt x="106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6" name="フリーフォーム 525">
            <a:extLst>
              <a:ext uri="{FF2B5EF4-FFF2-40B4-BE49-F238E27FC236}">
                <a16:creationId xmlns:a16="http://schemas.microsoft.com/office/drawing/2014/main" id="{78A9C863-D63C-A06E-18E3-DA3E30487314}"/>
              </a:ext>
            </a:extLst>
          </p:cNvPr>
          <p:cNvSpPr/>
          <p:nvPr/>
        </p:nvSpPr>
        <p:spPr>
          <a:xfrm>
            <a:off x="2536784" y="8142291"/>
            <a:ext cx="51557" cy="372389"/>
          </a:xfrm>
          <a:custGeom>
            <a:avLst/>
            <a:gdLst>
              <a:gd name="connsiteX0" fmla="*/ 19091 w 51557"/>
              <a:gd name="connsiteY0" fmla="*/ 1584 h 372389"/>
              <a:gd name="connsiteX1" fmla="*/ 3216 w 51557"/>
              <a:gd name="connsiteY1" fmla="*/ 185734 h 372389"/>
              <a:gd name="connsiteX2" fmla="*/ 19091 w 51557"/>
              <a:gd name="connsiteY2" fmla="*/ 223834 h 372389"/>
              <a:gd name="connsiteX3" fmla="*/ 50841 w 51557"/>
              <a:gd name="connsiteY3" fmla="*/ 369884 h 372389"/>
              <a:gd name="connsiteX4" fmla="*/ 38141 w 51557"/>
              <a:gd name="connsiteY4" fmla="*/ 312734 h 372389"/>
              <a:gd name="connsiteX5" fmla="*/ 3216 w 51557"/>
              <a:gd name="connsiteY5" fmla="*/ 268284 h 372389"/>
              <a:gd name="connsiteX6" fmla="*/ 19091 w 51557"/>
              <a:gd name="connsiteY6" fmla="*/ 236534 h 372389"/>
              <a:gd name="connsiteX7" fmla="*/ 41 w 51557"/>
              <a:gd name="connsiteY7" fmla="*/ 103184 h 372389"/>
              <a:gd name="connsiteX8" fmla="*/ 19091 w 51557"/>
              <a:gd name="connsiteY8" fmla="*/ 1584 h 37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557" h="372389">
                <a:moveTo>
                  <a:pt x="19091" y="1584"/>
                </a:moveTo>
                <a:cubicBezTo>
                  <a:pt x="19620" y="15342"/>
                  <a:pt x="3216" y="148692"/>
                  <a:pt x="3216" y="185734"/>
                </a:cubicBezTo>
                <a:cubicBezTo>
                  <a:pt x="3216" y="222776"/>
                  <a:pt x="11154" y="193142"/>
                  <a:pt x="19091" y="223834"/>
                </a:cubicBezTo>
                <a:cubicBezTo>
                  <a:pt x="27028" y="254526"/>
                  <a:pt x="47666" y="355067"/>
                  <a:pt x="50841" y="369884"/>
                </a:cubicBezTo>
                <a:cubicBezTo>
                  <a:pt x="54016" y="384701"/>
                  <a:pt x="46078" y="329667"/>
                  <a:pt x="38141" y="312734"/>
                </a:cubicBezTo>
                <a:cubicBezTo>
                  <a:pt x="30204" y="295801"/>
                  <a:pt x="6391" y="280984"/>
                  <a:pt x="3216" y="268284"/>
                </a:cubicBezTo>
                <a:cubicBezTo>
                  <a:pt x="41" y="255584"/>
                  <a:pt x="19620" y="264051"/>
                  <a:pt x="19091" y="236534"/>
                </a:cubicBezTo>
                <a:cubicBezTo>
                  <a:pt x="18562" y="209017"/>
                  <a:pt x="-1017" y="139167"/>
                  <a:pt x="41" y="103184"/>
                </a:cubicBezTo>
                <a:cubicBezTo>
                  <a:pt x="1099" y="67201"/>
                  <a:pt x="18562" y="-12174"/>
                  <a:pt x="19091" y="1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7" name="フリーフォーム 526">
            <a:extLst>
              <a:ext uri="{FF2B5EF4-FFF2-40B4-BE49-F238E27FC236}">
                <a16:creationId xmlns:a16="http://schemas.microsoft.com/office/drawing/2014/main" id="{2781D282-835A-79D8-9892-ABC63C427045}"/>
              </a:ext>
            </a:extLst>
          </p:cNvPr>
          <p:cNvSpPr/>
          <p:nvPr/>
        </p:nvSpPr>
        <p:spPr>
          <a:xfrm>
            <a:off x="2494625" y="8070454"/>
            <a:ext cx="466262" cy="153158"/>
          </a:xfrm>
          <a:custGeom>
            <a:avLst/>
            <a:gdLst>
              <a:gd name="connsiteX0" fmla="*/ 64425 w 466262"/>
              <a:gd name="connsiteY0" fmla="*/ 3571 h 153158"/>
              <a:gd name="connsiteX1" fmla="*/ 112050 w 466262"/>
              <a:gd name="connsiteY1" fmla="*/ 32146 h 153158"/>
              <a:gd name="connsiteX2" fmla="*/ 454950 w 466262"/>
              <a:gd name="connsiteY2" fmla="*/ 146446 h 153158"/>
              <a:gd name="connsiteX3" fmla="*/ 372400 w 466262"/>
              <a:gd name="connsiteY3" fmla="*/ 130571 h 153158"/>
              <a:gd name="connsiteX4" fmla="*/ 258100 w 466262"/>
              <a:gd name="connsiteY4" fmla="*/ 54371 h 153158"/>
              <a:gd name="connsiteX5" fmla="*/ 7275 w 466262"/>
              <a:gd name="connsiteY5" fmla="*/ 3571 h 153158"/>
              <a:gd name="connsiteX6" fmla="*/ 64425 w 466262"/>
              <a:gd name="connsiteY6" fmla="*/ 3571 h 15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262" h="153158">
                <a:moveTo>
                  <a:pt x="64425" y="3571"/>
                </a:moveTo>
                <a:cubicBezTo>
                  <a:pt x="81888" y="8334"/>
                  <a:pt x="46963" y="8334"/>
                  <a:pt x="112050" y="32146"/>
                </a:cubicBezTo>
                <a:cubicBezTo>
                  <a:pt x="177137" y="55958"/>
                  <a:pt x="411558" y="130042"/>
                  <a:pt x="454950" y="146446"/>
                </a:cubicBezTo>
                <a:cubicBezTo>
                  <a:pt x="498342" y="162850"/>
                  <a:pt x="405208" y="145917"/>
                  <a:pt x="372400" y="130571"/>
                </a:cubicBezTo>
                <a:cubicBezTo>
                  <a:pt x="339592" y="115225"/>
                  <a:pt x="318954" y="75538"/>
                  <a:pt x="258100" y="54371"/>
                </a:cubicBezTo>
                <a:cubicBezTo>
                  <a:pt x="197246" y="33204"/>
                  <a:pt x="36908" y="8333"/>
                  <a:pt x="7275" y="3571"/>
                </a:cubicBezTo>
                <a:cubicBezTo>
                  <a:pt x="-22358" y="-1191"/>
                  <a:pt x="46962" y="-1192"/>
                  <a:pt x="64425" y="3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8" name="フリーフォーム 527">
            <a:extLst>
              <a:ext uri="{FF2B5EF4-FFF2-40B4-BE49-F238E27FC236}">
                <a16:creationId xmlns:a16="http://schemas.microsoft.com/office/drawing/2014/main" id="{881545A6-4F48-83B5-EF79-9F68B7FEA6C9}"/>
              </a:ext>
            </a:extLst>
          </p:cNvPr>
          <p:cNvSpPr/>
          <p:nvPr/>
        </p:nvSpPr>
        <p:spPr>
          <a:xfrm>
            <a:off x="2565211" y="8105740"/>
            <a:ext cx="190630" cy="213470"/>
          </a:xfrm>
          <a:custGeom>
            <a:avLst/>
            <a:gdLst>
              <a:gd name="connsiteX0" fmla="*/ 189 w 190630"/>
              <a:gd name="connsiteY0" fmla="*/ 73060 h 213470"/>
              <a:gd name="connsiteX1" fmla="*/ 120839 w 190630"/>
              <a:gd name="connsiteY1" fmla="*/ 209585 h 213470"/>
              <a:gd name="connsiteX2" fmla="*/ 114489 w 190630"/>
              <a:gd name="connsiteY2" fmla="*/ 174660 h 213470"/>
              <a:gd name="connsiteX3" fmla="*/ 120839 w 190630"/>
              <a:gd name="connsiteY3" fmla="*/ 158785 h 213470"/>
              <a:gd name="connsiteX4" fmla="*/ 130364 w 190630"/>
              <a:gd name="connsiteY4" fmla="*/ 76235 h 213470"/>
              <a:gd name="connsiteX5" fmla="*/ 41464 w 190630"/>
              <a:gd name="connsiteY5" fmla="*/ 35 h 213470"/>
              <a:gd name="connsiteX6" fmla="*/ 184339 w 190630"/>
              <a:gd name="connsiteY6" fmla="*/ 85760 h 213470"/>
              <a:gd name="connsiteX7" fmla="*/ 152589 w 190630"/>
              <a:gd name="connsiteY7" fmla="*/ 184185 h 213470"/>
              <a:gd name="connsiteX8" fmla="*/ 189 w 190630"/>
              <a:gd name="connsiteY8" fmla="*/ 73060 h 21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630" h="213470">
                <a:moveTo>
                  <a:pt x="189" y="73060"/>
                </a:moveTo>
                <a:cubicBezTo>
                  <a:pt x="-5103" y="77293"/>
                  <a:pt x="101789" y="192652"/>
                  <a:pt x="120839" y="209585"/>
                </a:cubicBezTo>
                <a:cubicBezTo>
                  <a:pt x="139889" y="226518"/>
                  <a:pt x="114489" y="183127"/>
                  <a:pt x="114489" y="174660"/>
                </a:cubicBezTo>
                <a:cubicBezTo>
                  <a:pt x="114489" y="166193"/>
                  <a:pt x="118193" y="175189"/>
                  <a:pt x="120839" y="158785"/>
                </a:cubicBezTo>
                <a:cubicBezTo>
                  <a:pt x="123485" y="142381"/>
                  <a:pt x="143593" y="102693"/>
                  <a:pt x="130364" y="76235"/>
                </a:cubicBezTo>
                <a:cubicBezTo>
                  <a:pt x="117135" y="49777"/>
                  <a:pt x="32468" y="-1552"/>
                  <a:pt x="41464" y="35"/>
                </a:cubicBezTo>
                <a:cubicBezTo>
                  <a:pt x="50460" y="1622"/>
                  <a:pt x="165818" y="55069"/>
                  <a:pt x="184339" y="85760"/>
                </a:cubicBezTo>
                <a:cubicBezTo>
                  <a:pt x="202860" y="116451"/>
                  <a:pt x="176931" y="184185"/>
                  <a:pt x="152589" y="184185"/>
                </a:cubicBezTo>
                <a:cubicBezTo>
                  <a:pt x="128247" y="184185"/>
                  <a:pt x="5481" y="68827"/>
                  <a:pt x="189" y="730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9" name="フリーフォーム 528">
            <a:extLst>
              <a:ext uri="{FF2B5EF4-FFF2-40B4-BE49-F238E27FC236}">
                <a16:creationId xmlns:a16="http://schemas.microsoft.com/office/drawing/2014/main" id="{D1E6EF9E-2D06-A46A-E0A2-A8BED872B0AF}"/>
              </a:ext>
            </a:extLst>
          </p:cNvPr>
          <p:cNvSpPr/>
          <p:nvPr/>
        </p:nvSpPr>
        <p:spPr>
          <a:xfrm>
            <a:off x="3264946" y="7628974"/>
            <a:ext cx="116490" cy="367437"/>
          </a:xfrm>
          <a:custGeom>
            <a:avLst/>
            <a:gdLst>
              <a:gd name="connsiteX0" fmla="*/ 116429 w 116490"/>
              <a:gd name="connsiteY0" fmla="*/ 551 h 367437"/>
              <a:gd name="connsiteX1" fmla="*/ 2129 w 116490"/>
              <a:gd name="connsiteY1" fmla="*/ 210101 h 367437"/>
              <a:gd name="connsiteX2" fmla="*/ 40229 w 116490"/>
              <a:gd name="connsiteY2" fmla="*/ 365676 h 367437"/>
              <a:gd name="connsiteX3" fmla="*/ 18004 w 116490"/>
              <a:gd name="connsiteY3" fmla="*/ 276776 h 367437"/>
              <a:gd name="connsiteX4" fmla="*/ 116429 w 116490"/>
              <a:gd name="connsiteY4" fmla="*/ 551 h 36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490" h="367437">
                <a:moveTo>
                  <a:pt x="116429" y="551"/>
                </a:moveTo>
                <a:cubicBezTo>
                  <a:pt x="113783" y="-10562"/>
                  <a:pt x="14829" y="149247"/>
                  <a:pt x="2129" y="210101"/>
                </a:cubicBezTo>
                <a:cubicBezTo>
                  <a:pt x="-10571" y="270955"/>
                  <a:pt x="37583" y="354563"/>
                  <a:pt x="40229" y="365676"/>
                </a:cubicBezTo>
                <a:cubicBezTo>
                  <a:pt x="42875" y="376789"/>
                  <a:pt x="1071" y="333926"/>
                  <a:pt x="18004" y="276776"/>
                </a:cubicBezTo>
                <a:cubicBezTo>
                  <a:pt x="34937" y="219626"/>
                  <a:pt x="119075" y="11664"/>
                  <a:pt x="116429" y="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0" name="フリーフォーム 529">
            <a:extLst>
              <a:ext uri="{FF2B5EF4-FFF2-40B4-BE49-F238E27FC236}">
                <a16:creationId xmlns:a16="http://schemas.microsoft.com/office/drawing/2014/main" id="{021F0FEB-9B51-DE77-D53D-E3C2D1878FDA}"/>
              </a:ext>
            </a:extLst>
          </p:cNvPr>
          <p:cNvSpPr/>
          <p:nvPr/>
        </p:nvSpPr>
        <p:spPr>
          <a:xfrm>
            <a:off x="2597115" y="7936468"/>
            <a:ext cx="629811" cy="567416"/>
          </a:xfrm>
          <a:custGeom>
            <a:avLst/>
            <a:gdLst>
              <a:gd name="connsiteX0" fmla="*/ 35 w 629811"/>
              <a:gd name="connsiteY0" fmla="*/ 566182 h 567416"/>
              <a:gd name="connsiteX1" fmla="*/ 111160 w 629811"/>
              <a:gd name="connsiteY1" fmla="*/ 343932 h 567416"/>
              <a:gd name="connsiteX2" fmla="*/ 254035 w 629811"/>
              <a:gd name="connsiteY2" fmla="*/ 353457 h 567416"/>
              <a:gd name="connsiteX3" fmla="*/ 358810 w 629811"/>
              <a:gd name="connsiteY3" fmla="*/ 280432 h 567416"/>
              <a:gd name="connsiteX4" fmla="*/ 584235 w 629811"/>
              <a:gd name="connsiteY4" fmla="*/ 191532 h 567416"/>
              <a:gd name="connsiteX5" fmla="*/ 454060 w 629811"/>
              <a:gd name="connsiteY5" fmla="*/ 312182 h 567416"/>
              <a:gd name="connsiteX6" fmla="*/ 628685 w 629811"/>
              <a:gd name="connsiteY6" fmla="*/ 242332 h 567416"/>
              <a:gd name="connsiteX7" fmla="*/ 527085 w 629811"/>
              <a:gd name="connsiteY7" fmla="*/ 1032 h 567416"/>
              <a:gd name="connsiteX8" fmla="*/ 485810 w 629811"/>
              <a:gd name="connsiteY8" fmla="*/ 159782 h 567416"/>
              <a:gd name="connsiteX9" fmla="*/ 301660 w 629811"/>
              <a:gd name="connsiteY9" fmla="*/ 270907 h 567416"/>
              <a:gd name="connsiteX10" fmla="*/ 101635 w 629811"/>
              <a:gd name="connsiteY10" fmla="*/ 426482 h 567416"/>
              <a:gd name="connsiteX11" fmla="*/ 35 w 629811"/>
              <a:gd name="connsiteY11" fmla="*/ 566182 h 56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9811" h="567416">
                <a:moveTo>
                  <a:pt x="35" y="566182"/>
                </a:moveTo>
                <a:cubicBezTo>
                  <a:pt x="1622" y="552424"/>
                  <a:pt x="68827" y="379386"/>
                  <a:pt x="111160" y="343932"/>
                </a:cubicBezTo>
                <a:cubicBezTo>
                  <a:pt x="153493" y="308478"/>
                  <a:pt x="212760" y="364040"/>
                  <a:pt x="254035" y="353457"/>
                </a:cubicBezTo>
                <a:cubicBezTo>
                  <a:pt x="295310" y="342874"/>
                  <a:pt x="303777" y="307419"/>
                  <a:pt x="358810" y="280432"/>
                </a:cubicBezTo>
                <a:cubicBezTo>
                  <a:pt x="413843" y="253445"/>
                  <a:pt x="568360" y="186240"/>
                  <a:pt x="584235" y="191532"/>
                </a:cubicBezTo>
                <a:cubicBezTo>
                  <a:pt x="600110" y="196824"/>
                  <a:pt x="446652" y="303715"/>
                  <a:pt x="454060" y="312182"/>
                </a:cubicBezTo>
                <a:cubicBezTo>
                  <a:pt x="461468" y="320649"/>
                  <a:pt x="616514" y="294190"/>
                  <a:pt x="628685" y="242332"/>
                </a:cubicBezTo>
                <a:cubicBezTo>
                  <a:pt x="640856" y="190474"/>
                  <a:pt x="550897" y="14790"/>
                  <a:pt x="527085" y="1032"/>
                </a:cubicBezTo>
                <a:cubicBezTo>
                  <a:pt x="503273" y="-12726"/>
                  <a:pt x="523381" y="114803"/>
                  <a:pt x="485810" y="159782"/>
                </a:cubicBezTo>
                <a:cubicBezTo>
                  <a:pt x="448239" y="204761"/>
                  <a:pt x="365689" y="226457"/>
                  <a:pt x="301660" y="270907"/>
                </a:cubicBezTo>
                <a:cubicBezTo>
                  <a:pt x="237631" y="315357"/>
                  <a:pt x="152964" y="377799"/>
                  <a:pt x="101635" y="426482"/>
                </a:cubicBezTo>
                <a:cubicBezTo>
                  <a:pt x="50306" y="475165"/>
                  <a:pt x="-1552" y="579940"/>
                  <a:pt x="35" y="566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1" name="フリーフォーム 530">
            <a:extLst>
              <a:ext uri="{FF2B5EF4-FFF2-40B4-BE49-F238E27FC236}">
                <a16:creationId xmlns:a16="http://schemas.microsoft.com/office/drawing/2014/main" id="{C00D9BE7-FBC3-164D-B9BC-3AF68DBA793F}"/>
              </a:ext>
            </a:extLst>
          </p:cNvPr>
          <p:cNvSpPr/>
          <p:nvPr/>
        </p:nvSpPr>
        <p:spPr>
          <a:xfrm>
            <a:off x="2997611" y="7869892"/>
            <a:ext cx="536787" cy="196249"/>
          </a:xfrm>
          <a:custGeom>
            <a:avLst/>
            <a:gdLst>
              <a:gd name="connsiteX0" fmla="*/ 536164 w 536787"/>
              <a:gd name="connsiteY0" fmla="*/ 933 h 196249"/>
              <a:gd name="connsiteX1" fmla="*/ 291689 w 536787"/>
              <a:gd name="connsiteY1" fmla="*/ 159683 h 196249"/>
              <a:gd name="connsiteX2" fmla="*/ 94839 w 536787"/>
              <a:gd name="connsiteY2" fmla="*/ 185083 h 196249"/>
              <a:gd name="connsiteX3" fmla="*/ 5939 w 536787"/>
              <a:gd name="connsiteY3" fmla="*/ 191433 h 196249"/>
              <a:gd name="connsiteX4" fmla="*/ 253589 w 536787"/>
              <a:gd name="connsiteY4" fmla="*/ 185083 h 196249"/>
              <a:gd name="connsiteX5" fmla="*/ 437739 w 536787"/>
              <a:gd name="connsiteY5" fmla="*/ 67608 h 196249"/>
              <a:gd name="connsiteX6" fmla="*/ 364714 w 536787"/>
              <a:gd name="connsiteY6" fmla="*/ 93008 h 196249"/>
              <a:gd name="connsiteX7" fmla="*/ 536164 w 536787"/>
              <a:gd name="connsiteY7" fmla="*/ 933 h 19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6787" h="196249">
                <a:moveTo>
                  <a:pt x="536164" y="933"/>
                </a:moveTo>
                <a:cubicBezTo>
                  <a:pt x="523993" y="12046"/>
                  <a:pt x="365243" y="128991"/>
                  <a:pt x="291689" y="159683"/>
                </a:cubicBezTo>
                <a:cubicBezTo>
                  <a:pt x="218135" y="190375"/>
                  <a:pt x="142464" y="179791"/>
                  <a:pt x="94839" y="185083"/>
                </a:cubicBezTo>
                <a:cubicBezTo>
                  <a:pt x="47214" y="190375"/>
                  <a:pt x="-20519" y="191433"/>
                  <a:pt x="5939" y="191433"/>
                </a:cubicBezTo>
                <a:cubicBezTo>
                  <a:pt x="32397" y="191433"/>
                  <a:pt x="181622" y="205720"/>
                  <a:pt x="253589" y="185083"/>
                </a:cubicBezTo>
                <a:cubicBezTo>
                  <a:pt x="325556" y="164446"/>
                  <a:pt x="419218" y="82954"/>
                  <a:pt x="437739" y="67608"/>
                </a:cubicBezTo>
                <a:cubicBezTo>
                  <a:pt x="456260" y="52262"/>
                  <a:pt x="350956" y="104650"/>
                  <a:pt x="364714" y="93008"/>
                </a:cubicBezTo>
                <a:cubicBezTo>
                  <a:pt x="378472" y="81366"/>
                  <a:pt x="548335" y="-10180"/>
                  <a:pt x="536164" y="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2" name="フリーフォーム 531">
            <a:extLst>
              <a:ext uri="{FF2B5EF4-FFF2-40B4-BE49-F238E27FC236}">
                <a16:creationId xmlns:a16="http://schemas.microsoft.com/office/drawing/2014/main" id="{2A39D006-131B-8E68-2A8D-88FDFE093A3F}"/>
              </a:ext>
            </a:extLst>
          </p:cNvPr>
          <p:cNvSpPr/>
          <p:nvPr/>
        </p:nvSpPr>
        <p:spPr>
          <a:xfrm>
            <a:off x="3155928" y="7846509"/>
            <a:ext cx="454262" cy="259284"/>
          </a:xfrm>
          <a:custGeom>
            <a:avLst/>
            <a:gdLst>
              <a:gd name="connsiteX0" fmla="*/ 22 w 454262"/>
              <a:gd name="connsiteY0" fmla="*/ 5266 h 259284"/>
              <a:gd name="connsiteX1" fmla="*/ 66697 w 454262"/>
              <a:gd name="connsiteY1" fmla="*/ 195766 h 259284"/>
              <a:gd name="connsiteX2" fmla="*/ 184172 w 454262"/>
              <a:gd name="connsiteY2" fmla="*/ 205291 h 259284"/>
              <a:gd name="connsiteX3" fmla="*/ 279422 w 454262"/>
              <a:gd name="connsiteY3" fmla="*/ 259266 h 259284"/>
              <a:gd name="connsiteX4" fmla="*/ 301647 w 454262"/>
              <a:gd name="connsiteY4" fmla="*/ 198941 h 259284"/>
              <a:gd name="connsiteX5" fmla="*/ 450872 w 454262"/>
              <a:gd name="connsiteY5" fmla="*/ 237041 h 259284"/>
              <a:gd name="connsiteX6" fmla="*/ 136547 w 454262"/>
              <a:gd name="connsiteY6" fmla="*/ 198941 h 259284"/>
              <a:gd name="connsiteX7" fmla="*/ 69872 w 454262"/>
              <a:gd name="connsiteY7" fmla="*/ 157666 h 259284"/>
              <a:gd name="connsiteX8" fmla="*/ 73047 w 454262"/>
              <a:gd name="connsiteY8" fmla="*/ 59241 h 259284"/>
              <a:gd name="connsiteX9" fmla="*/ 22 w 454262"/>
              <a:gd name="connsiteY9" fmla="*/ 5266 h 25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4262" h="259284">
                <a:moveTo>
                  <a:pt x="22" y="5266"/>
                </a:moveTo>
                <a:cubicBezTo>
                  <a:pt x="-1036" y="28020"/>
                  <a:pt x="36005" y="162429"/>
                  <a:pt x="66697" y="195766"/>
                </a:cubicBezTo>
                <a:cubicBezTo>
                  <a:pt x="97389" y="229103"/>
                  <a:pt x="148718" y="194708"/>
                  <a:pt x="184172" y="205291"/>
                </a:cubicBezTo>
                <a:cubicBezTo>
                  <a:pt x="219626" y="215874"/>
                  <a:pt x="259843" y="260324"/>
                  <a:pt x="279422" y="259266"/>
                </a:cubicBezTo>
                <a:cubicBezTo>
                  <a:pt x="299001" y="258208"/>
                  <a:pt x="273072" y="202645"/>
                  <a:pt x="301647" y="198941"/>
                </a:cubicBezTo>
                <a:cubicBezTo>
                  <a:pt x="330222" y="195237"/>
                  <a:pt x="478389" y="237041"/>
                  <a:pt x="450872" y="237041"/>
                </a:cubicBezTo>
                <a:cubicBezTo>
                  <a:pt x="423355" y="237041"/>
                  <a:pt x="200047" y="212170"/>
                  <a:pt x="136547" y="198941"/>
                </a:cubicBezTo>
                <a:cubicBezTo>
                  <a:pt x="73047" y="185712"/>
                  <a:pt x="80455" y="180949"/>
                  <a:pt x="69872" y="157666"/>
                </a:cubicBezTo>
                <a:cubicBezTo>
                  <a:pt x="59289" y="134383"/>
                  <a:pt x="84159" y="78820"/>
                  <a:pt x="73047" y="59241"/>
                </a:cubicBezTo>
                <a:cubicBezTo>
                  <a:pt x="61935" y="39662"/>
                  <a:pt x="1080" y="-17488"/>
                  <a:pt x="22" y="5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3" name="フリーフォーム 532">
            <a:extLst>
              <a:ext uri="{FF2B5EF4-FFF2-40B4-BE49-F238E27FC236}">
                <a16:creationId xmlns:a16="http://schemas.microsoft.com/office/drawing/2014/main" id="{7D9B1476-0B32-6EEE-89DD-3E25CAD3B112}"/>
              </a:ext>
            </a:extLst>
          </p:cNvPr>
          <p:cNvSpPr/>
          <p:nvPr/>
        </p:nvSpPr>
        <p:spPr>
          <a:xfrm>
            <a:off x="6047928" y="7508425"/>
            <a:ext cx="217065" cy="448281"/>
          </a:xfrm>
          <a:custGeom>
            <a:avLst/>
            <a:gdLst>
              <a:gd name="connsiteX0" fmla="*/ 178247 w 217065"/>
              <a:gd name="connsiteY0" fmla="*/ 450 h 448281"/>
              <a:gd name="connsiteX1" fmla="*/ 76647 w 217065"/>
              <a:gd name="connsiteY1" fmla="*/ 283025 h 448281"/>
              <a:gd name="connsiteX2" fmla="*/ 447 w 217065"/>
              <a:gd name="connsiteY2" fmla="*/ 448125 h 448281"/>
              <a:gd name="connsiteX3" fmla="*/ 111572 w 217065"/>
              <a:gd name="connsiteY3" fmla="*/ 311600 h 448281"/>
              <a:gd name="connsiteX4" fmla="*/ 216347 w 217065"/>
              <a:gd name="connsiteY4" fmla="*/ 232225 h 448281"/>
              <a:gd name="connsiteX5" fmla="*/ 57597 w 217065"/>
              <a:gd name="connsiteY5" fmla="*/ 346525 h 448281"/>
              <a:gd name="connsiteX6" fmla="*/ 73472 w 217065"/>
              <a:gd name="connsiteY6" fmla="*/ 219525 h 448281"/>
              <a:gd name="connsiteX7" fmla="*/ 178247 w 217065"/>
              <a:gd name="connsiteY7" fmla="*/ 450 h 44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065" h="448281">
                <a:moveTo>
                  <a:pt x="178247" y="450"/>
                </a:moveTo>
                <a:cubicBezTo>
                  <a:pt x="178776" y="11033"/>
                  <a:pt x="106280" y="208413"/>
                  <a:pt x="76647" y="283025"/>
                </a:cubicBezTo>
                <a:cubicBezTo>
                  <a:pt x="47014" y="357637"/>
                  <a:pt x="-5374" y="443363"/>
                  <a:pt x="447" y="448125"/>
                </a:cubicBezTo>
                <a:cubicBezTo>
                  <a:pt x="6268" y="452887"/>
                  <a:pt x="75589" y="347583"/>
                  <a:pt x="111572" y="311600"/>
                </a:cubicBezTo>
                <a:cubicBezTo>
                  <a:pt x="147555" y="275617"/>
                  <a:pt x="225343" y="226404"/>
                  <a:pt x="216347" y="232225"/>
                </a:cubicBezTo>
                <a:cubicBezTo>
                  <a:pt x="207351" y="238046"/>
                  <a:pt x="81410" y="348642"/>
                  <a:pt x="57597" y="346525"/>
                </a:cubicBezTo>
                <a:cubicBezTo>
                  <a:pt x="33784" y="344408"/>
                  <a:pt x="55480" y="270325"/>
                  <a:pt x="73472" y="219525"/>
                </a:cubicBezTo>
                <a:cubicBezTo>
                  <a:pt x="91464" y="168725"/>
                  <a:pt x="177718" y="-10133"/>
                  <a:pt x="178247" y="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4" name="フリーフォーム 533">
            <a:extLst>
              <a:ext uri="{FF2B5EF4-FFF2-40B4-BE49-F238E27FC236}">
                <a16:creationId xmlns:a16="http://schemas.microsoft.com/office/drawing/2014/main" id="{022C7C6E-8D84-4350-A954-DE7914CA44E7}"/>
              </a:ext>
            </a:extLst>
          </p:cNvPr>
          <p:cNvSpPr/>
          <p:nvPr/>
        </p:nvSpPr>
        <p:spPr>
          <a:xfrm>
            <a:off x="5983874" y="7935351"/>
            <a:ext cx="314732" cy="636779"/>
          </a:xfrm>
          <a:custGeom>
            <a:avLst/>
            <a:gdLst>
              <a:gd name="connsiteX0" fmla="*/ 93076 w 314732"/>
              <a:gd name="connsiteY0" fmla="*/ 5324 h 636779"/>
              <a:gd name="connsiteX1" fmla="*/ 10526 w 314732"/>
              <a:gd name="connsiteY1" fmla="*/ 332349 h 636779"/>
              <a:gd name="connsiteX2" fmla="*/ 105776 w 314732"/>
              <a:gd name="connsiteY2" fmla="*/ 586349 h 636779"/>
              <a:gd name="connsiteX3" fmla="*/ 99426 w 314732"/>
              <a:gd name="connsiteY3" fmla="*/ 541899 h 636779"/>
              <a:gd name="connsiteX4" fmla="*/ 153401 w 314732"/>
              <a:gd name="connsiteY4" fmla="*/ 633974 h 636779"/>
              <a:gd name="connsiteX5" fmla="*/ 277226 w 314732"/>
              <a:gd name="connsiteY5" fmla="*/ 414899 h 636779"/>
              <a:gd name="connsiteX6" fmla="*/ 312151 w 314732"/>
              <a:gd name="connsiteY6" fmla="*/ 262499 h 636779"/>
              <a:gd name="connsiteX7" fmla="*/ 220076 w 314732"/>
              <a:gd name="connsiteY7" fmla="*/ 24374 h 636779"/>
              <a:gd name="connsiteX8" fmla="*/ 299451 w 314732"/>
              <a:gd name="connsiteY8" fmla="*/ 281549 h 636779"/>
              <a:gd name="connsiteX9" fmla="*/ 175626 w 314732"/>
              <a:gd name="connsiteY9" fmla="*/ 599049 h 636779"/>
              <a:gd name="connsiteX10" fmla="*/ 7351 w 314732"/>
              <a:gd name="connsiteY10" fmla="*/ 329174 h 636779"/>
              <a:gd name="connsiteX11" fmla="*/ 35926 w 314732"/>
              <a:gd name="connsiteY11" fmla="*/ 160899 h 636779"/>
              <a:gd name="connsiteX12" fmla="*/ 1001 w 314732"/>
              <a:gd name="connsiteY12" fmla="*/ 287899 h 636779"/>
              <a:gd name="connsiteX13" fmla="*/ 83551 w 314732"/>
              <a:gd name="connsiteY13" fmla="*/ 141849 h 636779"/>
              <a:gd name="connsiteX14" fmla="*/ 93076 w 314732"/>
              <a:gd name="connsiteY14" fmla="*/ 5324 h 63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4732" h="636779">
                <a:moveTo>
                  <a:pt x="93076" y="5324"/>
                </a:moveTo>
                <a:cubicBezTo>
                  <a:pt x="80905" y="37074"/>
                  <a:pt x="8409" y="235512"/>
                  <a:pt x="10526" y="332349"/>
                </a:cubicBezTo>
                <a:cubicBezTo>
                  <a:pt x="12643" y="429187"/>
                  <a:pt x="90959" y="551424"/>
                  <a:pt x="105776" y="586349"/>
                </a:cubicBezTo>
                <a:cubicBezTo>
                  <a:pt x="120593" y="621274"/>
                  <a:pt x="91489" y="533962"/>
                  <a:pt x="99426" y="541899"/>
                </a:cubicBezTo>
                <a:cubicBezTo>
                  <a:pt x="107363" y="549836"/>
                  <a:pt x="123768" y="655141"/>
                  <a:pt x="153401" y="633974"/>
                </a:cubicBezTo>
                <a:cubicBezTo>
                  <a:pt x="183034" y="612807"/>
                  <a:pt x="250768" y="476811"/>
                  <a:pt x="277226" y="414899"/>
                </a:cubicBezTo>
                <a:cubicBezTo>
                  <a:pt x="303684" y="352987"/>
                  <a:pt x="321676" y="327586"/>
                  <a:pt x="312151" y="262499"/>
                </a:cubicBezTo>
                <a:cubicBezTo>
                  <a:pt x="302626" y="197412"/>
                  <a:pt x="222193" y="21199"/>
                  <a:pt x="220076" y="24374"/>
                </a:cubicBezTo>
                <a:cubicBezTo>
                  <a:pt x="217959" y="27549"/>
                  <a:pt x="306859" y="185770"/>
                  <a:pt x="299451" y="281549"/>
                </a:cubicBezTo>
                <a:cubicBezTo>
                  <a:pt x="292043" y="377328"/>
                  <a:pt x="224309" y="591112"/>
                  <a:pt x="175626" y="599049"/>
                </a:cubicBezTo>
                <a:cubicBezTo>
                  <a:pt x="126943" y="606986"/>
                  <a:pt x="30634" y="402199"/>
                  <a:pt x="7351" y="329174"/>
                </a:cubicBezTo>
                <a:cubicBezTo>
                  <a:pt x="-15932" y="256149"/>
                  <a:pt x="36984" y="167778"/>
                  <a:pt x="35926" y="160899"/>
                </a:cubicBezTo>
                <a:cubicBezTo>
                  <a:pt x="34868" y="154020"/>
                  <a:pt x="-6937" y="291074"/>
                  <a:pt x="1001" y="287899"/>
                </a:cubicBezTo>
                <a:cubicBezTo>
                  <a:pt x="8939" y="284724"/>
                  <a:pt x="68734" y="191591"/>
                  <a:pt x="83551" y="141849"/>
                </a:cubicBezTo>
                <a:cubicBezTo>
                  <a:pt x="98368" y="92107"/>
                  <a:pt x="105247" y="-26426"/>
                  <a:pt x="93076" y="5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5" name="フリーフォーム 534">
            <a:extLst>
              <a:ext uri="{FF2B5EF4-FFF2-40B4-BE49-F238E27FC236}">
                <a16:creationId xmlns:a16="http://schemas.microsoft.com/office/drawing/2014/main" id="{57370194-B40B-566E-8300-B2ED3AC4C1B5}"/>
              </a:ext>
            </a:extLst>
          </p:cNvPr>
          <p:cNvSpPr/>
          <p:nvPr/>
        </p:nvSpPr>
        <p:spPr>
          <a:xfrm>
            <a:off x="6206997" y="7902509"/>
            <a:ext cx="200916" cy="199804"/>
          </a:xfrm>
          <a:custGeom>
            <a:avLst/>
            <a:gdLst>
              <a:gd name="connsiteX0" fmla="*/ 128 w 200916"/>
              <a:gd name="connsiteY0" fmla="*/ 66 h 199804"/>
              <a:gd name="connsiteX1" fmla="*/ 114428 w 200916"/>
              <a:gd name="connsiteY1" fmla="*/ 139766 h 199804"/>
              <a:gd name="connsiteX2" fmla="*/ 101728 w 200916"/>
              <a:gd name="connsiteY2" fmla="*/ 196916 h 199804"/>
              <a:gd name="connsiteX3" fmla="*/ 200153 w 200916"/>
              <a:gd name="connsiteY3" fmla="*/ 57216 h 199804"/>
              <a:gd name="connsiteX4" fmla="*/ 139828 w 200916"/>
              <a:gd name="connsiteY4" fmla="*/ 120716 h 199804"/>
              <a:gd name="connsiteX5" fmla="*/ 128 w 200916"/>
              <a:gd name="connsiteY5" fmla="*/ 66 h 199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916" h="199804">
                <a:moveTo>
                  <a:pt x="128" y="66"/>
                </a:moveTo>
                <a:cubicBezTo>
                  <a:pt x="-4105" y="3241"/>
                  <a:pt x="97495" y="106958"/>
                  <a:pt x="114428" y="139766"/>
                </a:cubicBezTo>
                <a:cubicBezTo>
                  <a:pt x="131361" y="172574"/>
                  <a:pt x="87440" y="210674"/>
                  <a:pt x="101728" y="196916"/>
                </a:cubicBezTo>
                <a:cubicBezTo>
                  <a:pt x="116016" y="183158"/>
                  <a:pt x="193803" y="69916"/>
                  <a:pt x="200153" y="57216"/>
                </a:cubicBezTo>
                <a:cubicBezTo>
                  <a:pt x="206503" y="44516"/>
                  <a:pt x="172107" y="133416"/>
                  <a:pt x="139828" y="120716"/>
                </a:cubicBezTo>
                <a:cubicBezTo>
                  <a:pt x="107549" y="108016"/>
                  <a:pt x="4361" y="-3109"/>
                  <a:pt x="128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6" name="フリーフォーム 535">
            <a:extLst>
              <a:ext uri="{FF2B5EF4-FFF2-40B4-BE49-F238E27FC236}">
                <a16:creationId xmlns:a16="http://schemas.microsoft.com/office/drawing/2014/main" id="{7F144E3B-91B3-BEDF-124F-7845AC9DB9E0}"/>
              </a:ext>
            </a:extLst>
          </p:cNvPr>
          <p:cNvSpPr/>
          <p:nvPr/>
        </p:nvSpPr>
        <p:spPr>
          <a:xfrm>
            <a:off x="1549332" y="8328213"/>
            <a:ext cx="734068" cy="741049"/>
          </a:xfrm>
          <a:custGeom>
            <a:avLst/>
            <a:gdLst>
              <a:gd name="connsiteX0" fmla="*/ 720793 w 734068"/>
              <a:gd name="connsiteY0" fmla="*/ 22037 h 741049"/>
              <a:gd name="connsiteX1" fmla="*/ 460443 w 734068"/>
              <a:gd name="connsiteY1" fmla="*/ 6162 h 741049"/>
              <a:gd name="connsiteX2" fmla="*/ 238193 w 734068"/>
              <a:gd name="connsiteY2" fmla="*/ 133162 h 741049"/>
              <a:gd name="connsiteX3" fmla="*/ 419168 w 734068"/>
              <a:gd name="connsiteY3" fmla="*/ 66487 h 741049"/>
              <a:gd name="connsiteX4" fmla="*/ 349318 w 734068"/>
              <a:gd name="connsiteY4" fmla="*/ 164912 h 741049"/>
              <a:gd name="connsiteX5" fmla="*/ 415993 w 734068"/>
              <a:gd name="connsiteY5" fmla="*/ 244287 h 741049"/>
              <a:gd name="connsiteX6" fmla="*/ 260418 w 734068"/>
              <a:gd name="connsiteY6" fmla="*/ 304612 h 741049"/>
              <a:gd name="connsiteX7" fmla="*/ 276293 w 734068"/>
              <a:gd name="connsiteY7" fmla="*/ 460187 h 741049"/>
              <a:gd name="connsiteX8" fmla="*/ 263593 w 734068"/>
              <a:gd name="connsiteY8" fmla="*/ 571312 h 741049"/>
              <a:gd name="connsiteX9" fmla="*/ 247718 w 734068"/>
              <a:gd name="connsiteY9" fmla="*/ 568137 h 741049"/>
              <a:gd name="connsiteX10" fmla="*/ 114368 w 734068"/>
              <a:gd name="connsiteY10" fmla="*/ 463362 h 741049"/>
              <a:gd name="connsiteX11" fmla="*/ 68 w 734068"/>
              <a:gd name="connsiteY11" fmla="*/ 463362 h 741049"/>
              <a:gd name="connsiteX12" fmla="*/ 98493 w 734068"/>
              <a:gd name="connsiteY12" fmla="*/ 650687 h 741049"/>
              <a:gd name="connsiteX13" fmla="*/ 155643 w 734068"/>
              <a:gd name="connsiteY13" fmla="*/ 736412 h 741049"/>
              <a:gd name="connsiteX14" fmla="*/ 282643 w 734068"/>
              <a:gd name="connsiteY14" fmla="*/ 517337 h 741049"/>
              <a:gd name="connsiteX15" fmla="*/ 387418 w 734068"/>
              <a:gd name="connsiteY15" fmla="*/ 199837 h 741049"/>
              <a:gd name="connsiteX16" fmla="*/ 435043 w 734068"/>
              <a:gd name="connsiteY16" fmla="*/ 63312 h 741049"/>
              <a:gd name="connsiteX17" fmla="*/ 444568 w 734068"/>
              <a:gd name="connsiteY17" fmla="*/ 25212 h 741049"/>
              <a:gd name="connsiteX18" fmla="*/ 673168 w 734068"/>
              <a:gd name="connsiteY18" fmla="*/ 41087 h 741049"/>
              <a:gd name="connsiteX19" fmla="*/ 720793 w 734068"/>
              <a:gd name="connsiteY19" fmla="*/ 22037 h 741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34068" h="741049">
                <a:moveTo>
                  <a:pt x="720793" y="22037"/>
                </a:moveTo>
                <a:cubicBezTo>
                  <a:pt x="685339" y="16216"/>
                  <a:pt x="540876" y="-12359"/>
                  <a:pt x="460443" y="6162"/>
                </a:cubicBezTo>
                <a:cubicBezTo>
                  <a:pt x="380010" y="24683"/>
                  <a:pt x="245072" y="123108"/>
                  <a:pt x="238193" y="133162"/>
                </a:cubicBezTo>
                <a:cubicBezTo>
                  <a:pt x="231314" y="143216"/>
                  <a:pt x="400647" y="61195"/>
                  <a:pt x="419168" y="66487"/>
                </a:cubicBezTo>
                <a:cubicBezTo>
                  <a:pt x="437689" y="71779"/>
                  <a:pt x="349847" y="135279"/>
                  <a:pt x="349318" y="164912"/>
                </a:cubicBezTo>
                <a:cubicBezTo>
                  <a:pt x="348789" y="194545"/>
                  <a:pt x="430810" y="221004"/>
                  <a:pt x="415993" y="244287"/>
                </a:cubicBezTo>
                <a:cubicBezTo>
                  <a:pt x="401176" y="267570"/>
                  <a:pt x="283701" y="268629"/>
                  <a:pt x="260418" y="304612"/>
                </a:cubicBezTo>
                <a:cubicBezTo>
                  <a:pt x="237135" y="340595"/>
                  <a:pt x="275764" y="415737"/>
                  <a:pt x="276293" y="460187"/>
                </a:cubicBezTo>
                <a:cubicBezTo>
                  <a:pt x="276822" y="504637"/>
                  <a:pt x="268355" y="553320"/>
                  <a:pt x="263593" y="571312"/>
                </a:cubicBezTo>
                <a:cubicBezTo>
                  <a:pt x="258830" y="589304"/>
                  <a:pt x="272589" y="586129"/>
                  <a:pt x="247718" y="568137"/>
                </a:cubicBezTo>
                <a:cubicBezTo>
                  <a:pt x="222847" y="550145"/>
                  <a:pt x="155643" y="480825"/>
                  <a:pt x="114368" y="463362"/>
                </a:cubicBezTo>
                <a:cubicBezTo>
                  <a:pt x="73093" y="445900"/>
                  <a:pt x="2714" y="432141"/>
                  <a:pt x="68" y="463362"/>
                </a:cubicBezTo>
                <a:cubicBezTo>
                  <a:pt x="-2578" y="494583"/>
                  <a:pt x="72564" y="605179"/>
                  <a:pt x="98493" y="650687"/>
                </a:cubicBezTo>
                <a:cubicBezTo>
                  <a:pt x="124422" y="696195"/>
                  <a:pt x="124951" y="758637"/>
                  <a:pt x="155643" y="736412"/>
                </a:cubicBezTo>
                <a:cubicBezTo>
                  <a:pt x="186335" y="714187"/>
                  <a:pt x="244014" y="606766"/>
                  <a:pt x="282643" y="517337"/>
                </a:cubicBezTo>
                <a:cubicBezTo>
                  <a:pt x="321272" y="427908"/>
                  <a:pt x="362018" y="275508"/>
                  <a:pt x="387418" y="199837"/>
                </a:cubicBezTo>
                <a:cubicBezTo>
                  <a:pt x="412818" y="124166"/>
                  <a:pt x="425518" y="92416"/>
                  <a:pt x="435043" y="63312"/>
                </a:cubicBezTo>
                <a:cubicBezTo>
                  <a:pt x="444568" y="34208"/>
                  <a:pt x="404881" y="28916"/>
                  <a:pt x="444568" y="25212"/>
                </a:cubicBezTo>
                <a:cubicBezTo>
                  <a:pt x="484255" y="21508"/>
                  <a:pt x="632422" y="38970"/>
                  <a:pt x="673168" y="41087"/>
                </a:cubicBezTo>
                <a:cubicBezTo>
                  <a:pt x="713914" y="43204"/>
                  <a:pt x="756247" y="27858"/>
                  <a:pt x="720793" y="22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7" name="フリーフォーム 536">
            <a:extLst>
              <a:ext uri="{FF2B5EF4-FFF2-40B4-BE49-F238E27FC236}">
                <a16:creationId xmlns:a16="http://schemas.microsoft.com/office/drawing/2014/main" id="{E2E0D7F7-F463-5354-8D55-841EFDFD5A5B}"/>
              </a:ext>
            </a:extLst>
          </p:cNvPr>
          <p:cNvSpPr/>
          <p:nvPr/>
        </p:nvSpPr>
        <p:spPr>
          <a:xfrm>
            <a:off x="1889118" y="7718621"/>
            <a:ext cx="479482" cy="737092"/>
          </a:xfrm>
          <a:custGeom>
            <a:avLst/>
            <a:gdLst>
              <a:gd name="connsiteX0" fmla="*/ 479432 w 479482"/>
              <a:gd name="connsiteY0" fmla="*/ 2979 h 737092"/>
              <a:gd name="connsiteX1" fmla="*/ 139707 w 479482"/>
              <a:gd name="connsiteY1" fmla="*/ 174429 h 737092"/>
              <a:gd name="connsiteX2" fmla="*/ 7 w 479482"/>
              <a:gd name="connsiteY2" fmla="*/ 736404 h 737092"/>
              <a:gd name="connsiteX3" fmla="*/ 133357 w 479482"/>
              <a:gd name="connsiteY3" fmla="*/ 285554 h 737092"/>
              <a:gd name="connsiteX4" fmla="*/ 165107 w 479482"/>
              <a:gd name="connsiteY4" fmla="*/ 82354 h 737092"/>
              <a:gd name="connsiteX5" fmla="*/ 479432 w 479482"/>
              <a:gd name="connsiteY5" fmla="*/ 2979 h 737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482" h="737092">
                <a:moveTo>
                  <a:pt x="479432" y="2979"/>
                </a:moveTo>
                <a:cubicBezTo>
                  <a:pt x="475199" y="18325"/>
                  <a:pt x="219611" y="52192"/>
                  <a:pt x="139707" y="174429"/>
                </a:cubicBezTo>
                <a:cubicBezTo>
                  <a:pt x="59803" y="296666"/>
                  <a:pt x="1065" y="717883"/>
                  <a:pt x="7" y="736404"/>
                </a:cubicBezTo>
                <a:cubicBezTo>
                  <a:pt x="-1051" y="754925"/>
                  <a:pt x="105840" y="394562"/>
                  <a:pt x="133357" y="285554"/>
                </a:cubicBezTo>
                <a:cubicBezTo>
                  <a:pt x="160874" y="176546"/>
                  <a:pt x="111661" y="130508"/>
                  <a:pt x="165107" y="82354"/>
                </a:cubicBezTo>
                <a:cubicBezTo>
                  <a:pt x="218553" y="34200"/>
                  <a:pt x="483665" y="-12367"/>
                  <a:pt x="479432" y="2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8" name="フリーフォーム 537">
            <a:extLst>
              <a:ext uri="{FF2B5EF4-FFF2-40B4-BE49-F238E27FC236}">
                <a16:creationId xmlns:a16="http://schemas.microsoft.com/office/drawing/2014/main" id="{B8982AAE-49E2-4511-7A90-99AF2336CE58}"/>
              </a:ext>
            </a:extLst>
          </p:cNvPr>
          <p:cNvSpPr/>
          <p:nvPr/>
        </p:nvSpPr>
        <p:spPr>
          <a:xfrm>
            <a:off x="4469261" y="6203465"/>
            <a:ext cx="575725" cy="885236"/>
          </a:xfrm>
          <a:custGeom>
            <a:avLst/>
            <a:gdLst>
              <a:gd name="connsiteX0" fmla="*/ 1139 w 575725"/>
              <a:gd name="connsiteY0" fmla="*/ 485 h 885236"/>
              <a:gd name="connsiteX1" fmla="*/ 201164 w 575725"/>
              <a:gd name="connsiteY1" fmla="*/ 473560 h 885236"/>
              <a:gd name="connsiteX2" fmla="*/ 242439 w 575725"/>
              <a:gd name="connsiteY2" fmla="*/ 514835 h 885236"/>
              <a:gd name="connsiteX3" fmla="*/ 302764 w 575725"/>
              <a:gd name="connsiteY3" fmla="*/ 664060 h 885236"/>
              <a:gd name="connsiteX4" fmla="*/ 321814 w 575725"/>
              <a:gd name="connsiteY4" fmla="*/ 806935 h 885236"/>
              <a:gd name="connsiteX5" fmla="*/ 324989 w 575725"/>
              <a:gd name="connsiteY5" fmla="*/ 829160 h 885236"/>
              <a:gd name="connsiteX6" fmla="*/ 372614 w 575725"/>
              <a:gd name="connsiteY6" fmla="*/ 610085 h 885236"/>
              <a:gd name="connsiteX7" fmla="*/ 515489 w 575725"/>
              <a:gd name="connsiteY7" fmla="*/ 759310 h 885236"/>
              <a:gd name="connsiteX8" fmla="*/ 572639 w 575725"/>
              <a:gd name="connsiteY8" fmla="*/ 883135 h 885236"/>
              <a:gd name="connsiteX9" fmla="*/ 429764 w 575725"/>
              <a:gd name="connsiteY9" fmla="*/ 654535 h 885236"/>
              <a:gd name="connsiteX10" fmla="*/ 302764 w 575725"/>
              <a:gd name="connsiteY10" fmla="*/ 571985 h 885236"/>
              <a:gd name="connsiteX11" fmla="*/ 1139 w 575725"/>
              <a:gd name="connsiteY11" fmla="*/ 485 h 88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5725" h="885236">
                <a:moveTo>
                  <a:pt x="1139" y="485"/>
                </a:moveTo>
                <a:cubicBezTo>
                  <a:pt x="-15794" y="-15919"/>
                  <a:pt x="160947" y="387835"/>
                  <a:pt x="201164" y="473560"/>
                </a:cubicBezTo>
                <a:cubicBezTo>
                  <a:pt x="241381" y="559285"/>
                  <a:pt x="225506" y="483085"/>
                  <a:pt x="242439" y="514835"/>
                </a:cubicBezTo>
                <a:cubicBezTo>
                  <a:pt x="259372" y="546585"/>
                  <a:pt x="289535" y="615377"/>
                  <a:pt x="302764" y="664060"/>
                </a:cubicBezTo>
                <a:cubicBezTo>
                  <a:pt x="315993" y="712743"/>
                  <a:pt x="318110" y="779418"/>
                  <a:pt x="321814" y="806935"/>
                </a:cubicBezTo>
                <a:cubicBezTo>
                  <a:pt x="325518" y="834452"/>
                  <a:pt x="316522" y="861968"/>
                  <a:pt x="324989" y="829160"/>
                </a:cubicBezTo>
                <a:cubicBezTo>
                  <a:pt x="333456" y="796352"/>
                  <a:pt x="340864" y="621727"/>
                  <a:pt x="372614" y="610085"/>
                </a:cubicBezTo>
                <a:cubicBezTo>
                  <a:pt x="404364" y="598443"/>
                  <a:pt x="482152" y="713802"/>
                  <a:pt x="515489" y="759310"/>
                </a:cubicBezTo>
                <a:cubicBezTo>
                  <a:pt x="548826" y="804818"/>
                  <a:pt x="586926" y="900597"/>
                  <a:pt x="572639" y="883135"/>
                </a:cubicBezTo>
                <a:cubicBezTo>
                  <a:pt x="558352" y="865673"/>
                  <a:pt x="474743" y="706393"/>
                  <a:pt x="429764" y="654535"/>
                </a:cubicBezTo>
                <a:cubicBezTo>
                  <a:pt x="384785" y="602677"/>
                  <a:pt x="369968" y="680464"/>
                  <a:pt x="302764" y="571985"/>
                </a:cubicBezTo>
                <a:cubicBezTo>
                  <a:pt x="235560" y="463506"/>
                  <a:pt x="18072" y="16889"/>
                  <a:pt x="1139" y="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9" name="フリーフォーム 538">
            <a:extLst>
              <a:ext uri="{FF2B5EF4-FFF2-40B4-BE49-F238E27FC236}">
                <a16:creationId xmlns:a16="http://schemas.microsoft.com/office/drawing/2014/main" id="{CE84C91A-23BA-4831-6670-902DD0EF11C3}"/>
              </a:ext>
            </a:extLst>
          </p:cNvPr>
          <p:cNvSpPr/>
          <p:nvPr/>
        </p:nvSpPr>
        <p:spPr>
          <a:xfrm>
            <a:off x="4502035" y="7002263"/>
            <a:ext cx="97731" cy="490716"/>
          </a:xfrm>
          <a:custGeom>
            <a:avLst/>
            <a:gdLst>
              <a:gd name="connsiteX0" fmla="*/ 115 w 97731"/>
              <a:gd name="connsiteY0" fmla="*/ 1787 h 490716"/>
              <a:gd name="connsiteX1" fmla="*/ 85840 w 97731"/>
              <a:gd name="connsiteY1" fmla="*/ 144662 h 490716"/>
              <a:gd name="connsiteX2" fmla="*/ 95365 w 97731"/>
              <a:gd name="connsiteY2" fmla="*/ 284362 h 490716"/>
              <a:gd name="connsiteX3" fmla="*/ 69965 w 97731"/>
              <a:gd name="connsiteY3" fmla="*/ 271662 h 490716"/>
              <a:gd name="connsiteX4" fmla="*/ 41390 w 97731"/>
              <a:gd name="connsiteY4" fmla="*/ 398662 h 490716"/>
              <a:gd name="connsiteX5" fmla="*/ 15990 w 97731"/>
              <a:gd name="connsiteY5" fmla="*/ 487562 h 490716"/>
              <a:gd name="connsiteX6" fmla="*/ 12815 w 97731"/>
              <a:gd name="connsiteY6" fmla="*/ 284362 h 490716"/>
              <a:gd name="connsiteX7" fmla="*/ 28690 w 97731"/>
              <a:gd name="connsiteY7" fmla="*/ 154187 h 490716"/>
              <a:gd name="connsiteX8" fmla="*/ 54090 w 97731"/>
              <a:gd name="connsiteY8" fmla="*/ 236737 h 490716"/>
              <a:gd name="connsiteX9" fmla="*/ 66790 w 97731"/>
              <a:gd name="connsiteY9" fmla="*/ 74812 h 490716"/>
              <a:gd name="connsiteX10" fmla="*/ 115 w 97731"/>
              <a:gd name="connsiteY10" fmla="*/ 1787 h 49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731" h="490716">
                <a:moveTo>
                  <a:pt x="115" y="1787"/>
                </a:moveTo>
                <a:cubicBezTo>
                  <a:pt x="3290" y="13429"/>
                  <a:pt x="69965" y="97566"/>
                  <a:pt x="85840" y="144662"/>
                </a:cubicBezTo>
                <a:cubicBezTo>
                  <a:pt x="101715" y="191758"/>
                  <a:pt x="98011" y="263195"/>
                  <a:pt x="95365" y="284362"/>
                </a:cubicBezTo>
                <a:cubicBezTo>
                  <a:pt x="92719" y="305529"/>
                  <a:pt x="78961" y="252612"/>
                  <a:pt x="69965" y="271662"/>
                </a:cubicBezTo>
                <a:cubicBezTo>
                  <a:pt x="60969" y="290712"/>
                  <a:pt x="50386" y="362679"/>
                  <a:pt x="41390" y="398662"/>
                </a:cubicBezTo>
                <a:cubicBezTo>
                  <a:pt x="32394" y="434645"/>
                  <a:pt x="20752" y="506612"/>
                  <a:pt x="15990" y="487562"/>
                </a:cubicBezTo>
                <a:cubicBezTo>
                  <a:pt x="11228" y="468512"/>
                  <a:pt x="10698" y="339924"/>
                  <a:pt x="12815" y="284362"/>
                </a:cubicBezTo>
                <a:cubicBezTo>
                  <a:pt x="14932" y="228800"/>
                  <a:pt x="21811" y="162125"/>
                  <a:pt x="28690" y="154187"/>
                </a:cubicBezTo>
                <a:cubicBezTo>
                  <a:pt x="35569" y="146249"/>
                  <a:pt x="47740" y="249966"/>
                  <a:pt x="54090" y="236737"/>
                </a:cubicBezTo>
                <a:cubicBezTo>
                  <a:pt x="60440" y="223508"/>
                  <a:pt x="73140" y="111854"/>
                  <a:pt x="66790" y="74812"/>
                </a:cubicBezTo>
                <a:cubicBezTo>
                  <a:pt x="60440" y="37770"/>
                  <a:pt x="-3060" y="-9855"/>
                  <a:pt x="115" y="1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0" name="フリーフォーム 539">
            <a:extLst>
              <a:ext uri="{FF2B5EF4-FFF2-40B4-BE49-F238E27FC236}">
                <a16:creationId xmlns:a16="http://schemas.microsoft.com/office/drawing/2014/main" id="{F75938B0-F411-E17E-D134-50F6FC608DF1}"/>
              </a:ext>
            </a:extLst>
          </p:cNvPr>
          <p:cNvSpPr/>
          <p:nvPr/>
        </p:nvSpPr>
        <p:spPr>
          <a:xfrm>
            <a:off x="4960207" y="6013196"/>
            <a:ext cx="598632" cy="203457"/>
          </a:xfrm>
          <a:custGeom>
            <a:avLst/>
            <a:gdLst>
              <a:gd name="connsiteX0" fmla="*/ 5493 w 598632"/>
              <a:gd name="connsiteY0" fmla="*/ 254 h 203457"/>
              <a:gd name="connsiteX1" fmla="*/ 380143 w 598632"/>
              <a:gd name="connsiteY1" fmla="*/ 57404 h 203457"/>
              <a:gd name="connsiteX2" fmla="*/ 332518 w 598632"/>
              <a:gd name="connsiteY2" fmla="*/ 70104 h 203457"/>
              <a:gd name="connsiteX3" fmla="*/ 580168 w 598632"/>
              <a:gd name="connsiteY3" fmla="*/ 22479 h 203457"/>
              <a:gd name="connsiteX4" fmla="*/ 576993 w 598632"/>
              <a:gd name="connsiteY4" fmla="*/ 76454 h 203457"/>
              <a:gd name="connsiteX5" fmla="*/ 548418 w 598632"/>
              <a:gd name="connsiteY5" fmla="*/ 133604 h 203457"/>
              <a:gd name="connsiteX6" fmla="*/ 364268 w 598632"/>
              <a:gd name="connsiteY6" fmla="*/ 200279 h 203457"/>
              <a:gd name="connsiteX7" fmla="*/ 373793 w 598632"/>
              <a:gd name="connsiteY7" fmla="*/ 184404 h 203457"/>
              <a:gd name="connsiteX8" fmla="*/ 81693 w 598632"/>
              <a:gd name="connsiteY8" fmla="*/ 111379 h 203457"/>
              <a:gd name="connsiteX9" fmla="*/ 262668 w 598632"/>
              <a:gd name="connsiteY9" fmla="*/ 165354 h 203457"/>
              <a:gd name="connsiteX10" fmla="*/ 199168 w 598632"/>
              <a:gd name="connsiteY10" fmla="*/ 120904 h 203457"/>
              <a:gd name="connsiteX11" fmla="*/ 157893 w 598632"/>
              <a:gd name="connsiteY11" fmla="*/ 82804 h 203457"/>
              <a:gd name="connsiteX12" fmla="*/ 5493 w 598632"/>
              <a:gd name="connsiteY12" fmla="*/ 254 h 20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8632" h="203457">
                <a:moveTo>
                  <a:pt x="5493" y="254"/>
                </a:moveTo>
                <a:cubicBezTo>
                  <a:pt x="42535" y="-3979"/>
                  <a:pt x="325639" y="45762"/>
                  <a:pt x="380143" y="57404"/>
                </a:cubicBezTo>
                <a:cubicBezTo>
                  <a:pt x="434647" y="69046"/>
                  <a:pt x="299181" y="75925"/>
                  <a:pt x="332518" y="70104"/>
                </a:cubicBezTo>
                <a:cubicBezTo>
                  <a:pt x="365855" y="64283"/>
                  <a:pt x="539422" y="21421"/>
                  <a:pt x="580168" y="22479"/>
                </a:cubicBezTo>
                <a:cubicBezTo>
                  <a:pt x="620914" y="23537"/>
                  <a:pt x="582285" y="57933"/>
                  <a:pt x="576993" y="76454"/>
                </a:cubicBezTo>
                <a:cubicBezTo>
                  <a:pt x="571701" y="94975"/>
                  <a:pt x="583872" y="112966"/>
                  <a:pt x="548418" y="133604"/>
                </a:cubicBezTo>
                <a:cubicBezTo>
                  <a:pt x="512964" y="154242"/>
                  <a:pt x="393372" y="191812"/>
                  <a:pt x="364268" y="200279"/>
                </a:cubicBezTo>
                <a:cubicBezTo>
                  <a:pt x="335164" y="208746"/>
                  <a:pt x="420889" y="199221"/>
                  <a:pt x="373793" y="184404"/>
                </a:cubicBezTo>
                <a:cubicBezTo>
                  <a:pt x="326697" y="169587"/>
                  <a:pt x="100214" y="114554"/>
                  <a:pt x="81693" y="111379"/>
                </a:cubicBezTo>
                <a:cubicBezTo>
                  <a:pt x="63172" y="108204"/>
                  <a:pt x="243089" y="163767"/>
                  <a:pt x="262668" y="165354"/>
                </a:cubicBezTo>
                <a:cubicBezTo>
                  <a:pt x="282247" y="166941"/>
                  <a:pt x="216630" y="134662"/>
                  <a:pt x="199168" y="120904"/>
                </a:cubicBezTo>
                <a:cubicBezTo>
                  <a:pt x="181706" y="107146"/>
                  <a:pt x="185939" y="99737"/>
                  <a:pt x="157893" y="82804"/>
                </a:cubicBezTo>
                <a:cubicBezTo>
                  <a:pt x="129847" y="65871"/>
                  <a:pt x="-31549" y="4487"/>
                  <a:pt x="5493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1" name="フリーフォーム 540">
            <a:extLst>
              <a:ext uri="{FF2B5EF4-FFF2-40B4-BE49-F238E27FC236}">
                <a16:creationId xmlns:a16="http://schemas.microsoft.com/office/drawing/2014/main" id="{FD7D853B-5D15-B011-7F52-AF3ADAB95633}"/>
              </a:ext>
            </a:extLst>
          </p:cNvPr>
          <p:cNvSpPr/>
          <p:nvPr/>
        </p:nvSpPr>
        <p:spPr>
          <a:xfrm>
            <a:off x="4920905" y="6231659"/>
            <a:ext cx="548342" cy="202600"/>
          </a:xfrm>
          <a:custGeom>
            <a:avLst/>
            <a:gdLst>
              <a:gd name="connsiteX0" fmla="*/ 345 w 548342"/>
              <a:gd name="connsiteY0" fmla="*/ 866 h 202600"/>
              <a:gd name="connsiteX1" fmla="*/ 295620 w 548342"/>
              <a:gd name="connsiteY1" fmla="*/ 86591 h 202600"/>
              <a:gd name="connsiteX2" fmla="*/ 206720 w 548342"/>
              <a:gd name="connsiteY2" fmla="*/ 92941 h 202600"/>
              <a:gd name="connsiteX3" fmla="*/ 546445 w 548342"/>
              <a:gd name="connsiteY3" fmla="*/ 80241 h 202600"/>
              <a:gd name="connsiteX4" fmla="*/ 340070 w 548342"/>
              <a:gd name="connsiteY4" fmla="*/ 146916 h 202600"/>
              <a:gd name="connsiteX5" fmla="*/ 251170 w 548342"/>
              <a:gd name="connsiteY5" fmla="*/ 200891 h 202600"/>
              <a:gd name="connsiteX6" fmla="*/ 257520 w 548342"/>
              <a:gd name="connsiteY6" fmla="*/ 178666 h 202600"/>
              <a:gd name="connsiteX7" fmla="*/ 47970 w 548342"/>
              <a:gd name="connsiteY7" fmla="*/ 77066 h 202600"/>
              <a:gd name="connsiteX8" fmla="*/ 232120 w 548342"/>
              <a:gd name="connsiteY8" fmla="*/ 146916 h 202600"/>
              <a:gd name="connsiteX9" fmla="*/ 345 w 548342"/>
              <a:gd name="connsiteY9" fmla="*/ 866 h 20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8342" h="202600">
                <a:moveTo>
                  <a:pt x="345" y="866"/>
                </a:moveTo>
                <a:cubicBezTo>
                  <a:pt x="10928" y="-9188"/>
                  <a:pt x="261224" y="71245"/>
                  <a:pt x="295620" y="86591"/>
                </a:cubicBezTo>
                <a:cubicBezTo>
                  <a:pt x="330016" y="101937"/>
                  <a:pt x="164916" y="93999"/>
                  <a:pt x="206720" y="92941"/>
                </a:cubicBezTo>
                <a:cubicBezTo>
                  <a:pt x="248524" y="91883"/>
                  <a:pt x="524220" y="71245"/>
                  <a:pt x="546445" y="80241"/>
                </a:cubicBezTo>
                <a:cubicBezTo>
                  <a:pt x="568670" y="89237"/>
                  <a:pt x="389283" y="126808"/>
                  <a:pt x="340070" y="146916"/>
                </a:cubicBezTo>
                <a:cubicBezTo>
                  <a:pt x="290858" y="167024"/>
                  <a:pt x="264928" y="195599"/>
                  <a:pt x="251170" y="200891"/>
                </a:cubicBezTo>
                <a:cubicBezTo>
                  <a:pt x="237412" y="206183"/>
                  <a:pt x="291387" y="199304"/>
                  <a:pt x="257520" y="178666"/>
                </a:cubicBezTo>
                <a:cubicBezTo>
                  <a:pt x="223653" y="158029"/>
                  <a:pt x="52203" y="82358"/>
                  <a:pt x="47970" y="77066"/>
                </a:cubicBezTo>
                <a:cubicBezTo>
                  <a:pt x="43737" y="71774"/>
                  <a:pt x="238470" y="154853"/>
                  <a:pt x="232120" y="146916"/>
                </a:cubicBezTo>
                <a:cubicBezTo>
                  <a:pt x="225770" y="138979"/>
                  <a:pt x="-10238" y="10920"/>
                  <a:pt x="345" y="8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2" name="フリーフォーム 541">
            <a:extLst>
              <a:ext uri="{FF2B5EF4-FFF2-40B4-BE49-F238E27FC236}">
                <a16:creationId xmlns:a16="http://schemas.microsoft.com/office/drawing/2014/main" id="{CB43BA50-CB48-5525-B4F4-26EA3BE32A4A}"/>
              </a:ext>
            </a:extLst>
          </p:cNvPr>
          <p:cNvSpPr/>
          <p:nvPr/>
        </p:nvSpPr>
        <p:spPr>
          <a:xfrm>
            <a:off x="4988197" y="6327615"/>
            <a:ext cx="427411" cy="342143"/>
          </a:xfrm>
          <a:custGeom>
            <a:avLst/>
            <a:gdLst>
              <a:gd name="connsiteX0" fmla="*/ 6078 w 427411"/>
              <a:gd name="connsiteY0" fmla="*/ 120810 h 342143"/>
              <a:gd name="connsiteX1" fmla="*/ 333103 w 427411"/>
              <a:gd name="connsiteY1" fmla="*/ 79535 h 342143"/>
              <a:gd name="connsiteX2" fmla="*/ 171178 w 427411"/>
              <a:gd name="connsiteY2" fmla="*/ 174785 h 342143"/>
              <a:gd name="connsiteX3" fmla="*/ 209278 w 427411"/>
              <a:gd name="connsiteY3" fmla="*/ 209710 h 342143"/>
              <a:gd name="connsiteX4" fmla="*/ 104503 w 427411"/>
              <a:gd name="connsiteY4" fmla="*/ 216060 h 342143"/>
              <a:gd name="connsiteX5" fmla="*/ 209278 w 427411"/>
              <a:gd name="connsiteY5" fmla="*/ 298610 h 342143"/>
              <a:gd name="connsiteX6" fmla="*/ 94978 w 427411"/>
              <a:gd name="connsiteY6" fmla="*/ 330360 h 342143"/>
              <a:gd name="connsiteX7" fmla="*/ 323578 w 427411"/>
              <a:gd name="connsiteY7" fmla="*/ 98585 h 342143"/>
              <a:gd name="connsiteX8" fmla="*/ 422003 w 427411"/>
              <a:gd name="connsiteY8" fmla="*/ 12860 h 342143"/>
              <a:gd name="connsiteX9" fmla="*/ 171178 w 427411"/>
              <a:gd name="connsiteY9" fmla="*/ 63660 h 342143"/>
              <a:gd name="connsiteX10" fmla="*/ 47353 w 427411"/>
              <a:gd name="connsiteY10" fmla="*/ 160 h 342143"/>
              <a:gd name="connsiteX11" fmla="*/ 114028 w 427411"/>
              <a:gd name="connsiteY11" fmla="*/ 47785 h 342143"/>
              <a:gd name="connsiteX12" fmla="*/ 6078 w 427411"/>
              <a:gd name="connsiteY12" fmla="*/ 120810 h 34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7411" h="342143">
                <a:moveTo>
                  <a:pt x="6078" y="120810"/>
                </a:moveTo>
                <a:cubicBezTo>
                  <a:pt x="42591" y="126102"/>
                  <a:pt x="305586" y="70539"/>
                  <a:pt x="333103" y="79535"/>
                </a:cubicBezTo>
                <a:cubicBezTo>
                  <a:pt x="360620" y="88531"/>
                  <a:pt x="191816" y="153089"/>
                  <a:pt x="171178" y="174785"/>
                </a:cubicBezTo>
                <a:cubicBezTo>
                  <a:pt x="150541" y="196481"/>
                  <a:pt x="220390" y="202831"/>
                  <a:pt x="209278" y="209710"/>
                </a:cubicBezTo>
                <a:cubicBezTo>
                  <a:pt x="198166" y="216589"/>
                  <a:pt x="104503" y="201243"/>
                  <a:pt x="104503" y="216060"/>
                </a:cubicBezTo>
                <a:cubicBezTo>
                  <a:pt x="104503" y="230877"/>
                  <a:pt x="210865" y="279560"/>
                  <a:pt x="209278" y="298610"/>
                </a:cubicBezTo>
                <a:cubicBezTo>
                  <a:pt x="207691" y="317660"/>
                  <a:pt x="75928" y="363698"/>
                  <a:pt x="94978" y="330360"/>
                </a:cubicBezTo>
                <a:cubicBezTo>
                  <a:pt x="114028" y="297023"/>
                  <a:pt x="269074" y="151502"/>
                  <a:pt x="323578" y="98585"/>
                </a:cubicBezTo>
                <a:cubicBezTo>
                  <a:pt x="378082" y="45668"/>
                  <a:pt x="447403" y="18681"/>
                  <a:pt x="422003" y="12860"/>
                </a:cubicBezTo>
                <a:cubicBezTo>
                  <a:pt x="396603" y="7039"/>
                  <a:pt x="233620" y="65777"/>
                  <a:pt x="171178" y="63660"/>
                </a:cubicBezTo>
                <a:cubicBezTo>
                  <a:pt x="108736" y="61543"/>
                  <a:pt x="56878" y="2806"/>
                  <a:pt x="47353" y="160"/>
                </a:cubicBezTo>
                <a:cubicBezTo>
                  <a:pt x="37828" y="-2486"/>
                  <a:pt x="118790" y="28206"/>
                  <a:pt x="114028" y="47785"/>
                </a:cubicBezTo>
                <a:cubicBezTo>
                  <a:pt x="109266" y="67364"/>
                  <a:pt x="-30435" y="115518"/>
                  <a:pt x="6078" y="120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3" name="フリーフォーム 542">
            <a:extLst>
              <a:ext uri="{FF2B5EF4-FFF2-40B4-BE49-F238E27FC236}">
                <a16:creationId xmlns:a16="http://schemas.microsoft.com/office/drawing/2014/main" id="{3502D869-B2E3-2E8C-D686-745E90AF5CBA}"/>
              </a:ext>
            </a:extLst>
          </p:cNvPr>
          <p:cNvSpPr/>
          <p:nvPr/>
        </p:nvSpPr>
        <p:spPr>
          <a:xfrm>
            <a:off x="4077737" y="5270428"/>
            <a:ext cx="333826" cy="313110"/>
          </a:xfrm>
          <a:custGeom>
            <a:avLst/>
            <a:gdLst>
              <a:gd name="connsiteX0" fmla="*/ 122788 w 333826"/>
              <a:gd name="connsiteY0" fmla="*/ 72 h 313110"/>
              <a:gd name="connsiteX1" fmla="*/ 129138 w 333826"/>
              <a:gd name="connsiteY1" fmla="*/ 181047 h 313110"/>
              <a:gd name="connsiteX2" fmla="*/ 211688 w 333826"/>
              <a:gd name="connsiteY2" fmla="*/ 269947 h 313110"/>
              <a:gd name="connsiteX3" fmla="*/ 198988 w 333826"/>
              <a:gd name="connsiteY3" fmla="*/ 282647 h 313110"/>
              <a:gd name="connsiteX4" fmla="*/ 332338 w 333826"/>
              <a:gd name="connsiteY4" fmla="*/ 250897 h 313110"/>
              <a:gd name="connsiteX5" fmla="*/ 265663 w 333826"/>
              <a:gd name="connsiteY5" fmla="*/ 311222 h 313110"/>
              <a:gd name="connsiteX6" fmla="*/ 189463 w 333826"/>
              <a:gd name="connsiteY6" fmla="*/ 285822 h 313110"/>
              <a:gd name="connsiteX7" fmla="*/ 5313 w 333826"/>
              <a:gd name="connsiteY7" fmla="*/ 168347 h 313110"/>
              <a:gd name="connsiteX8" fmla="*/ 56113 w 333826"/>
              <a:gd name="connsiteY8" fmla="*/ 203272 h 313110"/>
              <a:gd name="connsiteX9" fmla="*/ 122788 w 333826"/>
              <a:gd name="connsiteY9" fmla="*/ 72 h 3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826" h="313110">
                <a:moveTo>
                  <a:pt x="122788" y="72"/>
                </a:moveTo>
                <a:cubicBezTo>
                  <a:pt x="134959" y="-3632"/>
                  <a:pt x="114321" y="136068"/>
                  <a:pt x="129138" y="181047"/>
                </a:cubicBezTo>
                <a:cubicBezTo>
                  <a:pt x="143955" y="226026"/>
                  <a:pt x="200046" y="253014"/>
                  <a:pt x="211688" y="269947"/>
                </a:cubicBezTo>
                <a:cubicBezTo>
                  <a:pt x="223330" y="286880"/>
                  <a:pt x="178880" y="285822"/>
                  <a:pt x="198988" y="282647"/>
                </a:cubicBezTo>
                <a:cubicBezTo>
                  <a:pt x="219096" y="279472"/>
                  <a:pt x="321226" y="246135"/>
                  <a:pt x="332338" y="250897"/>
                </a:cubicBezTo>
                <a:cubicBezTo>
                  <a:pt x="343450" y="255659"/>
                  <a:pt x="289476" y="305401"/>
                  <a:pt x="265663" y="311222"/>
                </a:cubicBezTo>
                <a:cubicBezTo>
                  <a:pt x="241850" y="317043"/>
                  <a:pt x="232855" y="309635"/>
                  <a:pt x="189463" y="285822"/>
                </a:cubicBezTo>
                <a:cubicBezTo>
                  <a:pt x="146071" y="262009"/>
                  <a:pt x="27538" y="182105"/>
                  <a:pt x="5313" y="168347"/>
                </a:cubicBezTo>
                <a:cubicBezTo>
                  <a:pt x="-16912" y="154589"/>
                  <a:pt x="36534" y="224439"/>
                  <a:pt x="56113" y="203272"/>
                </a:cubicBezTo>
                <a:cubicBezTo>
                  <a:pt x="75692" y="182105"/>
                  <a:pt x="110617" y="3776"/>
                  <a:pt x="122788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4" name="フリーフォーム 543">
            <a:extLst>
              <a:ext uri="{FF2B5EF4-FFF2-40B4-BE49-F238E27FC236}">
                <a16:creationId xmlns:a16="http://schemas.microsoft.com/office/drawing/2014/main" id="{E7598E0C-DF28-34F5-DC70-918E8D756A08}"/>
              </a:ext>
            </a:extLst>
          </p:cNvPr>
          <p:cNvSpPr/>
          <p:nvPr/>
        </p:nvSpPr>
        <p:spPr>
          <a:xfrm>
            <a:off x="3599556" y="5015148"/>
            <a:ext cx="305126" cy="434320"/>
          </a:xfrm>
          <a:custGeom>
            <a:avLst/>
            <a:gdLst>
              <a:gd name="connsiteX0" fmla="*/ 302519 w 305126"/>
              <a:gd name="connsiteY0" fmla="*/ 1352 h 434320"/>
              <a:gd name="connsiteX1" fmla="*/ 181869 w 305126"/>
              <a:gd name="connsiteY1" fmla="*/ 299802 h 434320"/>
              <a:gd name="connsiteX2" fmla="*/ 280294 w 305126"/>
              <a:gd name="connsiteY2" fmla="*/ 429977 h 434320"/>
              <a:gd name="connsiteX3" fmla="*/ 35819 w 305126"/>
              <a:gd name="connsiteY3" fmla="*/ 388702 h 434320"/>
              <a:gd name="connsiteX4" fmla="*/ 10419 w 305126"/>
              <a:gd name="connsiteY4" fmla="*/ 245827 h 434320"/>
              <a:gd name="connsiteX5" fmla="*/ 124719 w 305126"/>
              <a:gd name="connsiteY5" fmla="*/ 33102 h 434320"/>
              <a:gd name="connsiteX6" fmla="*/ 42169 w 305126"/>
              <a:gd name="connsiteY6" fmla="*/ 182327 h 434320"/>
              <a:gd name="connsiteX7" fmla="*/ 302519 w 305126"/>
              <a:gd name="connsiteY7" fmla="*/ 1352 h 43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126" h="434320">
                <a:moveTo>
                  <a:pt x="302519" y="1352"/>
                </a:moveTo>
                <a:cubicBezTo>
                  <a:pt x="325802" y="20931"/>
                  <a:pt x="185573" y="228365"/>
                  <a:pt x="181869" y="299802"/>
                </a:cubicBezTo>
                <a:cubicBezTo>
                  <a:pt x="178165" y="371239"/>
                  <a:pt x="304636" y="415160"/>
                  <a:pt x="280294" y="429977"/>
                </a:cubicBezTo>
                <a:cubicBezTo>
                  <a:pt x="255952" y="444794"/>
                  <a:pt x="80798" y="419394"/>
                  <a:pt x="35819" y="388702"/>
                </a:cubicBezTo>
                <a:cubicBezTo>
                  <a:pt x="-9160" y="358010"/>
                  <a:pt x="-4398" y="305094"/>
                  <a:pt x="10419" y="245827"/>
                </a:cubicBezTo>
                <a:cubicBezTo>
                  <a:pt x="25236" y="186560"/>
                  <a:pt x="119427" y="43685"/>
                  <a:pt x="124719" y="33102"/>
                </a:cubicBezTo>
                <a:cubicBezTo>
                  <a:pt x="130011" y="22519"/>
                  <a:pt x="13594" y="183385"/>
                  <a:pt x="42169" y="182327"/>
                </a:cubicBezTo>
                <a:cubicBezTo>
                  <a:pt x="70744" y="181269"/>
                  <a:pt x="279236" y="-18227"/>
                  <a:pt x="302519" y="1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5" name="フリーフォーム 544">
            <a:extLst>
              <a:ext uri="{FF2B5EF4-FFF2-40B4-BE49-F238E27FC236}">
                <a16:creationId xmlns:a16="http://schemas.microsoft.com/office/drawing/2014/main" id="{7C9D6848-F04B-7DB7-CA74-DB0AA2996ECF}"/>
              </a:ext>
            </a:extLst>
          </p:cNvPr>
          <p:cNvSpPr/>
          <p:nvPr/>
        </p:nvSpPr>
        <p:spPr>
          <a:xfrm>
            <a:off x="4295311" y="4088577"/>
            <a:ext cx="362560" cy="804822"/>
          </a:xfrm>
          <a:custGeom>
            <a:avLst/>
            <a:gdLst>
              <a:gd name="connsiteX0" fmla="*/ 361902 w 362560"/>
              <a:gd name="connsiteY0" fmla="*/ 8197 h 804822"/>
              <a:gd name="connsiteX1" fmla="*/ 96431 w 362560"/>
              <a:gd name="connsiteY1" fmla="*/ 666958 h 804822"/>
              <a:gd name="connsiteX2" fmla="*/ 125928 w 362560"/>
              <a:gd name="connsiteY2" fmla="*/ 588300 h 804822"/>
              <a:gd name="connsiteX3" fmla="*/ 1386 w 362560"/>
              <a:gd name="connsiteY3" fmla="*/ 804610 h 804822"/>
              <a:gd name="connsiteX4" fmla="*/ 60379 w 362560"/>
              <a:gd name="connsiteY4" fmla="*/ 542417 h 804822"/>
              <a:gd name="connsiteX5" fmla="*/ 80044 w 362560"/>
              <a:gd name="connsiteY5" fmla="*/ 168791 h 804822"/>
              <a:gd name="connsiteX6" fmla="*/ 73489 w 362560"/>
              <a:gd name="connsiteY6" fmla="*/ 388378 h 804822"/>
              <a:gd name="connsiteX7" fmla="*/ 266857 w 362560"/>
              <a:gd name="connsiteY7" fmla="*/ 73746 h 804822"/>
              <a:gd name="connsiteX8" fmla="*/ 175089 w 362560"/>
              <a:gd name="connsiteY8" fmla="*/ 283500 h 804822"/>
              <a:gd name="connsiteX9" fmla="*/ 361902 w 362560"/>
              <a:gd name="connsiteY9" fmla="*/ 8197 h 80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2560" h="804822">
                <a:moveTo>
                  <a:pt x="361902" y="8197"/>
                </a:moveTo>
                <a:cubicBezTo>
                  <a:pt x="348792" y="72107"/>
                  <a:pt x="135760" y="570274"/>
                  <a:pt x="96431" y="666958"/>
                </a:cubicBezTo>
                <a:cubicBezTo>
                  <a:pt x="57102" y="763642"/>
                  <a:pt x="141769" y="565358"/>
                  <a:pt x="125928" y="588300"/>
                </a:cubicBezTo>
                <a:cubicBezTo>
                  <a:pt x="110087" y="611242"/>
                  <a:pt x="12311" y="812257"/>
                  <a:pt x="1386" y="804610"/>
                </a:cubicBezTo>
                <a:cubicBezTo>
                  <a:pt x="-9539" y="796963"/>
                  <a:pt x="47269" y="648387"/>
                  <a:pt x="60379" y="542417"/>
                </a:cubicBezTo>
                <a:cubicBezTo>
                  <a:pt x="73489" y="436447"/>
                  <a:pt x="77859" y="194464"/>
                  <a:pt x="80044" y="168791"/>
                </a:cubicBezTo>
                <a:cubicBezTo>
                  <a:pt x="82229" y="143118"/>
                  <a:pt x="42354" y="404219"/>
                  <a:pt x="73489" y="388378"/>
                </a:cubicBezTo>
                <a:cubicBezTo>
                  <a:pt x="104624" y="372537"/>
                  <a:pt x="249924" y="91226"/>
                  <a:pt x="266857" y="73746"/>
                </a:cubicBezTo>
                <a:cubicBezTo>
                  <a:pt x="283790" y="56266"/>
                  <a:pt x="161979" y="292240"/>
                  <a:pt x="175089" y="283500"/>
                </a:cubicBezTo>
                <a:cubicBezTo>
                  <a:pt x="188199" y="274760"/>
                  <a:pt x="375012" y="-55713"/>
                  <a:pt x="361902" y="8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6" name="フリーフォーム 545">
            <a:extLst>
              <a:ext uri="{FF2B5EF4-FFF2-40B4-BE49-F238E27FC236}">
                <a16:creationId xmlns:a16="http://schemas.microsoft.com/office/drawing/2014/main" id="{FA26A593-22ED-DEFE-92EE-D814DE5FE87C}"/>
              </a:ext>
            </a:extLst>
          </p:cNvPr>
          <p:cNvSpPr/>
          <p:nvPr/>
        </p:nvSpPr>
        <p:spPr>
          <a:xfrm>
            <a:off x="3880379" y="4545467"/>
            <a:ext cx="441706" cy="341312"/>
          </a:xfrm>
          <a:custGeom>
            <a:avLst/>
            <a:gdLst>
              <a:gd name="connsiteX0" fmla="*/ 203286 w 441706"/>
              <a:gd name="connsiteY0" fmla="*/ 314 h 341312"/>
              <a:gd name="connsiteX1" fmla="*/ 177066 w 441706"/>
              <a:gd name="connsiteY1" fmla="*/ 108468 h 341312"/>
              <a:gd name="connsiteX2" fmla="*/ 236060 w 441706"/>
              <a:gd name="connsiteY2" fmla="*/ 101914 h 341312"/>
              <a:gd name="connsiteX3" fmla="*/ 360602 w 441706"/>
              <a:gd name="connsiteY3" fmla="*/ 115023 h 341312"/>
              <a:gd name="connsiteX4" fmla="*/ 439260 w 441706"/>
              <a:gd name="connsiteY4" fmla="*/ 88804 h 341312"/>
              <a:gd name="connsiteX5" fmla="*/ 268834 w 441706"/>
              <a:gd name="connsiteY5" fmla="*/ 196959 h 341312"/>
              <a:gd name="connsiteX6" fmla="*/ 308163 w 441706"/>
              <a:gd name="connsiteY6" fmla="*/ 249398 h 341312"/>
              <a:gd name="connsiteX7" fmla="*/ 91853 w 441706"/>
              <a:gd name="connsiteY7" fmla="*/ 341165 h 341312"/>
              <a:gd name="connsiteX8" fmla="*/ 259002 w 441706"/>
              <a:gd name="connsiteY8" fmla="*/ 226456 h 341312"/>
              <a:gd name="connsiteX9" fmla="*/ 163956 w 441706"/>
              <a:gd name="connsiteY9" fmla="*/ 124856 h 341312"/>
              <a:gd name="connsiteX10" fmla="*/ 86 w 441706"/>
              <a:gd name="connsiteY10" fmla="*/ 147798 h 341312"/>
              <a:gd name="connsiteX11" fmla="*/ 203286 w 441706"/>
              <a:gd name="connsiteY11" fmla="*/ 314 h 341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1706" h="341312">
                <a:moveTo>
                  <a:pt x="203286" y="314"/>
                </a:moveTo>
                <a:cubicBezTo>
                  <a:pt x="232783" y="-6241"/>
                  <a:pt x="171604" y="91535"/>
                  <a:pt x="177066" y="108468"/>
                </a:cubicBezTo>
                <a:cubicBezTo>
                  <a:pt x="182528" y="125401"/>
                  <a:pt x="205471" y="100822"/>
                  <a:pt x="236060" y="101914"/>
                </a:cubicBezTo>
                <a:cubicBezTo>
                  <a:pt x="266649" y="103006"/>
                  <a:pt x="326735" y="117208"/>
                  <a:pt x="360602" y="115023"/>
                </a:cubicBezTo>
                <a:cubicBezTo>
                  <a:pt x="394469" y="112838"/>
                  <a:pt x="454555" y="75148"/>
                  <a:pt x="439260" y="88804"/>
                </a:cubicBezTo>
                <a:cubicBezTo>
                  <a:pt x="423965" y="102460"/>
                  <a:pt x="290683" y="170193"/>
                  <a:pt x="268834" y="196959"/>
                </a:cubicBezTo>
                <a:cubicBezTo>
                  <a:pt x="246985" y="223725"/>
                  <a:pt x="337660" y="225364"/>
                  <a:pt x="308163" y="249398"/>
                </a:cubicBezTo>
                <a:cubicBezTo>
                  <a:pt x="278666" y="273432"/>
                  <a:pt x="100046" y="344989"/>
                  <a:pt x="91853" y="341165"/>
                </a:cubicBezTo>
                <a:cubicBezTo>
                  <a:pt x="83660" y="337341"/>
                  <a:pt x="246985" y="262507"/>
                  <a:pt x="259002" y="226456"/>
                </a:cubicBezTo>
                <a:cubicBezTo>
                  <a:pt x="271019" y="190405"/>
                  <a:pt x="207109" y="137966"/>
                  <a:pt x="163956" y="124856"/>
                </a:cubicBezTo>
                <a:cubicBezTo>
                  <a:pt x="120803" y="111746"/>
                  <a:pt x="-3738" y="163093"/>
                  <a:pt x="86" y="147798"/>
                </a:cubicBezTo>
                <a:cubicBezTo>
                  <a:pt x="3910" y="132503"/>
                  <a:pt x="173789" y="6869"/>
                  <a:pt x="203286" y="3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7" name="フリーフォーム 546">
            <a:extLst>
              <a:ext uri="{FF2B5EF4-FFF2-40B4-BE49-F238E27FC236}">
                <a16:creationId xmlns:a16="http://schemas.microsoft.com/office/drawing/2014/main" id="{30A6D1F5-3EFB-D943-2D84-20C28B1E95B2}"/>
              </a:ext>
            </a:extLst>
          </p:cNvPr>
          <p:cNvSpPr/>
          <p:nvPr/>
        </p:nvSpPr>
        <p:spPr>
          <a:xfrm>
            <a:off x="3756259" y="5076696"/>
            <a:ext cx="297994" cy="275571"/>
          </a:xfrm>
          <a:custGeom>
            <a:avLst/>
            <a:gdLst>
              <a:gd name="connsiteX0" fmla="*/ 242193 w 297994"/>
              <a:gd name="connsiteY0" fmla="*/ 27 h 275571"/>
              <a:gd name="connsiteX1" fmla="*/ 166812 w 297994"/>
              <a:gd name="connsiteY1" fmla="*/ 170452 h 275571"/>
              <a:gd name="connsiteX2" fmla="*/ 297909 w 297994"/>
              <a:gd name="connsiteY2" fmla="*/ 275330 h 275571"/>
              <a:gd name="connsiteX3" fmla="*/ 143870 w 297994"/>
              <a:gd name="connsiteY3" fmla="*/ 199949 h 275571"/>
              <a:gd name="connsiteX4" fmla="*/ 2941 w 297994"/>
              <a:gd name="connsiteY4" fmla="*/ 222891 h 275571"/>
              <a:gd name="connsiteX5" fmla="*/ 45547 w 297994"/>
              <a:gd name="connsiteY5" fmla="*/ 180285 h 275571"/>
              <a:gd name="connsiteX6" fmla="*/ 12773 w 297994"/>
              <a:gd name="connsiteY6" fmla="*/ 183562 h 275571"/>
              <a:gd name="connsiteX7" fmla="*/ 242193 w 297994"/>
              <a:gd name="connsiteY7" fmla="*/ 27 h 27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994" h="275571">
                <a:moveTo>
                  <a:pt x="242193" y="27"/>
                </a:moveTo>
                <a:cubicBezTo>
                  <a:pt x="267866" y="-2158"/>
                  <a:pt x="157526" y="124568"/>
                  <a:pt x="166812" y="170452"/>
                </a:cubicBezTo>
                <a:cubicBezTo>
                  <a:pt x="176098" y="216336"/>
                  <a:pt x="301733" y="270414"/>
                  <a:pt x="297909" y="275330"/>
                </a:cubicBezTo>
                <a:cubicBezTo>
                  <a:pt x="294085" y="280246"/>
                  <a:pt x="193031" y="208689"/>
                  <a:pt x="143870" y="199949"/>
                </a:cubicBezTo>
                <a:cubicBezTo>
                  <a:pt x="94709" y="191209"/>
                  <a:pt x="19328" y="226168"/>
                  <a:pt x="2941" y="222891"/>
                </a:cubicBezTo>
                <a:cubicBezTo>
                  <a:pt x="-13446" y="219614"/>
                  <a:pt x="43908" y="186840"/>
                  <a:pt x="45547" y="180285"/>
                </a:cubicBezTo>
                <a:cubicBezTo>
                  <a:pt x="47186" y="173730"/>
                  <a:pt x="-17816" y="211420"/>
                  <a:pt x="12773" y="183562"/>
                </a:cubicBezTo>
                <a:cubicBezTo>
                  <a:pt x="43362" y="155704"/>
                  <a:pt x="216520" y="2212"/>
                  <a:pt x="242193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8" name="フリーフォーム 547">
            <a:extLst>
              <a:ext uri="{FF2B5EF4-FFF2-40B4-BE49-F238E27FC236}">
                <a16:creationId xmlns:a16="http://schemas.microsoft.com/office/drawing/2014/main" id="{80782C61-FB4A-D6DF-B915-5E86D0A922DC}"/>
              </a:ext>
            </a:extLst>
          </p:cNvPr>
          <p:cNvSpPr/>
          <p:nvPr/>
        </p:nvSpPr>
        <p:spPr>
          <a:xfrm>
            <a:off x="4783426" y="3310193"/>
            <a:ext cx="678803" cy="669518"/>
          </a:xfrm>
          <a:custGeom>
            <a:avLst/>
            <a:gdLst>
              <a:gd name="connsiteX0" fmla="*/ 8161 w 678803"/>
              <a:gd name="connsiteY0" fmla="*/ 612878 h 669518"/>
              <a:gd name="connsiteX1" fmla="*/ 509606 w 678803"/>
              <a:gd name="connsiteY1" fmla="*/ 383459 h 669518"/>
              <a:gd name="connsiteX2" fmla="*/ 381787 w 678803"/>
              <a:gd name="connsiteY2" fmla="*/ 452284 h 669518"/>
              <a:gd name="connsiteX3" fmla="*/ 663645 w 678803"/>
              <a:gd name="connsiteY3" fmla="*/ 272026 h 669518"/>
              <a:gd name="connsiteX4" fmla="*/ 630871 w 678803"/>
              <a:gd name="connsiteY4" fmla="*/ 1 h 669518"/>
              <a:gd name="connsiteX5" fmla="*/ 673477 w 678803"/>
              <a:gd name="connsiteY5" fmla="*/ 268749 h 669518"/>
              <a:gd name="connsiteX6" fmla="*/ 486664 w 678803"/>
              <a:gd name="connsiteY6" fmla="*/ 445730 h 669518"/>
              <a:gd name="connsiteX7" fmla="*/ 185142 w 678803"/>
              <a:gd name="connsiteY7" fmla="*/ 668594 h 669518"/>
              <a:gd name="connsiteX8" fmla="*/ 306406 w 678803"/>
              <a:gd name="connsiteY8" fmla="*/ 527665 h 669518"/>
              <a:gd name="connsiteX9" fmla="*/ 149090 w 678803"/>
              <a:gd name="connsiteY9" fmla="*/ 593213 h 669518"/>
              <a:gd name="connsiteX10" fmla="*/ 404729 w 678803"/>
              <a:gd name="connsiteY10" fmla="*/ 386736 h 669518"/>
              <a:gd name="connsiteX11" fmla="*/ 263800 w 678803"/>
              <a:gd name="connsiteY11" fmla="*/ 468672 h 669518"/>
              <a:gd name="connsiteX12" fmla="*/ 122871 w 678803"/>
              <a:gd name="connsiteY12" fmla="*/ 350684 h 669518"/>
              <a:gd name="connsiteX13" fmla="*/ 191697 w 678803"/>
              <a:gd name="connsiteY13" fmla="*/ 458839 h 669518"/>
              <a:gd name="connsiteX14" fmla="*/ 8161 w 678803"/>
              <a:gd name="connsiteY14" fmla="*/ 612878 h 66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8803" h="669518">
                <a:moveTo>
                  <a:pt x="8161" y="612878"/>
                </a:moveTo>
                <a:cubicBezTo>
                  <a:pt x="61146" y="600315"/>
                  <a:pt x="447335" y="410225"/>
                  <a:pt x="509606" y="383459"/>
                </a:cubicBezTo>
                <a:cubicBezTo>
                  <a:pt x="571877" y="356693"/>
                  <a:pt x="356114" y="470856"/>
                  <a:pt x="381787" y="452284"/>
                </a:cubicBezTo>
                <a:cubicBezTo>
                  <a:pt x="407460" y="433712"/>
                  <a:pt x="622131" y="347406"/>
                  <a:pt x="663645" y="272026"/>
                </a:cubicBezTo>
                <a:cubicBezTo>
                  <a:pt x="705159" y="196645"/>
                  <a:pt x="629232" y="547"/>
                  <a:pt x="630871" y="1"/>
                </a:cubicBezTo>
                <a:cubicBezTo>
                  <a:pt x="632510" y="-545"/>
                  <a:pt x="697511" y="194461"/>
                  <a:pt x="673477" y="268749"/>
                </a:cubicBezTo>
                <a:cubicBezTo>
                  <a:pt x="649443" y="343037"/>
                  <a:pt x="568053" y="379089"/>
                  <a:pt x="486664" y="445730"/>
                </a:cubicBezTo>
                <a:cubicBezTo>
                  <a:pt x="405275" y="512371"/>
                  <a:pt x="215185" y="654938"/>
                  <a:pt x="185142" y="668594"/>
                </a:cubicBezTo>
                <a:cubicBezTo>
                  <a:pt x="155099" y="682250"/>
                  <a:pt x="312415" y="540228"/>
                  <a:pt x="306406" y="527665"/>
                </a:cubicBezTo>
                <a:cubicBezTo>
                  <a:pt x="300397" y="515102"/>
                  <a:pt x="132703" y="616701"/>
                  <a:pt x="149090" y="593213"/>
                </a:cubicBezTo>
                <a:cubicBezTo>
                  <a:pt x="165477" y="569725"/>
                  <a:pt x="385611" y="407493"/>
                  <a:pt x="404729" y="386736"/>
                </a:cubicBezTo>
                <a:cubicBezTo>
                  <a:pt x="423847" y="365979"/>
                  <a:pt x="310776" y="474681"/>
                  <a:pt x="263800" y="468672"/>
                </a:cubicBezTo>
                <a:cubicBezTo>
                  <a:pt x="216824" y="462663"/>
                  <a:pt x="134888" y="352323"/>
                  <a:pt x="122871" y="350684"/>
                </a:cubicBezTo>
                <a:cubicBezTo>
                  <a:pt x="110854" y="349045"/>
                  <a:pt x="206446" y="417325"/>
                  <a:pt x="191697" y="458839"/>
                </a:cubicBezTo>
                <a:cubicBezTo>
                  <a:pt x="176949" y="500353"/>
                  <a:pt x="-44824" y="625441"/>
                  <a:pt x="8161" y="6128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9" name="フリーフォーム 548">
            <a:extLst>
              <a:ext uri="{FF2B5EF4-FFF2-40B4-BE49-F238E27FC236}">
                <a16:creationId xmlns:a16="http://schemas.microsoft.com/office/drawing/2014/main" id="{A34DEB1F-F454-2806-B17E-66E90D797C63}"/>
              </a:ext>
            </a:extLst>
          </p:cNvPr>
          <p:cNvSpPr/>
          <p:nvPr/>
        </p:nvSpPr>
        <p:spPr>
          <a:xfrm>
            <a:off x="5469501" y="3735021"/>
            <a:ext cx="403635" cy="231684"/>
          </a:xfrm>
          <a:custGeom>
            <a:avLst/>
            <a:gdLst>
              <a:gd name="connsiteX0" fmla="*/ 3789 w 403635"/>
              <a:gd name="connsiteY0" fmla="*/ 4514 h 231684"/>
              <a:gd name="connsiteX1" fmla="*/ 252873 w 403635"/>
              <a:gd name="connsiteY1" fmla="*/ 227379 h 231684"/>
              <a:gd name="connsiteX2" fmla="*/ 243041 w 403635"/>
              <a:gd name="connsiteY2" fmla="*/ 155276 h 231684"/>
              <a:gd name="connsiteX3" fmla="*/ 347918 w 403635"/>
              <a:gd name="connsiteY3" fmla="*/ 201160 h 231684"/>
              <a:gd name="connsiteX4" fmla="*/ 262705 w 403635"/>
              <a:gd name="connsiteY4" fmla="*/ 89727 h 231684"/>
              <a:gd name="connsiteX5" fmla="*/ 403634 w 403635"/>
              <a:gd name="connsiteY5" fmla="*/ 11069 h 231684"/>
              <a:gd name="connsiteX6" fmla="*/ 259428 w 403635"/>
              <a:gd name="connsiteY6" fmla="*/ 122502 h 231684"/>
              <a:gd name="connsiteX7" fmla="*/ 111944 w 403635"/>
              <a:gd name="connsiteY7" fmla="*/ 79895 h 231684"/>
              <a:gd name="connsiteX8" fmla="*/ 3789 w 403635"/>
              <a:gd name="connsiteY8" fmla="*/ 4514 h 23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635" h="231684">
                <a:moveTo>
                  <a:pt x="3789" y="4514"/>
                </a:moveTo>
                <a:cubicBezTo>
                  <a:pt x="27277" y="29095"/>
                  <a:pt x="212998" y="202252"/>
                  <a:pt x="252873" y="227379"/>
                </a:cubicBezTo>
                <a:cubicBezTo>
                  <a:pt x="292748" y="252506"/>
                  <a:pt x="227200" y="159646"/>
                  <a:pt x="243041" y="155276"/>
                </a:cubicBezTo>
                <a:cubicBezTo>
                  <a:pt x="258882" y="150906"/>
                  <a:pt x="344641" y="212085"/>
                  <a:pt x="347918" y="201160"/>
                </a:cubicBezTo>
                <a:cubicBezTo>
                  <a:pt x="351195" y="190235"/>
                  <a:pt x="253419" y="121409"/>
                  <a:pt x="262705" y="89727"/>
                </a:cubicBezTo>
                <a:cubicBezTo>
                  <a:pt x="271991" y="58045"/>
                  <a:pt x="404180" y="5607"/>
                  <a:pt x="403634" y="11069"/>
                </a:cubicBezTo>
                <a:cubicBezTo>
                  <a:pt x="403088" y="16532"/>
                  <a:pt x="308043" y="111031"/>
                  <a:pt x="259428" y="122502"/>
                </a:cubicBezTo>
                <a:cubicBezTo>
                  <a:pt x="210813" y="133973"/>
                  <a:pt x="151819" y="96828"/>
                  <a:pt x="111944" y="79895"/>
                </a:cubicBezTo>
                <a:cubicBezTo>
                  <a:pt x="72069" y="62962"/>
                  <a:pt x="-19699" y="-20067"/>
                  <a:pt x="3789" y="4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0" name="フリーフォーム 549">
            <a:extLst>
              <a:ext uri="{FF2B5EF4-FFF2-40B4-BE49-F238E27FC236}">
                <a16:creationId xmlns:a16="http://schemas.microsoft.com/office/drawing/2014/main" id="{1F842AA8-1200-F0D6-4681-E1ADE7853F17}"/>
              </a:ext>
            </a:extLst>
          </p:cNvPr>
          <p:cNvSpPr/>
          <p:nvPr/>
        </p:nvSpPr>
        <p:spPr>
          <a:xfrm>
            <a:off x="6180995" y="5352914"/>
            <a:ext cx="282155" cy="406945"/>
          </a:xfrm>
          <a:custGeom>
            <a:avLst/>
            <a:gdLst>
              <a:gd name="connsiteX0" fmla="*/ 69044 w 282155"/>
              <a:gd name="connsiteY0" fmla="*/ 8944 h 406945"/>
              <a:gd name="connsiteX1" fmla="*/ 98540 w 282155"/>
              <a:gd name="connsiteY1" fmla="*/ 51551 h 406945"/>
              <a:gd name="connsiteX2" fmla="*/ 262411 w 282155"/>
              <a:gd name="connsiteY2" fmla="*/ 146596 h 406945"/>
              <a:gd name="connsiteX3" fmla="*/ 213250 w 282155"/>
              <a:gd name="connsiteY3" fmla="*/ 267860 h 406945"/>
              <a:gd name="connsiteX4" fmla="*/ 282076 w 282155"/>
              <a:gd name="connsiteY4" fmla="*/ 405512 h 406945"/>
              <a:gd name="connsiteX5" fmla="*/ 196863 w 282155"/>
              <a:gd name="connsiteY5" fmla="*/ 339963 h 406945"/>
              <a:gd name="connsiteX6" fmla="*/ 218 w 282155"/>
              <a:gd name="connsiteY6" fmla="*/ 343241 h 406945"/>
              <a:gd name="connsiteX7" fmla="*/ 157534 w 282155"/>
              <a:gd name="connsiteY7" fmla="*/ 317021 h 406945"/>
              <a:gd name="connsiteX8" fmla="*/ 124760 w 282155"/>
              <a:gd name="connsiteY8" fmla="*/ 179370 h 406945"/>
              <a:gd name="connsiteX9" fmla="*/ 170644 w 282155"/>
              <a:gd name="connsiteY9" fmla="*/ 225254 h 406945"/>
              <a:gd name="connsiteX10" fmla="*/ 69044 w 282155"/>
              <a:gd name="connsiteY10" fmla="*/ 8944 h 40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2155" h="406945">
                <a:moveTo>
                  <a:pt x="69044" y="8944"/>
                </a:moveTo>
                <a:cubicBezTo>
                  <a:pt x="57027" y="-20006"/>
                  <a:pt x="66312" y="28609"/>
                  <a:pt x="98540" y="51551"/>
                </a:cubicBezTo>
                <a:cubicBezTo>
                  <a:pt x="130768" y="74493"/>
                  <a:pt x="243293" y="110545"/>
                  <a:pt x="262411" y="146596"/>
                </a:cubicBezTo>
                <a:cubicBezTo>
                  <a:pt x="281529" y="182647"/>
                  <a:pt x="209973" y="224707"/>
                  <a:pt x="213250" y="267860"/>
                </a:cubicBezTo>
                <a:cubicBezTo>
                  <a:pt x="216527" y="311013"/>
                  <a:pt x="284807" y="393495"/>
                  <a:pt x="282076" y="405512"/>
                </a:cubicBezTo>
                <a:cubicBezTo>
                  <a:pt x="279345" y="417529"/>
                  <a:pt x="243839" y="350341"/>
                  <a:pt x="196863" y="339963"/>
                </a:cubicBezTo>
                <a:cubicBezTo>
                  <a:pt x="149887" y="329585"/>
                  <a:pt x="6773" y="347065"/>
                  <a:pt x="218" y="343241"/>
                </a:cubicBezTo>
                <a:cubicBezTo>
                  <a:pt x="-6337" y="339417"/>
                  <a:pt x="136777" y="344333"/>
                  <a:pt x="157534" y="317021"/>
                </a:cubicBezTo>
                <a:cubicBezTo>
                  <a:pt x="178291" y="289709"/>
                  <a:pt x="122575" y="194664"/>
                  <a:pt x="124760" y="179370"/>
                </a:cubicBezTo>
                <a:cubicBezTo>
                  <a:pt x="126945" y="164076"/>
                  <a:pt x="177745" y="248196"/>
                  <a:pt x="170644" y="225254"/>
                </a:cubicBezTo>
                <a:cubicBezTo>
                  <a:pt x="163543" y="202312"/>
                  <a:pt x="81061" y="37894"/>
                  <a:pt x="69044" y="8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1" name="フリーフォーム 550">
            <a:extLst>
              <a:ext uri="{FF2B5EF4-FFF2-40B4-BE49-F238E27FC236}">
                <a16:creationId xmlns:a16="http://schemas.microsoft.com/office/drawing/2014/main" id="{D2BEECDB-068A-17F7-CBF8-DDB44E081576}"/>
              </a:ext>
            </a:extLst>
          </p:cNvPr>
          <p:cNvSpPr/>
          <p:nvPr/>
        </p:nvSpPr>
        <p:spPr>
          <a:xfrm>
            <a:off x="6531283" y="7754374"/>
            <a:ext cx="366666" cy="176776"/>
          </a:xfrm>
          <a:custGeom>
            <a:avLst/>
            <a:gdLst>
              <a:gd name="connsiteX0" fmla="*/ 614 w 366666"/>
              <a:gd name="connsiteY0" fmla="*/ 140929 h 176776"/>
              <a:gd name="connsiteX1" fmla="*/ 246420 w 366666"/>
              <a:gd name="connsiteY1" fmla="*/ 42607 h 176776"/>
              <a:gd name="connsiteX2" fmla="*/ 252975 w 366666"/>
              <a:gd name="connsiteY2" fmla="*/ 65549 h 176776"/>
              <a:gd name="connsiteX3" fmla="*/ 348020 w 366666"/>
              <a:gd name="connsiteY3" fmla="*/ 0 h 176776"/>
              <a:gd name="connsiteX4" fmla="*/ 351298 w 366666"/>
              <a:gd name="connsiteY4" fmla="*/ 65549 h 176776"/>
              <a:gd name="connsiteX5" fmla="*/ 184149 w 366666"/>
              <a:gd name="connsiteY5" fmla="*/ 173703 h 176776"/>
              <a:gd name="connsiteX6" fmla="*/ 351298 w 366666"/>
              <a:gd name="connsiteY6" fmla="*/ 147484 h 176776"/>
              <a:gd name="connsiteX7" fmla="*/ 180872 w 366666"/>
              <a:gd name="connsiteY7" fmla="*/ 150761 h 176776"/>
              <a:gd name="connsiteX8" fmla="*/ 614 w 366666"/>
              <a:gd name="connsiteY8" fmla="*/ 140929 h 17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6666" h="176776">
                <a:moveTo>
                  <a:pt x="614" y="140929"/>
                </a:moveTo>
                <a:cubicBezTo>
                  <a:pt x="11539" y="122903"/>
                  <a:pt x="204360" y="55170"/>
                  <a:pt x="246420" y="42607"/>
                </a:cubicBezTo>
                <a:cubicBezTo>
                  <a:pt x="288480" y="30044"/>
                  <a:pt x="236042" y="72650"/>
                  <a:pt x="252975" y="65549"/>
                </a:cubicBezTo>
                <a:cubicBezTo>
                  <a:pt x="269908" y="58448"/>
                  <a:pt x="331633" y="0"/>
                  <a:pt x="348020" y="0"/>
                </a:cubicBezTo>
                <a:cubicBezTo>
                  <a:pt x="364407" y="0"/>
                  <a:pt x="378610" y="36598"/>
                  <a:pt x="351298" y="65549"/>
                </a:cubicBezTo>
                <a:cubicBezTo>
                  <a:pt x="323986" y="94499"/>
                  <a:pt x="184149" y="160047"/>
                  <a:pt x="184149" y="173703"/>
                </a:cubicBezTo>
                <a:cubicBezTo>
                  <a:pt x="184149" y="187359"/>
                  <a:pt x="351844" y="151308"/>
                  <a:pt x="351298" y="147484"/>
                </a:cubicBezTo>
                <a:cubicBezTo>
                  <a:pt x="350752" y="143660"/>
                  <a:pt x="234403" y="151307"/>
                  <a:pt x="180872" y="150761"/>
                </a:cubicBezTo>
                <a:cubicBezTo>
                  <a:pt x="127341" y="150215"/>
                  <a:pt x="-10311" y="158955"/>
                  <a:pt x="614" y="140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2" name="フリーフォーム 551">
            <a:extLst>
              <a:ext uri="{FF2B5EF4-FFF2-40B4-BE49-F238E27FC236}">
                <a16:creationId xmlns:a16="http://schemas.microsoft.com/office/drawing/2014/main" id="{38FBD278-9DBD-D0B9-1535-53E59B56AF87}"/>
              </a:ext>
            </a:extLst>
          </p:cNvPr>
          <p:cNvSpPr/>
          <p:nvPr/>
        </p:nvSpPr>
        <p:spPr>
          <a:xfrm>
            <a:off x="2718233" y="8751696"/>
            <a:ext cx="947528" cy="602815"/>
          </a:xfrm>
          <a:custGeom>
            <a:avLst/>
            <a:gdLst>
              <a:gd name="connsiteX0" fmla="*/ 8580 w 947528"/>
              <a:gd name="connsiteY0" fmla="*/ 467685 h 602815"/>
              <a:gd name="connsiteX1" fmla="*/ 64296 w 947528"/>
              <a:gd name="connsiteY1" fmla="*/ 438188 h 602815"/>
              <a:gd name="connsiteX2" fmla="*/ 939367 w 947528"/>
              <a:gd name="connsiteY2" fmla="*/ 2291 h 602815"/>
              <a:gd name="connsiteX3" fmla="*/ 483806 w 947528"/>
              <a:gd name="connsiteY3" fmla="*/ 280872 h 602815"/>
              <a:gd name="connsiteX4" fmla="*/ 179006 w 947528"/>
              <a:gd name="connsiteY4" fmla="*/ 598781 h 602815"/>
              <a:gd name="connsiteX5" fmla="*/ 283883 w 947528"/>
              <a:gd name="connsiteY5" fmla="*/ 461130 h 602815"/>
              <a:gd name="connsiteX6" fmla="*/ 8580 w 947528"/>
              <a:gd name="connsiteY6" fmla="*/ 467685 h 602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7528" h="602815">
                <a:moveTo>
                  <a:pt x="8580" y="467685"/>
                </a:moveTo>
                <a:cubicBezTo>
                  <a:pt x="-28018" y="463861"/>
                  <a:pt x="64296" y="438188"/>
                  <a:pt x="64296" y="438188"/>
                </a:cubicBezTo>
                <a:cubicBezTo>
                  <a:pt x="219427" y="360622"/>
                  <a:pt x="869449" y="28510"/>
                  <a:pt x="939367" y="2291"/>
                </a:cubicBezTo>
                <a:cubicBezTo>
                  <a:pt x="1009285" y="-23928"/>
                  <a:pt x="610533" y="181457"/>
                  <a:pt x="483806" y="280872"/>
                </a:cubicBezTo>
                <a:cubicBezTo>
                  <a:pt x="357079" y="380287"/>
                  <a:pt x="212326" y="568738"/>
                  <a:pt x="179006" y="598781"/>
                </a:cubicBezTo>
                <a:cubicBezTo>
                  <a:pt x="145686" y="628824"/>
                  <a:pt x="312834" y="481887"/>
                  <a:pt x="283883" y="461130"/>
                </a:cubicBezTo>
                <a:cubicBezTo>
                  <a:pt x="254932" y="440373"/>
                  <a:pt x="45178" y="471509"/>
                  <a:pt x="8580" y="467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3" name="フリーフォーム 552">
            <a:extLst>
              <a:ext uri="{FF2B5EF4-FFF2-40B4-BE49-F238E27FC236}">
                <a16:creationId xmlns:a16="http://schemas.microsoft.com/office/drawing/2014/main" id="{52189430-F57C-07DF-2A84-B569BFBEB8E2}"/>
              </a:ext>
            </a:extLst>
          </p:cNvPr>
          <p:cNvSpPr/>
          <p:nvPr/>
        </p:nvSpPr>
        <p:spPr>
          <a:xfrm>
            <a:off x="5419861" y="6529487"/>
            <a:ext cx="314639" cy="401927"/>
          </a:xfrm>
          <a:custGeom>
            <a:avLst/>
            <a:gdLst>
              <a:gd name="connsiteX0" fmla="*/ 164964 w 314639"/>
              <a:gd name="connsiteY0" fmla="*/ 1488 h 401927"/>
              <a:gd name="connsiteX1" fmla="*/ 225289 w 314639"/>
              <a:gd name="connsiteY1" fmla="*/ 217388 h 401927"/>
              <a:gd name="connsiteX2" fmla="*/ 218939 w 314639"/>
              <a:gd name="connsiteY2" fmla="*/ 217388 h 401927"/>
              <a:gd name="connsiteX3" fmla="*/ 63364 w 314639"/>
              <a:gd name="connsiteY3" fmla="*/ 328513 h 401927"/>
              <a:gd name="connsiteX4" fmla="*/ 6214 w 314639"/>
              <a:gd name="connsiteY4" fmla="*/ 398363 h 401927"/>
              <a:gd name="connsiteX5" fmla="*/ 199889 w 314639"/>
              <a:gd name="connsiteY5" fmla="*/ 217388 h 401927"/>
              <a:gd name="connsiteX6" fmla="*/ 263389 w 314639"/>
              <a:gd name="connsiteY6" fmla="*/ 176113 h 401927"/>
              <a:gd name="connsiteX7" fmla="*/ 276089 w 314639"/>
              <a:gd name="connsiteY7" fmla="*/ 68163 h 401927"/>
              <a:gd name="connsiteX8" fmla="*/ 314189 w 314639"/>
              <a:gd name="connsiteY8" fmla="*/ 26888 h 401927"/>
              <a:gd name="connsiteX9" fmla="*/ 247514 w 314639"/>
              <a:gd name="connsiteY9" fmla="*/ 144363 h 401927"/>
              <a:gd name="connsiteX10" fmla="*/ 231639 w 314639"/>
              <a:gd name="connsiteY10" fmla="*/ 74513 h 401927"/>
              <a:gd name="connsiteX11" fmla="*/ 196714 w 314639"/>
              <a:gd name="connsiteY11" fmla="*/ 118963 h 401927"/>
              <a:gd name="connsiteX12" fmla="*/ 164964 w 314639"/>
              <a:gd name="connsiteY12" fmla="*/ 1488 h 40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639" h="401927">
                <a:moveTo>
                  <a:pt x="164964" y="1488"/>
                </a:moveTo>
                <a:cubicBezTo>
                  <a:pt x="169727" y="17892"/>
                  <a:pt x="216293" y="181405"/>
                  <a:pt x="225289" y="217388"/>
                </a:cubicBezTo>
                <a:cubicBezTo>
                  <a:pt x="234285" y="253371"/>
                  <a:pt x="245926" y="198867"/>
                  <a:pt x="218939" y="217388"/>
                </a:cubicBezTo>
                <a:cubicBezTo>
                  <a:pt x="191952" y="235909"/>
                  <a:pt x="98818" y="298351"/>
                  <a:pt x="63364" y="328513"/>
                </a:cubicBezTo>
                <a:cubicBezTo>
                  <a:pt x="27910" y="358675"/>
                  <a:pt x="-16540" y="416884"/>
                  <a:pt x="6214" y="398363"/>
                </a:cubicBezTo>
                <a:cubicBezTo>
                  <a:pt x="28968" y="379842"/>
                  <a:pt x="157026" y="254430"/>
                  <a:pt x="199889" y="217388"/>
                </a:cubicBezTo>
                <a:cubicBezTo>
                  <a:pt x="242752" y="180346"/>
                  <a:pt x="250689" y="200984"/>
                  <a:pt x="263389" y="176113"/>
                </a:cubicBezTo>
                <a:cubicBezTo>
                  <a:pt x="276089" y="151242"/>
                  <a:pt x="267622" y="93034"/>
                  <a:pt x="276089" y="68163"/>
                </a:cubicBezTo>
                <a:cubicBezTo>
                  <a:pt x="284556" y="43292"/>
                  <a:pt x="318952" y="14188"/>
                  <a:pt x="314189" y="26888"/>
                </a:cubicBezTo>
                <a:cubicBezTo>
                  <a:pt x="309426" y="39588"/>
                  <a:pt x="261272" y="136426"/>
                  <a:pt x="247514" y="144363"/>
                </a:cubicBezTo>
                <a:cubicBezTo>
                  <a:pt x="233756" y="152301"/>
                  <a:pt x="240106" y="78746"/>
                  <a:pt x="231639" y="74513"/>
                </a:cubicBezTo>
                <a:cubicBezTo>
                  <a:pt x="223172" y="70280"/>
                  <a:pt x="203064" y="128488"/>
                  <a:pt x="196714" y="118963"/>
                </a:cubicBezTo>
                <a:cubicBezTo>
                  <a:pt x="190364" y="109438"/>
                  <a:pt x="160201" y="-14916"/>
                  <a:pt x="164964" y="1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4" name="フリーフォーム 553">
            <a:extLst>
              <a:ext uri="{FF2B5EF4-FFF2-40B4-BE49-F238E27FC236}">
                <a16:creationId xmlns:a16="http://schemas.microsoft.com/office/drawing/2014/main" id="{545FCAA7-849B-AB97-24E3-E847560136AC}"/>
              </a:ext>
            </a:extLst>
          </p:cNvPr>
          <p:cNvSpPr/>
          <p:nvPr/>
        </p:nvSpPr>
        <p:spPr>
          <a:xfrm>
            <a:off x="5613308" y="6632581"/>
            <a:ext cx="254123" cy="371487"/>
          </a:xfrm>
          <a:custGeom>
            <a:avLst/>
            <a:gdLst>
              <a:gd name="connsiteX0" fmla="*/ 139792 w 254123"/>
              <a:gd name="connsiteY0" fmla="*/ 3169 h 371487"/>
              <a:gd name="connsiteX1" fmla="*/ 162017 w 254123"/>
              <a:gd name="connsiteY1" fmla="*/ 234944 h 371487"/>
              <a:gd name="connsiteX2" fmla="*/ 92 w 254123"/>
              <a:gd name="connsiteY2" fmla="*/ 371469 h 371487"/>
              <a:gd name="connsiteX3" fmla="*/ 187417 w 254123"/>
              <a:gd name="connsiteY3" fmla="*/ 244469 h 371487"/>
              <a:gd name="connsiteX4" fmla="*/ 254092 w 254123"/>
              <a:gd name="connsiteY4" fmla="*/ 190494 h 371487"/>
              <a:gd name="connsiteX5" fmla="*/ 181067 w 254123"/>
              <a:gd name="connsiteY5" fmla="*/ 225419 h 371487"/>
              <a:gd name="connsiteX6" fmla="*/ 190592 w 254123"/>
              <a:gd name="connsiteY6" fmla="*/ 107944 h 371487"/>
              <a:gd name="connsiteX7" fmla="*/ 139792 w 254123"/>
              <a:gd name="connsiteY7" fmla="*/ 3169 h 3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4123" h="371487">
                <a:moveTo>
                  <a:pt x="139792" y="3169"/>
                </a:moveTo>
                <a:cubicBezTo>
                  <a:pt x="135030" y="24336"/>
                  <a:pt x="185300" y="173561"/>
                  <a:pt x="162017" y="234944"/>
                </a:cubicBezTo>
                <a:cubicBezTo>
                  <a:pt x="138734" y="296327"/>
                  <a:pt x="-4141" y="369882"/>
                  <a:pt x="92" y="371469"/>
                </a:cubicBezTo>
                <a:cubicBezTo>
                  <a:pt x="4325" y="373056"/>
                  <a:pt x="145084" y="274631"/>
                  <a:pt x="187417" y="244469"/>
                </a:cubicBezTo>
                <a:cubicBezTo>
                  <a:pt x="229750" y="214307"/>
                  <a:pt x="255150" y="193669"/>
                  <a:pt x="254092" y="190494"/>
                </a:cubicBezTo>
                <a:cubicBezTo>
                  <a:pt x="253034" y="187319"/>
                  <a:pt x="191650" y="239177"/>
                  <a:pt x="181067" y="225419"/>
                </a:cubicBezTo>
                <a:cubicBezTo>
                  <a:pt x="170484" y="211661"/>
                  <a:pt x="193238" y="143398"/>
                  <a:pt x="190592" y="107944"/>
                </a:cubicBezTo>
                <a:cubicBezTo>
                  <a:pt x="187946" y="72490"/>
                  <a:pt x="144554" y="-17998"/>
                  <a:pt x="139792" y="3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5" name="フリーフォーム 554">
            <a:extLst>
              <a:ext uri="{FF2B5EF4-FFF2-40B4-BE49-F238E27FC236}">
                <a16:creationId xmlns:a16="http://schemas.microsoft.com/office/drawing/2014/main" id="{7B9F840D-76E9-B81C-E5B5-0645CB112046}"/>
              </a:ext>
            </a:extLst>
          </p:cNvPr>
          <p:cNvSpPr/>
          <p:nvPr/>
        </p:nvSpPr>
        <p:spPr>
          <a:xfrm>
            <a:off x="5833890" y="6913061"/>
            <a:ext cx="235622" cy="641490"/>
          </a:xfrm>
          <a:custGeom>
            <a:avLst/>
            <a:gdLst>
              <a:gd name="connsiteX0" fmla="*/ 4935 w 235622"/>
              <a:gd name="connsiteY0" fmla="*/ 8439 h 641490"/>
              <a:gd name="connsiteX1" fmla="*/ 43035 w 235622"/>
              <a:gd name="connsiteY1" fmla="*/ 46539 h 641490"/>
              <a:gd name="connsiteX2" fmla="*/ 166860 w 235622"/>
              <a:gd name="connsiteY2" fmla="*/ 278314 h 641490"/>
              <a:gd name="connsiteX3" fmla="*/ 147810 w 235622"/>
              <a:gd name="connsiteY3" fmla="*/ 465639 h 641490"/>
              <a:gd name="connsiteX4" fmla="*/ 160510 w 235622"/>
              <a:gd name="connsiteY4" fmla="*/ 500564 h 641490"/>
              <a:gd name="connsiteX5" fmla="*/ 97010 w 235622"/>
              <a:gd name="connsiteY5" fmla="*/ 640264 h 641490"/>
              <a:gd name="connsiteX6" fmla="*/ 131935 w 235622"/>
              <a:gd name="connsiteY6" fmla="*/ 551364 h 641490"/>
              <a:gd name="connsiteX7" fmla="*/ 233535 w 235622"/>
              <a:gd name="connsiteY7" fmla="*/ 271964 h 641490"/>
              <a:gd name="connsiteX8" fmla="*/ 195435 w 235622"/>
              <a:gd name="connsiteY8" fmla="*/ 192589 h 641490"/>
              <a:gd name="connsiteX9" fmla="*/ 135110 w 235622"/>
              <a:gd name="connsiteY9" fmla="*/ 59239 h 641490"/>
              <a:gd name="connsiteX10" fmla="*/ 141460 w 235622"/>
              <a:gd name="connsiteY10" fmla="*/ 157664 h 641490"/>
              <a:gd name="connsiteX11" fmla="*/ 4935 w 235622"/>
              <a:gd name="connsiteY11" fmla="*/ 8439 h 64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5622" h="641490">
                <a:moveTo>
                  <a:pt x="4935" y="8439"/>
                </a:moveTo>
                <a:cubicBezTo>
                  <a:pt x="-11469" y="-10082"/>
                  <a:pt x="16048" y="1560"/>
                  <a:pt x="43035" y="46539"/>
                </a:cubicBezTo>
                <a:cubicBezTo>
                  <a:pt x="70022" y="91518"/>
                  <a:pt x="149398" y="208464"/>
                  <a:pt x="166860" y="278314"/>
                </a:cubicBezTo>
                <a:cubicBezTo>
                  <a:pt x="184322" y="348164"/>
                  <a:pt x="148868" y="428597"/>
                  <a:pt x="147810" y="465639"/>
                </a:cubicBezTo>
                <a:cubicBezTo>
                  <a:pt x="146752" y="502681"/>
                  <a:pt x="168977" y="471460"/>
                  <a:pt x="160510" y="500564"/>
                </a:cubicBezTo>
                <a:cubicBezTo>
                  <a:pt x="152043" y="529668"/>
                  <a:pt x="101773" y="631797"/>
                  <a:pt x="97010" y="640264"/>
                </a:cubicBezTo>
                <a:cubicBezTo>
                  <a:pt x="92247" y="648731"/>
                  <a:pt x="109181" y="612747"/>
                  <a:pt x="131935" y="551364"/>
                </a:cubicBezTo>
                <a:cubicBezTo>
                  <a:pt x="154689" y="489981"/>
                  <a:pt x="222952" y="331760"/>
                  <a:pt x="233535" y="271964"/>
                </a:cubicBezTo>
                <a:cubicBezTo>
                  <a:pt x="244118" y="212168"/>
                  <a:pt x="211839" y="228043"/>
                  <a:pt x="195435" y="192589"/>
                </a:cubicBezTo>
                <a:cubicBezTo>
                  <a:pt x="179031" y="157135"/>
                  <a:pt x="144106" y="65060"/>
                  <a:pt x="135110" y="59239"/>
                </a:cubicBezTo>
                <a:cubicBezTo>
                  <a:pt x="126114" y="53418"/>
                  <a:pt x="164214" y="173539"/>
                  <a:pt x="141460" y="157664"/>
                </a:cubicBezTo>
                <a:cubicBezTo>
                  <a:pt x="118706" y="141789"/>
                  <a:pt x="21339" y="26960"/>
                  <a:pt x="4935" y="8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6" name="フリーフォーム 555">
            <a:extLst>
              <a:ext uri="{FF2B5EF4-FFF2-40B4-BE49-F238E27FC236}">
                <a16:creationId xmlns:a16="http://schemas.microsoft.com/office/drawing/2014/main" id="{8AB191C5-BCA8-C04F-EDCE-A73AE83A1CA3}"/>
              </a:ext>
            </a:extLst>
          </p:cNvPr>
          <p:cNvSpPr/>
          <p:nvPr/>
        </p:nvSpPr>
        <p:spPr>
          <a:xfrm>
            <a:off x="4819375" y="5861481"/>
            <a:ext cx="590829" cy="756251"/>
          </a:xfrm>
          <a:custGeom>
            <a:avLst/>
            <a:gdLst>
              <a:gd name="connsiteX0" fmla="*/ 54250 w 590829"/>
              <a:gd name="connsiteY0" fmla="*/ 18619 h 756251"/>
              <a:gd name="connsiteX1" fmla="*/ 124100 w 590829"/>
              <a:gd name="connsiteY1" fmla="*/ 66244 h 756251"/>
              <a:gd name="connsiteX2" fmla="*/ 476525 w 590829"/>
              <a:gd name="connsiteY2" fmla="*/ 336119 h 756251"/>
              <a:gd name="connsiteX3" fmla="*/ 336825 w 590829"/>
              <a:gd name="connsiteY3" fmla="*/ 278969 h 756251"/>
              <a:gd name="connsiteX4" fmla="*/ 275 w 590829"/>
              <a:gd name="connsiteY4" fmla="*/ 323419 h 756251"/>
              <a:gd name="connsiteX5" fmla="*/ 276500 w 590829"/>
              <a:gd name="connsiteY5" fmla="*/ 444069 h 756251"/>
              <a:gd name="connsiteX6" fmla="*/ 105050 w 590829"/>
              <a:gd name="connsiteY6" fmla="*/ 456769 h 756251"/>
              <a:gd name="connsiteX7" fmla="*/ 482875 w 590829"/>
              <a:gd name="connsiteY7" fmla="*/ 488519 h 756251"/>
              <a:gd name="connsiteX8" fmla="*/ 298725 w 590829"/>
              <a:gd name="connsiteY8" fmla="*/ 691719 h 756251"/>
              <a:gd name="connsiteX9" fmla="*/ 425725 w 590829"/>
              <a:gd name="connsiteY9" fmla="*/ 745694 h 756251"/>
              <a:gd name="connsiteX10" fmla="*/ 549550 w 590829"/>
              <a:gd name="connsiteY10" fmla="*/ 507569 h 756251"/>
              <a:gd name="connsiteX11" fmla="*/ 536850 w 590829"/>
              <a:gd name="connsiteY11" fmla="*/ 390094 h 756251"/>
              <a:gd name="connsiteX12" fmla="*/ 590825 w 590829"/>
              <a:gd name="connsiteY12" fmla="*/ 374219 h 756251"/>
              <a:gd name="connsiteX13" fmla="*/ 533675 w 590829"/>
              <a:gd name="connsiteY13" fmla="*/ 323419 h 756251"/>
              <a:gd name="connsiteX14" fmla="*/ 368575 w 590829"/>
              <a:gd name="connsiteY14" fmla="*/ 231344 h 756251"/>
              <a:gd name="connsiteX15" fmla="*/ 482875 w 590829"/>
              <a:gd name="connsiteY15" fmla="*/ 323419 h 756251"/>
              <a:gd name="connsiteX16" fmla="*/ 54250 w 590829"/>
              <a:gd name="connsiteY16" fmla="*/ 18619 h 75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0829" h="756251">
                <a:moveTo>
                  <a:pt x="54250" y="18619"/>
                </a:moveTo>
                <a:cubicBezTo>
                  <a:pt x="-5546" y="-24243"/>
                  <a:pt x="53721" y="13327"/>
                  <a:pt x="124100" y="66244"/>
                </a:cubicBezTo>
                <a:cubicBezTo>
                  <a:pt x="194479" y="119161"/>
                  <a:pt x="441071" y="300665"/>
                  <a:pt x="476525" y="336119"/>
                </a:cubicBezTo>
                <a:cubicBezTo>
                  <a:pt x="511979" y="371573"/>
                  <a:pt x="416200" y="281086"/>
                  <a:pt x="336825" y="278969"/>
                </a:cubicBezTo>
                <a:cubicBezTo>
                  <a:pt x="257450" y="276852"/>
                  <a:pt x="10329" y="295902"/>
                  <a:pt x="275" y="323419"/>
                </a:cubicBezTo>
                <a:cubicBezTo>
                  <a:pt x="-9779" y="350936"/>
                  <a:pt x="259038" y="421844"/>
                  <a:pt x="276500" y="444069"/>
                </a:cubicBezTo>
                <a:cubicBezTo>
                  <a:pt x="293962" y="466294"/>
                  <a:pt x="70654" y="449361"/>
                  <a:pt x="105050" y="456769"/>
                </a:cubicBezTo>
                <a:cubicBezTo>
                  <a:pt x="139446" y="464177"/>
                  <a:pt x="450596" y="449361"/>
                  <a:pt x="482875" y="488519"/>
                </a:cubicBezTo>
                <a:cubicBezTo>
                  <a:pt x="515154" y="527677"/>
                  <a:pt x="308250" y="648857"/>
                  <a:pt x="298725" y="691719"/>
                </a:cubicBezTo>
                <a:cubicBezTo>
                  <a:pt x="289200" y="734581"/>
                  <a:pt x="383921" y="776385"/>
                  <a:pt x="425725" y="745694"/>
                </a:cubicBezTo>
                <a:cubicBezTo>
                  <a:pt x="467529" y="715003"/>
                  <a:pt x="531029" y="566836"/>
                  <a:pt x="549550" y="507569"/>
                </a:cubicBezTo>
                <a:cubicBezTo>
                  <a:pt x="568071" y="448302"/>
                  <a:pt x="529971" y="412319"/>
                  <a:pt x="536850" y="390094"/>
                </a:cubicBezTo>
                <a:cubicBezTo>
                  <a:pt x="543729" y="367869"/>
                  <a:pt x="591354" y="385331"/>
                  <a:pt x="590825" y="374219"/>
                </a:cubicBezTo>
                <a:cubicBezTo>
                  <a:pt x="590296" y="363107"/>
                  <a:pt x="570717" y="347231"/>
                  <a:pt x="533675" y="323419"/>
                </a:cubicBezTo>
                <a:cubicBezTo>
                  <a:pt x="496633" y="299607"/>
                  <a:pt x="377042" y="231344"/>
                  <a:pt x="368575" y="231344"/>
                </a:cubicBezTo>
                <a:cubicBezTo>
                  <a:pt x="360108" y="231344"/>
                  <a:pt x="532617" y="357286"/>
                  <a:pt x="482875" y="323419"/>
                </a:cubicBezTo>
                <a:cubicBezTo>
                  <a:pt x="433133" y="289552"/>
                  <a:pt x="114046" y="61481"/>
                  <a:pt x="54250" y="18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7" name="フリーフォーム 556">
            <a:extLst>
              <a:ext uri="{FF2B5EF4-FFF2-40B4-BE49-F238E27FC236}">
                <a16:creationId xmlns:a16="http://schemas.microsoft.com/office/drawing/2014/main" id="{85160F80-E58E-DB29-C5E4-8CDBCFA9D466}"/>
              </a:ext>
            </a:extLst>
          </p:cNvPr>
          <p:cNvSpPr/>
          <p:nvPr/>
        </p:nvSpPr>
        <p:spPr>
          <a:xfrm>
            <a:off x="5990559" y="4048111"/>
            <a:ext cx="197820" cy="757114"/>
          </a:xfrm>
          <a:custGeom>
            <a:avLst/>
            <a:gdLst>
              <a:gd name="connsiteX0" fmla="*/ 197516 w 197820"/>
              <a:gd name="connsiteY0" fmla="*/ 15889 h 757114"/>
              <a:gd name="connsiteX1" fmla="*/ 134016 w 197820"/>
              <a:gd name="connsiteY1" fmla="*/ 688989 h 757114"/>
              <a:gd name="connsiteX2" fmla="*/ 102266 w 197820"/>
              <a:gd name="connsiteY2" fmla="*/ 669939 h 757114"/>
              <a:gd name="connsiteX3" fmla="*/ 86391 w 197820"/>
              <a:gd name="connsiteY3" fmla="*/ 736614 h 757114"/>
              <a:gd name="connsiteX4" fmla="*/ 10191 w 197820"/>
              <a:gd name="connsiteY4" fmla="*/ 254014 h 757114"/>
              <a:gd name="connsiteX5" fmla="*/ 3841 w 197820"/>
              <a:gd name="connsiteY5" fmla="*/ 14 h 757114"/>
              <a:gd name="connsiteX6" fmla="*/ 38766 w 197820"/>
              <a:gd name="connsiteY6" fmla="*/ 241314 h 757114"/>
              <a:gd name="connsiteX7" fmla="*/ 80041 w 197820"/>
              <a:gd name="connsiteY7" fmla="*/ 28589 h 757114"/>
              <a:gd name="connsiteX8" fmla="*/ 105441 w 197820"/>
              <a:gd name="connsiteY8" fmla="*/ 200039 h 757114"/>
              <a:gd name="connsiteX9" fmla="*/ 197516 w 197820"/>
              <a:gd name="connsiteY9" fmla="*/ 15889 h 75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7820" h="757114">
                <a:moveTo>
                  <a:pt x="197516" y="15889"/>
                </a:moveTo>
                <a:cubicBezTo>
                  <a:pt x="202278" y="97381"/>
                  <a:pt x="149891" y="579981"/>
                  <a:pt x="134016" y="688989"/>
                </a:cubicBezTo>
                <a:cubicBezTo>
                  <a:pt x="118141" y="797997"/>
                  <a:pt x="110203" y="662002"/>
                  <a:pt x="102266" y="669939"/>
                </a:cubicBezTo>
                <a:cubicBezTo>
                  <a:pt x="94329" y="677876"/>
                  <a:pt x="101737" y="805935"/>
                  <a:pt x="86391" y="736614"/>
                </a:cubicBezTo>
                <a:cubicBezTo>
                  <a:pt x="71045" y="667293"/>
                  <a:pt x="23949" y="376781"/>
                  <a:pt x="10191" y="254014"/>
                </a:cubicBezTo>
                <a:cubicBezTo>
                  <a:pt x="-3567" y="131247"/>
                  <a:pt x="-921" y="2131"/>
                  <a:pt x="3841" y="14"/>
                </a:cubicBezTo>
                <a:cubicBezTo>
                  <a:pt x="8603" y="-2103"/>
                  <a:pt x="26066" y="236551"/>
                  <a:pt x="38766" y="241314"/>
                </a:cubicBezTo>
                <a:cubicBezTo>
                  <a:pt x="51466" y="246077"/>
                  <a:pt x="68929" y="35468"/>
                  <a:pt x="80041" y="28589"/>
                </a:cubicBezTo>
                <a:cubicBezTo>
                  <a:pt x="91153" y="21710"/>
                  <a:pt x="82687" y="204802"/>
                  <a:pt x="105441" y="200039"/>
                </a:cubicBezTo>
                <a:cubicBezTo>
                  <a:pt x="128195" y="195276"/>
                  <a:pt x="192754" y="-65603"/>
                  <a:pt x="197516" y="15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8" name="フリーフォーム 557">
            <a:extLst>
              <a:ext uri="{FF2B5EF4-FFF2-40B4-BE49-F238E27FC236}">
                <a16:creationId xmlns:a16="http://schemas.microsoft.com/office/drawing/2014/main" id="{A8979A6F-60C2-8623-3611-EF1FC98032BC}"/>
              </a:ext>
            </a:extLst>
          </p:cNvPr>
          <p:cNvSpPr/>
          <p:nvPr/>
        </p:nvSpPr>
        <p:spPr>
          <a:xfrm>
            <a:off x="5184382" y="5226047"/>
            <a:ext cx="172147" cy="89568"/>
          </a:xfrm>
          <a:custGeom>
            <a:avLst/>
            <a:gdLst>
              <a:gd name="connsiteX0" fmla="*/ 393 w 172147"/>
              <a:gd name="connsiteY0" fmla="*/ 25403 h 89568"/>
              <a:gd name="connsiteX1" fmla="*/ 79768 w 172147"/>
              <a:gd name="connsiteY1" fmla="*/ 19053 h 89568"/>
              <a:gd name="connsiteX2" fmla="*/ 89293 w 172147"/>
              <a:gd name="connsiteY2" fmla="*/ 3178 h 89568"/>
              <a:gd name="connsiteX3" fmla="*/ 165493 w 172147"/>
              <a:gd name="connsiteY3" fmla="*/ 88903 h 89568"/>
              <a:gd name="connsiteX4" fmla="*/ 152793 w 172147"/>
              <a:gd name="connsiteY4" fmla="*/ 44453 h 89568"/>
              <a:gd name="connsiteX5" fmla="*/ 28968 w 172147"/>
              <a:gd name="connsiteY5" fmla="*/ 73028 h 89568"/>
              <a:gd name="connsiteX6" fmla="*/ 48018 w 172147"/>
              <a:gd name="connsiteY6" fmla="*/ 66678 h 89568"/>
              <a:gd name="connsiteX7" fmla="*/ 393 w 172147"/>
              <a:gd name="connsiteY7" fmla="*/ 25403 h 8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147" h="89568">
                <a:moveTo>
                  <a:pt x="393" y="25403"/>
                </a:moveTo>
                <a:cubicBezTo>
                  <a:pt x="5685" y="17466"/>
                  <a:pt x="64951" y="22757"/>
                  <a:pt x="79768" y="19053"/>
                </a:cubicBezTo>
                <a:cubicBezTo>
                  <a:pt x="94585" y="15349"/>
                  <a:pt x="75006" y="-8464"/>
                  <a:pt x="89293" y="3178"/>
                </a:cubicBezTo>
                <a:cubicBezTo>
                  <a:pt x="103580" y="14820"/>
                  <a:pt x="154910" y="82024"/>
                  <a:pt x="165493" y="88903"/>
                </a:cubicBezTo>
                <a:cubicBezTo>
                  <a:pt x="176076" y="95782"/>
                  <a:pt x="175547" y="47099"/>
                  <a:pt x="152793" y="44453"/>
                </a:cubicBezTo>
                <a:cubicBezTo>
                  <a:pt x="130039" y="41807"/>
                  <a:pt x="28968" y="73028"/>
                  <a:pt x="28968" y="73028"/>
                </a:cubicBezTo>
                <a:cubicBezTo>
                  <a:pt x="11506" y="76732"/>
                  <a:pt x="51193" y="69324"/>
                  <a:pt x="48018" y="66678"/>
                </a:cubicBezTo>
                <a:cubicBezTo>
                  <a:pt x="44843" y="64032"/>
                  <a:pt x="-4899" y="33340"/>
                  <a:pt x="393" y="25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9" name="フリーフォーム 558">
            <a:extLst>
              <a:ext uri="{FF2B5EF4-FFF2-40B4-BE49-F238E27FC236}">
                <a16:creationId xmlns:a16="http://schemas.microsoft.com/office/drawing/2014/main" id="{134E39B5-ADA2-3C60-EB72-80E32EB4610C}"/>
              </a:ext>
            </a:extLst>
          </p:cNvPr>
          <p:cNvSpPr/>
          <p:nvPr/>
        </p:nvSpPr>
        <p:spPr>
          <a:xfrm>
            <a:off x="5333979" y="5245096"/>
            <a:ext cx="226513" cy="65893"/>
          </a:xfrm>
          <a:custGeom>
            <a:avLst/>
            <a:gdLst>
              <a:gd name="connsiteX0" fmla="*/ 21 w 226513"/>
              <a:gd name="connsiteY0" fmla="*/ 60329 h 65893"/>
              <a:gd name="connsiteX1" fmla="*/ 123846 w 226513"/>
              <a:gd name="connsiteY1" fmla="*/ 4 h 65893"/>
              <a:gd name="connsiteX2" fmla="*/ 209571 w 226513"/>
              <a:gd name="connsiteY2" fmla="*/ 63504 h 65893"/>
              <a:gd name="connsiteX3" fmla="*/ 171471 w 226513"/>
              <a:gd name="connsiteY3" fmla="*/ 22229 h 65893"/>
              <a:gd name="connsiteX4" fmla="*/ 225446 w 226513"/>
              <a:gd name="connsiteY4" fmla="*/ 47629 h 65893"/>
              <a:gd name="connsiteX5" fmla="*/ 200046 w 226513"/>
              <a:gd name="connsiteY5" fmla="*/ 41279 h 65893"/>
              <a:gd name="connsiteX6" fmla="*/ 114321 w 226513"/>
              <a:gd name="connsiteY6" fmla="*/ 60329 h 65893"/>
              <a:gd name="connsiteX7" fmla="*/ 21 w 226513"/>
              <a:gd name="connsiteY7" fmla="*/ 60329 h 65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513" h="65893">
                <a:moveTo>
                  <a:pt x="21" y="60329"/>
                </a:moveTo>
                <a:cubicBezTo>
                  <a:pt x="1608" y="50275"/>
                  <a:pt x="88921" y="-525"/>
                  <a:pt x="123846" y="4"/>
                </a:cubicBezTo>
                <a:cubicBezTo>
                  <a:pt x="158771" y="533"/>
                  <a:pt x="201634" y="59800"/>
                  <a:pt x="209571" y="63504"/>
                </a:cubicBezTo>
                <a:cubicBezTo>
                  <a:pt x="217508" y="67208"/>
                  <a:pt x="168825" y="24875"/>
                  <a:pt x="171471" y="22229"/>
                </a:cubicBezTo>
                <a:cubicBezTo>
                  <a:pt x="174117" y="19583"/>
                  <a:pt x="220684" y="44454"/>
                  <a:pt x="225446" y="47629"/>
                </a:cubicBezTo>
                <a:cubicBezTo>
                  <a:pt x="230208" y="50804"/>
                  <a:pt x="218567" y="39162"/>
                  <a:pt x="200046" y="41279"/>
                </a:cubicBezTo>
                <a:cubicBezTo>
                  <a:pt x="181525" y="43396"/>
                  <a:pt x="142896" y="56096"/>
                  <a:pt x="114321" y="60329"/>
                </a:cubicBezTo>
                <a:cubicBezTo>
                  <a:pt x="85746" y="64562"/>
                  <a:pt x="-1566" y="70383"/>
                  <a:pt x="21" y="60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0" name="フリーフォーム 559">
            <a:extLst>
              <a:ext uri="{FF2B5EF4-FFF2-40B4-BE49-F238E27FC236}">
                <a16:creationId xmlns:a16="http://schemas.microsoft.com/office/drawing/2014/main" id="{F872A96B-95DA-0321-B9CB-CF3B5A2D0108}"/>
              </a:ext>
            </a:extLst>
          </p:cNvPr>
          <p:cNvSpPr/>
          <p:nvPr/>
        </p:nvSpPr>
        <p:spPr>
          <a:xfrm>
            <a:off x="4734468" y="3424544"/>
            <a:ext cx="886828" cy="491675"/>
          </a:xfrm>
          <a:custGeom>
            <a:avLst/>
            <a:gdLst>
              <a:gd name="connsiteX0" fmla="*/ 611255 w 886828"/>
              <a:gd name="connsiteY0" fmla="*/ 33764 h 491675"/>
              <a:gd name="connsiteX1" fmla="*/ 675732 w 886828"/>
              <a:gd name="connsiteY1" fmla="*/ 233056 h 491675"/>
              <a:gd name="connsiteX2" fmla="*/ 1655 w 886828"/>
              <a:gd name="connsiteY2" fmla="*/ 490964 h 491675"/>
              <a:gd name="connsiteX3" fmla="*/ 494024 w 886828"/>
              <a:gd name="connsiteY3" fmla="*/ 309256 h 491675"/>
              <a:gd name="connsiteX4" fmla="*/ 775378 w 886828"/>
              <a:gd name="connsiteY4" fmla="*/ 291671 h 491675"/>
              <a:gd name="connsiteX5" fmla="*/ 751932 w 886828"/>
              <a:gd name="connsiteY5" fmla="*/ 156856 h 491675"/>
              <a:gd name="connsiteX6" fmla="*/ 886747 w 886828"/>
              <a:gd name="connsiteY6" fmla="*/ 4456 h 491675"/>
              <a:gd name="connsiteX7" fmla="*/ 769517 w 886828"/>
              <a:gd name="connsiteY7" fmla="*/ 39625 h 491675"/>
              <a:gd name="connsiteX8" fmla="*/ 611255 w 886828"/>
              <a:gd name="connsiteY8" fmla="*/ 33764 h 49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6828" h="491675">
                <a:moveTo>
                  <a:pt x="611255" y="33764"/>
                </a:moveTo>
                <a:cubicBezTo>
                  <a:pt x="595624" y="66002"/>
                  <a:pt x="777332" y="156856"/>
                  <a:pt x="675732" y="233056"/>
                </a:cubicBezTo>
                <a:cubicBezTo>
                  <a:pt x="574132" y="309256"/>
                  <a:pt x="31940" y="478264"/>
                  <a:pt x="1655" y="490964"/>
                </a:cubicBezTo>
                <a:cubicBezTo>
                  <a:pt x="-28630" y="503664"/>
                  <a:pt x="365070" y="342472"/>
                  <a:pt x="494024" y="309256"/>
                </a:cubicBezTo>
                <a:cubicBezTo>
                  <a:pt x="622978" y="276041"/>
                  <a:pt x="732393" y="317071"/>
                  <a:pt x="775378" y="291671"/>
                </a:cubicBezTo>
                <a:cubicBezTo>
                  <a:pt x="818363" y="266271"/>
                  <a:pt x="733370" y="204725"/>
                  <a:pt x="751932" y="156856"/>
                </a:cubicBezTo>
                <a:cubicBezTo>
                  <a:pt x="770494" y="108987"/>
                  <a:pt x="883816" y="23994"/>
                  <a:pt x="886747" y="4456"/>
                </a:cubicBezTo>
                <a:cubicBezTo>
                  <a:pt x="889678" y="-15083"/>
                  <a:pt x="812501" y="35717"/>
                  <a:pt x="769517" y="39625"/>
                </a:cubicBezTo>
                <a:cubicBezTo>
                  <a:pt x="726533" y="43533"/>
                  <a:pt x="626886" y="1526"/>
                  <a:pt x="611255" y="337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1" name="フリーフォーム 560">
            <a:extLst>
              <a:ext uri="{FF2B5EF4-FFF2-40B4-BE49-F238E27FC236}">
                <a16:creationId xmlns:a16="http://schemas.microsoft.com/office/drawing/2014/main" id="{4724298E-CF5D-6B71-F58C-99C24B16D079}"/>
              </a:ext>
            </a:extLst>
          </p:cNvPr>
          <p:cNvSpPr/>
          <p:nvPr/>
        </p:nvSpPr>
        <p:spPr>
          <a:xfrm>
            <a:off x="5978402" y="5380789"/>
            <a:ext cx="692032" cy="493074"/>
          </a:xfrm>
          <a:custGeom>
            <a:avLst/>
            <a:gdLst>
              <a:gd name="connsiteX0" fmla="*/ 367 w 692032"/>
              <a:gd name="connsiteY0" fmla="*/ 293180 h 493074"/>
              <a:gd name="connsiteX1" fmla="*/ 398952 w 692032"/>
              <a:gd name="connsiteY1" fmla="*/ 123196 h 493074"/>
              <a:gd name="connsiteX2" fmla="*/ 299306 w 692032"/>
              <a:gd name="connsiteY2" fmla="*/ 216980 h 493074"/>
              <a:gd name="connsiteX3" fmla="*/ 316890 w 692032"/>
              <a:gd name="connsiteY3" fmla="*/ 158365 h 493074"/>
              <a:gd name="connsiteX4" fmla="*/ 416536 w 692032"/>
              <a:gd name="connsiteY4" fmla="*/ 275596 h 493074"/>
              <a:gd name="connsiteX5" fmla="*/ 692029 w 692032"/>
              <a:gd name="connsiteY5" fmla="*/ 103 h 493074"/>
              <a:gd name="connsiteX6" fmla="*/ 422398 w 692032"/>
              <a:gd name="connsiteY6" fmla="*/ 246288 h 493074"/>
              <a:gd name="connsiteX7" fmla="*/ 463429 w 692032"/>
              <a:gd name="connsiteY7" fmla="*/ 492473 h 493074"/>
              <a:gd name="connsiteX8" fmla="*/ 398952 w 692032"/>
              <a:gd name="connsiteY8" fmla="*/ 316626 h 493074"/>
              <a:gd name="connsiteX9" fmla="*/ 100013 w 692032"/>
              <a:gd name="connsiteY9" fmla="*/ 345934 h 493074"/>
              <a:gd name="connsiteX10" fmla="*/ 322752 w 692032"/>
              <a:gd name="connsiteY10" fmla="*/ 269734 h 493074"/>
              <a:gd name="connsiteX11" fmla="*/ 367 w 692032"/>
              <a:gd name="connsiteY11" fmla="*/ 293180 h 49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2032" h="493074">
                <a:moveTo>
                  <a:pt x="367" y="293180"/>
                </a:moveTo>
                <a:cubicBezTo>
                  <a:pt x="13067" y="268757"/>
                  <a:pt x="349129" y="135896"/>
                  <a:pt x="398952" y="123196"/>
                </a:cubicBezTo>
                <a:cubicBezTo>
                  <a:pt x="448775" y="110496"/>
                  <a:pt x="312983" y="211118"/>
                  <a:pt x="299306" y="216980"/>
                </a:cubicBezTo>
                <a:cubicBezTo>
                  <a:pt x="285629" y="222841"/>
                  <a:pt x="297352" y="148596"/>
                  <a:pt x="316890" y="158365"/>
                </a:cubicBezTo>
                <a:cubicBezTo>
                  <a:pt x="336428" y="168134"/>
                  <a:pt x="354013" y="301973"/>
                  <a:pt x="416536" y="275596"/>
                </a:cubicBezTo>
                <a:cubicBezTo>
                  <a:pt x="479059" y="249219"/>
                  <a:pt x="691052" y="4988"/>
                  <a:pt x="692029" y="103"/>
                </a:cubicBezTo>
                <a:cubicBezTo>
                  <a:pt x="693006" y="-4782"/>
                  <a:pt x="460498" y="164226"/>
                  <a:pt x="422398" y="246288"/>
                </a:cubicBezTo>
                <a:cubicBezTo>
                  <a:pt x="384298" y="328350"/>
                  <a:pt x="467337" y="480750"/>
                  <a:pt x="463429" y="492473"/>
                </a:cubicBezTo>
                <a:cubicBezTo>
                  <a:pt x="459521" y="504196"/>
                  <a:pt x="459521" y="341049"/>
                  <a:pt x="398952" y="316626"/>
                </a:cubicBezTo>
                <a:cubicBezTo>
                  <a:pt x="338383" y="292203"/>
                  <a:pt x="112713" y="353749"/>
                  <a:pt x="100013" y="345934"/>
                </a:cubicBezTo>
                <a:cubicBezTo>
                  <a:pt x="87313" y="338119"/>
                  <a:pt x="337406" y="275596"/>
                  <a:pt x="322752" y="269734"/>
                </a:cubicBezTo>
                <a:cubicBezTo>
                  <a:pt x="308098" y="263872"/>
                  <a:pt x="-12333" y="317603"/>
                  <a:pt x="367" y="293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2" name="フリーフォーム 561">
            <a:extLst>
              <a:ext uri="{FF2B5EF4-FFF2-40B4-BE49-F238E27FC236}">
                <a16:creationId xmlns:a16="http://schemas.microsoft.com/office/drawing/2014/main" id="{A7721504-99F4-B5FC-8000-6AE303098858}"/>
              </a:ext>
            </a:extLst>
          </p:cNvPr>
          <p:cNvSpPr/>
          <p:nvPr/>
        </p:nvSpPr>
        <p:spPr>
          <a:xfrm>
            <a:off x="5985554" y="6298714"/>
            <a:ext cx="877244" cy="1146764"/>
          </a:xfrm>
          <a:custGeom>
            <a:avLst/>
            <a:gdLst>
              <a:gd name="connsiteX0" fmla="*/ 12021 w 877244"/>
              <a:gd name="connsiteY0" fmla="*/ 3661 h 1146764"/>
              <a:gd name="connsiteX1" fmla="*/ 269196 w 877244"/>
              <a:gd name="connsiteY1" fmla="*/ 327511 h 1146764"/>
              <a:gd name="connsiteX2" fmla="*/ 250146 w 877244"/>
              <a:gd name="connsiteY2" fmla="*/ 298936 h 1146764"/>
              <a:gd name="connsiteX3" fmla="*/ 424771 w 877244"/>
              <a:gd name="connsiteY3" fmla="*/ 584686 h 1146764"/>
              <a:gd name="connsiteX4" fmla="*/ 497796 w 877244"/>
              <a:gd name="connsiteY4" fmla="*/ 508486 h 1146764"/>
              <a:gd name="connsiteX5" fmla="*/ 421596 w 877244"/>
              <a:gd name="connsiteY5" fmla="*/ 397361 h 1146764"/>
              <a:gd name="connsiteX6" fmla="*/ 513671 w 877244"/>
              <a:gd name="connsiteY6" fmla="*/ 511661 h 1146764"/>
              <a:gd name="connsiteX7" fmla="*/ 421596 w 877244"/>
              <a:gd name="connsiteY7" fmla="*/ 594211 h 1146764"/>
              <a:gd name="connsiteX8" fmla="*/ 605746 w 877244"/>
              <a:gd name="connsiteY8" fmla="*/ 756136 h 1146764"/>
              <a:gd name="connsiteX9" fmla="*/ 748621 w 877244"/>
              <a:gd name="connsiteY9" fmla="*/ 1010136 h 1146764"/>
              <a:gd name="connsiteX10" fmla="*/ 818471 w 877244"/>
              <a:gd name="connsiteY10" fmla="*/ 1064111 h 1146764"/>
              <a:gd name="connsiteX11" fmla="*/ 872446 w 877244"/>
              <a:gd name="connsiteY11" fmla="*/ 1140311 h 1146764"/>
              <a:gd name="connsiteX12" fmla="*/ 691471 w 877244"/>
              <a:gd name="connsiteY12" fmla="*/ 1076811 h 1146764"/>
              <a:gd name="connsiteX13" fmla="*/ 310471 w 877244"/>
              <a:gd name="connsiteY13" fmla="*/ 559286 h 1146764"/>
              <a:gd name="connsiteX14" fmla="*/ 85046 w 877244"/>
              <a:gd name="connsiteY14" fmla="*/ 254486 h 1146764"/>
              <a:gd name="connsiteX15" fmla="*/ 123146 w 877244"/>
              <a:gd name="connsiteY15" fmla="*/ 311636 h 1146764"/>
              <a:gd name="connsiteX16" fmla="*/ 50121 w 877244"/>
              <a:gd name="connsiteY16" fmla="*/ 162411 h 1146764"/>
              <a:gd name="connsiteX17" fmla="*/ 12021 w 877244"/>
              <a:gd name="connsiteY17" fmla="*/ 3661 h 114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77244" h="1146764">
                <a:moveTo>
                  <a:pt x="12021" y="3661"/>
                </a:moveTo>
                <a:cubicBezTo>
                  <a:pt x="48533" y="31178"/>
                  <a:pt x="229509" y="278299"/>
                  <a:pt x="269196" y="327511"/>
                </a:cubicBezTo>
                <a:cubicBezTo>
                  <a:pt x="308884" y="376724"/>
                  <a:pt x="224217" y="256074"/>
                  <a:pt x="250146" y="298936"/>
                </a:cubicBezTo>
                <a:cubicBezTo>
                  <a:pt x="276075" y="341799"/>
                  <a:pt x="383496" y="549761"/>
                  <a:pt x="424771" y="584686"/>
                </a:cubicBezTo>
                <a:cubicBezTo>
                  <a:pt x="466046" y="619611"/>
                  <a:pt x="498325" y="539707"/>
                  <a:pt x="497796" y="508486"/>
                </a:cubicBezTo>
                <a:cubicBezTo>
                  <a:pt x="497267" y="477265"/>
                  <a:pt x="418950" y="396832"/>
                  <a:pt x="421596" y="397361"/>
                </a:cubicBezTo>
                <a:cubicBezTo>
                  <a:pt x="424242" y="397890"/>
                  <a:pt x="513671" y="478853"/>
                  <a:pt x="513671" y="511661"/>
                </a:cubicBezTo>
                <a:cubicBezTo>
                  <a:pt x="513671" y="544469"/>
                  <a:pt x="406250" y="553465"/>
                  <a:pt x="421596" y="594211"/>
                </a:cubicBezTo>
                <a:cubicBezTo>
                  <a:pt x="436942" y="634957"/>
                  <a:pt x="551242" y="686815"/>
                  <a:pt x="605746" y="756136"/>
                </a:cubicBezTo>
                <a:cubicBezTo>
                  <a:pt x="660250" y="825457"/>
                  <a:pt x="713167" y="958807"/>
                  <a:pt x="748621" y="1010136"/>
                </a:cubicBezTo>
                <a:cubicBezTo>
                  <a:pt x="784075" y="1061465"/>
                  <a:pt x="797834" y="1042415"/>
                  <a:pt x="818471" y="1064111"/>
                </a:cubicBezTo>
                <a:cubicBezTo>
                  <a:pt x="839109" y="1085807"/>
                  <a:pt x="893613" y="1138194"/>
                  <a:pt x="872446" y="1140311"/>
                </a:cubicBezTo>
                <a:cubicBezTo>
                  <a:pt x="851279" y="1142428"/>
                  <a:pt x="785133" y="1173648"/>
                  <a:pt x="691471" y="1076811"/>
                </a:cubicBezTo>
                <a:cubicBezTo>
                  <a:pt x="597809" y="979974"/>
                  <a:pt x="310471" y="559286"/>
                  <a:pt x="310471" y="559286"/>
                </a:cubicBezTo>
                <a:lnTo>
                  <a:pt x="85046" y="254486"/>
                </a:lnTo>
                <a:cubicBezTo>
                  <a:pt x="53825" y="213211"/>
                  <a:pt x="128967" y="326982"/>
                  <a:pt x="123146" y="311636"/>
                </a:cubicBezTo>
                <a:cubicBezTo>
                  <a:pt x="117325" y="296290"/>
                  <a:pt x="68113" y="213740"/>
                  <a:pt x="50121" y="162411"/>
                </a:cubicBezTo>
                <a:cubicBezTo>
                  <a:pt x="32129" y="111082"/>
                  <a:pt x="-24491" y="-23856"/>
                  <a:pt x="12021" y="3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3" name="フリーフォーム 562">
            <a:extLst>
              <a:ext uri="{FF2B5EF4-FFF2-40B4-BE49-F238E27FC236}">
                <a16:creationId xmlns:a16="http://schemas.microsoft.com/office/drawing/2014/main" id="{2DD47E79-4708-C730-5309-D71819628260}"/>
              </a:ext>
            </a:extLst>
          </p:cNvPr>
          <p:cNvSpPr/>
          <p:nvPr/>
        </p:nvSpPr>
        <p:spPr>
          <a:xfrm>
            <a:off x="6761499" y="7337195"/>
            <a:ext cx="122631" cy="261209"/>
          </a:xfrm>
          <a:custGeom>
            <a:avLst/>
            <a:gdLst>
              <a:gd name="connsiteX0" fmla="*/ 4426 w 122631"/>
              <a:gd name="connsiteY0" fmla="*/ 230 h 261209"/>
              <a:gd name="connsiteX1" fmla="*/ 121901 w 122631"/>
              <a:gd name="connsiteY1" fmla="*/ 76430 h 261209"/>
              <a:gd name="connsiteX2" fmla="*/ 55226 w 122631"/>
              <a:gd name="connsiteY2" fmla="*/ 152630 h 261209"/>
              <a:gd name="connsiteX3" fmla="*/ 77451 w 122631"/>
              <a:gd name="connsiteY3" fmla="*/ 171680 h 261209"/>
              <a:gd name="connsiteX4" fmla="*/ 77451 w 122631"/>
              <a:gd name="connsiteY4" fmla="*/ 260580 h 261209"/>
              <a:gd name="connsiteX5" fmla="*/ 33001 w 122631"/>
              <a:gd name="connsiteY5" fmla="*/ 120880 h 261209"/>
              <a:gd name="connsiteX6" fmla="*/ 23476 w 122631"/>
              <a:gd name="connsiteY6" fmla="*/ 101830 h 261209"/>
              <a:gd name="connsiteX7" fmla="*/ 4426 w 122631"/>
              <a:gd name="connsiteY7" fmla="*/ 230 h 26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631" h="261209">
                <a:moveTo>
                  <a:pt x="4426" y="230"/>
                </a:moveTo>
                <a:cubicBezTo>
                  <a:pt x="20830" y="-4003"/>
                  <a:pt x="113434" y="51030"/>
                  <a:pt x="121901" y="76430"/>
                </a:cubicBezTo>
                <a:cubicBezTo>
                  <a:pt x="130368" y="101830"/>
                  <a:pt x="62634" y="136755"/>
                  <a:pt x="55226" y="152630"/>
                </a:cubicBezTo>
                <a:cubicBezTo>
                  <a:pt x="47818" y="168505"/>
                  <a:pt x="73747" y="153688"/>
                  <a:pt x="77451" y="171680"/>
                </a:cubicBezTo>
                <a:cubicBezTo>
                  <a:pt x="81155" y="189672"/>
                  <a:pt x="84859" y="269047"/>
                  <a:pt x="77451" y="260580"/>
                </a:cubicBezTo>
                <a:cubicBezTo>
                  <a:pt x="70043" y="252113"/>
                  <a:pt x="41997" y="147338"/>
                  <a:pt x="33001" y="120880"/>
                </a:cubicBezTo>
                <a:cubicBezTo>
                  <a:pt x="24005" y="94422"/>
                  <a:pt x="24534" y="118763"/>
                  <a:pt x="23476" y="101830"/>
                </a:cubicBezTo>
                <a:cubicBezTo>
                  <a:pt x="22418" y="84897"/>
                  <a:pt x="-11978" y="4463"/>
                  <a:pt x="4426" y="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4" name="フリーフォーム 563">
            <a:extLst>
              <a:ext uri="{FF2B5EF4-FFF2-40B4-BE49-F238E27FC236}">
                <a16:creationId xmlns:a16="http://schemas.microsoft.com/office/drawing/2014/main" id="{0DD0DE3F-A894-C6EB-9781-C7C3D1152C1C}"/>
              </a:ext>
            </a:extLst>
          </p:cNvPr>
          <p:cNvSpPr/>
          <p:nvPr/>
        </p:nvSpPr>
        <p:spPr>
          <a:xfrm>
            <a:off x="6988173" y="7535278"/>
            <a:ext cx="114582" cy="146693"/>
          </a:xfrm>
          <a:custGeom>
            <a:avLst/>
            <a:gdLst>
              <a:gd name="connsiteX0" fmla="*/ 2 w 114582"/>
              <a:gd name="connsiteY0" fmla="*/ 106947 h 146693"/>
              <a:gd name="connsiteX1" fmla="*/ 95252 w 114582"/>
              <a:gd name="connsiteY1" fmla="*/ 21222 h 146693"/>
              <a:gd name="connsiteX2" fmla="*/ 114302 w 114582"/>
              <a:gd name="connsiteY2" fmla="*/ 2172 h 146693"/>
              <a:gd name="connsiteX3" fmla="*/ 88902 w 114582"/>
              <a:gd name="connsiteY3" fmla="*/ 59322 h 146693"/>
              <a:gd name="connsiteX4" fmla="*/ 92077 w 114582"/>
              <a:gd name="connsiteY4" fmla="*/ 145047 h 146693"/>
              <a:gd name="connsiteX5" fmla="*/ 2 w 114582"/>
              <a:gd name="connsiteY5" fmla="*/ 106947 h 14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582" h="146693">
                <a:moveTo>
                  <a:pt x="2" y="106947"/>
                </a:moveTo>
                <a:cubicBezTo>
                  <a:pt x="531" y="86310"/>
                  <a:pt x="76202" y="38684"/>
                  <a:pt x="95252" y="21222"/>
                </a:cubicBezTo>
                <a:cubicBezTo>
                  <a:pt x="114302" y="3760"/>
                  <a:pt x="115360" y="-4178"/>
                  <a:pt x="114302" y="2172"/>
                </a:cubicBezTo>
                <a:cubicBezTo>
                  <a:pt x="113244" y="8522"/>
                  <a:pt x="92606" y="35509"/>
                  <a:pt x="88902" y="59322"/>
                </a:cubicBezTo>
                <a:cubicBezTo>
                  <a:pt x="85198" y="83134"/>
                  <a:pt x="103189" y="136580"/>
                  <a:pt x="92077" y="145047"/>
                </a:cubicBezTo>
                <a:cubicBezTo>
                  <a:pt x="80965" y="153514"/>
                  <a:pt x="-527" y="127584"/>
                  <a:pt x="2" y="106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5" name="フリーフォーム 564">
            <a:extLst>
              <a:ext uri="{FF2B5EF4-FFF2-40B4-BE49-F238E27FC236}">
                <a16:creationId xmlns:a16="http://schemas.microsoft.com/office/drawing/2014/main" id="{90464D1C-2C44-2B9D-B25D-6F7984025A25}"/>
              </a:ext>
            </a:extLst>
          </p:cNvPr>
          <p:cNvSpPr/>
          <p:nvPr/>
        </p:nvSpPr>
        <p:spPr>
          <a:xfrm>
            <a:off x="4210009" y="5459929"/>
            <a:ext cx="286843" cy="172540"/>
          </a:xfrm>
          <a:custGeom>
            <a:avLst/>
            <a:gdLst>
              <a:gd name="connsiteX0" fmla="*/ 41 w 286843"/>
              <a:gd name="connsiteY0" fmla="*/ 1071 h 172540"/>
              <a:gd name="connsiteX1" fmla="*/ 57191 w 286843"/>
              <a:gd name="connsiteY1" fmla="*/ 74096 h 172540"/>
              <a:gd name="connsiteX2" fmla="*/ 285791 w 286843"/>
              <a:gd name="connsiteY2" fmla="*/ 32821 h 172540"/>
              <a:gd name="connsiteX3" fmla="*/ 142916 w 286843"/>
              <a:gd name="connsiteY3" fmla="*/ 124896 h 172540"/>
              <a:gd name="connsiteX4" fmla="*/ 155616 w 286843"/>
              <a:gd name="connsiteY4" fmla="*/ 172521 h 172540"/>
              <a:gd name="connsiteX5" fmla="*/ 38141 w 286843"/>
              <a:gd name="connsiteY5" fmla="*/ 131246 h 172540"/>
              <a:gd name="connsiteX6" fmla="*/ 47666 w 286843"/>
              <a:gd name="connsiteY6" fmla="*/ 140771 h 172540"/>
              <a:gd name="connsiteX7" fmla="*/ 41 w 286843"/>
              <a:gd name="connsiteY7" fmla="*/ 1071 h 17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843" h="172540">
                <a:moveTo>
                  <a:pt x="41" y="1071"/>
                </a:moveTo>
                <a:cubicBezTo>
                  <a:pt x="1628" y="-10041"/>
                  <a:pt x="9566" y="68804"/>
                  <a:pt x="57191" y="74096"/>
                </a:cubicBezTo>
                <a:cubicBezTo>
                  <a:pt x="104816" y="79388"/>
                  <a:pt x="271503" y="24354"/>
                  <a:pt x="285791" y="32821"/>
                </a:cubicBezTo>
                <a:cubicBezTo>
                  <a:pt x="300079" y="41288"/>
                  <a:pt x="164612" y="101613"/>
                  <a:pt x="142916" y="124896"/>
                </a:cubicBezTo>
                <a:cubicBezTo>
                  <a:pt x="121220" y="148179"/>
                  <a:pt x="173078" y="171463"/>
                  <a:pt x="155616" y="172521"/>
                </a:cubicBezTo>
                <a:cubicBezTo>
                  <a:pt x="138154" y="173579"/>
                  <a:pt x="38141" y="131246"/>
                  <a:pt x="38141" y="131246"/>
                </a:cubicBezTo>
                <a:cubicBezTo>
                  <a:pt x="20149" y="125954"/>
                  <a:pt x="52958" y="159821"/>
                  <a:pt x="47666" y="140771"/>
                </a:cubicBezTo>
                <a:cubicBezTo>
                  <a:pt x="42374" y="121721"/>
                  <a:pt x="-1546" y="12183"/>
                  <a:pt x="41" y="10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6" name="フリーフォーム 565">
            <a:extLst>
              <a:ext uri="{FF2B5EF4-FFF2-40B4-BE49-F238E27FC236}">
                <a16:creationId xmlns:a16="http://schemas.microsoft.com/office/drawing/2014/main" id="{4CE010E3-6965-1FF8-0399-D09848D55A2F}"/>
              </a:ext>
            </a:extLst>
          </p:cNvPr>
          <p:cNvSpPr/>
          <p:nvPr/>
        </p:nvSpPr>
        <p:spPr>
          <a:xfrm>
            <a:off x="5447990" y="4660886"/>
            <a:ext cx="122093" cy="88918"/>
          </a:xfrm>
          <a:custGeom>
            <a:avLst/>
            <a:gdLst>
              <a:gd name="connsiteX0" fmla="*/ 310 w 122093"/>
              <a:gd name="connsiteY0" fmla="*/ 88914 h 88918"/>
              <a:gd name="connsiteX1" fmla="*/ 66985 w 122093"/>
              <a:gd name="connsiteY1" fmla="*/ 25414 h 88918"/>
              <a:gd name="connsiteX2" fmla="*/ 120960 w 122093"/>
              <a:gd name="connsiteY2" fmla="*/ 14 h 88918"/>
              <a:gd name="connsiteX3" fmla="*/ 95560 w 122093"/>
              <a:gd name="connsiteY3" fmla="*/ 22239 h 88918"/>
              <a:gd name="connsiteX4" fmla="*/ 310 w 122093"/>
              <a:gd name="connsiteY4" fmla="*/ 88914 h 8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93" h="88918">
                <a:moveTo>
                  <a:pt x="310" y="88914"/>
                </a:moveTo>
                <a:cubicBezTo>
                  <a:pt x="-4453" y="89443"/>
                  <a:pt x="46877" y="40231"/>
                  <a:pt x="66985" y="25414"/>
                </a:cubicBezTo>
                <a:cubicBezTo>
                  <a:pt x="87093" y="10597"/>
                  <a:pt x="120960" y="14"/>
                  <a:pt x="120960" y="14"/>
                </a:cubicBezTo>
                <a:cubicBezTo>
                  <a:pt x="125723" y="-515"/>
                  <a:pt x="115139" y="13772"/>
                  <a:pt x="95560" y="22239"/>
                </a:cubicBezTo>
                <a:cubicBezTo>
                  <a:pt x="75981" y="30706"/>
                  <a:pt x="5073" y="88385"/>
                  <a:pt x="310" y="889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7" name="フリーフォーム 566">
            <a:extLst>
              <a:ext uri="{FF2B5EF4-FFF2-40B4-BE49-F238E27FC236}">
                <a16:creationId xmlns:a16="http://schemas.microsoft.com/office/drawing/2014/main" id="{87CE5079-07DD-5705-2C0D-D1D518743820}"/>
              </a:ext>
            </a:extLst>
          </p:cNvPr>
          <p:cNvSpPr/>
          <p:nvPr/>
        </p:nvSpPr>
        <p:spPr>
          <a:xfrm>
            <a:off x="5346623" y="4358911"/>
            <a:ext cx="66731" cy="64947"/>
          </a:xfrm>
          <a:custGeom>
            <a:avLst/>
            <a:gdLst>
              <a:gd name="connsiteX0" fmla="*/ 77 w 66731"/>
              <a:gd name="connsiteY0" fmla="*/ 364 h 64947"/>
              <a:gd name="connsiteX1" fmla="*/ 63577 w 66731"/>
              <a:gd name="connsiteY1" fmla="*/ 63864 h 64947"/>
              <a:gd name="connsiteX2" fmla="*/ 50877 w 66731"/>
              <a:gd name="connsiteY2" fmla="*/ 38464 h 64947"/>
              <a:gd name="connsiteX3" fmla="*/ 77 w 66731"/>
              <a:gd name="connsiteY3" fmla="*/ 364 h 6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731" h="64947">
                <a:moveTo>
                  <a:pt x="77" y="364"/>
                </a:moveTo>
                <a:cubicBezTo>
                  <a:pt x="2194" y="4597"/>
                  <a:pt x="55110" y="57514"/>
                  <a:pt x="63577" y="63864"/>
                </a:cubicBezTo>
                <a:cubicBezTo>
                  <a:pt x="72044" y="70214"/>
                  <a:pt x="61989" y="46931"/>
                  <a:pt x="50877" y="38464"/>
                </a:cubicBezTo>
                <a:cubicBezTo>
                  <a:pt x="39765" y="29997"/>
                  <a:pt x="-2040" y="-3869"/>
                  <a:pt x="77" y="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8" name="フリーフォーム 567">
            <a:extLst>
              <a:ext uri="{FF2B5EF4-FFF2-40B4-BE49-F238E27FC236}">
                <a16:creationId xmlns:a16="http://schemas.microsoft.com/office/drawing/2014/main" id="{5B16D6BA-DED7-B849-FEB4-A61A3B578BA6}"/>
              </a:ext>
            </a:extLst>
          </p:cNvPr>
          <p:cNvSpPr/>
          <p:nvPr/>
        </p:nvSpPr>
        <p:spPr>
          <a:xfrm>
            <a:off x="5124422" y="4140014"/>
            <a:ext cx="171674" cy="165451"/>
          </a:xfrm>
          <a:custGeom>
            <a:avLst/>
            <a:gdLst>
              <a:gd name="connsiteX0" fmla="*/ 171478 w 171674"/>
              <a:gd name="connsiteY0" fmla="*/ 186 h 165451"/>
              <a:gd name="connsiteX1" fmla="*/ 114328 w 171674"/>
              <a:gd name="connsiteY1" fmla="*/ 57336 h 165451"/>
              <a:gd name="connsiteX2" fmla="*/ 104803 w 171674"/>
              <a:gd name="connsiteY2" fmla="*/ 133536 h 165451"/>
              <a:gd name="connsiteX3" fmla="*/ 88928 w 171674"/>
              <a:gd name="connsiteY3" fmla="*/ 98611 h 165451"/>
              <a:gd name="connsiteX4" fmla="*/ 98453 w 171674"/>
              <a:gd name="connsiteY4" fmla="*/ 165286 h 165451"/>
              <a:gd name="connsiteX5" fmla="*/ 88928 w 171674"/>
              <a:gd name="connsiteY5" fmla="*/ 117661 h 165451"/>
              <a:gd name="connsiteX6" fmla="*/ 28 w 171674"/>
              <a:gd name="connsiteY6" fmla="*/ 120836 h 165451"/>
              <a:gd name="connsiteX7" fmla="*/ 79403 w 171674"/>
              <a:gd name="connsiteY7" fmla="*/ 104961 h 165451"/>
              <a:gd name="connsiteX8" fmla="*/ 92103 w 171674"/>
              <a:gd name="connsiteY8" fmla="*/ 76386 h 165451"/>
              <a:gd name="connsiteX9" fmla="*/ 171478 w 171674"/>
              <a:gd name="connsiteY9" fmla="*/ 186 h 16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674" h="165451">
                <a:moveTo>
                  <a:pt x="171478" y="186"/>
                </a:moveTo>
                <a:cubicBezTo>
                  <a:pt x="175182" y="-2989"/>
                  <a:pt x="125440" y="35111"/>
                  <a:pt x="114328" y="57336"/>
                </a:cubicBezTo>
                <a:cubicBezTo>
                  <a:pt x="103216" y="79561"/>
                  <a:pt x="109036" y="126657"/>
                  <a:pt x="104803" y="133536"/>
                </a:cubicBezTo>
                <a:cubicBezTo>
                  <a:pt x="100570" y="140415"/>
                  <a:pt x="89986" y="93320"/>
                  <a:pt x="88928" y="98611"/>
                </a:cubicBezTo>
                <a:cubicBezTo>
                  <a:pt x="87870" y="103902"/>
                  <a:pt x="98453" y="162111"/>
                  <a:pt x="98453" y="165286"/>
                </a:cubicBezTo>
                <a:cubicBezTo>
                  <a:pt x="98453" y="168461"/>
                  <a:pt x="105332" y="125069"/>
                  <a:pt x="88928" y="117661"/>
                </a:cubicBezTo>
                <a:cubicBezTo>
                  <a:pt x="72524" y="110253"/>
                  <a:pt x="1616" y="122953"/>
                  <a:pt x="28" y="120836"/>
                </a:cubicBezTo>
                <a:cubicBezTo>
                  <a:pt x="-1560" y="118719"/>
                  <a:pt x="64057" y="112369"/>
                  <a:pt x="79403" y="104961"/>
                </a:cubicBezTo>
                <a:cubicBezTo>
                  <a:pt x="94749" y="97553"/>
                  <a:pt x="80461" y="90144"/>
                  <a:pt x="92103" y="76386"/>
                </a:cubicBezTo>
                <a:cubicBezTo>
                  <a:pt x="103745" y="62628"/>
                  <a:pt x="167774" y="3361"/>
                  <a:pt x="171478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9" name="フリーフォーム 568">
            <a:extLst>
              <a:ext uri="{FF2B5EF4-FFF2-40B4-BE49-F238E27FC236}">
                <a16:creationId xmlns:a16="http://schemas.microsoft.com/office/drawing/2014/main" id="{094FE6D2-E71D-2DD0-448F-D52631BF7624}"/>
              </a:ext>
            </a:extLst>
          </p:cNvPr>
          <p:cNvSpPr/>
          <p:nvPr/>
        </p:nvSpPr>
        <p:spPr>
          <a:xfrm>
            <a:off x="5692335" y="4279829"/>
            <a:ext cx="138540" cy="153327"/>
          </a:xfrm>
          <a:custGeom>
            <a:avLst/>
            <a:gdLst>
              <a:gd name="connsiteX0" fmla="*/ 440 w 138540"/>
              <a:gd name="connsiteY0" fmla="*/ 47696 h 153327"/>
              <a:gd name="connsiteX1" fmla="*/ 82990 w 138540"/>
              <a:gd name="connsiteY1" fmla="*/ 130246 h 153327"/>
              <a:gd name="connsiteX2" fmla="*/ 67115 w 138540"/>
              <a:gd name="connsiteY2" fmla="*/ 152471 h 153327"/>
              <a:gd name="connsiteX3" fmla="*/ 76640 w 138540"/>
              <a:gd name="connsiteY3" fmla="*/ 108021 h 153327"/>
              <a:gd name="connsiteX4" fmla="*/ 130615 w 138540"/>
              <a:gd name="connsiteY4" fmla="*/ 34996 h 153327"/>
              <a:gd name="connsiteX5" fmla="*/ 136965 w 138540"/>
              <a:gd name="connsiteY5" fmla="*/ 25471 h 153327"/>
              <a:gd name="connsiteX6" fmla="*/ 117915 w 138540"/>
              <a:gd name="connsiteY6" fmla="*/ 47696 h 153327"/>
              <a:gd name="connsiteX7" fmla="*/ 67115 w 138540"/>
              <a:gd name="connsiteY7" fmla="*/ 71 h 153327"/>
              <a:gd name="connsiteX8" fmla="*/ 86165 w 138540"/>
              <a:gd name="connsiteY8" fmla="*/ 60396 h 153327"/>
              <a:gd name="connsiteX9" fmla="*/ 51240 w 138540"/>
              <a:gd name="connsiteY9" fmla="*/ 79446 h 153327"/>
              <a:gd name="connsiteX10" fmla="*/ 440 w 138540"/>
              <a:gd name="connsiteY10" fmla="*/ 47696 h 15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540" h="153327">
                <a:moveTo>
                  <a:pt x="440" y="47696"/>
                </a:moveTo>
                <a:cubicBezTo>
                  <a:pt x="5732" y="56163"/>
                  <a:pt x="71878" y="112784"/>
                  <a:pt x="82990" y="130246"/>
                </a:cubicBezTo>
                <a:cubicBezTo>
                  <a:pt x="94102" y="147708"/>
                  <a:pt x="68173" y="156175"/>
                  <a:pt x="67115" y="152471"/>
                </a:cubicBezTo>
                <a:cubicBezTo>
                  <a:pt x="66057" y="148767"/>
                  <a:pt x="66057" y="127600"/>
                  <a:pt x="76640" y="108021"/>
                </a:cubicBezTo>
                <a:cubicBezTo>
                  <a:pt x="87223" y="88442"/>
                  <a:pt x="120561" y="48754"/>
                  <a:pt x="130615" y="34996"/>
                </a:cubicBezTo>
                <a:cubicBezTo>
                  <a:pt x="140669" y="21238"/>
                  <a:pt x="139082" y="23354"/>
                  <a:pt x="136965" y="25471"/>
                </a:cubicBezTo>
                <a:cubicBezTo>
                  <a:pt x="134848" y="27588"/>
                  <a:pt x="129557" y="51929"/>
                  <a:pt x="117915" y="47696"/>
                </a:cubicBezTo>
                <a:cubicBezTo>
                  <a:pt x="106273" y="43463"/>
                  <a:pt x="72407" y="-2046"/>
                  <a:pt x="67115" y="71"/>
                </a:cubicBezTo>
                <a:cubicBezTo>
                  <a:pt x="61823" y="2188"/>
                  <a:pt x="88811" y="47167"/>
                  <a:pt x="86165" y="60396"/>
                </a:cubicBezTo>
                <a:cubicBezTo>
                  <a:pt x="83519" y="73625"/>
                  <a:pt x="63411" y="81033"/>
                  <a:pt x="51240" y="79446"/>
                </a:cubicBezTo>
                <a:cubicBezTo>
                  <a:pt x="39069" y="77859"/>
                  <a:pt x="-4852" y="39229"/>
                  <a:pt x="440" y="47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0" name="フリーフォーム 569">
            <a:extLst>
              <a:ext uri="{FF2B5EF4-FFF2-40B4-BE49-F238E27FC236}">
                <a16:creationId xmlns:a16="http://schemas.microsoft.com/office/drawing/2014/main" id="{204A6FD6-3945-C9D0-4E9A-0358BB59A017}"/>
              </a:ext>
            </a:extLst>
          </p:cNvPr>
          <p:cNvSpPr/>
          <p:nvPr/>
        </p:nvSpPr>
        <p:spPr>
          <a:xfrm>
            <a:off x="4733502" y="4177566"/>
            <a:ext cx="201111" cy="292930"/>
          </a:xfrm>
          <a:custGeom>
            <a:avLst/>
            <a:gdLst>
              <a:gd name="connsiteX0" fmla="*/ 423 w 201111"/>
              <a:gd name="connsiteY0" fmla="*/ 292834 h 292930"/>
              <a:gd name="connsiteX1" fmla="*/ 86148 w 201111"/>
              <a:gd name="connsiteY1" fmla="*/ 89634 h 292930"/>
              <a:gd name="connsiteX2" fmla="*/ 200448 w 201111"/>
              <a:gd name="connsiteY2" fmla="*/ 734 h 292930"/>
              <a:gd name="connsiteX3" fmla="*/ 130598 w 201111"/>
              <a:gd name="connsiteY3" fmla="*/ 48359 h 292930"/>
              <a:gd name="connsiteX4" fmla="*/ 76623 w 201111"/>
              <a:gd name="connsiteY4" fmla="*/ 67409 h 292930"/>
              <a:gd name="connsiteX5" fmla="*/ 6773 w 201111"/>
              <a:gd name="connsiteY5" fmla="*/ 226159 h 292930"/>
              <a:gd name="connsiteX6" fmla="*/ 51223 w 201111"/>
              <a:gd name="connsiteY6" fmla="*/ 118209 h 292930"/>
              <a:gd name="connsiteX7" fmla="*/ 423 w 201111"/>
              <a:gd name="connsiteY7" fmla="*/ 292834 h 29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11" h="292930">
                <a:moveTo>
                  <a:pt x="423" y="292834"/>
                </a:moveTo>
                <a:cubicBezTo>
                  <a:pt x="6244" y="288072"/>
                  <a:pt x="52811" y="138317"/>
                  <a:pt x="86148" y="89634"/>
                </a:cubicBezTo>
                <a:cubicBezTo>
                  <a:pt x="119485" y="40951"/>
                  <a:pt x="193040" y="7613"/>
                  <a:pt x="200448" y="734"/>
                </a:cubicBezTo>
                <a:cubicBezTo>
                  <a:pt x="207856" y="-6145"/>
                  <a:pt x="151235" y="37247"/>
                  <a:pt x="130598" y="48359"/>
                </a:cubicBezTo>
                <a:cubicBezTo>
                  <a:pt x="109961" y="59471"/>
                  <a:pt x="97260" y="37776"/>
                  <a:pt x="76623" y="67409"/>
                </a:cubicBezTo>
                <a:cubicBezTo>
                  <a:pt x="55986" y="97042"/>
                  <a:pt x="11006" y="217692"/>
                  <a:pt x="6773" y="226159"/>
                </a:cubicBezTo>
                <a:cubicBezTo>
                  <a:pt x="2540" y="234626"/>
                  <a:pt x="51752" y="111330"/>
                  <a:pt x="51223" y="118209"/>
                </a:cubicBezTo>
                <a:cubicBezTo>
                  <a:pt x="50694" y="125088"/>
                  <a:pt x="-5398" y="297596"/>
                  <a:pt x="423" y="292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1" name="フリーフォーム 570">
            <a:extLst>
              <a:ext uri="{FF2B5EF4-FFF2-40B4-BE49-F238E27FC236}">
                <a16:creationId xmlns:a16="http://schemas.microsoft.com/office/drawing/2014/main" id="{F58EE51E-2062-6C73-0E3D-F7FC57E15A41}"/>
              </a:ext>
            </a:extLst>
          </p:cNvPr>
          <p:cNvSpPr/>
          <p:nvPr/>
        </p:nvSpPr>
        <p:spPr>
          <a:xfrm>
            <a:off x="5533299" y="3650946"/>
            <a:ext cx="299402" cy="130956"/>
          </a:xfrm>
          <a:custGeom>
            <a:avLst/>
            <a:gdLst>
              <a:gd name="connsiteX0" fmla="*/ 197576 w 299402"/>
              <a:gd name="connsiteY0" fmla="*/ 6654 h 130956"/>
              <a:gd name="connsiteX1" fmla="*/ 76926 w 299402"/>
              <a:gd name="connsiteY1" fmla="*/ 54279 h 130956"/>
              <a:gd name="connsiteX2" fmla="*/ 19776 w 299402"/>
              <a:gd name="connsiteY2" fmla="*/ 9829 h 130956"/>
              <a:gd name="connsiteX3" fmla="*/ 140426 w 299402"/>
              <a:gd name="connsiteY3" fmla="*/ 73329 h 130956"/>
              <a:gd name="connsiteX4" fmla="*/ 35651 w 299402"/>
              <a:gd name="connsiteY4" fmla="*/ 86029 h 130956"/>
              <a:gd name="connsiteX5" fmla="*/ 299176 w 299402"/>
              <a:gd name="connsiteY5" fmla="*/ 130479 h 130956"/>
              <a:gd name="connsiteX6" fmla="*/ 80101 w 299402"/>
              <a:gd name="connsiteY6" fmla="*/ 54279 h 130956"/>
              <a:gd name="connsiteX7" fmla="*/ 726 w 299402"/>
              <a:gd name="connsiteY7" fmla="*/ 304 h 130956"/>
              <a:gd name="connsiteX8" fmla="*/ 118201 w 299402"/>
              <a:gd name="connsiteY8" fmla="*/ 32054 h 130956"/>
              <a:gd name="connsiteX9" fmla="*/ 197576 w 299402"/>
              <a:gd name="connsiteY9" fmla="*/ 6654 h 13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402" h="130956">
                <a:moveTo>
                  <a:pt x="197576" y="6654"/>
                </a:moveTo>
                <a:cubicBezTo>
                  <a:pt x="190697" y="10358"/>
                  <a:pt x="106559" y="53750"/>
                  <a:pt x="76926" y="54279"/>
                </a:cubicBezTo>
                <a:cubicBezTo>
                  <a:pt x="47293" y="54808"/>
                  <a:pt x="9193" y="6654"/>
                  <a:pt x="19776" y="9829"/>
                </a:cubicBezTo>
                <a:cubicBezTo>
                  <a:pt x="30359" y="13004"/>
                  <a:pt x="137780" y="60629"/>
                  <a:pt x="140426" y="73329"/>
                </a:cubicBezTo>
                <a:cubicBezTo>
                  <a:pt x="143072" y="86029"/>
                  <a:pt x="9193" y="76504"/>
                  <a:pt x="35651" y="86029"/>
                </a:cubicBezTo>
                <a:cubicBezTo>
                  <a:pt x="62109" y="95554"/>
                  <a:pt x="291768" y="135771"/>
                  <a:pt x="299176" y="130479"/>
                </a:cubicBezTo>
                <a:cubicBezTo>
                  <a:pt x="306584" y="125187"/>
                  <a:pt x="129843" y="75975"/>
                  <a:pt x="80101" y="54279"/>
                </a:cubicBezTo>
                <a:cubicBezTo>
                  <a:pt x="30359" y="32583"/>
                  <a:pt x="-5624" y="4008"/>
                  <a:pt x="726" y="304"/>
                </a:cubicBezTo>
                <a:cubicBezTo>
                  <a:pt x="7076" y="-3400"/>
                  <a:pt x="89097" y="27821"/>
                  <a:pt x="118201" y="32054"/>
                </a:cubicBezTo>
                <a:cubicBezTo>
                  <a:pt x="147305" y="36287"/>
                  <a:pt x="204455" y="2950"/>
                  <a:pt x="197576" y="6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393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グループ化 11" hidden="1">
            <a:extLst>
              <a:ext uri="{FF2B5EF4-FFF2-40B4-BE49-F238E27FC236}">
                <a16:creationId xmlns:a16="http://schemas.microsoft.com/office/drawing/2014/main" id="{FAFCEFB9-7840-482A-D2FC-48097C4A818C}"/>
              </a:ext>
            </a:extLst>
          </p:cNvPr>
          <p:cNvGrpSpPr/>
          <p:nvPr/>
        </p:nvGrpSpPr>
        <p:grpSpPr>
          <a:xfrm>
            <a:off x="896798" y="5758928"/>
            <a:ext cx="2106470" cy="1294967"/>
            <a:chOff x="896798" y="5758928"/>
            <a:chExt cx="2106470" cy="1294967"/>
          </a:xfrm>
          <a:solidFill>
            <a:srgbClr val="D71615"/>
          </a:solidFill>
        </p:grpSpPr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8AE22704-C526-B2AC-4ECC-729906D6AFF8}"/>
                </a:ext>
              </a:extLst>
            </p:cNvPr>
            <p:cNvSpPr/>
            <p:nvPr/>
          </p:nvSpPr>
          <p:spPr>
            <a:xfrm>
              <a:off x="898216" y="6009428"/>
              <a:ext cx="997466" cy="135500"/>
            </a:xfrm>
            <a:custGeom>
              <a:avLst/>
              <a:gdLst>
                <a:gd name="connsiteX0" fmla="*/ 11018 w 997466"/>
                <a:gd name="connsiteY0" fmla="*/ 9080 h 135500"/>
                <a:gd name="connsiteX1" fmla="*/ 26516 w 997466"/>
                <a:gd name="connsiteY1" fmla="*/ 117569 h 135500"/>
                <a:gd name="connsiteX2" fmla="*/ 26516 w 997466"/>
                <a:gd name="connsiteY2" fmla="*/ 133067 h 135500"/>
                <a:gd name="connsiteX3" fmla="*/ 93676 w 997466"/>
                <a:gd name="connsiteY3" fmla="*/ 127901 h 135500"/>
                <a:gd name="connsiteX4" fmla="*/ 326150 w 997466"/>
                <a:gd name="connsiteY4" fmla="*/ 112403 h 135500"/>
                <a:gd name="connsiteX5" fmla="*/ 940916 w 997466"/>
                <a:gd name="connsiteY5" fmla="*/ 133067 h 135500"/>
                <a:gd name="connsiteX6" fmla="*/ 956415 w 997466"/>
                <a:gd name="connsiteY6" fmla="*/ 45243 h 135500"/>
                <a:gd name="connsiteX7" fmla="*/ 822096 w 997466"/>
                <a:gd name="connsiteY7" fmla="*/ 50409 h 135500"/>
                <a:gd name="connsiteX8" fmla="*/ 217662 w 997466"/>
                <a:gd name="connsiteY8" fmla="*/ 9080 h 135500"/>
                <a:gd name="connsiteX9" fmla="*/ 11018 w 997466"/>
                <a:gd name="connsiteY9" fmla="*/ 9080 h 13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7466" h="135500">
                  <a:moveTo>
                    <a:pt x="11018" y="9080"/>
                  </a:moveTo>
                  <a:cubicBezTo>
                    <a:pt x="-20840" y="27161"/>
                    <a:pt x="26516" y="117569"/>
                    <a:pt x="26516" y="117569"/>
                  </a:cubicBezTo>
                  <a:cubicBezTo>
                    <a:pt x="29099" y="138233"/>
                    <a:pt x="15323" y="131345"/>
                    <a:pt x="26516" y="133067"/>
                  </a:cubicBezTo>
                  <a:cubicBezTo>
                    <a:pt x="37709" y="134789"/>
                    <a:pt x="93676" y="127901"/>
                    <a:pt x="93676" y="127901"/>
                  </a:cubicBezTo>
                  <a:cubicBezTo>
                    <a:pt x="143615" y="124457"/>
                    <a:pt x="184943" y="111542"/>
                    <a:pt x="326150" y="112403"/>
                  </a:cubicBezTo>
                  <a:cubicBezTo>
                    <a:pt x="467357" y="113264"/>
                    <a:pt x="835872" y="144260"/>
                    <a:pt x="940916" y="133067"/>
                  </a:cubicBezTo>
                  <a:cubicBezTo>
                    <a:pt x="1045960" y="121874"/>
                    <a:pt x="976218" y="59019"/>
                    <a:pt x="956415" y="45243"/>
                  </a:cubicBezTo>
                  <a:cubicBezTo>
                    <a:pt x="936612" y="31467"/>
                    <a:pt x="945221" y="56436"/>
                    <a:pt x="822096" y="50409"/>
                  </a:cubicBezTo>
                  <a:cubicBezTo>
                    <a:pt x="698971" y="44382"/>
                    <a:pt x="351981" y="13385"/>
                    <a:pt x="217662" y="9080"/>
                  </a:cubicBezTo>
                  <a:cubicBezTo>
                    <a:pt x="83343" y="4775"/>
                    <a:pt x="42876" y="-9001"/>
                    <a:pt x="11018" y="90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0145868F-C013-07C4-9AD9-49E602A3CC6D}"/>
                </a:ext>
              </a:extLst>
            </p:cNvPr>
            <p:cNvSpPr/>
            <p:nvPr/>
          </p:nvSpPr>
          <p:spPr>
            <a:xfrm>
              <a:off x="1075745" y="5758928"/>
              <a:ext cx="253720" cy="1294967"/>
            </a:xfrm>
            <a:custGeom>
              <a:avLst/>
              <a:gdLst>
                <a:gd name="connsiteX0" fmla="*/ 184784 w 253720"/>
                <a:gd name="connsiteY0" fmla="*/ 21940 h 1294967"/>
                <a:gd name="connsiteX1" fmla="*/ 14302 w 253720"/>
                <a:gd name="connsiteY1" fmla="*/ 507553 h 1294967"/>
                <a:gd name="connsiteX2" fmla="*/ 14302 w 253720"/>
                <a:gd name="connsiteY2" fmla="*/ 667703 h 1294967"/>
                <a:gd name="connsiteX3" fmla="*/ 55631 w 253720"/>
                <a:gd name="connsiteY3" fmla="*/ 977669 h 1294967"/>
                <a:gd name="connsiteX4" fmla="*/ 184784 w 253720"/>
                <a:gd name="connsiteY4" fmla="*/ 1277303 h 1294967"/>
                <a:gd name="connsiteX5" fmla="*/ 200282 w 253720"/>
                <a:gd name="connsiteY5" fmla="*/ 1261804 h 1294967"/>
                <a:gd name="connsiteX6" fmla="*/ 226113 w 253720"/>
                <a:gd name="connsiteY6" fmla="*/ 1256638 h 1294967"/>
                <a:gd name="connsiteX7" fmla="*/ 215780 w 253720"/>
                <a:gd name="connsiteY7" fmla="*/ 1235974 h 1294967"/>
                <a:gd name="connsiteX8" fmla="*/ 189950 w 253720"/>
                <a:gd name="connsiteY8" fmla="*/ 1132652 h 1294967"/>
                <a:gd name="connsiteX9" fmla="*/ 164119 w 253720"/>
                <a:gd name="connsiteY9" fmla="*/ 1049994 h 1294967"/>
                <a:gd name="connsiteX10" fmla="*/ 102126 w 253720"/>
                <a:gd name="connsiteY10" fmla="*/ 822686 h 1294967"/>
                <a:gd name="connsiteX11" fmla="*/ 96960 w 253720"/>
                <a:gd name="connsiteY11" fmla="*/ 734862 h 1294967"/>
                <a:gd name="connsiteX12" fmla="*/ 231279 w 253720"/>
                <a:gd name="connsiteY12" fmla="*/ 202753 h 1294967"/>
                <a:gd name="connsiteX13" fmla="*/ 251943 w 253720"/>
                <a:gd name="connsiteY13" fmla="*/ 120096 h 1294967"/>
                <a:gd name="connsiteX14" fmla="*/ 246777 w 253720"/>
                <a:gd name="connsiteY14" fmla="*/ 83933 h 1294967"/>
                <a:gd name="connsiteX15" fmla="*/ 184784 w 253720"/>
                <a:gd name="connsiteY15" fmla="*/ 21940 h 12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3720" h="1294967">
                  <a:moveTo>
                    <a:pt x="184784" y="21940"/>
                  </a:moveTo>
                  <a:cubicBezTo>
                    <a:pt x="146038" y="92543"/>
                    <a:pt x="42716" y="399926"/>
                    <a:pt x="14302" y="507553"/>
                  </a:cubicBezTo>
                  <a:cubicBezTo>
                    <a:pt x="-14112" y="615180"/>
                    <a:pt x="7414" y="589350"/>
                    <a:pt x="14302" y="667703"/>
                  </a:cubicBezTo>
                  <a:cubicBezTo>
                    <a:pt x="21190" y="746056"/>
                    <a:pt x="27217" y="876069"/>
                    <a:pt x="55631" y="977669"/>
                  </a:cubicBezTo>
                  <a:cubicBezTo>
                    <a:pt x="84045" y="1079269"/>
                    <a:pt x="184784" y="1277303"/>
                    <a:pt x="184784" y="1277303"/>
                  </a:cubicBezTo>
                  <a:cubicBezTo>
                    <a:pt x="208893" y="1324659"/>
                    <a:pt x="200282" y="1261804"/>
                    <a:pt x="200282" y="1261804"/>
                  </a:cubicBezTo>
                  <a:cubicBezTo>
                    <a:pt x="207170" y="1258360"/>
                    <a:pt x="226113" y="1256638"/>
                    <a:pt x="226113" y="1256638"/>
                  </a:cubicBezTo>
                  <a:cubicBezTo>
                    <a:pt x="228696" y="1252333"/>
                    <a:pt x="221807" y="1256638"/>
                    <a:pt x="215780" y="1235974"/>
                  </a:cubicBezTo>
                  <a:cubicBezTo>
                    <a:pt x="209753" y="1215310"/>
                    <a:pt x="198560" y="1163649"/>
                    <a:pt x="189950" y="1132652"/>
                  </a:cubicBezTo>
                  <a:cubicBezTo>
                    <a:pt x="181340" y="1101655"/>
                    <a:pt x="178756" y="1101655"/>
                    <a:pt x="164119" y="1049994"/>
                  </a:cubicBezTo>
                  <a:cubicBezTo>
                    <a:pt x="149482" y="998333"/>
                    <a:pt x="113319" y="875208"/>
                    <a:pt x="102126" y="822686"/>
                  </a:cubicBezTo>
                  <a:cubicBezTo>
                    <a:pt x="90933" y="770164"/>
                    <a:pt x="75435" y="838184"/>
                    <a:pt x="96960" y="734862"/>
                  </a:cubicBezTo>
                  <a:cubicBezTo>
                    <a:pt x="118485" y="631540"/>
                    <a:pt x="205449" y="305214"/>
                    <a:pt x="231279" y="202753"/>
                  </a:cubicBezTo>
                  <a:cubicBezTo>
                    <a:pt x="257109" y="100292"/>
                    <a:pt x="249360" y="139899"/>
                    <a:pt x="251943" y="120096"/>
                  </a:cubicBezTo>
                  <a:cubicBezTo>
                    <a:pt x="254526" y="100293"/>
                    <a:pt x="255387" y="95126"/>
                    <a:pt x="246777" y="83933"/>
                  </a:cubicBezTo>
                  <a:cubicBezTo>
                    <a:pt x="238167" y="72740"/>
                    <a:pt x="223530" y="-48663"/>
                    <a:pt x="184784" y="2194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D446F423-11D6-F78A-C596-BAB370DF937E}"/>
                </a:ext>
              </a:extLst>
            </p:cNvPr>
            <p:cNvSpPr/>
            <p:nvPr/>
          </p:nvSpPr>
          <p:spPr>
            <a:xfrm>
              <a:off x="896798" y="6452389"/>
              <a:ext cx="414475" cy="530990"/>
            </a:xfrm>
            <a:custGeom>
              <a:avLst/>
              <a:gdLst>
                <a:gd name="connsiteX0" fmla="*/ 208748 w 414475"/>
                <a:gd name="connsiteY0" fmla="*/ 72 h 530990"/>
                <a:gd name="connsiteX1" fmla="*/ 105426 w 414475"/>
                <a:gd name="connsiteY1" fmla="*/ 51733 h 530990"/>
                <a:gd name="connsiteX2" fmla="*/ 7270 w 414475"/>
                <a:gd name="connsiteY2" fmla="*/ 144723 h 530990"/>
                <a:gd name="connsiteX3" fmla="*/ 7270 w 414475"/>
                <a:gd name="connsiteY3" fmla="*/ 248045 h 530990"/>
                <a:gd name="connsiteX4" fmla="*/ 7270 w 414475"/>
                <a:gd name="connsiteY4" fmla="*/ 310038 h 530990"/>
                <a:gd name="connsiteX5" fmla="*/ 58931 w 414475"/>
                <a:gd name="connsiteY5" fmla="*/ 413360 h 530990"/>
                <a:gd name="connsiteX6" fmla="*/ 146755 w 414475"/>
                <a:gd name="connsiteY6" fmla="*/ 506350 h 530990"/>
                <a:gd name="connsiteX7" fmla="*/ 265575 w 414475"/>
                <a:gd name="connsiteY7" fmla="*/ 527014 h 530990"/>
                <a:gd name="connsiteX8" fmla="*/ 405060 w 414475"/>
                <a:gd name="connsiteY8" fmla="*/ 527014 h 530990"/>
                <a:gd name="connsiteX9" fmla="*/ 399894 w 414475"/>
                <a:gd name="connsiteY9" fmla="*/ 485686 h 530990"/>
                <a:gd name="connsiteX10" fmla="*/ 384395 w 414475"/>
                <a:gd name="connsiteY10" fmla="*/ 418526 h 530990"/>
                <a:gd name="connsiteX11" fmla="*/ 275907 w 414475"/>
                <a:gd name="connsiteY11" fmla="*/ 428858 h 530990"/>
                <a:gd name="connsiteX12" fmla="*/ 120924 w 414475"/>
                <a:gd name="connsiteY12" fmla="*/ 397862 h 530990"/>
                <a:gd name="connsiteX13" fmla="*/ 89927 w 414475"/>
                <a:gd name="connsiteY13" fmla="*/ 273875 h 530990"/>
                <a:gd name="connsiteX14" fmla="*/ 79595 w 414475"/>
                <a:gd name="connsiteY14" fmla="*/ 217048 h 530990"/>
                <a:gd name="connsiteX15" fmla="*/ 146755 w 414475"/>
                <a:gd name="connsiteY15" fmla="*/ 139557 h 530990"/>
                <a:gd name="connsiteX16" fmla="*/ 322402 w 414475"/>
                <a:gd name="connsiteY16" fmla="*/ 62065 h 530990"/>
                <a:gd name="connsiteX17" fmla="*/ 208748 w 414475"/>
                <a:gd name="connsiteY17" fmla="*/ 72 h 53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14475" h="530990">
                  <a:moveTo>
                    <a:pt x="208748" y="72"/>
                  </a:moveTo>
                  <a:cubicBezTo>
                    <a:pt x="172585" y="-1650"/>
                    <a:pt x="139006" y="27625"/>
                    <a:pt x="105426" y="51733"/>
                  </a:cubicBezTo>
                  <a:cubicBezTo>
                    <a:pt x="71846" y="75841"/>
                    <a:pt x="23629" y="112004"/>
                    <a:pt x="7270" y="144723"/>
                  </a:cubicBezTo>
                  <a:cubicBezTo>
                    <a:pt x="-9089" y="177442"/>
                    <a:pt x="7270" y="248045"/>
                    <a:pt x="7270" y="248045"/>
                  </a:cubicBezTo>
                  <a:cubicBezTo>
                    <a:pt x="7270" y="275597"/>
                    <a:pt x="-1340" y="282486"/>
                    <a:pt x="7270" y="310038"/>
                  </a:cubicBezTo>
                  <a:cubicBezTo>
                    <a:pt x="15880" y="337591"/>
                    <a:pt x="35683" y="380641"/>
                    <a:pt x="58931" y="413360"/>
                  </a:cubicBezTo>
                  <a:cubicBezTo>
                    <a:pt x="82178" y="446079"/>
                    <a:pt x="112314" y="487408"/>
                    <a:pt x="146755" y="506350"/>
                  </a:cubicBezTo>
                  <a:cubicBezTo>
                    <a:pt x="181196" y="525292"/>
                    <a:pt x="222524" y="523570"/>
                    <a:pt x="265575" y="527014"/>
                  </a:cubicBezTo>
                  <a:cubicBezTo>
                    <a:pt x="308626" y="530458"/>
                    <a:pt x="382674" y="533902"/>
                    <a:pt x="405060" y="527014"/>
                  </a:cubicBezTo>
                  <a:cubicBezTo>
                    <a:pt x="427446" y="520126"/>
                    <a:pt x="403338" y="503767"/>
                    <a:pt x="399894" y="485686"/>
                  </a:cubicBezTo>
                  <a:cubicBezTo>
                    <a:pt x="396450" y="467605"/>
                    <a:pt x="405059" y="427997"/>
                    <a:pt x="384395" y="418526"/>
                  </a:cubicBezTo>
                  <a:cubicBezTo>
                    <a:pt x="363731" y="409055"/>
                    <a:pt x="319819" y="432302"/>
                    <a:pt x="275907" y="428858"/>
                  </a:cubicBezTo>
                  <a:cubicBezTo>
                    <a:pt x="231995" y="425414"/>
                    <a:pt x="151921" y="423693"/>
                    <a:pt x="120924" y="397862"/>
                  </a:cubicBezTo>
                  <a:cubicBezTo>
                    <a:pt x="89927" y="372032"/>
                    <a:pt x="96815" y="304011"/>
                    <a:pt x="89927" y="273875"/>
                  </a:cubicBezTo>
                  <a:cubicBezTo>
                    <a:pt x="83039" y="243739"/>
                    <a:pt x="70124" y="239434"/>
                    <a:pt x="79595" y="217048"/>
                  </a:cubicBezTo>
                  <a:cubicBezTo>
                    <a:pt x="89066" y="194662"/>
                    <a:pt x="106287" y="165388"/>
                    <a:pt x="146755" y="139557"/>
                  </a:cubicBezTo>
                  <a:cubicBezTo>
                    <a:pt x="187223" y="113726"/>
                    <a:pt x="307765" y="85312"/>
                    <a:pt x="322402" y="62065"/>
                  </a:cubicBezTo>
                  <a:cubicBezTo>
                    <a:pt x="337039" y="38818"/>
                    <a:pt x="244911" y="1794"/>
                    <a:pt x="208748" y="7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3730C75F-DEA8-A260-4908-37397F94BFE7}"/>
                </a:ext>
              </a:extLst>
            </p:cNvPr>
            <p:cNvSpPr/>
            <p:nvPr/>
          </p:nvSpPr>
          <p:spPr>
            <a:xfrm>
              <a:off x="1148103" y="6313607"/>
              <a:ext cx="743731" cy="612066"/>
            </a:xfrm>
            <a:custGeom>
              <a:avLst/>
              <a:gdLst>
                <a:gd name="connsiteX0" fmla="*/ 19436 w 743731"/>
                <a:gd name="connsiteY0" fmla="*/ 149186 h 612066"/>
                <a:gd name="connsiteX1" fmla="*/ 210582 w 743731"/>
                <a:gd name="connsiteY1" fmla="*/ 40698 h 612066"/>
                <a:gd name="connsiteX2" fmla="*/ 386229 w 743731"/>
                <a:gd name="connsiteY2" fmla="*/ 4535 h 612066"/>
                <a:gd name="connsiteX3" fmla="*/ 536046 w 743731"/>
                <a:gd name="connsiteY3" fmla="*/ 9701 h 612066"/>
                <a:gd name="connsiteX4" fmla="*/ 665199 w 743731"/>
                <a:gd name="connsiteY4" fmla="*/ 87193 h 612066"/>
                <a:gd name="connsiteX5" fmla="*/ 737524 w 743731"/>
                <a:gd name="connsiteY5" fmla="*/ 211179 h 612066"/>
                <a:gd name="connsiteX6" fmla="*/ 737524 w 743731"/>
                <a:gd name="connsiteY6" fmla="*/ 304169 h 612066"/>
                <a:gd name="connsiteX7" fmla="*/ 716860 w 743731"/>
                <a:gd name="connsiteY7" fmla="*/ 417824 h 612066"/>
                <a:gd name="connsiteX8" fmla="*/ 561877 w 743731"/>
                <a:gd name="connsiteY8" fmla="*/ 531478 h 612066"/>
                <a:gd name="connsiteX9" fmla="*/ 474053 w 743731"/>
                <a:gd name="connsiteY9" fmla="*/ 608969 h 612066"/>
                <a:gd name="connsiteX10" fmla="*/ 468887 w 743731"/>
                <a:gd name="connsiteY10" fmla="*/ 588305 h 612066"/>
                <a:gd name="connsiteX11" fmla="*/ 437890 w 743731"/>
                <a:gd name="connsiteY11" fmla="*/ 510813 h 612066"/>
                <a:gd name="connsiteX12" fmla="*/ 453389 w 743731"/>
                <a:gd name="connsiteY12" fmla="*/ 484983 h 612066"/>
                <a:gd name="connsiteX13" fmla="*/ 587707 w 743731"/>
                <a:gd name="connsiteY13" fmla="*/ 386827 h 612066"/>
                <a:gd name="connsiteX14" fmla="*/ 623870 w 743731"/>
                <a:gd name="connsiteY14" fmla="*/ 319668 h 612066"/>
                <a:gd name="connsiteX15" fmla="*/ 603205 w 743731"/>
                <a:gd name="connsiteY15" fmla="*/ 169851 h 612066"/>
                <a:gd name="connsiteX16" fmla="*/ 551544 w 743731"/>
                <a:gd name="connsiteY16" fmla="*/ 118190 h 612066"/>
                <a:gd name="connsiteX17" fmla="*/ 350066 w 743731"/>
                <a:gd name="connsiteY17" fmla="*/ 133688 h 612066"/>
                <a:gd name="connsiteX18" fmla="*/ 226080 w 743731"/>
                <a:gd name="connsiteY18" fmla="*/ 185349 h 612066"/>
                <a:gd name="connsiteX19" fmla="*/ 29768 w 743731"/>
                <a:gd name="connsiteY19" fmla="*/ 242176 h 612066"/>
                <a:gd name="connsiteX20" fmla="*/ 19436 w 743731"/>
                <a:gd name="connsiteY20" fmla="*/ 149186 h 61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43731" h="612066">
                  <a:moveTo>
                    <a:pt x="19436" y="149186"/>
                  </a:moveTo>
                  <a:cubicBezTo>
                    <a:pt x="49572" y="115606"/>
                    <a:pt x="149450" y="64806"/>
                    <a:pt x="210582" y="40698"/>
                  </a:cubicBezTo>
                  <a:cubicBezTo>
                    <a:pt x="271714" y="16589"/>
                    <a:pt x="331985" y="9701"/>
                    <a:pt x="386229" y="4535"/>
                  </a:cubicBezTo>
                  <a:cubicBezTo>
                    <a:pt x="440473" y="-631"/>
                    <a:pt x="489551" y="-4075"/>
                    <a:pt x="536046" y="9701"/>
                  </a:cubicBezTo>
                  <a:cubicBezTo>
                    <a:pt x="582541" y="23477"/>
                    <a:pt x="631619" y="53613"/>
                    <a:pt x="665199" y="87193"/>
                  </a:cubicBezTo>
                  <a:cubicBezTo>
                    <a:pt x="698779" y="120773"/>
                    <a:pt x="725470" y="175016"/>
                    <a:pt x="737524" y="211179"/>
                  </a:cubicBezTo>
                  <a:cubicBezTo>
                    <a:pt x="749578" y="247342"/>
                    <a:pt x="740968" y="269728"/>
                    <a:pt x="737524" y="304169"/>
                  </a:cubicBezTo>
                  <a:cubicBezTo>
                    <a:pt x="734080" y="338610"/>
                    <a:pt x="746134" y="379939"/>
                    <a:pt x="716860" y="417824"/>
                  </a:cubicBezTo>
                  <a:cubicBezTo>
                    <a:pt x="687586" y="455709"/>
                    <a:pt x="602345" y="499621"/>
                    <a:pt x="561877" y="531478"/>
                  </a:cubicBezTo>
                  <a:cubicBezTo>
                    <a:pt x="521409" y="563335"/>
                    <a:pt x="474053" y="608969"/>
                    <a:pt x="474053" y="608969"/>
                  </a:cubicBezTo>
                  <a:cubicBezTo>
                    <a:pt x="458555" y="618440"/>
                    <a:pt x="474914" y="604664"/>
                    <a:pt x="468887" y="588305"/>
                  </a:cubicBezTo>
                  <a:cubicBezTo>
                    <a:pt x="462860" y="571946"/>
                    <a:pt x="437890" y="510813"/>
                    <a:pt x="437890" y="510813"/>
                  </a:cubicBezTo>
                  <a:cubicBezTo>
                    <a:pt x="435307" y="493593"/>
                    <a:pt x="428420" y="505647"/>
                    <a:pt x="453389" y="484983"/>
                  </a:cubicBezTo>
                  <a:cubicBezTo>
                    <a:pt x="478358" y="464319"/>
                    <a:pt x="559294" y="414379"/>
                    <a:pt x="587707" y="386827"/>
                  </a:cubicBezTo>
                  <a:cubicBezTo>
                    <a:pt x="616120" y="359275"/>
                    <a:pt x="621287" y="355831"/>
                    <a:pt x="623870" y="319668"/>
                  </a:cubicBezTo>
                  <a:cubicBezTo>
                    <a:pt x="626453" y="283505"/>
                    <a:pt x="615259" y="203431"/>
                    <a:pt x="603205" y="169851"/>
                  </a:cubicBezTo>
                  <a:cubicBezTo>
                    <a:pt x="591151" y="136271"/>
                    <a:pt x="593734" y="124217"/>
                    <a:pt x="551544" y="118190"/>
                  </a:cubicBezTo>
                  <a:cubicBezTo>
                    <a:pt x="509354" y="112163"/>
                    <a:pt x="404310" y="122495"/>
                    <a:pt x="350066" y="133688"/>
                  </a:cubicBezTo>
                  <a:cubicBezTo>
                    <a:pt x="295822" y="144881"/>
                    <a:pt x="279463" y="167268"/>
                    <a:pt x="226080" y="185349"/>
                  </a:cubicBezTo>
                  <a:cubicBezTo>
                    <a:pt x="172697" y="203430"/>
                    <a:pt x="64209" y="243898"/>
                    <a:pt x="29768" y="242176"/>
                  </a:cubicBezTo>
                  <a:cubicBezTo>
                    <a:pt x="-4673" y="240454"/>
                    <a:pt x="-10700" y="182766"/>
                    <a:pt x="19436" y="14918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FF15347F-ED87-0C05-31FF-62FE67D15619}"/>
                </a:ext>
              </a:extLst>
            </p:cNvPr>
            <p:cNvSpPr/>
            <p:nvPr/>
          </p:nvSpPr>
          <p:spPr>
            <a:xfrm>
              <a:off x="1199606" y="6246577"/>
              <a:ext cx="278423" cy="733904"/>
            </a:xfrm>
            <a:custGeom>
              <a:avLst/>
              <a:gdLst>
                <a:gd name="connsiteX0" fmla="*/ 200408 w 278423"/>
                <a:gd name="connsiteY0" fmla="*/ 30237 h 733904"/>
                <a:gd name="connsiteX1" fmla="*/ 143580 w 278423"/>
                <a:gd name="connsiteY1" fmla="*/ 402196 h 733904"/>
                <a:gd name="connsiteX2" fmla="*/ 102252 w 278423"/>
                <a:gd name="connsiteY2" fmla="*/ 603674 h 733904"/>
                <a:gd name="connsiteX3" fmla="*/ 71255 w 278423"/>
                <a:gd name="connsiteY3" fmla="*/ 634670 h 733904"/>
                <a:gd name="connsiteX4" fmla="*/ 4096 w 278423"/>
                <a:gd name="connsiteY4" fmla="*/ 650169 h 733904"/>
                <a:gd name="connsiteX5" fmla="*/ 9262 w 278423"/>
                <a:gd name="connsiteY5" fmla="*/ 701830 h 733904"/>
                <a:gd name="connsiteX6" fmla="*/ 24760 w 278423"/>
                <a:gd name="connsiteY6" fmla="*/ 732826 h 733904"/>
                <a:gd name="connsiteX7" fmla="*/ 148747 w 278423"/>
                <a:gd name="connsiteY7" fmla="*/ 722494 h 733904"/>
                <a:gd name="connsiteX8" fmla="*/ 174577 w 278423"/>
                <a:gd name="connsiteY8" fmla="*/ 681165 h 733904"/>
                <a:gd name="connsiteX9" fmla="*/ 195241 w 278423"/>
                <a:gd name="connsiteY9" fmla="*/ 619172 h 733904"/>
                <a:gd name="connsiteX10" fmla="*/ 205574 w 278423"/>
                <a:gd name="connsiteY10" fmla="*/ 474521 h 733904"/>
                <a:gd name="connsiteX11" fmla="*/ 236570 w 278423"/>
                <a:gd name="connsiteY11" fmla="*/ 154223 h 733904"/>
                <a:gd name="connsiteX12" fmla="*/ 277899 w 278423"/>
                <a:gd name="connsiteY12" fmla="*/ 35403 h 733904"/>
                <a:gd name="connsiteX13" fmla="*/ 200408 w 278423"/>
                <a:gd name="connsiteY13" fmla="*/ 30237 h 733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8423" h="733904">
                  <a:moveTo>
                    <a:pt x="200408" y="30237"/>
                  </a:moveTo>
                  <a:cubicBezTo>
                    <a:pt x="178022" y="91369"/>
                    <a:pt x="159939" y="306623"/>
                    <a:pt x="143580" y="402196"/>
                  </a:cubicBezTo>
                  <a:cubicBezTo>
                    <a:pt x="127221" y="497769"/>
                    <a:pt x="114306" y="564928"/>
                    <a:pt x="102252" y="603674"/>
                  </a:cubicBezTo>
                  <a:cubicBezTo>
                    <a:pt x="90198" y="642420"/>
                    <a:pt x="87614" y="626921"/>
                    <a:pt x="71255" y="634670"/>
                  </a:cubicBezTo>
                  <a:cubicBezTo>
                    <a:pt x="54896" y="642419"/>
                    <a:pt x="4096" y="650169"/>
                    <a:pt x="4096" y="650169"/>
                  </a:cubicBezTo>
                  <a:cubicBezTo>
                    <a:pt x="-6236" y="661362"/>
                    <a:pt x="5818" y="688054"/>
                    <a:pt x="9262" y="701830"/>
                  </a:cubicBezTo>
                  <a:cubicBezTo>
                    <a:pt x="12706" y="715606"/>
                    <a:pt x="1512" y="729382"/>
                    <a:pt x="24760" y="732826"/>
                  </a:cubicBezTo>
                  <a:cubicBezTo>
                    <a:pt x="48007" y="736270"/>
                    <a:pt x="123778" y="731104"/>
                    <a:pt x="148747" y="722494"/>
                  </a:cubicBezTo>
                  <a:cubicBezTo>
                    <a:pt x="173716" y="713884"/>
                    <a:pt x="166828" y="698385"/>
                    <a:pt x="174577" y="681165"/>
                  </a:cubicBezTo>
                  <a:cubicBezTo>
                    <a:pt x="182326" y="663945"/>
                    <a:pt x="190075" y="653613"/>
                    <a:pt x="195241" y="619172"/>
                  </a:cubicBezTo>
                  <a:cubicBezTo>
                    <a:pt x="200407" y="584731"/>
                    <a:pt x="198686" y="552012"/>
                    <a:pt x="205574" y="474521"/>
                  </a:cubicBezTo>
                  <a:cubicBezTo>
                    <a:pt x="212462" y="397030"/>
                    <a:pt x="224516" y="227409"/>
                    <a:pt x="236570" y="154223"/>
                  </a:cubicBezTo>
                  <a:cubicBezTo>
                    <a:pt x="248624" y="81037"/>
                    <a:pt x="283065" y="54345"/>
                    <a:pt x="277899" y="35403"/>
                  </a:cubicBezTo>
                  <a:cubicBezTo>
                    <a:pt x="272733" y="16461"/>
                    <a:pt x="222794" y="-30895"/>
                    <a:pt x="200408" y="302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88891F1B-E292-A086-4DF7-6046BD9ECD91}"/>
                </a:ext>
              </a:extLst>
            </p:cNvPr>
            <p:cNvSpPr/>
            <p:nvPr/>
          </p:nvSpPr>
          <p:spPr>
            <a:xfrm>
              <a:off x="1915165" y="5981643"/>
              <a:ext cx="928596" cy="994072"/>
            </a:xfrm>
            <a:custGeom>
              <a:avLst/>
              <a:gdLst>
                <a:gd name="connsiteX0" fmla="*/ 27289 w 928596"/>
                <a:gd name="connsiteY0" fmla="*/ 93693 h 994072"/>
                <a:gd name="connsiteX1" fmla="*/ 89282 w 928596"/>
                <a:gd name="connsiteY1" fmla="*/ 197015 h 994072"/>
                <a:gd name="connsiteX2" fmla="*/ 254598 w 928596"/>
                <a:gd name="connsiteY2" fmla="*/ 197015 h 994072"/>
                <a:gd name="connsiteX3" fmla="*/ 533567 w 928596"/>
                <a:gd name="connsiteY3" fmla="*/ 186682 h 994072"/>
                <a:gd name="connsiteX4" fmla="*/ 776374 w 928596"/>
                <a:gd name="connsiteY4" fmla="*/ 212513 h 994072"/>
                <a:gd name="connsiteX5" fmla="*/ 833201 w 928596"/>
                <a:gd name="connsiteY5" fmla="*/ 346832 h 994072"/>
                <a:gd name="connsiteX6" fmla="*/ 838367 w 928596"/>
                <a:gd name="connsiteY6" fmla="*/ 620635 h 994072"/>
                <a:gd name="connsiteX7" fmla="*/ 797038 w 928596"/>
                <a:gd name="connsiteY7" fmla="*/ 739455 h 994072"/>
                <a:gd name="connsiteX8" fmla="*/ 709215 w 928596"/>
                <a:gd name="connsiteY8" fmla="*/ 822113 h 994072"/>
                <a:gd name="connsiteX9" fmla="*/ 626557 w 928596"/>
                <a:gd name="connsiteY9" fmla="*/ 858276 h 994072"/>
                <a:gd name="connsiteX10" fmla="*/ 523235 w 928596"/>
                <a:gd name="connsiteY10" fmla="*/ 878940 h 994072"/>
                <a:gd name="connsiteX11" fmla="*/ 533567 w 928596"/>
                <a:gd name="connsiteY11" fmla="*/ 930601 h 994072"/>
                <a:gd name="connsiteX12" fmla="*/ 512903 w 928596"/>
                <a:gd name="connsiteY12" fmla="*/ 992594 h 994072"/>
                <a:gd name="connsiteX13" fmla="*/ 662720 w 928596"/>
                <a:gd name="connsiteY13" fmla="*/ 971930 h 994072"/>
                <a:gd name="connsiteX14" fmla="*/ 786706 w 928596"/>
                <a:gd name="connsiteY14" fmla="*/ 940933 h 994072"/>
                <a:gd name="connsiteX15" fmla="*/ 853866 w 928596"/>
                <a:gd name="connsiteY15" fmla="*/ 868608 h 994072"/>
                <a:gd name="connsiteX16" fmla="*/ 895194 w 928596"/>
                <a:gd name="connsiteY16" fmla="*/ 548310 h 994072"/>
                <a:gd name="connsiteX17" fmla="*/ 921025 w 928596"/>
                <a:gd name="connsiteY17" fmla="*/ 388160 h 994072"/>
                <a:gd name="connsiteX18" fmla="*/ 921025 w 928596"/>
                <a:gd name="connsiteY18" fmla="*/ 181516 h 994072"/>
                <a:gd name="connsiteX19" fmla="*/ 833201 w 928596"/>
                <a:gd name="connsiteY19" fmla="*/ 11035 h 994072"/>
                <a:gd name="connsiteX20" fmla="*/ 776374 w 928596"/>
                <a:gd name="connsiteY20" fmla="*/ 16201 h 994072"/>
                <a:gd name="connsiteX21" fmla="*/ 538733 w 928596"/>
                <a:gd name="connsiteY21" fmla="*/ 11035 h 994072"/>
                <a:gd name="connsiteX22" fmla="*/ 27289 w 928596"/>
                <a:gd name="connsiteY22" fmla="*/ 93693 h 994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28596" h="994072">
                  <a:moveTo>
                    <a:pt x="27289" y="93693"/>
                  </a:moveTo>
                  <a:cubicBezTo>
                    <a:pt x="-47620" y="124690"/>
                    <a:pt x="51397" y="179795"/>
                    <a:pt x="89282" y="197015"/>
                  </a:cubicBezTo>
                  <a:cubicBezTo>
                    <a:pt x="127167" y="214235"/>
                    <a:pt x="180551" y="198737"/>
                    <a:pt x="254598" y="197015"/>
                  </a:cubicBezTo>
                  <a:cubicBezTo>
                    <a:pt x="328645" y="195293"/>
                    <a:pt x="446604" y="184099"/>
                    <a:pt x="533567" y="186682"/>
                  </a:cubicBezTo>
                  <a:cubicBezTo>
                    <a:pt x="620530" y="189265"/>
                    <a:pt x="726435" y="185821"/>
                    <a:pt x="776374" y="212513"/>
                  </a:cubicBezTo>
                  <a:cubicBezTo>
                    <a:pt x="826313" y="239205"/>
                    <a:pt x="822869" y="278812"/>
                    <a:pt x="833201" y="346832"/>
                  </a:cubicBezTo>
                  <a:cubicBezTo>
                    <a:pt x="843533" y="414852"/>
                    <a:pt x="844394" y="555198"/>
                    <a:pt x="838367" y="620635"/>
                  </a:cubicBezTo>
                  <a:cubicBezTo>
                    <a:pt x="832340" y="686072"/>
                    <a:pt x="818563" y="705875"/>
                    <a:pt x="797038" y="739455"/>
                  </a:cubicBezTo>
                  <a:cubicBezTo>
                    <a:pt x="775513" y="773035"/>
                    <a:pt x="737629" y="802310"/>
                    <a:pt x="709215" y="822113"/>
                  </a:cubicBezTo>
                  <a:cubicBezTo>
                    <a:pt x="680802" y="841917"/>
                    <a:pt x="657554" y="848805"/>
                    <a:pt x="626557" y="858276"/>
                  </a:cubicBezTo>
                  <a:cubicBezTo>
                    <a:pt x="595560" y="867747"/>
                    <a:pt x="538733" y="866886"/>
                    <a:pt x="523235" y="878940"/>
                  </a:cubicBezTo>
                  <a:cubicBezTo>
                    <a:pt x="507737" y="890994"/>
                    <a:pt x="535289" y="911659"/>
                    <a:pt x="533567" y="930601"/>
                  </a:cubicBezTo>
                  <a:cubicBezTo>
                    <a:pt x="531845" y="949543"/>
                    <a:pt x="491378" y="985706"/>
                    <a:pt x="512903" y="992594"/>
                  </a:cubicBezTo>
                  <a:cubicBezTo>
                    <a:pt x="534429" y="999482"/>
                    <a:pt x="617086" y="980540"/>
                    <a:pt x="662720" y="971930"/>
                  </a:cubicBezTo>
                  <a:cubicBezTo>
                    <a:pt x="708354" y="963320"/>
                    <a:pt x="754848" y="958153"/>
                    <a:pt x="786706" y="940933"/>
                  </a:cubicBezTo>
                  <a:cubicBezTo>
                    <a:pt x="818564" y="923713"/>
                    <a:pt x="835785" y="934045"/>
                    <a:pt x="853866" y="868608"/>
                  </a:cubicBezTo>
                  <a:cubicBezTo>
                    <a:pt x="871947" y="803171"/>
                    <a:pt x="884001" y="628385"/>
                    <a:pt x="895194" y="548310"/>
                  </a:cubicBezTo>
                  <a:cubicBezTo>
                    <a:pt x="906387" y="468235"/>
                    <a:pt x="916720" y="449292"/>
                    <a:pt x="921025" y="388160"/>
                  </a:cubicBezTo>
                  <a:cubicBezTo>
                    <a:pt x="925330" y="327028"/>
                    <a:pt x="935662" y="244370"/>
                    <a:pt x="921025" y="181516"/>
                  </a:cubicBezTo>
                  <a:cubicBezTo>
                    <a:pt x="906388" y="118662"/>
                    <a:pt x="857309" y="38587"/>
                    <a:pt x="833201" y="11035"/>
                  </a:cubicBezTo>
                  <a:cubicBezTo>
                    <a:pt x="809093" y="-16517"/>
                    <a:pt x="825452" y="16201"/>
                    <a:pt x="776374" y="16201"/>
                  </a:cubicBezTo>
                  <a:cubicBezTo>
                    <a:pt x="727296" y="16201"/>
                    <a:pt x="656692" y="-158"/>
                    <a:pt x="538733" y="11035"/>
                  </a:cubicBezTo>
                  <a:cubicBezTo>
                    <a:pt x="420774" y="22228"/>
                    <a:pt x="102198" y="62696"/>
                    <a:pt x="27289" y="936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33A8C2FE-F28D-CFBA-50D9-684C737A268C}"/>
                </a:ext>
              </a:extLst>
            </p:cNvPr>
            <p:cNvSpPr/>
            <p:nvPr/>
          </p:nvSpPr>
          <p:spPr>
            <a:xfrm>
              <a:off x="1862349" y="5760385"/>
              <a:ext cx="605768" cy="1177859"/>
            </a:xfrm>
            <a:custGeom>
              <a:avLst/>
              <a:gdLst>
                <a:gd name="connsiteX0" fmla="*/ 457231 w 605768"/>
                <a:gd name="connsiteY0" fmla="*/ 10151 h 1177859"/>
                <a:gd name="connsiteX1" fmla="*/ 596715 w 605768"/>
                <a:gd name="connsiteY1" fmla="*/ 15317 h 1177859"/>
                <a:gd name="connsiteX2" fmla="*/ 586383 w 605768"/>
                <a:gd name="connsiteY2" fmla="*/ 61812 h 1177859"/>
                <a:gd name="connsiteX3" fmla="*/ 539888 w 605768"/>
                <a:gd name="connsiteY3" fmla="*/ 190964 h 1177859"/>
                <a:gd name="connsiteX4" fmla="*/ 477895 w 605768"/>
                <a:gd name="connsiteY4" fmla="*/ 428605 h 1177859"/>
                <a:gd name="connsiteX5" fmla="*/ 415902 w 605768"/>
                <a:gd name="connsiteY5" fmla="*/ 661079 h 1177859"/>
                <a:gd name="connsiteX6" fmla="*/ 338410 w 605768"/>
                <a:gd name="connsiteY6" fmla="*/ 924551 h 1177859"/>
                <a:gd name="connsiteX7" fmla="*/ 183427 w 605768"/>
                <a:gd name="connsiteY7" fmla="*/ 1126029 h 1177859"/>
                <a:gd name="connsiteX8" fmla="*/ 18112 w 605768"/>
                <a:gd name="connsiteY8" fmla="*/ 1177690 h 1177859"/>
                <a:gd name="connsiteX9" fmla="*/ 7780 w 605768"/>
                <a:gd name="connsiteY9" fmla="*/ 1141527 h 1177859"/>
                <a:gd name="connsiteX10" fmla="*/ 49109 w 605768"/>
                <a:gd name="connsiteY10" fmla="*/ 1110530 h 1177859"/>
                <a:gd name="connsiteX11" fmla="*/ 142098 w 605768"/>
                <a:gd name="connsiteY11" fmla="*/ 1027873 h 1177859"/>
                <a:gd name="connsiteX12" fmla="*/ 260919 w 605768"/>
                <a:gd name="connsiteY12" fmla="*/ 872890 h 1177859"/>
                <a:gd name="connsiteX13" fmla="*/ 343576 w 605768"/>
                <a:gd name="connsiteY13" fmla="*/ 547425 h 1177859"/>
                <a:gd name="connsiteX14" fmla="*/ 426234 w 605768"/>
                <a:gd name="connsiteY14" fmla="*/ 144469 h 1177859"/>
                <a:gd name="connsiteX15" fmla="*/ 457231 w 605768"/>
                <a:gd name="connsiteY15" fmla="*/ 10151 h 117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5768" h="1177859">
                  <a:moveTo>
                    <a:pt x="457231" y="10151"/>
                  </a:moveTo>
                  <a:cubicBezTo>
                    <a:pt x="485644" y="-11374"/>
                    <a:pt x="575190" y="6707"/>
                    <a:pt x="596715" y="15317"/>
                  </a:cubicBezTo>
                  <a:cubicBezTo>
                    <a:pt x="618240" y="23927"/>
                    <a:pt x="595854" y="32538"/>
                    <a:pt x="586383" y="61812"/>
                  </a:cubicBezTo>
                  <a:cubicBezTo>
                    <a:pt x="576912" y="91086"/>
                    <a:pt x="557969" y="129832"/>
                    <a:pt x="539888" y="190964"/>
                  </a:cubicBezTo>
                  <a:cubicBezTo>
                    <a:pt x="521807" y="252096"/>
                    <a:pt x="498559" y="350253"/>
                    <a:pt x="477895" y="428605"/>
                  </a:cubicBezTo>
                  <a:cubicBezTo>
                    <a:pt x="457231" y="506957"/>
                    <a:pt x="439149" y="578421"/>
                    <a:pt x="415902" y="661079"/>
                  </a:cubicBezTo>
                  <a:cubicBezTo>
                    <a:pt x="392655" y="743737"/>
                    <a:pt x="377156" y="847059"/>
                    <a:pt x="338410" y="924551"/>
                  </a:cubicBezTo>
                  <a:cubicBezTo>
                    <a:pt x="299664" y="1002043"/>
                    <a:pt x="236810" y="1083839"/>
                    <a:pt x="183427" y="1126029"/>
                  </a:cubicBezTo>
                  <a:cubicBezTo>
                    <a:pt x="130044" y="1168219"/>
                    <a:pt x="47386" y="1175107"/>
                    <a:pt x="18112" y="1177690"/>
                  </a:cubicBezTo>
                  <a:cubicBezTo>
                    <a:pt x="-11163" y="1180273"/>
                    <a:pt x="2614" y="1152720"/>
                    <a:pt x="7780" y="1141527"/>
                  </a:cubicBezTo>
                  <a:cubicBezTo>
                    <a:pt x="12946" y="1130334"/>
                    <a:pt x="26723" y="1129472"/>
                    <a:pt x="49109" y="1110530"/>
                  </a:cubicBezTo>
                  <a:cubicBezTo>
                    <a:pt x="71495" y="1091588"/>
                    <a:pt x="106796" y="1067480"/>
                    <a:pt x="142098" y="1027873"/>
                  </a:cubicBezTo>
                  <a:cubicBezTo>
                    <a:pt x="177400" y="988266"/>
                    <a:pt x="227339" y="952965"/>
                    <a:pt x="260919" y="872890"/>
                  </a:cubicBezTo>
                  <a:cubicBezTo>
                    <a:pt x="294499" y="792815"/>
                    <a:pt x="316024" y="668828"/>
                    <a:pt x="343576" y="547425"/>
                  </a:cubicBezTo>
                  <a:cubicBezTo>
                    <a:pt x="371128" y="426022"/>
                    <a:pt x="407291" y="227127"/>
                    <a:pt x="426234" y="144469"/>
                  </a:cubicBezTo>
                  <a:cubicBezTo>
                    <a:pt x="445176" y="61811"/>
                    <a:pt x="428818" y="31676"/>
                    <a:pt x="457231" y="10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10B07303-876B-ED45-79D9-1FEEC1060C5F}"/>
                </a:ext>
              </a:extLst>
            </p:cNvPr>
            <p:cNvSpPr/>
            <p:nvPr/>
          </p:nvSpPr>
          <p:spPr>
            <a:xfrm>
              <a:off x="2746103" y="5821947"/>
              <a:ext cx="257165" cy="253640"/>
            </a:xfrm>
            <a:custGeom>
              <a:avLst/>
              <a:gdLst>
                <a:gd name="connsiteX0" fmla="*/ 2263 w 257165"/>
                <a:gd name="connsiteY0" fmla="*/ 77741 h 253640"/>
                <a:gd name="connsiteX1" fmla="*/ 48758 w 257165"/>
                <a:gd name="connsiteY1" fmla="*/ 250 h 253640"/>
                <a:gd name="connsiteX2" fmla="*/ 95253 w 257165"/>
                <a:gd name="connsiteY2" fmla="*/ 57077 h 253640"/>
                <a:gd name="connsiteX3" fmla="*/ 193409 w 257165"/>
                <a:gd name="connsiteY3" fmla="*/ 165565 h 253640"/>
                <a:gd name="connsiteX4" fmla="*/ 255402 w 257165"/>
                <a:gd name="connsiteY4" fmla="*/ 222392 h 253640"/>
                <a:gd name="connsiteX5" fmla="*/ 234738 w 257165"/>
                <a:gd name="connsiteY5" fmla="*/ 232724 h 253640"/>
                <a:gd name="connsiteX6" fmla="*/ 177911 w 257165"/>
                <a:gd name="connsiteY6" fmla="*/ 253389 h 253640"/>
                <a:gd name="connsiteX7" fmla="*/ 136582 w 257165"/>
                <a:gd name="connsiteY7" fmla="*/ 217226 h 253640"/>
                <a:gd name="connsiteX8" fmla="*/ 2263 w 257165"/>
                <a:gd name="connsiteY8" fmla="*/ 77741 h 25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165" h="253640">
                  <a:moveTo>
                    <a:pt x="2263" y="77741"/>
                  </a:moveTo>
                  <a:cubicBezTo>
                    <a:pt x="-12374" y="41578"/>
                    <a:pt x="48758" y="250"/>
                    <a:pt x="48758" y="250"/>
                  </a:cubicBezTo>
                  <a:cubicBezTo>
                    <a:pt x="64256" y="-3194"/>
                    <a:pt x="71145" y="29525"/>
                    <a:pt x="95253" y="57077"/>
                  </a:cubicBezTo>
                  <a:cubicBezTo>
                    <a:pt x="119361" y="84629"/>
                    <a:pt x="166717" y="138012"/>
                    <a:pt x="193409" y="165565"/>
                  </a:cubicBezTo>
                  <a:cubicBezTo>
                    <a:pt x="220101" y="193118"/>
                    <a:pt x="255402" y="222392"/>
                    <a:pt x="255402" y="222392"/>
                  </a:cubicBezTo>
                  <a:cubicBezTo>
                    <a:pt x="262290" y="233585"/>
                    <a:pt x="247653" y="227558"/>
                    <a:pt x="234738" y="232724"/>
                  </a:cubicBezTo>
                  <a:cubicBezTo>
                    <a:pt x="221823" y="237890"/>
                    <a:pt x="194270" y="255972"/>
                    <a:pt x="177911" y="253389"/>
                  </a:cubicBezTo>
                  <a:cubicBezTo>
                    <a:pt x="161552" y="250806"/>
                    <a:pt x="164996" y="243918"/>
                    <a:pt x="136582" y="217226"/>
                  </a:cubicBezTo>
                  <a:cubicBezTo>
                    <a:pt x="108168" y="190534"/>
                    <a:pt x="16900" y="113904"/>
                    <a:pt x="2263" y="7774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B96C220E-EE2D-899B-0AE4-6F7836A1FA11}"/>
              </a:ext>
            </a:extLst>
          </p:cNvPr>
          <p:cNvGrpSpPr/>
          <p:nvPr/>
        </p:nvGrpSpPr>
        <p:grpSpPr>
          <a:xfrm>
            <a:off x="1724710" y="5210125"/>
            <a:ext cx="6538905" cy="2038679"/>
            <a:chOff x="1724710" y="5210125"/>
            <a:chExt cx="6538905" cy="2038679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058396BA-17D4-6BA1-821C-637BBA37CE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47"/>
            <a:stretch/>
          </p:blipFill>
          <p:spPr bwMode="auto">
            <a:xfrm>
              <a:off x="3187485" y="5788786"/>
              <a:ext cx="4822808" cy="1224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E493596D-1116-F26C-CD3F-E7B0494F4FA8}"/>
                </a:ext>
              </a:extLst>
            </p:cNvPr>
            <p:cNvSpPr txBox="1"/>
            <p:nvPr/>
          </p:nvSpPr>
          <p:spPr>
            <a:xfrm>
              <a:off x="1742902" y="5862710"/>
              <a:ext cx="15696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400">
                  <a:solidFill>
                    <a:srgbClr val="D71615"/>
                  </a:solidFill>
                  <a:latin typeface="HGSSoeiKakugothicUB" panose="020B0900000000000000" pitchFamily="34" charset="-128"/>
                  <a:ea typeface="HGSSoeiKakugothicUB" panose="020B0900000000000000" pitchFamily="34" charset="-128"/>
                </a:rPr>
                <a:t>あか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E46C9EAC-8F96-04BC-141C-F3E956EA1A18}"/>
                </a:ext>
              </a:extLst>
            </p:cNvPr>
            <p:cNvSpPr txBox="1"/>
            <p:nvPr/>
          </p:nvSpPr>
          <p:spPr>
            <a:xfrm>
              <a:off x="1797751" y="5210125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000">
                  <a:solidFill>
                    <a:srgbClr val="D71615"/>
                  </a:solidFill>
                  <a:latin typeface="HGSSoeiKakugothicUB" panose="020B0900000000000000" pitchFamily="34" charset="-128"/>
                  <a:ea typeface="HGSSoeiKakugothicUB" panose="020B0900000000000000" pitchFamily="34" charset="-128"/>
                </a:rPr>
                <a:t>劇画</a:t>
              </a:r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73B73978-7AB8-ED5C-0285-5D9D9BE05433}"/>
                </a:ext>
              </a:extLst>
            </p:cNvPr>
            <p:cNvSpPr/>
            <p:nvPr/>
          </p:nvSpPr>
          <p:spPr>
            <a:xfrm>
              <a:off x="1787236" y="5468729"/>
              <a:ext cx="6476379" cy="566311"/>
            </a:xfrm>
            <a:custGeom>
              <a:avLst/>
              <a:gdLst>
                <a:gd name="connsiteX0" fmla="*/ 0 w 6476379"/>
                <a:gd name="connsiteY0" fmla="*/ 549686 h 566311"/>
                <a:gd name="connsiteX1" fmla="*/ 91440 w 6476379"/>
                <a:gd name="connsiteY1" fmla="*/ 566311 h 566311"/>
                <a:gd name="connsiteX2" fmla="*/ 3607724 w 6476379"/>
                <a:gd name="connsiteY2" fmla="*/ 34296 h 566311"/>
                <a:gd name="connsiteX3" fmla="*/ 4156364 w 6476379"/>
                <a:gd name="connsiteY3" fmla="*/ 50922 h 566311"/>
                <a:gd name="connsiteX4" fmla="*/ 5527964 w 6476379"/>
                <a:gd name="connsiteY4" fmla="*/ 92486 h 566311"/>
                <a:gd name="connsiteX5" fmla="*/ 5976851 w 6476379"/>
                <a:gd name="connsiteY5" fmla="*/ 109111 h 566311"/>
                <a:gd name="connsiteX6" fmla="*/ 5611091 w 6476379"/>
                <a:gd name="connsiteY6" fmla="*/ 125736 h 566311"/>
                <a:gd name="connsiteX7" fmla="*/ 6475615 w 6476379"/>
                <a:gd name="connsiteY7" fmla="*/ 183926 h 566311"/>
                <a:gd name="connsiteX8" fmla="*/ 5436524 w 6476379"/>
                <a:gd name="connsiteY8" fmla="*/ 125736 h 566311"/>
                <a:gd name="connsiteX9" fmla="*/ 2086495 w 6476379"/>
                <a:gd name="connsiteY9" fmla="*/ 175613 h 566311"/>
                <a:gd name="connsiteX10" fmla="*/ 1479666 w 6476379"/>
                <a:gd name="connsiteY10" fmla="*/ 333555 h 566311"/>
                <a:gd name="connsiteX11" fmla="*/ 1280160 w 6476379"/>
                <a:gd name="connsiteY11" fmla="*/ 441620 h 566311"/>
                <a:gd name="connsiteX12" fmla="*/ 0 w 6476379"/>
                <a:gd name="connsiteY12" fmla="*/ 549686 h 56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6379" h="566311">
                  <a:moveTo>
                    <a:pt x="0" y="549686"/>
                  </a:moveTo>
                  <a:lnTo>
                    <a:pt x="91440" y="566311"/>
                  </a:lnTo>
                  <a:lnTo>
                    <a:pt x="3607724" y="34296"/>
                  </a:lnTo>
                  <a:cubicBezTo>
                    <a:pt x="4285211" y="-51602"/>
                    <a:pt x="4156364" y="50922"/>
                    <a:pt x="4156364" y="50922"/>
                  </a:cubicBezTo>
                  <a:lnTo>
                    <a:pt x="5527964" y="92486"/>
                  </a:lnTo>
                  <a:cubicBezTo>
                    <a:pt x="5831378" y="102184"/>
                    <a:pt x="5962997" y="103569"/>
                    <a:pt x="5976851" y="109111"/>
                  </a:cubicBezTo>
                  <a:cubicBezTo>
                    <a:pt x="5990706" y="114653"/>
                    <a:pt x="5527964" y="113267"/>
                    <a:pt x="5611091" y="125736"/>
                  </a:cubicBezTo>
                  <a:cubicBezTo>
                    <a:pt x="5694218" y="138205"/>
                    <a:pt x="6504709" y="183926"/>
                    <a:pt x="6475615" y="183926"/>
                  </a:cubicBezTo>
                  <a:cubicBezTo>
                    <a:pt x="6446521" y="183926"/>
                    <a:pt x="6168044" y="127122"/>
                    <a:pt x="5436524" y="125736"/>
                  </a:cubicBezTo>
                  <a:cubicBezTo>
                    <a:pt x="4705004" y="124350"/>
                    <a:pt x="2745971" y="140977"/>
                    <a:pt x="2086495" y="175613"/>
                  </a:cubicBezTo>
                  <a:cubicBezTo>
                    <a:pt x="1427019" y="210249"/>
                    <a:pt x="1614055" y="289221"/>
                    <a:pt x="1479666" y="333555"/>
                  </a:cubicBezTo>
                  <a:cubicBezTo>
                    <a:pt x="1345277" y="377889"/>
                    <a:pt x="1530927" y="404213"/>
                    <a:pt x="1280160" y="441620"/>
                  </a:cubicBezTo>
                  <a:cubicBezTo>
                    <a:pt x="1029393" y="479027"/>
                    <a:pt x="502227" y="518512"/>
                    <a:pt x="0" y="54968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86B52912-847C-5175-56AC-300DF4E2D6A7}"/>
                </a:ext>
              </a:extLst>
            </p:cNvPr>
            <p:cNvSpPr/>
            <p:nvPr/>
          </p:nvSpPr>
          <p:spPr>
            <a:xfrm flipH="1" flipV="1">
              <a:off x="1724710" y="6682493"/>
              <a:ext cx="6476379" cy="566311"/>
            </a:xfrm>
            <a:custGeom>
              <a:avLst/>
              <a:gdLst>
                <a:gd name="connsiteX0" fmla="*/ 0 w 6476379"/>
                <a:gd name="connsiteY0" fmla="*/ 549686 h 566311"/>
                <a:gd name="connsiteX1" fmla="*/ 91440 w 6476379"/>
                <a:gd name="connsiteY1" fmla="*/ 566311 h 566311"/>
                <a:gd name="connsiteX2" fmla="*/ 3607724 w 6476379"/>
                <a:gd name="connsiteY2" fmla="*/ 34296 h 566311"/>
                <a:gd name="connsiteX3" fmla="*/ 4156364 w 6476379"/>
                <a:gd name="connsiteY3" fmla="*/ 50922 h 566311"/>
                <a:gd name="connsiteX4" fmla="*/ 5527964 w 6476379"/>
                <a:gd name="connsiteY4" fmla="*/ 92486 h 566311"/>
                <a:gd name="connsiteX5" fmla="*/ 5976851 w 6476379"/>
                <a:gd name="connsiteY5" fmla="*/ 109111 h 566311"/>
                <a:gd name="connsiteX6" fmla="*/ 5611091 w 6476379"/>
                <a:gd name="connsiteY6" fmla="*/ 125736 h 566311"/>
                <a:gd name="connsiteX7" fmla="*/ 6475615 w 6476379"/>
                <a:gd name="connsiteY7" fmla="*/ 183926 h 566311"/>
                <a:gd name="connsiteX8" fmla="*/ 5436524 w 6476379"/>
                <a:gd name="connsiteY8" fmla="*/ 125736 h 566311"/>
                <a:gd name="connsiteX9" fmla="*/ 2086495 w 6476379"/>
                <a:gd name="connsiteY9" fmla="*/ 175613 h 566311"/>
                <a:gd name="connsiteX10" fmla="*/ 1479666 w 6476379"/>
                <a:gd name="connsiteY10" fmla="*/ 333555 h 566311"/>
                <a:gd name="connsiteX11" fmla="*/ 1280160 w 6476379"/>
                <a:gd name="connsiteY11" fmla="*/ 441620 h 566311"/>
                <a:gd name="connsiteX12" fmla="*/ 0 w 6476379"/>
                <a:gd name="connsiteY12" fmla="*/ 549686 h 56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6379" h="566311">
                  <a:moveTo>
                    <a:pt x="0" y="549686"/>
                  </a:moveTo>
                  <a:lnTo>
                    <a:pt x="91440" y="566311"/>
                  </a:lnTo>
                  <a:lnTo>
                    <a:pt x="3607724" y="34296"/>
                  </a:lnTo>
                  <a:cubicBezTo>
                    <a:pt x="4285211" y="-51602"/>
                    <a:pt x="4156364" y="50922"/>
                    <a:pt x="4156364" y="50922"/>
                  </a:cubicBezTo>
                  <a:lnTo>
                    <a:pt x="5527964" y="92486"/>
                  </a:lnTo>
                  <a:cubicBezTo>
                    <a:pt x="5831378" y="102184"/>
                    <a:pt x="5962997" y="103569"/>
                    <a:pt x="5976851" y="109111"/>
                  </a:cubicBezTo>
                  <a:cubicBezTo>
                    <a:pt x="5990706" y="114653"/>
                    <a:pt x="5527964" y="113267"/>
                    <a:pt x="5611091" y="125736"/>
                  </a:cubicBezTo>
                  <a:cubicBezTo>
                    <a:pt x="5694218" y="138205"/>
                    <a:pt x="6504709" y="183926"/>
                    <a:pt x="6475615" y="183926"/>
                  </a:cubicBezTo>
                  <a:cubicBezTo>
                    <a:pt x="6446521" y="183926"/>
                    <a:pt x="6168044" y="127122"/>
                    <a:pt x="5436524" y="125736"/>
                  </a:cubicBezTo>
                  <a:cubicBezTo>
                    <a:pt x="4705004" y="124350"/>
                    <a:pt x="2745971" y="140977"/>
                    <a:pt x="2086495" y="175613"/>
                  </a:cubicBezTo>
                  <a:cubicBezTo>
                    <a:pt x="1427019" y="210249"/>
                    <a:pt x="1614055" y="289221"/>
                    <a:pt x="1479666" y="333555"/>
                  </a:cubicBezTo>
                  <a:cubicBezTo>
                    <a:pt x="1345277" y="377889"/>
                    <a:pt x="1530927" y="404213"/>
                    <a:pt x="1280160" y="441620"/>
                  </a:cubicBezTo>
                  <a:cubicBezTo>
                    <a:pt x="1029393" y="479027"/>
                    <a:pt x="502227" y="518512"/>
                    <a:pt x="0" y="549686"/>
                  </a:cubicBezTo>
                  <a:close/>
                </a:path>
              </a:pathLst>
            </a:custGeom>
            <a:solidFill>
              <a:srgbClr val="D7161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23530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71AA0-498D-01AA-BFE3-C2578FB63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携帯電話を耳に当てている男性選手&#10;&#10;中程度の精度で自動的に生成された説明">
            <a:extLst>
              <a:ext uri="{FF2B5EF4-FFF2-40B4-BE49-F238E27FC236}">
                <a16:creationId xmlns:a16="http://schemas.microsoft.com/office/drawing/2014/main" id="{B687DE7B-A175-549A-D7BC-04415AEEB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1" y="1907381"/>
            <a:ext cx="9542499" cy="9522619"/>
          </a:xfrm>
          <a:prstGeom prst="rect">
            <a:avLst/>
          </a:prstGeom>
        </p:spPr>
      </p:pic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C32D6E77-256E-14D2-395D-EF34FED97F39}"/>
              </a:ext>
            </a:extLst>
          </p:cNvPr>
          <p:cNvSpPr/>
          <p:nvPr/>
        </p:nvSpPr>
        <p:spPr>
          <a:xfrm>
            <a:off x="4876731" y="4536718"/>
            <a:ext cx="269708" cy="39171"/>
          </a:xfrm>
          <a:custGeom>
            <a:avLst/>
            <a:gdLst>
              <a:gd name="connsiteX0" fmla="*/ 69 w 269708"/>
              <a:gd name="connsiteY0" fmla="*/ 32107 h 39171"/>
              <a:gd name="connsiteX1" fmla="*/ 146119 w 269708"/>
              <a:gd name="connsiteY1" fmla="*/ 357 h 39171"/>
              <a:gd name="connsiteX2" fmla="*/ 133419 w 269708"/>
              <a:gd name="connsiteY2" fmla="*/ 16232 h 39171"/>
              <a:gd name="connsiteX3" fmla="*/ 209619 w 269708"/>
              <a:gd name="connsiteY3" fmla="*/ 35282 h 39171"/>
              <a:gd name="connsiteX4" fmla="*/ 181044 w 269708"/>
              <a:gd name="connsiteY4" fmla="*/ 38457 h 39171"/>
              <a:gd name="connsiteX5" fmla="*/ 263594 w 269708"/>
              <a:gd name="connsiteY5" fmla="*/ 25757 h 39171"/>
              <a:gd name="connsiteX6" fmla="*/ 263594 w 269708"/>
              <a:gd name="connsiteY6" fmla="*/ 6707 h 39171"/>
              <a:gd name="connsiteX7" fmla="*/ 257244 w 269708"/>
              <a:gd name="connsiteY7" fmla="*/ 25757 h 39171"/>
              <a:gd name="connsiteX8" fmla="*/ 181044 w 269708"/>
              <a:gd name="connsiteY8" fmla="*/ 16232 h 39171"/>
              <a:gd name="connsiteX9" fmla="*/ 127069 w 269708"/>
              <a:gd name="connsiteY9" fmla="*/ 9882 h 39171"/>
              <a:gd name="connsiteX10" fmla="*/ 69 w 269708"/>
              <a:gd name="connsiteY10" fmla="*/ 32107 h 39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9708" h="39171">
                <a:moveTo>
                  <a:pt x="69" y="32107"/>
                </a:moveTo>
                <a:cubicBezTo>
                  <a:pt x="3244" y="30520"/>
                  <a:pt x="146119" y="357"/>
                  <a:pt x="146119" y="357"/>
                </a:cubicBezTo>
                <a:cubicBezTo>
                  <a:pt x="168344" y="-2289"/>
                  <a:pt x="122836" y="10411"/>
                  <a:pt x="133419" y="16232"/>
                </a:cubicBezTo>
                <a:cubicBezTo>
                  <a:pt x="144002" y="22053"/>
                  <a:pt x="201682" y="31578"/>
                  <a:pt x="209619" y="35282"/>
                </a:cubicBezTo>
                <a:cubicBezTo>
                  <a:pt x="217556" y="38986"/>
                  <a:pt x="172048" y="40044"/>
                  <a:pt x="181044" y="38457"/>
                </a:cubicBezTo>
                <a:cubicBezTo>
                  <a:pt x="190040" y="36870"/>
                  <a:pt x="249836" y="31049"/>
                  <a:pt x="263594" y="25757"/>
                </a:cubicBezTo>
                <a:cubicBezTo>
                  <a:pt x="277352" y="20465"/>
                  <a:pt x="263594" y="6707"/>
                  <a:pt x="263594" y="6707"/>
                </a:cubicBezTo>
                <a:cubicBezTo>
                  <a:pt x="262536" y="6707"/>
                  <a:pt x="271002" y="24170"/>
                  <a:pt x="257244" y="25757"/>
                </a:cubicBezTo>
                <a:lnTo>
                  <a:pt x="181044" y="16232"/>
                </a:lnTo>
                <a:cubicBezTo>
                  <a:pt x="159348" y="13586"/>
                  <a:pt x="151411" y="8294"/>
                  <a:pt x="127069" y="9882"/>
                </a:cubicBezTo>
                <a:cubicBezTo>
                  <a:pt x="102727" y="11469"/>
                  <a:pt x="-3106" y="33694"/>
                  <a:pt x="69" y="32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CC2D9142-981B-36FD-C1E5-5CDBEBB906AD}"/>
              </a:ext>
            </a:extLst>
          </p:cNvPr>
          <p:cNvSpPr/>
          <p:nvPr/>
        </p:nvSpPr>
        <p:spPr>
          <a:xfrm>
            <a:off x="4822825" y="4492144"/>
            <a:ext cx="420110" cy="83031"/>
          </a:xfrm>
          <a:custGeom>
            <a:avLst/>
            <a:gdLst>
              <a:gd name="connsiteX0" fmla="*/ 0 w 420110"/>
              <a:gd name="connsiteY0" fmla="*/ 83031 h 83031"/>
              <a:gd name="connsiteX1" fmla="*/ 215900 w 420110"/>
              <a:gd name="connsiteY1" fmla="*/ 22706 h 83031"/>
              <a:gd name="connsiteX2" fmla="*/ 171450 w 420110"/>
              <a:gd name="connsiteY2" fmla="*/ 22706 h 83031"/>
              <a:gd name="connsiteX3" fmla="*/ 279400 w 420110"/>
              <a:gd name="connsiteY3" fmla="*/ 3656 h 83031"/>
              <a:gd name="connsiteX4" fmla="*/ 244475 w 420110"/>
              <a:gd name="connsiteY4" fmla="*/ 481 h 83031"/>
              <a:gd name="connsiteX5" fmla="*/ 327025 w 420110"/>
              <a:gd name="connsiteY5" fmla="*/ 10006 h 83031"/>
              <a:gd name="connsiteX6" fmla="*/ 365125 w 420110"/>
              <a:gd name="connsiteY6" fmla="*/ 19531 h 83031"/>
              <a:gd name="connsiteX7" fmla="*/ 419100 w 420110"/>
              <a:gd name="connsiteY7" fmla="*/ 13181 h 83031"/>
              <a:gd name="connsiteX8" fmla="*/ 314325 w 420110"/>
              <a:gd name="connsiteY8" fmla="*/ 3656 h 83031"/>
              <a:gd name="connsiteX9" fmla="*/ 142875 w 420110"/>
              <a:gd name="connsiteY9" fmla="*/ 3656 h 83031"/>
              <a:gd name="connsiteX10" fmla="*/ 184150 w 420110"/>
              <a:gd name="connsiteY10" fmla="*/ 10006 h 83031"/>
              <a:gd name="connsiteX11" fmla="*/ 69850 w 420110"/>
              <a:gd name="connsiteY11" fmla="*/ 22706 h 83031"/>
              <a:gd name="connsiteX12" fmla="*/ 180975 w 420110"/>
              <a:gd name="connsiteY12" fmla="*/ 22706 h 83031"/>
              <a:gd name="connsiteX13" fmla="*/ 142875 w 420110"/>
              <a:gd name="connsiteY13" fmla="*/ 38581 h 83031"/>
              <a:gd name="connsiteX14" fmla="*/ 0 w 420110"/>
              <a:gd name="connsiteY14" fmla="*/ 83031 h 8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0110" h="83031">
                <a:moveTo>
                  <a:pt x="0" y="83031"/>
                </a:moveTo>
                <a:cubicBezTo>
                  <a:pt x="12171" y="80385"/>
                  <a:pt x="187325" y="32760"/>
                  <a:pt x="215900" y="22706"/>
                </a:cubicBezTo>
                <a:cubicBezTo>
                  <a:pt x="244475" y="12652"/>
                  <a:pt x="160867" y="25881"/>
                  <a:pt x="171450" y="22706"/>
                </a:cubicBezTo>
                <a:cubicBezTo>
                  <a:pt x="182033" y="19531"/>
                  <a:pt x="267229" y="7360"/>
                  <a:pt x="279400" y="3656"/>
                </a:cubicBezTo>
                <a:cubicBezTo>
                  <a:pt x="291571" y="-48"/>
                  <a:pt x="236538" y="-577"/>
                  <a:pt x="244475" y="481"/>
                </a:cubicBezTo>
                <a:cubicBezTo>
                  <a:pt x="252412" y="1539"/>
                  <a:pt x="306917" y="6831"/>
                  <a:pt x="327025" y="10006"/>
                </a:cubicBezTo>
                <a:cubicBezTo>
                  <a:pt x="347133" y="13181"/>
                  <a:pt x="349779" y="19002"/>
                  <a:pt x="365125" y="19531"/>
                </a:cubicBezTo>
                <a:cubicBezTo>
                  <a:pt x="380471" y="20060"/>
                  <a:pt x="427567" y="15827"/>
                  <a:pt x="419100" y="13181"/>
                </a:cubicBezTo>
                <a:cubicBezTo>
                  <a:pt x="410633" y="10535"/>
                  <a:pt x="360362" y="5243"/>
                  <a:pt x="314325" y="3656"/>
                </a:cubicBezTo>
                <a:cubicBezTo>
                  <a:pt x="268288" y="2069"/>
                  <a:pt x="164571" y="2598"/>
                  <a:pt x="142875" y="3656"/>
                </a:cubicBezTo>
                <a:cubicBezTo>
                  <a:pt x="121179" y="4714"/>
                  <a:pt x="196321" y="6831"/>
                  <a:pt x="184150" y="10006"/>
                </a:cubicBezTo>
                <a:cubicBezTo>
                  <a:pt x="171979" y="13181"/>
                  <a:pt x="70379" y="20589"/>
                  <a:pt x="69850" y="22706"/>
                </a:cubicBezTo>
                <a:cubicBezTo>
                  <a:pt x="69321" y="24823"/>
                  <a:pt x="168804" y="20060"/>
                  <a:pt x="180975" y="22706"/>
                </a:cubicBezTo>
                <a:cubicBezTo>
                  <a:pt x="193146" y="25352"/>
                  <a:pt x="174096" y="29056"/>
                  <a:pt x="142875" y="38581"/>
                </a:cubicBezTo>
                <a:lnTo>
                  <a:pt x="0" y="8303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35203988-D447-9447-960F-D19CF29583BD}"/>
              </a:ext>
            </a:extLst>
          </p:cNvPr>
          <p:cNvSpPr/>
          <p:nvPr/>
        </p:nvSpPr>
        <p:spPr>
          <a:xfrm>
            <a:off x="4978391" y="4508500"/>
            <a:ext cx="262375" cy="19121"/>
          </a:xfrm>
          <a:custGeom>
            <a:avLst/>
            <a:gdLst>
              <a:gd name="connsiteX0" fmla="*/ 9 w 262375"/>
              <a:gd name="connsiteY0" fmla="*/ 19050 h 19121"/>
              <a:gd name="connsiteX1" fmla="*/ 111134 w 262375"/>
              <a:gd name="connsiteY1" fmla="*/ 3175 h 19121"/>
              <a:gd name="connsiteX2" fmla="*/ 200034 w 262375"/>
              <a:gd name="connsiteY2" fmla="*/ 15875 h 19121"/>
              <a:gd name="connsiteX3" fmla="*/ 142884 w 262375"/>
              <a:gd name="connsiteY3" fmla="*/ 12700 h 19121"/>
              <a:gd name="connsiteX4" fmla="*/ 260359 w 262375"/>
              <a:gd name="connsiteY4" fmla="*/ 12700 h 19121"/>
              <a:gd name="connsiteX5" fmla="*/ 212734 w 262375"/>
              <a:gd name="connsiteY5" fmla="*/ 3175 h 19121"/>
              <a:gd name="connsiteX6" fmla="*/ 155584 w 262375"/>
              <a:gd name="connsiteY6" fmla="*/ 0 h 19121"/>
              <a:gd name="connsiteX7" fmla="*/ 104784 w 262375"/>
              <a:gd name="connsiteY7" fmla="*/ 3175 h 19121"/>
              <a:gd name="connsiteX8" fmla="*/ 136534 w 262375"/>
              <a:gd name="connsiteY8" fmla="*/ 15875 h 19121"/>
              <a:gd name="connsiteX9" fmla="*/ 104784 w 262375"/>
              <a:gd name="connsiteY9" fmla="*/ 9525 h 19121"/>
              <a:gd name="connsiteX10" fmla="*/ 9 w 262375"/>
              <a:gd name="connsiteY10" fmla="*/ 19050 h 1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2375" h="19121">
                <a:moveTo>
                  <a:pt x="9" y="19050"/>
                </a:moveTo>
                <a:cubicBezTo>
                  <a:pt x="1067" y="17992"/>
                  <a:pt x="77797" y="3704"/>
                  <a:pt x="111134" y="3175"/>
                </a:cubicBezTo>
                <a:cubicBezTo>
                  <a:pt x="144471" y="2646"/>
                  <a:pt x="194742" y="14288"/>
                  <a:pt x="200034" y="15875"/>
                </a:cubicBezTo>
                <a:cubicBezTo>
                  <a:pt x="205326" y="17462"/>
                  <a:pt x="132830" y="13229"/>
                  <a:pt x="142884" y="12700"/>
                </a:cubicBezTo>
                <a:cubicBezTo>
                  <a:pt x="152938" y="12171"/>
                  <a:pt x="248717" y="14287"/>
                  <a:pt x="260359" y="12700"/>
                </a:cubicBezTo>
                <a:cubicBezTo>
                  <a:pt x="272001" y="11113"/>
                  <a:pt x="230196" y="5292"/>
                  <a:pt x="212734" y="3175"/>
                </a:cubicBezTo>
                <a:cubicBezTo>
                  <a:pt x="195272" y="1058"/>
                  <a:pt x="173576" y="0"/>
                  <a:pt x="155584" y="0"/>
                </a:cubicBezTo>
                <a:cubicBezTo>
                  <a:pt x="137592" y="0"/>
                  <a:pt x="107959" y="529"/>
                  <a:pt x="104784" y="3175"/>
                </a:cubicBezTo>
                <a:cubicBezTo>
                  <a:pt x="101609" y="5821"/>
                  <a:pt x="136534" y="14817"/>
                  <a:pt x="136534" y="15875"/>
                </a:cubicBezTo>
                <a:cubicBezTo>
                  <a:pt x="136534" y="16933"/>
                  <a:pt x="124363" y="10054"/>
                  <a:pt x="104784" y="9525"/>
                </a:cubicBezTo>
                <a:cubicBezTo>
                  <a:pt x="85205" y="8996"/>
                  <a:pt x="-1049" y="20108"/>
                  <a:pt x="9" y="19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A40FFED8-2181-81EB-07E4-574BD1E9C85C}"/>
              </a:ext>
            </a:extLst>
          </p:cNvPr>
          <p:cNvSpPr/>
          <p:nvPr/>
        </p:nvSpPr>
        <p:spPr>
          <a:xfrm>
            <a:off x="4744975" y="4703057"/>
            <a:ext cx="440932" cy="136090"/>
          </a:xfrm>
          <a:custGeom>
            <a:avLst/>
            <a:gdLst>
              <a:gd name="connsiteX0" fmla="*/ 1650 w 440932"/>
              <a:gd name="connsiteY0" fmla="*/ 103893 h 136090"/>
              <a:gd name="connsiteX1" fmla="*/ 262000 w 440932"/>
              <a:gd name="connsiteY1" fmla="*/ 2293 h 136090"/>
              <a:gd name="connsiteX2" fmla="*/ 192150 w 440932"/>
              <a:gd name="connsiteY2" fmla="*/ 30868 h 136090"/>
              <a:gd name="connsiteX3" fmla="*/ 271525 w 440932"/>
              <a:gd name="connsiteY3" fmla="*/ 5468 h 136090"/>
              <a:gd name="connsiteX4" fmla="*/ 347725 w 440932"/>
              <a:gd name="connsiteY4" fmla="*/ 46743 h 136090"/>
              <a:gd name="connsiteX5" fmla="*/ 265175 w 440932"/>
              <a:gd name="connsiteY5" fmla="*/ 24518 h 136090"/>
              <a:gd name="connsiteX6" fmla="*/ 354075 w 440932"/>
              <a:gd name="connsiteY6" fmla="*/ 27693 h 136090"/>
              <a:gd name="connsiteX7" fmla="*/ 401700 w 440932"/>
              <a:gd name="connsiteY7" fmla="*/ 91193 h 136090"/>
              <a:gd name="connsiteX8" fmla="*/ 439800 w 440932"/>
              <a:gd name="connsiteY8" fmla="*/ 135643 h 136090"/>
              <a:gd name="connsiteX9" fmla="*/ 420750 w 440932"/>
              <a:gd name="connsiteY9" fmla="*/ 110243 h 136090"/>
              <a:gd name="connsiteX10" fmla="*/ 322325 w 440932"/>
              <a:gd name="connsiteY10" fmla="*/ 49918 h 136090"/>
              <a:gd name="connsiteX11" fmla="*/ 252475 w 440932"/>
              <a:gd name="connsiteY11" fmla="*/ 43568 h 136090"/>
              <a:gd name="connsiteX12" fmla="*/ 179450 w 440932"/>
              <a:gd name="connsiteY12" fmla="*/ 53093 h 136090"/>
              <a:gd name="connsiteX13" fmla="*/ 150875 w 440932"/>
              <a:gd name="connsiteY13" fmla="*/ 78493 h 136090"/>
              <a:gd name="connsiteX14" fmla="*/ 204850 w 440932"/>
              <a:gd name="connsiteY14" fmla="*/ 30868 h 136090"/>
              <a:gd name="connsiteX15" fmla="*/ 182625 w 440932"/>
              <a:gd name="connsiteY15" fmla="*/ 72143 h 136090"/>
              <a:gd name="connsiteX16" fmla="*/ 90550 w 440932"/>
              <a:gd name="connsiteY16" fmla="*/ 110243 h 136090"/>
              <a:gd name="connsiteX17" fmla="*/ 112775 w 440932"/>
              <a:gd name="connsiteY17" fmla="*/ 88018 h 136090"/>
              <a:gd name="connsiteX18" fmla="*/ 147700 w 440932"/>
              <a:gd name="connsiteY18" fmla="*/ 65793 h 136090"/>
              <a:gd name="connsiteX19" fmla="*/ 1650 w 440932"/>
              <a:gd name="connsiteY19" fmla="*/ 103893 h 13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40932" h="136090">
                <a:moveTo>
                  <a:pt x="1650" y="103893"/>
                </a:moveTo>
                <a:cubicBezTo>
                  <a:pt x="20700" y="93310"/>
                  <a:pt x="230250" y="14464"/>
                  <a:pt x="262000" y="2293"/>
                </a:cubicBezTo>
                <a:cubicBezTo>
                  <a:pt x="293750" y="-9878"/>
                  <a:pt x="190563" y="30339"/>
                  <a:pt x="192150" y="30868"/>
                </a:cubicBezTo>
                <a:cubicBezTo>
                  <a:pt x="193737" y="31397"/>
                  <a:pt x="245596" y="2822"/>
                  <a:pt x="271525" y="5468"/>
                </a:cubicBezTo>
                <a:cubicBezTo>
                  <a:pt x="297454" y="8114"/>
                  <a:pt x="348783" y="43568"/>
                  <a:pt x="347725" y="46743"/>
                </a:cubicBezTo>
                <a:cubicBezTo>
                  <a:pt x="346667" y="49918"/>
                  <a:pt x="264117" y="27693"/>
                  <a:pt x="265175" y="24518"/>
                </a:cubicBezTo>
                <a:cubicBezTo>
                  <a:pt x="266233" y="21343"/>
                  <a:pt x="331321" y="16581"/>
                  <a:pt x="354075" y="27693"/>
                </a:cubicBezTo>
                <a:cubicBezTo>
                  <a:pt x="376829" y="38805"/>
                  <a:pt x="387412" y="73201"/>
                  <a:pt x="401700" y="91193"/>
                </a:cubicBezTo>
                <a:cubicBezTo>
                  <a:pt x="415988" y="109185"/>
                  <a:pt x="436625" y="132468"/>
                  <a:pt x="439800" y="135643"/>
                </a:cubicBezTo>
                <a:cubicBezTo>
                  <a:pt x="442975" y="138818"/>
                  <a:pt x="440329" y="124530"/>
                  <a:pt x="420750" y="110243"/>
                </a:cubicBezTo>
                <a:cubicBezTo>
                  <a:pt x="401171" y="95956"/>
                  <a:pt x="350371" y="61030"/>
                  <a:pt x="322325" y="49918"/>
                </a:cubicBezTo>
                <a:cubicBezTo>
                  <a:pt x="294279" y="38805"/>
                  <a:pt x="276287" y="43039"/>
                  <a:pt x="252475" y="43568"/>
                </a:cubicBezTo>
                <a:cubicBezTo>
                  <a:pt x="228663" y="44097"/>
                  <a:pt x="196383" y="47272"/>
                  <a:pt x="179450" y="53093"/>
                </a:cubicBezTo>
                <a:cubicBezTo>
                  <a:pt x="162517" y="58914"/>
                  <a:pt x="150875" y="78493"/>
                  <a:pt x="150875" y="78493"/>
                </a:cubicBezTo>
                <a:cubicBezTo>
                  <a:pt x="155108" y="74789"/>
                  <a:pt x="199559" y="31926"/>
                  <a:pt x="204850" y="30868"/>
                </a:cubicBezTo>
                <a:cubicBezTo>
                  <a:pt x="210141" y="29810"/>
                  <a:pt x="201675" y="58914"/>
                  <a:pt x="182625" y="72143"/>
                </a:cubicBezTo>
                <a:cubicBezTo>
                  <a:pt x="163575" y="85372"/>
                  <a:pt x="90550" y="110243"/>
                  <a:pt x="90550" y="110243"/>
                </a:cubicBezTo>
                <a:cubicBezTo>
                  <a:pt x="78908" y="112889"/>
                  <a:pt x="103250" y="95426"/>
                  <a:pt x="112775" y="88018"/>
                </a:cubicBezTo>
                <a:cubicBezTo>
                  <a:pt x="122300" y="80610"/>
                  <a:pt x="160929" y="64735"/>
                  <a:pt x="147700" y="65793"/>
                </a:cubicBezTo>
                <a:cubicBezTo>
                  <a:pt x="134471" y="66851"/>
                  <a:pt x="-17400" y="114476"/>
                  <a:pt x="1650" y="103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0678CDB9-BCF9-4D43-8167-BA56BE3787FE}"/>
              </a:ext>
            </a:extLst>
          </p:cNvPr>
          <p:cNvSpPr/>
          <p:nvPr/>
        </p:nvSpPr>
        <p:spPr>
          <a:xfrm>
            <a:off x="4996829" y="4715628"/>
            <a:ext cx="191171" cy="130103"/>
          </a:xfrm>
          <a:custGeom>
            <a:avLst/>
            <a:gdLst>
              <a:gd name="connsiteX0" fmla="*/ 621 w 191171"/>
              <a:gd name="connsiteY0" fmla="*/ 2422 h 130103"/>
              <a:gd name="connsiteX1" fmla="*/ 130796 w 191171"/>
              <a:gd name="connsiteY1" fmla="*/ 91322 h 130103"/>
              <a:gd name="connsiteX2" fmla="*/ 105396 w 191171"/>
              <a:gd name="connsiteY2" fmla="*/ 65922 h 130103"/>
              <a:gd name="connsiteX3" fmla="*/ 149846 w 191171"/>
              <a:gd name="connsiteY3" fmla="*/ 129422 h 130103"/>
              <a:gd name="connsiteX4" fmla="*/ 149846 w 191171"/>
              <a:gd name="connsiteY4" fmla="*/ 100847 h 130103"/>
              <a:gd name="connsiteX5" fmla="*/ 191121 w 191171"/>
              <a:gd name="connsiteY5" fmla="*/ 123072 h 130103"/>
              <a:gd name="connsiteX6" fmla="*/ 140321 w 191171"/>
              <a:gd name="connsiteY6" fmla="*/ 56397 h 130103"/>
              <a:gd name="connsiteX7" fmla="*/ 83171 w 191171"/>
              <a:gd name="connsiteY7" fmla="*/ 27822 h 130103"/>
              <a:gd name="connsiteX8" fmla="*/ 621 w 191171"/>
              <a:gd name="connsiteY8" fmla="*/ 2422 h 130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171" h="130103">
                <a:moveTo>
                  <a:pt x="621" y="2422"/>
                </a:moveTo>
                <a:cubicBezTo>
                  <a:pt x="8558" y="13005"/>
                  <a:pt x="113334" y="80739"/>
                  <a:pt x="130796" y="91322"/>
                </a:cubicBezTo>
                <a:cubicBezTo>
                  <a:pt x="148259" y="101905"/>
                  <a:pt x="102221" y="59572"/>
                  <a:pt x="105396" y="65922"/>
                </a:cubicBezTo>
                <a:cubicBezTo>
                  <a:pt x="108571" y="72272"/>
                  <a:pt x="142438" y="123601"/>
                  <a:pt x="149846" y="129422"/>
                </a:cubicBezTo>
                <a:cubicBezTo>
                  <a:pt x="157254" y="135243"/>
                  <a:pt x="142967" y="101905"/>
                  <a:pt x="149846" y="100847"/>
                </a:cubicBezTo>
                <a:cubicBezTo>
                  <a:pt x="156725" y="99789"/>
                  <a:pt x="192708" y="130480"/>
                  <a:pt x="191121" y="123072"/>
                </a:cubicBezTo>
                <a:cubicBezTo>
                  <a:pt x="189534" y="115664"/>
                  <a:pt x="158313" y="72272"/>
                  <a:pt x="140321" y="56397"/>
                </a:cubicBezTo>
                <a:cubicBezTo>
                  <a:pt x="122329" y="40522"/>
                  <a:pt x="103279" y="36818"/>
                  <a:pt x="83171" y="27822"/>
                </a:cubicBezTo>
                <a:cubicBezTo>
                  <a:pt x="63063" y="18826"/>
                  <a:pt x="-7316" y="-8161"/>
                  <a:pt x="621" y="2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8E139AF5-7504-FD6C-95C5-A99FA734C074}"/>
              </a:ext>
            </a:extLst>
          </p:cNvPr>
          <p:cNvSpPr/>
          <p:nvPr/>
        </p:nvSpPr>
        <p:spPr>
          <a:xfrm>
            <a:off x="4932539" y="4724871"/>
            <a:ext cx="167219" cy="111212"/>
          </a:xfrm>
          <a:custGeom>
            <a:avLst/>
            <a:gdLst>
              <a:gd name="connsiteX0" fmla="*/ 1411 w 167219"/>
              <a:gd name="connsiteY0" fmla="*/ 15404 h 111212"/>
              <a:gd name="connsiteX1" fmla="*/ 49036 w 167219"/>
              <a:gd name="connsiteY1" fmla="*/ 69379 h 111212"/>
              <a:gd name="connsiteX2" fmla="*/ 68086 w 167219"/>
              <a:gd name="connsiteY2" fmla="*/ 91604 h 111212"/>
              <a:gd name="connsiteX3" fmla="*/ 83961 w 167219"/>
              <a:gd name="connsiteY3" fmla="*/ 97954 h 111212"/>
              <a:gd name="connsiteX4" fmla="*/ 83961 w 167219"/>
              <a:gd name="connsiteY4" fmla="*/ 91604 h 111212"/>
              <a:gd name="connsiteX5" fmla="*/ 137936 w 167219"/>
              <a:gd name="connsiteY5" fmla="*/ 110654 h 111212"/>
              <a:gd name="connsiteX6" fmla="*/ 141111 w 167219"/>
              <a:gd name="connsiteY6" fmla="*/ 66204 h 111212"/>
              <a:gd name="connsiteX7" fmla="*/ 166511 w 167219"/>
              <a:gd name="connsiteY7" fmla="*/ 47154 h 111212"/>
              <a:gd name="connsiteX8" fmla="*/ 109361 w 167219"/>
              <a:gd name="connsiteY8" fmla="*/ 2704 h 111212"/>
              <a:gd name="connsiteX9" fmla="*/ 1411 w 167219"/>
              <a:gd name="connsiteY9" fmla="*/ 15404 h 11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219" h="111212">
                <a:moveTo>
                  <a:pt x="1411" y="15404"/>
                </a:moveTo>
                <a:cubicBezTo>
                  <a:pt x="-8643" y="26516"/>
                  <a:pt x="37924" y="56679"/>
                  <a:pt x="49036" y="69379"/>
                </a:cubicBezTo>
                <a:cubicBezTo>
                  <a:pt x="60148" y="82079"/>
                  <a:pt x="68086" y="91604"/>
                  <a:pt x="68086" y="91604"/>
                </a:cubicBezTo>
                <a:cubicBezTo>
                  <a:pt x="73907" y="96366"/>
                  <a:pt x="83961" y="97954"/>
                  <a:pt x="83961" y="97954"/>
                </a:cubicBezTo>
                <a:cubicBezTo>
                  <a:pt x="86607" y="97954"/>
                  <a:pt x="74965" y="89487"/>
                  <a:pt x="83961" y="91604"/>
                </a:cubicBezTo>
                <a:cubicBezTo>
                  <a:pt x="92957" y="93721"/>
                  <a:pt x="128411" y="114887"/>
                  <a:pt x="137936" y="110654"/>
                </a:cubicBezTo>
                <a:cubicBezTo>
                  <a:pt x="147461" y="106421"/>
                  <a:pt x="136349" y="76787"/>
                  <a:pt x="141111" y="66204"/>
                </a:cubicBezTo>
                <a:cubicBezTo>
                  <a:pt x="145874" y="55621"/>
                  <a:pt x="171803" y="57737"/>
                  <a:pt x="166511" y="47154"/>
                </a:cubicBezTo>
                <a:cubicBezTo>
                  <a:pt x="161219" y="36571"/>
                  <a:pt x="132115" y="10112"/>
                  <a:pt x="109361" y="2704"/>
                </a:cubicBezTo>
                <a:cubicBezTo>
                  <a:pt x="86607" y="-4704"/>
                  <a:pt x="11465" y="4292"/>
                  <a:pt x="1411" y="154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5425E0CA-48DE-C1BE-6D3D-E3FBDE690DF4}"/>
              </a:ext>
            </a:extLst>
          </p:cNvPr>
          <p:cNvSpPr/>
          <p:nvPr/>
        </p:nvSpPr>
        <p:spPr>
          <a:xfrm>
            <a:off x="5019675" y="475932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5F53797A-5210-44E9-9D37-82DDF500CE25}"/>
              </a:ext>
            </a:extLst>
          </p:cNvPr>
          <p:cNvSpPr/>
          <p:nvPr/>
        </p:nvSpPr>
        <p:spPr>
          <a:xfrm>
            <a:off x="4816344" y="4746446"/>
            <a:ext cx="140416" cy="89224"/>
          </a:xfrm>
          <a:custGeom>
            <a:avLst/>
            <a:gdLst>
              <a:gd name="connsiteX0" fmla="*/ 131 w 140416"/>
              <a:gd name="connsiteY0" fmla="*/ 89079 h 89224"/>
              <a:gd name="connsiteX1" fmla="*/ 114431 w 140416"/>
              <a:gd name="connsiteY1" fmla="*/ 57329 h 89224"/>
              <a:gd name="connsiteX2" fmla="*/ 104906 w 140416"/>
              <a:gd name="connsiteY2" fmla="*/ 57329 h 89224"/>
              <a:gd name="connsiteX3" fmla="*/ 130306 w 140416"/>
              <a:gd name="connsiteY3" fmla="*/ 70029 h 89224"/>
              <a:gd name="connsiteX4" fmla="*/ 111256 w 140416"/>
              <a:gd name="connsiteY4" fmla="*/ 54154 h 89224"/>
              <a:gd name="connsiteX5" fmla="*/ 139831 w 140416"/>
              <a:gd name="connsiteY5" fmla="*/ 3354 h 89224"/>
              <a:gd name="connsiteX6" fmla="*/ 79506 w 140416"/>
              <a:gd name="connsiteY6" fmla="*/ 25579 h 89224"/>
              <a:gd name="connsiteX7" fmla="*/ 130306 w 140416"/>
              <a:gd name="connsiteY7" fmla="*/ 179 h 89224"/>
              <a:gd name="connsiteX8" fmla="*/ 92206 w 140416"/>
              <a:gd name="connsiteY8" fmla="*/ 41454 h 89224"/>
              <a:gd name="connsiteX9" fmla="*/ 131 w 140416"/>
              <a:gd name="connsiteY9" fmla="*/ 89079 h 8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416" h="89224">
                <a:moveTo>
                  <a:pt x="131" y="89079"/>
                </a:moveTo>
                <a:cubicBezTo>
                  <a:pt x="3835" y="91725"/>
                  <a:pt x="114431" y="57329"/>
                  <a:pt x="114431" y="57329"/>
                </a:cubicBezTo>
                <a:cubicBezTo>
                  <a:pt x="131893" y="52037"/>
                  <a:pt x="102260" y="55212"/>
                  <a:pt x="104906" y="57329"/>
                </a:cubicBezTo>
                <a:cubicBezTo>
                  <a:pt x="107552" y="59446"/>
                  <a:pt x="130306" y="70029"/>
                  <a:pt x="130306" y="70029"/>
                </a:cubicBezTo>
                <a:cubicBezTo>
                  <a:pt x="131364" y="69500"/>
                  <a:pt x="109669" y="65266"/>
                  <a:pt x="111256" y="54154"/>
                </a:cubicBezTo>
                <a:cubicBezTo>
                  <a:pt x="112843" y="43042"/>
                  <a:pt x="145123" y="8116"/>
                  <a:pt x="139831" y="3354"/>
                </a:cubicBezTo>
                <a:cubicBezTo>
                  <a:pt x="134539" y="-1409"/>
                  <a:pt x="81093" y="26108"/>
                  <a:pt x="79506" y="25579"/>
                </a:cubicBezTo>
                <a:cubicBezTo>
                  <a:pt x="77919" y="25050"/>
                  <a:pt x="128189" y="-2467"/>
                  <a:pt x="130306" y="179"/>
                </a:cubicBezTo>
                <a:cubicBezTo>
                  <a:pt x="132423" y="2825"/>
                  <a:pt x="112314" y="27696"/>
                  <a:pt x="92206" y="41454"/>
                </a:cubicBezTo>
                <a:cubicBezTo>
                  <a:pt x="72098" y="55212"/>
                  <a:pt x="-3573" y="86433"/>
                  <a:pt x="131" y="89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A591B15F-50DB-45CF-294C-283FCDBB6099}"/>
              </a:ext>
            </a:extLst>
          </p:cNvPr>
          <p:cNvSpPr/>
          <p:nvPr/>
        </p:nvSpPr>
        <p:spPr>
          <a:xfrm>
            <a:off x="4797363" y="4784421"/>
            <a:ext cx="308655" cy="63887"/>
          </a:xfrm>
          <a:custGeom>
            <a:avLst/>
            <a:gdLst>
              <a:gd name="connsiteX0" fmla="*/ 62 w 308655"/>
              <a:gd name="connsiteY0" fmla="*/ 63804 h 63887"/>
              <a:gd name="connsiteX1" fmla="*/ 114362 w 308655"/>
              <a:gd name="connsiteY1" fmla="*/ 32054 h 63887"/>
              <a:gd name="connsiteX2" fmla="*/ 212787 w 308655"/>
              <a:gd name="connsiteY2" fmla="*/ 41579 h 63887"/>
              <a:gd name="connsiteX3" fmla="*/ 155637 w 308655"/>
              <a:gd name="connsiteY3" fmla="*/ 41579 h 63887"/>
              <a:gd name="connsiteX4" fmla="*/ 266762 w 308655"/>
              <a:gd name="connsiteY4" fmla="*/ 57454 h 63887"/>
              <a:gd name="connsiteX5" fmla="*/ 308037 w 308655"/>
              <a:gd name="connsiteY5" fmla="*/ 304 h 63887"/>
              <a:gd name="connsiteX6" fmla="*/ 288987 w 308655"/>
              <a:gd name="connsiteY6" fmla="*/ 35229 h 63887"/>
              <a:gd name="connsiteX7" fmla="*/ 254062 w 308655"/>
              <a:gd name="connsiteY7" fmla="*/ 44754 h 63887"/>
              <a:gd name="connsiteX8" fmla="*/ 177862 w 308655"/>
              <a:gd name="connsiteY8" fmla="*/ 25704 h 63887"/>
              <a:gd name="connsiteX9" fmla="*/ 209612 w 308655"/>
              <a:gd name="connsiteY9" fmla="*/ 44754 h 63887"/>
              <a:gd name="connsiteX10" fmla="*/ 130237 w 308655"/>
              <a:gd name="connsiteY10" fmla="*/ 41579 h 63887"/>
              <a:gd name="connsiteX11" fmla="*/ 62 w 308655"/>
              <a:gd name="connsiteY11" fmla="*/ 63804 h 6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8655" h="63887">
                <a:moveTo>
                  <a:pt x="62" y="63804"/>
                </a:moveTo>
                <a:cubicBezTo>
                  <a:pt x="-2584" y="62216"/>
                  <a:pt x="78908" y="35758"/>
                  <a:pt x="114362" y="32054"/>
                </a:cubicBezTo>
                <a:cubicBezTo>
                  <a:pt x="149816" y="28350"/>
                  <a:pt x="205908" y="39992"/>
                  <a:pt x="212787" y="41579"/>
                </a:cubicBezTo>
                <a:cubicBezTo>
                  <a:pt x="219666" y="43166"/>
                  <a:pt x="146641" y="38933"/>
                  <a:pt x="155637" y="41579"/>
                </a:cubicBezTo>
                <a:cubicBezTo>
                  <a:pt x="164633" y="44225"/>
                  <a:pt x="241362" y="64333"/>
                  <a:pt x="266762" y="57454"/>
                </a:cubicBezTo>
                <a:cubicBezTo>
                  <a:pt x="292162" y="50575"/>
                  <a:pt x="304333" y="4008"/>
                  <a:pt x="308037" y="304"/>
                </a:cubicBezTo>
                <a:cubicBezTo>
                  <a:pt x="311741" y="-3400"/>
                  <a:pt x="297983" y="27821"/>
                  <a:pt x="288987" y="35229"/>
                </a:cubicBezTo>
                <a:cubicBezTo>
                  <a:pt x="279991" y="42637"/>
                  <a:pt x="272583" y="46341"/>
                  <a:pt x="254062" y="44754"/>
                </a:cubicBezTo>
                <a:cubicBezTo>
                  <a:pt x="235541" y="43167"/>
                  <a:pt x="185270" y="25704"/>
                  <a:pt x="177862" y="25704"/>
                </a:cubicBezTo>
                <a:cubicBezTo>
                  <a:pt x="170454" y="25704"/>
                  <a:pt x="217549" y="42108"/>
                  <a:pt x="209612" y="44754"/>
                </a:cubicBezTo>
                <a:cubicBezTo>
                  <a:pt x="201675" y="47400"/>
                  <a:pt x="163574" y="39462"/>
                  <a:pt x="130237" y="41579"/>
                </a:cubicBezTo>
                <a:cubicBezTo>
                  <a:pt x="96900" y="43696"/>
                  <a:pt x="2708" y="65392"/>
                  <a:pt x="62" y="63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7596EB49-DE2F-38B5-CB4A-A3615B5FD72C}"/>
              </a:ext>
            </a:extLst>
          </p:cNvPr>
          <p:cNvSpPr/>
          <p:nvPr/>
        </p:nvSpPr>
        <p:spPr>
          <a:xfrm>
            <a:off x="5071871" y="4762484"/>
            <a:ext cx="59617" cy="86089"/>
          </a:xfrm>
          <a:custGeom>
            <a:avLst/>
            <a:gdLst>
              <a:gd name="connsiteX0" fmla="*/ 27179 w 59617"/>
              <a:gd name="connsiteY0" fmla="*/ 16 h 86089"/>
              <a:gd name="connsiteX1" fmla="*/ 4954 w 59617"/>
              <a:gd name="connsiteY1" fmla="*/ 66691 h 86089"/>
              <a:gd name="connsiteX2" fmla="*/ 4954 w 59617"/>
              <a:gd name="connsiteY2" fmla="*/ 57166 h 86089"/>
              <a:gd name="connsiteX3" fmla="*/ 58929 w 59617"/>
              <a:gd name="connsiteY3" fmla="*/ 85741 h 86089"/>
              <a:gd name="connsiteX4" fmla="*/ 33529 w 59617"/>
              <a:gd name="connsiteY4" fmla="*/ 73041 h 86089"/>
              <a:gd name="connsiteX5" fmla="*/ 4954 w 59617"/>
              <a:gd name="connsiteY5" fmla="*/ 73041 h 86089"/>
              <a:gd name="connsiteX6" fmla="*/ 4954 w 59617"/>
              <a:gd name="connsiteY6" fmla="*/ 60341 h 86089"/>
              <a:gd name="connsiteX7" fmla="*/ 27179 w 59617"/>
              <a:gd name="connsiteY7" fmla="*/ 16 h 8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17" h="86089">
                <a:moveTo>
                  <a:pt x="27179" y="16"/>
                </a:moveTo>
                <a:cubicBezTo>
                  <a:pt x="27179" y="1074"/>
                  <a:pt x="4954" y="66691"/>
                  <a:pt x="4954" y="66691"/>
                </a:cubicBezTo>
                <a:cubicBezTo>
                  <a:pt x="1250" y="76216"/>
                  <a:pt x="-4042" y="53991"/>
                  <a:pt x="4954" y="57166"/>
                </a:cubicBezTo>
                <a:cubicBezTo>
                  <a:pt x="13950" y="60341"/>
                  <a:pt x="54167" y="83095"/>
                  <a:pt x="58929" y="85741"/>
                </a:cubicBezTo>
                <a:cubicBezTo>
                  <a:pt x="63691" y="88387"/>
                  <a:pt x="42525" y="75158"/>
                  <a:pt x="33529" y="73041"/>
                </a:cubicBezTo>
                <a:cubicBezTo>
                  <a:pt x="24533" y="70924"/>
                  <a:pt x="4954" y="73041"/>
                  <a:pt x="4954" y="73041"/>
                </a:cubicBezTo>
                <a:cubicBezTo>
                  <a:pt x="192" y="70924"/>
                  <a:pt x="1250" y="70395"/>
                  <a:pt x="4954" y="60341"/>
                </a:cubicBezTo>
                <a:cubicBezTo>
                  <a:pt x="8658" y="50287"/>
                  <a:pt x="27179" y="-1042"/>
                  <a:pt x="27179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092ABE66-8892-5F50-96CF-990BD655917C}"/>
              </a:ext>
            </a:extLst>
          </p:cNvPr>
          <p:cNvSpPr/>
          <p:nvPr/>
        </p:nvSpPr>
        <p:spPr>
          <a:xfrm>
            <a:off x="5019431" y="4775200"/>
            <a:ext cx="95554" cy="66675"/>
          </a:xfrm>
          <a:custGeom>
            <a:avLst/>
            <a:gdLst>
              <a:gd name="connsiteX0" fmla="*/ 95494 w 95554"/>
              <a:gd name="connsiteY0" fmla="*/ 0 h 66675"/>
              <a:gd name="connsiteX1" fmla="*/ 66919 w 95554"/>
              <a:gd name="connsiteY1" fmla="*/ 41275 h 66675"/>
              <a:gd name="connsiteX2" fmla="*/ 54219 w 95554"/>
              <a:gd name="connsiteY2" fmla="*/ 57150 h 66675"/>
              <a:gd name="connsiteX3" fmla="*/ 244 w 95554"/>
              <a:gd name="connsiteY3" fmla="*/ 66675 h 66675"/>
              <a:gd name="connsiteX4" fmla="*/ 35169 w 95554"/>
              <a:gd name="connsiteY4" fmla="*/ 57150 h 66675"/>
              <a:gd name="connsiteX5" fmla="*/ 57394 w 95554"/>
              <a:gd name="connsiteY5" fmla="*/ 41275 h 66675"/>
              <a:gd name="connsiteX6" fmla="*/ 95494 w 95554"/>
              <a:gd name="connsiteY6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554" h="66675">
                <a:moveTo>
                  <a:pt x="95494" y="0"/>
                </a:moveTo>
                <a:cubicBezTo>
                  <a:pt x="97081" y="0"/>
                  <a:pt x="66919" y="41275"/>
                  <a:pt x="66919" y="41275"/>
                </a:cubicBezTo>
                <a:cubicBezTo>
                  <a:pt x="60040" y="50800"/>
                  <a:pt x="65331" y="52917"/>
                  <a:pt x="54219" y="57150"/>
                </a:cubicBezTo>
                <a:cubicBezTo>
                  <a:pt x="43106" y="61383"/>
                  <a:pt x="3419" y="66675"/>
                  <a:pt x="244" y="66675"/>
                </a:cubicBezTo>
                <a:cubicBezTo>
                  <a:pt x="-2931" y="66675"/>
                  <a:pt x="25644" y="61383"/>
                  <a:pt x="35169" y="57150"/>
                </a:cubicBezTo>
                <a:cubicBezTo>
                  <a:pt x="44694" y="52917"/>
                  <a:pt x="48927" y="48154"/>
                  <a:pt x="57394" y="41275"/>
                </a:cubicBezTo>
                <a:cubicBezTo>
                  <a:pt x="65861" y="34396"/>
                  <a:pt x="93907" y="0"/>
                  <a:pt x="9549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24D374A4-9E54-6F34-5487-61997C9DE403}"/>
              </a:ext>
            </a:extLst>
          </p:cNvPr>
          <p:cNvSpPr/>
          <p:nvPr/>
        </p:nvSpPr>
        <p:spPr>
          <a:xfrm>
            <a:off x="4809859" y="4679018"/>
            <a:ext cx="359143" cy="70824"/>
          </a:xfrm>
          <a:custGeom>
            <a:avLst/>
            <a:gdLst>
              <a:gd name="connsiteX0" fmla="*/ 266 w 359143"/>
              <a:gd name="connsiteY0" fmla="*/ 54907 h 70824"/>
              <a:gd name="connsiteX1" fmla="*/ 200291 w 359143"/>
              <a:gd name="connsiteY1" fmla="*/ 932 h 70824"/>
              <a:gd name="connsiteX2" fmla="*/ 149491 w 359143"/>
              <a:gd name="connsiteY2" fmla="*/ 19982 h 70824"/>
              <a:gd name="connsiteX3" fmla="*/ 241566 w 359143"/>
              <a:gd name="connsiteY3" fmla="*/ 10457 h 70824"/>
              <a:gd name="connsiteX4" fmla="*/ 333641 w 359143"/>
              <a:gd name="connsiteY4" fmla="*/ 35857 h 70824"/>
              <a:gd name="connsiteX5" fmla="*/ 286016 w 359143"/>
              <a:gd name="connsiteY5" fmla="*/ 23157 h 70824"/>
              <a:gd name="connsiteX6" fmla="*/ 359041 w 359143"/>
              <a:gd name="connsiteY6" fmla="*/ 70782 h 70824"/>
              <a:gd name="connsiteX7" fmla="*/ 266966 w 359143"/>
              <a:gd name="connsiteY7" fmla="*/ 13632 h 70824"/>
              <a:gd name="connsiteX8" fmla="*/ 235216 w 359143"/>
              <a:gd name="connsiteY8" fmla="*/ 932 h 70824"/>
              <a:gd name="connsiteX9" fmla="*/ 111391 w 359143"/>
              <a:gd name="connsiteY9" fmla="*/ 13632 h 70824"/>
              <a:gd name="connsiteX10" fmla="*/ 155841 w 359143"/>
              <a:gd name="connsiteY10" fmla="*/ 16807 h 70824"/>
              <a:gd name="connsiteX11" fmla="*/ 266 w 359143"/>
              <a:gd name="connsiteY11" fmla="*/ 54907 h 7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143" h="70824">
                <a:moveTo>
                  <a:pt x="266" y="54907"/>
                </a:moveTo>
                <a:cubicBezTo>
                  <a:pt x="7674" y="52261"/>
                  <a:pt x="175420" y="6753"/>
                  <a:pt x="200291" y="932"/>
                </a:cubicBezTo>
                <a:cubicBezTo>
                  <a:pt x="225162" y="-4889"/>
                  <a:pt x="142612" y="18395"/>
                  <a:pt x="149491" y="19982"/>
                </a:cubicBezTo>
                <a:cubicBezTo>
                  <a:pt x="156370" y="21569"/>
                  <a:pt x="210874" y="7811"/>
                  <a:pt x="241566" y="10457"/>
                </a:cubicBezTo>
                <a:cubicBezTo>
                  <a:pt x="272258" y="13103"/>
                  <a:pt x="326233" y="33740"/>
                  <a:pt x="333641" y="35857"/>
                </a:cubicBezTo>
                <a:cubicBezTo>
                  <a:pt x="341049" y="37974"/>
                  <a:pt x="281783" y="17336"/>
                  <a:pt x="286016" y="23157"/>
                </a:cubicBezTo>
                <a:cubicBezTo>
                  <a:pt x="290249" y="28978"/>
                  <a:pt x="362216" y="72369"/>
                  <a:pt x="359041" y="70782"/>
                </a:cubicBezTo>
                <a:cubicBezTo>
                  <a:pt x="355866" y="69195"/>
                  <a:pt x="287603" y="25274"/>
                  <a:pt x="266966" y="13632"/>
                </a:cubicBezTo>
                <a:cubicBezTo>
                  <a:pt x="246329" y="1990"/>
                  <a:pt x="261145" y="932"/>
                  <a:pt x="235216" y="932"/>
                </a:cubicBezTo>
                <a:cubicBezTo>
                  <a:pt x="209287" y="932"/>
                  <a:pt x="124620" y="10986"/>
                  <a:pt x="111391" y="13632"/>
                </a:cubicBezTo>
                <a:cubicBezTo>
                  <a:pt x="98162" y="16278"/>
                  <a:pt x="169599" y="9928"/>
                  <a:pt x="155841" y="16807"/>
                </a:cubicBezTo>
                <a:cubicBezTo>
                  <a:pt x="142083" y="23686"/>
                  <a:pt x="-7142" y="57553"/>
                  <a:pt x="266" y="54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950A5DD0-4681-4143-2AA0-626A1EEEB4E7}"/>
              </a:ext>
            </a:extLst>
          </p:cNvPr>
          <p:cNvSpPr/>
          <p:nvPr/>
        </p:nvSpPr>
        <p:spPr>
          <a:xfrm>
            <a:off x="5571946" y="4774676"/>
            <a:ext cx="342530" cy="159727"/>
          </a:xfrm>
          <a:custGeom>
            <a:avLst/>
            <a:gdLst>
              <a:gd name="connsiteX0" fmla="*/ 3354 w 342530"/>
              <a:gd name="connsiteY0" fmla="*/ 102124 h 159727"/>
              <a:gd name="connsiteX1" fmla="*/ 146229 w 342530"/>
              <a:gd name="connsiteY1" fmla="*/ 10049 h 159727"/>
              <a:gd name="connsiteX2" fmla="*/ 98604 w 342530"/>
              <a:gd name="connsiteY2" fmla="*/ 48149 h 159727"/>
              <a:gd name="connsiteX3" fmla="*/ 133529 w 342530"/>
              <a:gd name="connsiteY3" fmla="*/ 25924 h 159727"/>
              <a:gd name="connsiteX4" fmla="*/ 235129 w 342530"/>
              <a:gd name="connsiteY4" fmla="*/ 79899 h 159727"/>
              <a:gd name="connsiteX5" fmla="*/ 228779 w 342530"/>
              <a:gd name="connsiteY5" fmla="*/ 41799 h 159727"/>
              <a:gd name="connsiteX6" fmla="*/ 292279 w 342530"/>
              <a:gd name="connsiteY6" fmla="*/ 102124 h 159727"/>
              <a:gd name="connsiteX7" fmla="*/ 266879 w 342530"/>
              <a:gd name="connsiteY7" fmla="*/ 79899 h 159727"/>
              <a:gd name="connsiteX8" fmla="*/ 339904 w 342530"/>
              <a:gd name="connsiteY8" fmla="*/ 159274 h 159727"/>
              <a:gd name="connsiteX9" fmla="*/ 317679 w 342530"/>
              <a:gd name="connsiteY9" fmla="*/ 108474 h 159727"/>
              <a:gd name="connsiteX10" fmla="*/ 235129 w 342530"/>
              <a:gd name="connsiteY10" fmla="*/ 29099 h 159727"/>
              <a:gd name="connsiteX11" fmla="*/ 177979 w 342530"/>
              <a:gd name="connsiteY11" fmla="*/ 3699 h 159727"/>
              <a:gd name="connsiteX12" fmla="*/ 212904 w 342530"/>
              <a:gd name="connsiteY12" fmla="*/ 38624 h 159727"/>
              <a:gd name="connsiteX13" fmla="*/ 168454 w 342530"/>
              <a:gd name="connsiteY13" fmla="*/ 3699 h 159727"/>
              <a:gd name="connsiteX14" fmla="*/ 54154 w 342530"/>
              <a:gd name="connsiteY14" fmla="*/ 19574 h 159727"/>
              <a:gd name="connsiteX15" fmla="*/ 127179 w 342530"/>
              <a:gd name="connsiteY15" fmla="*/ 524 h 159727"/>
              <a:gd name="connsiteX16" fmla="*/ 16054 w 342530"/>
              <a:gd name="connsiteY16" fmla="*/ 44974 h 159727"/>
              <a:gd name="connsiteX17" fmla="*/ 104954 w 342530"/>
              <a:gd name="connsiteY17" fmla="*/ 10049 h 159727"/>
              <a:gd name="connsiteX18" fmla="*/ 57329 w 342530"/>
              <a:gd name="connsiteY18" fmla="*/ 48149 h 159727"/>
              <a:gd name="connsiteX19" fmla="*/ 44629 w 342530"/>
              <a:gd name="connsiteY19" fmla="*/ 57674 h 159727"/>
              <a:gd name="connsiteX20" fmla="*/ 3354 w 342530"/>
              <a:gd name="connsiteY20" fmla="*/ 102124 h 15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2530" h="159727">
                <a:moveTo>
                  <a:pt x="3354" y="102124"/>
                </a:moveTo>
                <a:cubicBezTo>
                  <a:pt x="20287" y="94187"/>
                  <a:pt x="130354" y="19045"/>
                  <a:pt x="146229" y="10049"/>
                </a:cubicBezTo>
                <a:cubicBezTo>
                  <a:pt x="162104" y="1053"/>
                  <a:pt x="100721" y="45503"/>
                  <a:pt x="98604" y="48149"/>
                </a:cubicBezTo>
                <a:cubicBezTo>
                  <a:pt x="96487" y="50795"/>
                  <a:pt x="110775" y="20632"/>
                  <a:pt x="133529" y="25924"/>
                </a:cubicBezTo>
                <a:cubicBezTo>
                  <a:pt x="156283" y="31216"/>
                  <a:pt x="219254" y="77253"/>
                  <a:pt x="235129" y="79899"/>
                </a:cubicBezTo>
                <a:cubicBezTo>
                  <a:pt x="251004" y="82545"/>
                  <a:pt x="219254" y="38095"/>
                  <a:pt x="228779" y="41799"/>
                </a:cubicBezTo>
                <a:cubicBezTo>
                  <a:pt x="238304" y="45503"/>
                  <a:pt x="285929" y="95774"/>
                  <a:pt x="292279" y="102124"/>
                </a:cubicBezTo>
                <a:cubicBezTo>
                  <a:pt x="298629" y="108474"/>
                  <a:pt x="258942" y="70374"/>
                  <a:pt x="266879" y="79899"/>
                </a:cubicBezTo>
                <a:cubicBezTo>
                  <a:pt x="274816" y="89424"/>
                  <a:pt x="331437" y="154511"/>
                  <a:pt x="339904" y="159274"/>
                </a:cubicBezTo>
                <a:cubicBezTo>
                  <a:pt x="348371" y="164037"/>
                  <a:pt x="335141" y="130170"/>
                  <a:pt x="317679" y="108474"/>
                </a:cubicBezTo>
                <a:cubicBezTo>
                  <a:pt x="300217" y="86778"/>
                  <a:pt x="258412" y="46561"/>
                  <a:pt x="235129" y="29099"/>
                </a:cubicBezTo>
                <a:cubicBezTo>
                  <a:pt x="211846" y="11636"/>
                  <a:pt x="181683" y="2112"/>
                  <a:pt x="177979" y="3699"/>
                </a:cubicBezTo>
                <a:cubicBezTo>
                  <a:pt x="174275" y="5286"/>
                  <a:pt x="214491" y="38624"/>
                  <a:pt x="212904" y="38624"/>
                </a:cubicBezTo>
                <a:cubicBezTo>
                  <a:pt x="211317" y="38624"/>
                  <a:pt x="194912" y="6874"/>
                  <a:pt x="168454" y="3699"/>
                </a:cubicBezTo>
                <a:cubicBezTo>
                  <a:pt x="141996" y="524"/>
                  <a:pt x="61033" y="20103"/>
                  <a:pt x="54154" y="19574"/>
                </a:cubicBezTo>
                <a:cubicBezTo>
                  <a:pt x="47275" y="19045"/>
                  <a:pt x="133529" y="-3709"/>
                  <a:pt x="127179" y="524"/>
                </a:cubicBezTo>
                <a:cubicBezTo>
                  <a:pt x="120829" y="4757"/>
                  <a:pt x="19758" y="43387"/>
                  <a:pt x="16054" y="44974"/>
                </a:cubicBezTo>
                <a:cubicBezTo>
                  <a:pt x="12350" y="46561"/>
                  <a:pt x="98075" y="9520"/>
                  <a:pt x="104954" y="10049"/>
                </a:cubicBezTo>
                <a:cubicBezTo>
                  <a:pt x="111833" y="10578"/>
                  <a:pt x="57329" y="48149"/>
                  <a:pt x="57329" y="48149"/>
                </a:cubicBezTo>
                <a:cubicBezTo>
                  <a:pt x="47275" y="56086"/>
                  <a:pt x="50450" y="50266"/>
                  <a:pt x="44629" y="57674"/>
                </a:cubicBezTo>
                <a:cubicBezTo>
                  <a:pt x="38808" y="65082"/>
                  <a:pt x="-13579" y="110061"/>
                  <a:pt x="3354" y="102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5173C402-E2AB-08E9-141F-3F7A0BE23F3C}"/>
              </a:ext>
            </a:extLst>
          </p:cNvPr>
          <p:cNvSpPr/>
          <p:nvPr/>
        </p:nvSpPr>
        <p:spPr>
          <a:xfrm>
            <a:off x="5657845" y="4787330"/>
            <a:ext cx="157231" cy="80650"/>
          </a:xfrm>
          <a:custGeom>
            <a:avLst/>
            <a:gdLst>
              <a:gd name="connsiteX0" fmla="*/ 3180 w 157231"/>
              <a:gd name="connsiteY0" fmla="*/ 19620 h 80650"/>
              <a:gd name="connsiteX1" fmla="*/ 25405 w 157231"/>
              <a:gd name="connsiteY1" fmla="*/ 70420 h 80650"/>
              <a:gd name="connsiteX2" fmla="*/ 92080 w 157231"/>
              <a:gd name="connsiteY2" fmla="*/ 79945 h 80650"/>
              <a:gd name="connsiteX3" fmla="*/ 133355 w 157231"/>
              <a:gd name="connsiteY3" fmla="*/ 79945 h 80650"/>
              <a:gd name="connsiteX4" fmla="*/ 152405 w 157231"/>
              <a:gd name="connsiteY4" fmla="*/ 73595 h 80650"/>
              <a:gd name="connsiteX5" fmla="*/ 155580 w 157231"/>
              <a:gd name="connsiteY5" fmla="*/ 45020 h 80650"/>
              <a:gd name="connsiteX6" fmla="*/ 130180 w 157231"/>
              <a:gd name="connsiteY6" fmla="*/ 19620 h 80650"/>
              <a:gd name="connsiteX7" fmla="*/ 88905 w 157231"/>
              <a:gd name="connsiteY7" fmla="*/ 570 h 80650"/>
              <a:gd name="connsiteX8" fmla="*/ 3180 w 157231"/>
              <a:gd name="connsiteY8" fmla="*/ 19620 h 8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231" h="80650">
                <a:moveTo>
                  <a:pt x="3180" y="19620"/>
                </a:moveTo>
                <a:cubicBezTo>
                  <a:pt x="-7403" y="31262"/>
                  <a:pt x="10588" y="60366"/>
                  <a:pt x="25405" y="70420"/>
                </a:cubicBezTo>
                <a:cubicBezTo>
                  <a:pt x="40222" y="80474"/>
                  <a:pt x="74088" y="78358"/>
                  <a:pt x="92080" y="79945"/>
                </a:cubicBezTo>
                <a:cubicBezTo>
                  <a:pt x="110072" y="81533"/>
                  <a:pt x="133355" y="79945"/>
                  <a:pt x="133355" y="79945"/>
                </a:cubicBezTo>
                <a:cubicBezTo>
                  <a:pt x="143409" y="78887"/>
                  <a:pt x="148701" y="79416"/>
                  <a:pt x="152405" y="73595"/>
                </a:cubicBezTo>
                <a:cubicBezTo>
                  <a:pt x="156109" y="67774"/>
                  <a:pt x="159284" y="54016"/>
                  <a:pt x="155580" y="45020"/>
                </a:cubicBezTo>
                <a:cubicBezTo>
                  <a:pt x="151876" y="36024"/>
                  <a:pt x="141293" y="27028"/>
                  <a:pt x="130180" y="19620"/>
                </a:cubicBezTo>
                <a:cubicBezTo>
                  <a:pt x="119068" y="12212"/>
                  <a:pt x="105309" y="3745"/>
                  <a:pt x="88905" y="570"/>
                </a:cubicBezTo>
                <a:cubicBezTo>
                  <a:pt x="72501" y="-2605"/>
                  <a:pt x="13763" y="7978"/>
                  <a:pt x="3180" y="196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EE314589-CFAF-518D-8F99-0EFC9ADAA196}"/>
              </a:ext>
            </a:extLst>
          </p:cNvPr>
          <p:cNvSpPr/>
          <p:nvPr/>
        </p:nvSpPr>
        <p:spPr>
          <a:xfrm>
            <a:off x="5637508" y="4845044"/>
            <a:ext cx="277813" cy="95279"/>
          </a:xfrm>
          <a:custGeom>
            <a:avLst/>
            <a:gdLst>
              <a:gd name="connsiteX0" fmla="*/ 1292 w 277813"/>
              <a:gd name="connsiteY0" fmla="*/ 6 h 95279"/>
              <a:gd name="connsiteX1" fmla="*/ 128292 w 277813"/>
              <a:gd name="connsiteY1" fmla="*/ 34931 h 95279"/>
              <a:gd name="connsiteX2" fmla="*/ 64792 w 277813"/>
              <a:gd name="connsiteY2" fmla="*/ 31756 h 95279"/>
              <a:gd name="connsiteX3" fmla="*/ 150517 w 277813"/>
              <a:gd name="connsiteY3" fmla="*/ 38106 h 95279"/>
              <a:gd name="connsiteX4" fmla="*/ 226717 w 277813"/>
              <a:gd name="connsiteY4" fmla="*/ 63506 h 95279"/>
              <a:gd name="connsiteX5" fmla="*/ 204492 w 277813"/>
              <a:gd name="connsiteY5" fmla="*/ 47631 h 95279"/>
              <a:gd name="connsiteX6" fmla="*/ 277517 w 277813"/>
              <a:gd name="connsiteY6" fmla="*/ 95256 h 95279"/>
              <a:gd name="connsiteX7" fmla="*/ 226717 w 277813"/>
              <a:gd name="connsiteY7" fmla="*/ 53981 h 95279"/>
              <a:gd name="connsiteX8" fmla="*/ 140992 w 277813"/>
              <a:gd name="connsiteY8" fmla="*/ 50806 h 95279"/>
              <a:gd name="connsiteX9" fmla="*/ 29867 w 277813"/>
              <a:gd name="connsiteY9" fmla="*/ 41281 h 95279"/>
              <a:gd name="connsiteX10" fmla="*/ 58442 w 277813"/>
              <a:gd name="connsiteY10" fmla="*/ 38106 h 95279"/>
              <a:gd name="connsiteX11" fmla="*/ 1292 w 277813"/>
              <a:gd name="connsiteY11" fmla="*/ 6 h 9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7813" h="95279">
                <a:moveTo>
                  <a:pt x="1292" y="6"/>
                </a:moveTo>
                <a:cubicBezTo>
                  <a:pt x="12934" y="-523"/>
                  <a:pt x="117709" y="29639"/>
                  <a:pt x="128292" y="34931"/>
                </a:cubicBezTo>
                <a:cubicBezTo>
                  <a:pt x="138875" y="40223"/>
                  <a:pt x="61088" y="31227"/>
                  <a:pt x="64792" y="31756"/>
                </a:cubicBezTo>
                <a:cubicBezTo>
                  <a:pt x="68496" y="32285"/>
                  <a:pt x="123530" y="32814"/>
                  <a:pt x="150517" y="38106"/>
                </a:cubicBezTo>
                <a:cubicBezTo>
                  <a:pt x="177505" y="43398"/>
                  <a:pt x="217721" y="61919"/>
                  <a:pt x="226717" y="63506"/>
                </a:cubicBezTo>
                <a:cubicBezTo>
                  <a:pt x="235713" y="65093"/>
                  <a:pt x="196025" y="42339"/>
                  <a:pt x="204492" y="47631"/>
                </a:cubicBezTo>
                <a:cubicBezTo>
                  <a:pt x="212959" y="52923"/>
                  <a:pt x="273813" y="94198"/>
                  <a:pt x="277517" y="95256"/>
                </a:cubicBezTo>
                <a:cubicBezTo>
                  <a:pt x="281221" y="96314"/>
                  <a:pt x="249471" y="61389"/>
                  <a:pt x="226717" y="53981"/>
                </a:cubicBezTo>
                <a:cubicBezTo>
                  <a:pt x="203963" y="46573"/>
                  <a:pt x="173800" y="52923"/>
                  <a:pt x="140992" y="50806"/>
                </a:cubicBezTo>
                <a:cubicBezTo>
                  <a:pt x="108184" y="48689"/>
                  <a:pt x="43625" y="43398"/>
                  <a:pt x="29867" y="41281"/>
                </a:cubicBezTo>
                <a:cubicBezTo>
                  <a:pt x="16109" y="39164"/>
                  <a:pt x="58442" y="38106"/>
                  <a:pt x="58442" y="38106"/>
                </a:cubicBezTo>
                <a:cubicBezTo>
                  <a:pt x="60559" y="35460"/>
                  <a:pt x="-10350" y="535"/>
                  <a:pt x="1292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FC4628E4-5221-568C-C0EE-4FA8A5825256}"/>
              </a:ext>
            </a:extLst>
          </p:cNvPr>
          <p:cNvSpPr/>
          <p:nvPr/>
        </p:nvSpPr>
        <p:spPr>
          <a:xfrm>
            <a:off x="5687595" y="4813300"/>
            <a:ext cx="36000" cy="3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C9920989-FAD7-9FB3-1085-DBD9F68D41B4}"/>
              </a:ext>
            </a:extLst>
          </p:cNvPr>
          <p:cNvSpPr/>
          <p:nvPr/>
        </p:nvSpPr>
        <p:spPr>
          <a:xfrm>
            <a:off x="5575298" y="4741552"/>
            <a:ext cx="349425" cy="178543"/>
          </a:xfrm>
          <a:custGeom>
            <a:avLst/>
            <a:gdLst>
              <a:gd name="connsiteX0" fmla="*/ 2 w 349425"/>
              <a:gd name="connsiteY0" fmla="*/ 81273 h 178543"/>
              <a:gd name="connsiteX1" fmla="*/ 114302 w 349425"/>
              <a:gd name="connsiteY1" fmla="*/ 20948 h 178543"/>
              <a:gd name="connsiteX2" fmla="*/ 209552 w 349425"/>
              <a:gd name="connsiteY2" fmla="*/ 36823 h 178543"/>
              <a:gd name="connsiteX3" fmla="*/ 200027 w 349425"/>
              <a:gd name="connsiteY3" fmla="*/ 20948 h 178543"/>
              <a:gd name="connsiteX4" fmla="*/ 282577 w 349425"/>
              <a:gd name="connsiteY4" fmla="*/ 84448 h 178543"/>
              <a:gd name="connsiteX5" fmla="*/ 282577 w 349425"/>
              <a:gd name="connsiteY5" fmla="*/ 68573 h 178543"/>
              <a:gd name="connsiteX6" fmla="*/ 330202 w 349425"/>
              <a:gd name="connsiteY6" fmla="*/ 157473 h 178543"/>
              <a:gd name="connsiteX7" fmla="*/ 349252 w 349425"/>
              <a:gd name="connsiteY7" fmla="*/ 176523 h 178543"/>
              <a:gd name="connsiteX8" fmla="*/ 320677 w 349425"/>
              <a:gd name="connsiteY8" fmla="*/ 122548 h 178543"/>
              <a:gd name="connsiteX9" fmla="*/ 250827 w 349425"/>
              <a:gd name="connsiteY9" fmla="*/ 59048 h 178543"/>
              <a:gd name="connsiteX10" fmla="*/ 146052 w 349425"/>
              <a:gd name="connsiteY10" fmla="*/ 1898 h 178543"/>
              <a:gd name="connsiteX11" fmla="*/ 158752 w 349425"/>
              <a:gd name="connsiteY11" fmla="*/ 14598 h 178543"/>
              <a:gd name="connsiteX12" fmla="*/ 117477 w 349425"/>
              <a:gd name="connsiteY12" fmla="*/ 24123 h 178543"/>
              <a:gd name="connsiteX13" fmla="*/ 2 w 349425"/>
              <a:gd name="connsiteY13" fmla="*/ 81273 h 17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9425" h="178543">
                <a:moveTo>
                  <a:pt x="2" y="81273"/>
                </a:moveTo>
                <a:cubicBezTo>
                  <a:pt x="-527" y="80744"/>
                  <a:pt x="79377" y="28356"/>
                  <a:pt x="114302" y="20948"/>
                </a:cubicBezTo>
                <a:cubicBezTo>
                  <a:pt x="149227" y="13540"/>
                  <a:pt x="209552" y="36823"/>
                  <a:pt x="209552" y="36823"/>
                </a:cubicBezTo>
                <a:cubicBezTo>
                  <a:pt x="223839" y="36823"/>
                  <a:pt x="187856" y="13011"/>
                  <a:pt x="200027" y="20948"/>
                </a:cubicBezTo>
                <a:cubicBezTo>
                  <a:pt x="212198" y="28885"/>
                  <a:pt x="282577" y="84448"/>
                  <a:pt x="282577" y="84448"/>
                </a:cubicBezTo>
                <a:cubicBezTo>
                  <a:pt x="296335" y="92386"/>
                  <a:pt x="274640" y="56402"/>
                  <a:pt x="282577" y="68573"/>
                </a:cubicBezTo>
                <a:cubicBezTo>
                  <a:pt x="290514" y="80744"/>
                  <a:pt x="319090" y="139482"/>
                  <a:pt x="330202" y="157473"/>
                </a:cubicBezTo>
                <a:cubicBezTo>
                  <a:pt x="341314" y="175464"/>
                  <a:pt x="350840" y="182344"/>
                  <a:pt x="349252" y="176523"/>
                </a:cubicBezTo>
                <a:cubicBezTo>
                  <a:pt x="347665" y="170702"/>
                  <a:pt x="337081" y="142127"/>
                  <a:pt x="320677" y="122548"/>
                </a:cubicBezTo>
                <a:cubicBezTo>
                  <a:pt x="304273" y="102969"/>
                  <a:pt x="279931" y="79156"/>
                  <a:pt x="250827" y="59048"/>
                </a:cubicBezTo>
                <a:cubicBezTo>
                  <a:pt x="221723" y="38940"/>
                  <a:pt x="146052" y="1898"/>
                  <a:pt x="146052" y="1898"/>
                </a:cubicBezTo>
                <a:cubicBezTo>
                  <a:pt x="130706" y="-5510"/>
                  <a:pt x="163514" y="10894"/>
                  <a:pt x="158752" y="14598"/>
                </a:cubicBezTo>
                <a:cubicBezTo>
                  <a:pt x="153990" y="18302"/>
                  <a:pt x="141819" y="15127"/>
                  <a:pt x="117477" y="24123"/>
                </a:cubicBezTo>
                <a:cubicBezTo>
                  <a:pt x="93135" y="33119"/>
                  <a:pt x="531" y="81802"/>
                  <a:pt x="2" y="81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2102A675-CB45-33A6-5010-8B23C48AFD9B}"/>
              </a:ext>
            </a:extLst>
          </p:cNvPr>
          <p:cNvSpPr/>
          <p:nvPr/>
        </p:nvSpPr>
        <p:spPr>
          <a:xfrm>
            <a:off x="5570490" y="4775196"/>
            <a:ext cx="143952" cy="95564"/>
          </a:xfrm>
          <a:custGeom>
            <a:avLst/>
            <a:gdLst>
              <a:gd name="connsiteX0" fmla="*/ 1635 w 143952"/>
              <a:gd name="connsiteY0" fmla="*/ 95254 h 95564"/>
              <a:gd name="connsiteX1" fmla="*/ 119110 w 143952"/>
              <a:gd name="connsiteY1" fmla="*/ 22229 h 95564"/>
              <a:gd name="connsiteX2" fmla="*/ 138160 w 143952"/>
              <a:gd name="connsiteY2" fmla="*/ 9529 h 95564"/>
              <a:gd name="connsiteX3" fmla="*/ 42910 w 143952"/>
              <a:gd name="connsiteY3" fmla="*/ 44454 h 95564"/>
              <a:gd name="connsiteX4" fmla="*/ 96885 w 143952"/>
              <a:gd name="connsiteY4" fmla="*/ 4 h 95564"/>
              <a:gd name="connsiteX5" fmla="*/ 52435 w 143952"/>
              <a:gd name="connsiteY5" fmla="*/ 47629 h 95564"/>
              <a:gd name="connsiteX6" fmla="*/ 1635 w 143952"/>
              <a:gd name="connsiteY6" fmla="*/ 95254 h 9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952" h="95564">
                <a:moveTo>
                  <a:pt x="1635" y="95254"/>
                </a:moveTo>
                <a:cubicBezTo>
                  <a:pt x="12748" y="91021"/>
                  <a:pt x="96356" y="36516"/>
                  <a:pt x="119110" y="22229"/>
                </a:cubicBezTo>
                <a:cubicBezTo>
                  <a:pt x="141864" y="7941"/>
                  <a:pt x="150860" y="5825"/>
                  <a:pt x="138160" y="9529"/>
                </a:cubicBezTo>
                <a:cubicBezTo>
                  <a:pt x="125460" y="13233"/>
                  <a:pt x="49789" y="46041"/>
                  <a:pt x="42910" y="44454"/>
                </a:cubicBezTo>
                <a:cubicBezTo>
                  <a:pt x="36031" y="42867"/>
                  <a:pt x="95298" y="-525"/>
                  <a:pt x="96885" y="4"/>
                </a:cubicBezTo>
                <a:cubicBezTo>
                  <a:pt x="98472" y="533"/>
                  <a:pt x="65664" y="35987"/>
                  <a:pt x="52435" y="47629"/>
                </a:cubicBezTo>
                <a:cubicBezTo>
                  <a:pt x="39206" y="59271"/>
                  <a:pt x="-9478" y="99487"/>
                  <a:pt x="1635" y="95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15B95055-5582-ABCD-33CB-D1C4B37B9C7C}"/>
              </a:ext>
            </a:extLst>
          </p:cNvPr>
          <p:cNvSpPr/>
          <p:nvPr/>
        </p:nvSpPr>
        <p:spPr>
          <a:xfrm>
            <a:off x="5575300" y="4578325"/>
            <a:ext cx="285751" cy="73102"/>
          </a:xfrm>
          <a:custGeom>
            <a:avLst/>
            <a:gdLst>
              <a:gd name="connsiteX0" fmla="*/ 0 w 285751"/>
              <a:gd name="connsiteY0" fmla="*/ 6375 h 73102"/>
              <a:gd name="connsiteX1" fmla="*/ 92075 w 285751"/>
              <a:gd name="connsiteY1" fmla="*/ 50825 h 73102"/>
              <a:gd name="connsiteX2" fmla="*/ 31750 w 285751"/>
              <a:gd name="connsiteY2" fmla="*/ 73050 h 73102"/>
              <a:gd name="connsiteX3" fmla="*/ 130175 w 285751"/>
              <a:gd name="connsiteY3" fmla="*/ 57175 h 73102"/>
              <a:gd name="connsiteX4" fmla="*/ 203200 w 285751"/>
              <a:gd name="connsiteY4" fmla="*/ 63525 h 73102"/>
              <a:gd name="connsiteX5" fmla="*/ 158750 w 285751"/>
              <a:gd name="connsiteY5" fmla="*/ 44475 h 73102"/>
              <a:gd name="connsiteX6" fmla="*/ 285750 w 285751"/>
              <a:gd name="connsiteY6" fmla="*/ 69875 h 73102"/>
              <a:gd name="connsiteX7" fmla="*/ 155575 w 285751"/>
              <a:gd name="connsiteY7" fmla="*/ 15900 h 73102"/>
              <a:gd name="connsiteX8" fmla="*/ 238125 w 285751"/>
              <a:gd name="connsiteY8" fmla="*/ 54000 h 73102"/>
              <a:gd name="connsiteX9" fmla="*/ 158750 w 285751"/>
              <a:gd name="connsiteY9" fmla="*/ 44475 h 73102"/>
              <a:gd name="connsiteX10" fmla="*/ 95250 w 285751"/>
              <a:gd name="connsiteY10" fmla="*/ 25 h 73102"/>
              <a:gd name="connsiteX11" fmla="*/ 123825 w 285751"/>
              <a:gd name="connsiteY11" fmla="*/ 38125 h 73102"/>
              <a:gd name="connsiteX12" fmla="*/ 92075 w 285751"/>
              <a:gd name="connsiteY12" fmla="*/ 44475 h 73102"/>
              <a:gd name="connsiteX13" fmla="*/ 0 w 285751"/>
              <a:gd name="connsiteY13" fmla="*/ 6375 h 7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5751" h="73102">
                <a:moveTo>
                  <a:pt x="0" y="6375"/>
                </a:moveTo>
                <a:cubicBezTo>
                  <a:pt x="0" y="7433"/>
                  <a:pt x="86783" y="39713"/>
                  <a:pt x="92075" y="50825"/>
                </a:cubicBezTo>
                <a:cubicBezTo>
                  <a:pt x="97367" y="61938"/>
                  <a:pt x="25400" y="71992"/>
                  <a:pt x="31750" y="73050"/>
                </a:cubicBezTo>
                <a:cubicBezTo>
                  <a:pt x="38100" y="74108"/>
                  <a:pt x="101600" y="58763"/>
                  <a:pt x="130175" y="57175"/>
                </a:cubicBezTo>
                <a:cubicBezTo>
                  <a:pt x="158750" y="55588"/>
                  <a:pt x="198438" y="65642"/>
                  <a:pt x="203200" y="63525"/>
                </a:cubicBezTo>
                <a:cubicBezTo>
                  <a:pt x="207962" y="61408"/>
                  <a:pt x="144992" y="43417"/>
                  <a:pt x="158750" y="44475"/>
                </a:cubicBezTo>
                <a:cubicBezTo>
                  <a:pt x="172508" y="45533"/>
                  <a:pt x="286279" y="74638"/>
                  <a:pt x="285750" y="69875"/>
                </a:cubicBezTo>
                <a:cubicBezTo>
                  <a:pt x="285221" y="65113"/>
                  <a:pt x="163512" y="18546"/>
                  <a:pt x="155575" y="15900"/>
                </a:cubicBezTo>
                <a:cubicBezTo>
                  <a:pt x="147638" y="13254"/>
                  <a:pt x="237596" y="49238"/>
                  <a:pt x="238125" y="54000"/>
                </a:cubicBezTo>
                <a:cubicBezTo>
                  <a:pt x="238654" y="58763"/>
                  <a:pt x="182562" y="53471"/>
                  <a:pt x="158750" y="44475"/>
                </a:cubicBezTo>
                <a:cubicBezTo>
                  <a:pt x="134938" y="35479"/>
                  <a:pt x="101071" y="1083"/>
                  <a:pt x="95250" y="25"/>
                </a:cubicBezTo>
                <a:cubicBezTo>
                  <a:pt x="89429" y="-1033"/>
                  <a:pt x="124354" y="30717"/>
                  <a:pt x="123825" y="38125"/>
                </a:cubicBezTo>
                <a:cubicBezTo>
                  <a:pt x="123296" y="45533"/>
                  <a:pt x="111654" y="49237"/>
                  <a:pt x="92075" y="44475"/>
                </a:cubicBezTo>
                <a:cubicBezTo>
                  <a:pt x="72496" y="39713"/>
                  <a:pt x="0" y="5317"/>
                  <a:pt x="0" y="6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F8A80F4A-2068-4235-9D5C-AA02097B0C30}"/>
              </a:ext>
            </a:extLst>
          </p:cNvPr>
          <p:cNvSpPr/>
          <p:nvPr/>
        </p:nvSpPr>
        <p:spPr>
          <a:xfrm>
            <a:off x="5524399" y="4508349"/>
            <a:ext cx="254114" cy="115289"/>
          </a:xfrm>
          <a:custGeom>
            <a:avLst/>
            <a:gdLst>
              <a:gd name="connsiteX0" fmla="*/ 101 w 254114"/>
              <a:gd name="connsiteY0" fmla="*/ 16026 h 115289"/>
              <a:gd name="connsiteX1" fmla="*/ 130276 w 254114"/>
              <a:gd name="connsiteY1" fmla="*/ 114451 h 115289"/>
              <a:gd name="connsiteX2" fmla="*/ 111226 w 254114"/>
              <a:gd name="connsiteY2" fmla="*/ 63651 h 115289"/>
              <a:gd name="connsiteX3" fmla="*/ 177901 w 254114"/>
              <a:gd name="connsiteY3" fmla="*/ 66826 h 115289"/>
              <a:gd name="connsiteX4" fmla="*/ 168376 w 254114"/>
              <a:gd name="connsiteY4" fmla="*/ 54126 h 115289"/>
              <a:gd name="connsiteX5" fmla="*/ 254101 w 254114"/>
              <a:gd name="connsiteY5" fmla="*/ 108101 h 115289"/>
              <a:gd name="connsiteX6" fmla="*/ 174726 w 254114"/>
              <a:gd name="connsiteY6" fmla="*/ 57301 h 115289"/>
              <a:gd name="connsiteX7" fmla="*/ 142976 w 254114"/>
              <a:gd name="connsiteY7" fmla="*/ 47776 h 115289"/>
              <a:gd name="connsiteX8" fmla="*/ 114401 w 254114"/>
              <a:gd name="connsiteY8" fmla="*/ 38251 h 115289"/>
              <a:gd name="connsiteX9" fmla="*/ 79476 w 254114"/>
              <a:gd name="connsiteY9" fmla="*/ 151 h 115289"/>
              <a:gd name="connsiteX10" fmla="*/ 139801 w 254114"/>
              <a:gd name="connsiteY10" fmla="*/ 54126 h 115289"/>
              <a:gd name="connsiteX11" fmla="*/ 123926 w 254114"/>
              <a:gd name="connsiteY11" fmla="*/ 85876 h 115289"/>
              <a:gd name="connsiteX12" fmla="*/ 82651 w 254114"/>
              <a:gd name="connsiteY12" fmla="*/ 41426 h 115289"/>
              <a:gd name="connsiteX13" fmla="*/ 108051 w 254114"/>
              <a:gd name="connsiteY13" fmla="*/ 89051 h 115289"/>
              <a:gd name="connsiteX14" fmla="*/ 101 w 254114"/>
              <a:gd name="connsiteY14" fmla="*/ 16026 h 11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4114" h="115289">
                <a:moveTo>
                  <a:pt x="101" y="16026"/>
                </a:moveTo>
                <a:cubicBezTo>
                  <a:pt x="3805" y="20259"/>
                  <a:pt x="111755" y="106514"/>
                  <a:pt x="130276" y="114451"/>
                </a:cubicBezTo>
                <a:cubicBezTo>
                  <a:pt x="148797" y="122388"/>
                  <a:pt x="103289" y="71588"/>
                  <a:pt x="111226" y="63651"/>
                </a:cubicBezTo>
                <a:cubicBezTo>
                  <a:pt x="119163" y="55714"/>
                  <a:pt x="177901" y="66826"/>
                  <a:pt x="177901" y="66826"/>
                </a:cubicBezTo>
                <a:cubicBezTo>
                  <a:pt x="187426" y="65239"/>
                  <a:pt x="155676" y="47247"/>
                  <a:pt x="168376" y="54126"/>
                </a:cubicBezTo>
                <a:cubicBezTo>
                  <a:pt x="181076" y="61005"/>
                  <a:pt x="253043" y="107572"/>
                  <a:pt x="254101" y="108101"/>
                </a:cubicBezTo>
                <a:cubicBezTo>
                  <a:pt x="255159" y="108630"/>
                  <a:pt x="193247" y="67355"/>
                  <a:pt x="174726" y="57301"/>
                </a:cubicBezTo>
                <a:cubicBezTo>
                  <a:pt x="156205" y="47247"/>
                  <a:pt x="153030" y="50951"/>
                  <a:pt x="142976" y="47776"/>
                </a:cubicBezTo>
                <a:cubicBezTo>
                  <a:pt x="132922" y="44601"/>
                  <a:pt x="124984" y="46188"/>
                  <a:pt x="114401" y="38251"/>
                </a:cubicBezTo>
                <a:cubicBezTo>
                  <a:pt x="103818" y="30314"/>
                  <a:pt x="75243" y="-2495"/>
                  <a:pt x="79476" y="151"/>
                </a:cubicBezTo>
                <a:cubicBezTo>
                  <a:pt x="83709" y="2797"/>
                  <a:pt x="132393" y="39839"/>
                  <a:pt x="139801" y="54126"/>
                </a:cubicBezTo>
                <a:cubicBezTo>
                  <a:pt x="147209" y="68413"/>
                  <a:pt x="133451" y="87993"/>
                  <a:pt x="123926" y="85876"/>
                </a:cubicBezTo>
                <a:cubicBezTo>
                  <a:pt x="114401" y="83759"/>
                  <a:pt x="85297" y="40897"/>
                  <a:pt x="82651" y="41426"/>
                </a:cubicBezTo>
                <a:cubicBezTo>
                  <a:pt x="80005" y="41955"/>
                  <a:pt x="120751" y="88522"/>
                  <a:pt x="108051" y="89051"/>
                </a:cubicBezTo>
                <a:cubicBezTo>
                  <a:pt x="95351" y="89580"/>
                  <a:pt x="-3603" y="11793"/>
                  <a:pt x="101" y="16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2DB630A7-6A8E-F58F-BFBF-B047E40548C2}"/>
              </a:ext>
            </a:extLst>
          </p:cNvPr>
          <p:cNvSpPr/>
          <p:nvPr/>
        </p:nvSpPr>
        <p:spPr>
          <a:xfrm>
            <a:off x="5640741" y="4524027"/>
            <a:ext cx="230155" cy="131282"/>
          </a:xfrm>
          <a:custGeom>
            <a:avLst/>
            <a:gdLst>
              <a:gd name="connsiteX0" fmla="*/ 29809 w 230155"/>
              <a:gd name="connsiteY0" fmla="*/ 60673 h 131282"/>
              <a:gd name="connsiteX1" fmla="*/ 106009 w 230155"/>
              <a:gd name="connsiteY1" fmla="*/ 73373 h 131282"/>
              <a:gd name="connsiteX2" fmla="*/ 1234 w 230155"/>
              <a:gd name="connsiteY2" fmla="*/ 348 h 131282"/>
              <a:gd name="connsiteX3" fmla="*/ 191734 w 230155"/>
              <a:gd name="connsiteY3" fmla="*/ 108298 h 131282"/>
              <a:gd name="connsiteX4" fmla="*/ 159984 w 230155"/>
              <a:gd name="connsiteY4" fmla="*/ 82898 h 131282"/>
              <a:gd name="connsiteX5" fmla="*/ 229834 w 230155"/>
              <a:gd name="connsiteY5" fmla="*/ 130523 h 131282"/>
              <a:gd name="connsiteX6" fmla="*/ 182209 w 230155"/>
              <a:gd name="connsiteY6" fmla="*/ 108298 h 131282"/>
              <a:gd name="connsiteX7" fmla="*/ 96484 w 230155"/>
              <a:gd name="connsiteY7" fmla="*/ 57498 h 131282"/>
              <a:gd name="connsiteX8" fmla="*/ 115534 w 230155"/>
              <a:gd name="connsiteY8" fmla="*/ 70198 h 131282"/>
              <a:gd name="connsiteX9" fmla="*/ 29809 w 230155"/>
              <a:gd name="connsiteY9" fmla="*/ 60673 h 1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155" h="131282">
                <a:moveTo>
                  <a:pt x="29809" y="60673"/>
                </a:moveTo>
                <a:cubicBezTo>
                  <a:pt x="28222" y="61202"/>
                  <a:pt x="110772" y="83427"/>
                  <a:pt x="106009" y="73373"/>
                </a:cubicBezTo>
                <a:cubicBezTo>
                  <a:pt x="101247" y="63319"/>
                  <a:pt x="-13053" y="-5473"/>
                  <a:pt x="1234" y="348"/>
                </a:cubicBezTo>
                <a:cubicBezTo>
                  <a:pt x="15521" y="6169"/>
                  <a:pt x="165276" y="94540"/>
                  <a:pt x="191734" y="108298"/>
                </a:cubicBezTo>
                <a:cubicBezTo>
                  <a:pt x="218192" y="122056"/>
                  <a:pt x="153634" y="79194"/>
                  <a:pt x="159984" y="82898"/>
                </a:cubicBezTo>
                <a:cubicBezTo>
                  <a:pt x="166334" y="86602"/>
                  <a:pt x="226130" y="126290"/>
                  <a:pt x="229834" y="130523"/>
                </a:cubicBezTo>
                <a:cubicBezTo>
                  <a:pt x="233538" y="134756"/>
                  <a:pt x="204434" y="120469"/>
                  <a:pt x="182209" y="108298"/>
                </a:cubicBezTo>
                <a:cubicBezTo>
                  <a:pt x="159984" y="96127"/>
                  <a:pt x="96484" y="57498"/>
                  <a:pt x="96484" y="57498"/>
                </a:cubicBezTo>
                <a:cubicBezTo>
                  <a:pt x="85372" y="51148"/>
                  <a:pt x="121355" y="67552"/>
                  <a:pt x="115534" y="70198"/>
                </a:cubicBezTo>
                <a:cubicBezTo>
                  <a:pt x="109713" y="72844"/>
                  <a:pt x="31396" y="60144"/>
                  <a:pt x="29809" y="60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AD7D9DEA-1A10-E834-1D22-52C09CFA7E16}"/>
              </a:ext>
            </a:extLst>
          </p:cNvPr>
          <p:cNvSpPr/>
          <p:nvPr/>
        </p:nvSpPr>
        <p:spPr>
          <a:xfrm>
            <a:off x="5395668" y="4698649"/>
            <a:ext cx="71728" cy="413104"/>
          </a:xfrm>
          <a:custGeom>
            <a:avLst/>
            <a:gdLst>
              <a:gd name="connsiteX0" fmla="*/ 17707 w 71728"/>
              <a:gd name="connsiteY0" fmla="*/ 351 h 413104"/>
              <a:gd name="connsiteX1" fmla="*/ 17707 w 71728"/>
              <a:gd name="connsiteY1" fmla="*/ 251176 h 413104"/>
              <a:gd name="connsiteX2" fmla="*/ 17707 w 71728"/>
              <a:gd name="connsiteY2" fmla="*/ 206726 h 413104"/>
              <a:gd name="connsiteX3" fmla="*/ 49457 w 71728"/>
              <a:gd name="connsiteY3" fmla="*/ 327376 h 413104"/>
              <a:gd name="connsiteX4" fmla="*/ 30407 w 71728"/>
              <a:gd name="connsiteY4" fmla="*/ 381351 h 413104"/>
              <a:gd name="connsiteX5" fmla="*/ 71682 w 71728"/>
              <a:gd name="connsiteY5" fmla="*/ 349601 h 413104"/>
              <a:gd name="connsiteX6" fmla="*/ 20882 w 71728"/>
              <a:gd name="connsiteY6" fmla="*/ 413101 h 413104"/>
              <a:gd name="connsiteX7" fmla="*/ 55807 w 71728"/>
              <a:gd name="connsiteY7" fmla="*/ 346426 h 413104"/>
              <a:gd name="connsiteX8" fmla="*/ 49457 w 71728"/>
              <a:gd name="connsiteY8" fmla="*/ 279751 h 413104"/>
              <a:gd name="connsiteX9" fmla="*/ 17707 w 71728"/>
              <a:gd name="connsiteY9" fmla="*/ 209901 h 413104"/>
              <a:gd name="connsiteX10" fmla="*/ 11357 w 71728"/>
              <a:gd name="connsiteY10" fmla="*/ 263876 h 413104"/>
              <a:gd name="connsiteX11" fmla="*/ 1832 w 71728"/>
              <a:gd name="connsiteY11" fmla="*/ 121001 h 413104"/>
              <a:gd name="connsiteX12" fmla="*/ 1832 w 71728"/>
              <a:gd name="connsiteY12" fmla="*/ 194026 h 413104"/>
              <a:gd name="connsiteX13" fmla="*/ 17707 w 71728"/>
              <a:gd name="connsiteY13" fmla="*/ 351 h 41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728" h="413104">
                <a:moveTo>
                  <a:pt x="17707" y="351"/>
                </a:moveTo>
                <a:cubicBezTo>
                  <a:pt x="20353" y="9876"/>
                  <a:pt x="17707" y="251176"/>
                  <a:pt x="17707" y="251176"/>
                </a:cubicBezTo>
                <a:cubicBezTo>
                  <a:pt x="17707" y="285572"/>
                  <a:pt x="12415" y="194026"/>
                  <a:pt x="17707" y="206726"/>
                </a:cubicBezTo>
                <a:cubicBezTo>
                  <a:pt x="22999" y="219426"/>
                  <a:pt x="47340" y="298272"/>
                  <a:pt x="49457" y="327376"/>
                </a:cubicBezTo>
                <a:cubicBezTo>
                  <a:pt x="51574" y="356480"/>
                  <a:pt x="26703" y="377647"/>
                  <a:pt x="30407" y="381351"/>
                </a:cubicBezTo>
                <a:cubicBezTo>
                  <a:pt x="34111" y="385055"/>
                  <a:pt x="73269" y="344309"/>
                  <a:pt x="71682" y="349601"/>
                </a:cubicBezTo>
                <a:cubicBezTo>
                  <a:pt x="70095" y="354893"/>
                  <a:pt x="23528" y="413630"/>
                  <a:pt x="20882" y="413101"/>
                </a:cubicBezTo>
                <a:cubicBezTo>
                  <a:pt x="18236" y="412572"/>
                  <a:pt x="51045" y="368651"/>
                  <a:pt x="55807" y="346426"/>
                </a:cubicBezTo>
                <a:cubicBezTo>
                  <a:pt x="60570" y="324201"/>
                  <a:pt x="55807" y="302505"/>
                  <a:pt x="49457" y="279751"/>
                </a:cubicBezTo>
                <a:cubicBezTo>
                  <a:pt x="43107" y="256997"/>
                  <a:pt x="24057" y="212547"/>
                  <a:pt x="17707" y="209901"/>
                </a:cubicBezTo>
                <a:cubicBezTo>
                  <a:pt x="11357" y="207255"/>
                  <a:pt x="14003" y="278693"/>
                  <a:pt x="11357" y="263876"/>
                </a:cubicBezTo>
                <a:cubicBezTo>
                  <a:pt x="8711" y="249059"/>
                  <a:pt x="3419" y="132643"/>
                  <a:pt x="1832" y="121001"/>
                </a:cubicBezTo>
                <a:cubicBezTo>
                  <a:pt x="245" y="109359"/>
                  <a:pt x="-1343" y="209901"/>
                  <a:pt x="1832" y="194026"/>
                </a:cubicBezTo>
                <a:cubicBezTo>
                  <a:pt x="5007" y="178151"/>
                  <a:pt x="15061" y="-9174"/>
                  <a:pt x="17707" y="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5D02EA3E-A6EC-C853-B29F-071A003B3C6A}"/>
              </a:ext>
            </a:extLst>
          </p:cNvPr>
          <p:cNvSpPr/>
          <p:nvPr/>
        </p:nvSpPr>
        <p:spPr>
          <a:xfrm>
            <a:off x="5327641" y="4727462"/>
            <a:ext cx="69869" cy="352745"/>
          </a:xfrm>
          <a:custGeom>
            <a:avLst/>
            <a:gdLst>
              <a:gd name="connsiteX0" fmla="*/ 69859 w 69869"/>
              <a:gd name="connsiteY0" fmla="*/ 113 h 352745"/>
              <a:gd name="connsiteX1" fmla="*/ 47634 w 69869"/>
              <a:gd name="connsiteY1" fmla="*/ 142988 h 352745"/>
              <a:gd name="connsiteX2" fmla="*/ 47634 w 69869"/>
              <a:gd name="connsiteY2" fmla="*/ 219188 h 352745"/>
              <a:gd name="connsiteX3" fmla="*/ 60334 w 69869"/>
              <a:gd name="connsiteY3" fmla="*/ 193788 h 352745"/>
              <a:gd name="connsiteX4" fmla="*/ 34934 w 69869"/>
              <a:gd name="connsiteY4" fmla="*/ 308088 h 352745"/>
              <a:gd name="connsiteX5" fmla="*/ 38109 w 69869"/>
              <a:gd name="connsiteY5" fmla="*/ 352538 h 352745"/>
              <a:gd name="connsiteX6" fmla="*/ 31759 w 69869"/>
              <a:gd name="connsiteY6" fmla="*/ 320788 h 352745"/>
              <a:gd name="connsiteX7" fmla="*/ 9 w 69869"/>
              <a:gd name="connsiteY7" fmla="*/ 235063 h 352745"/>
              <a:gd name="connsiteX8" fmla="*/ 28584 w 69869"/>
              <a:gd name="connsiteY8" fmla="*/ 295388 h 352745"/>
              <a:gd name="connsiteX9" fmla="*/ 47634 w 69869"/>
              <a:gd name="connsiteY9" fmla="*/ 231888 h 352745"/>
              <a:gd name="connsiteX10" fmla="*/ 19059 w 69869"/>
              <a:gd name="connsiteY10" fmla="*/ 133463 h 352745"/>
              <a:gd name="connsiteX11" fmla="*/ 47634 w 69869"/>
              <a:gd name="connsiteY11" fmla="*/ 174738 h 352745"/>
              <a:gd name="connsiteX12" fmla="*/ 28584 w 69869"/>
              <a:gd name="connsiteY12" fmla="*/ 57263 h 352745"/>
              <a:gd name="connsiteX13" fmla="*/ 44459 w 69869"/>
              <a:gd name="connsiteY13" fmla="*/ 117588 h 352745"/>
              <a:gd name="connsiteX14" fmla="*/ 69859 w 69869"/>
              <a:gd name="connsiteY14" fmla="*/ 113 h 352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869" h="352745">
                <a:moveTo>
                  <a:pt x="69859" y="113"/>
                </a:moveTo>
                <a:cubicBezTo>
                  <a:pt x="70388" y="4346"/>
                  <a:pt x="51338" y="106476"/>
                  <a:pt x="47634" y="142988"/>
                </a:cubicBezTo>
                <a:cubicBezTo>
                  <a:pt x="43930" y="179500"/>
                  <a:pt x="45517" y="210721"/>
                  <a:pt x="47634" y="219188"/>
                </a:cubicBezTo>
                <a:cubicBezTo>
                  <a:pt x="49751" y="227655"/>
                  <a:pt x="62451" y="178971"/>
                  <a:pt x="60334" y="193788"/>
                </a:cubicBezTo>
                <a:cubicBezTo>
                  <a:pt x="58217" y="208605"/>
                  <a:pt x="38638" y="281630"/>
                  <a:pt x="34934" y="308088"/>
                </a:cubicBezTo>
                <a:cubicBezTo>
                  <a:pt x="31230" y="334546"/>
                  <a:pt x="38638" y="350421"/>
                  <a:pt x="38109" y="352538"/>
                </a:cubicBezTo>
                <a:cubicBezTo>
                  <a:pt x="37580" y="354655"/>
                  <a:pt x="38109" y="340367"/>
                  <a:pt x="31759" y="320788"/>
                </a:cubicBezTo>
                <a:cubicBezTo>
                  <a:pt x="25409" y="301209"/>
                  <a:pt x="538" y="239296"/>
                  <a:pt x="9" y="235063"/>
                </a:cubicBezTo>
                <a:cubicBezTo>
                  <a:pt x="-520" y="230830"/>
                  <a:pt x="20646" y="295917"/>
                  <a:pt x="28584" y="295388"/>
                </a:cubicBezTo>
                <a:cubicBezTo>
                  <a:pt x="36521" y="294859"/>
                  <a:pt x="49221" y="258875"/>
                  <a:pt x="47634" y="231888"/>
                </a:cubicBezTo>
                <a:cubicBezTo>
                  <a:pt x="46047" y="204901"/>
                  <a:pt x="19059" y="142988"/>
                  <a:pt x="19059" y="133463"/>
                </a:cubicBezTo>
                <a:cubicBezTo>
                  <a:pt x="19059" y="123938"/>
                  <a:pt x="46047" y="187438"/>
                  <a:pt x="47634" y="174738"/>
                </a:cubicBezTo>
                <a:cubicBezTo>
                  <a:pt x="49221" y="162038"/>
                  <a:pt x="29113" y="66788"/>
                  <a:pt x="28584" y="57263"/>
                </a:cubicBezTo>
                <a:cubicBezTo>
                  <a:pt x="28055" y="47738"/>
                  <a:pt x="37580" y="123409"/>
                  <a:pt x="44459" y="117588"/>
                </a:cubicBezTo>
                <a:cubicBezTo>
                  <a:pt x="51338" y="111767"/>
                  <a:pt x="69330" y="-4120"/>
                  <a:pt x="69859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3B3D68EB-EFC8-F0CE-75D8-9000F4528927}"/>
              </a:ext>
            </a:extLst>
          </p:cNvPr>
          <p:cNvSpPr/>
          <p:nvPr/>
        </p:nvSpPr>
        <p:spPr>
          <a:xfrm>
            <a:off x="5381502" y="4987925"/>
            <a:ext cx="22348" cy="96509"/>
          </a:xfrm>
          <a:custGeom>
            <a:avLst/>
            <a:gdLst>
              <a:gd name="connsiteX0" fmla="*/ 22348 w 22348"/>
              <a:gd name="connsiteY0" fmla="*/ 0 h 96509"/>
              <a:gd name="connsiteX1" fmla="*/ 123 w 22348"/>
              <a:gd name="connsiteY1" fmla="*/ 95250 h 96509"/>
              <a:gd name="connsiteX2" fmla="*/ 12823 w 22348"/>
              <a:gd name="connsiteY2" fmla="*/ 57150 h 96509"/>
              <a:gd name="connsiteX3" fmla="*/ 22348 w 22348"/>
              <a:gd name="connsiteY3" fmla="*/ 0 h 96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48" h="96509">
                <a:moveTo>
                  <a:pt x="22348" y="0"/>
                </a:moveTo>
                <a:cubicBezTo>
                  <a:pt x="12029" y="42862"/>
                  <a:pt x="1710" y="85725"/>
                  <a:pt x="123" y="95250"/>
                </a:cubicBezTo>
                <a:cubicBezTo>
                  <a:pt x="-1465" y="104775"/>
                  <a:pt x="12823" y="57150"/>
                  <a:pt x="12823" y="57150"/>
                </a:cubicBezTo>
                <a:lnTo>
                  <a:pt x="2234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BF1E93AE-15C6-AEC2-7BF3-6869E9FB5955}"/>
              </a:ext>
            </a:extLst>
          </p:cNvPr>
          <p:cNvSpPr/>
          <p:nvPr/>
        </p:nvSpPr>
        <p:spPr>
          <a:xfrm>
            <a:off x="5387817" y="5076470"/>
            <a:ext cx="75003" cy="143351"/>
          </a:xfrm>
          <a:custGeom>
            <a:avLst/>
            <a:gdLst>
              <a:gd name="connsiteX0" fmla="*/ 9683 w 75003"/>
              <a:gd name="connsiteY0" fmla="*/ 355 h 143351"/>
              <a:gd name="connsiteX1" fmla="*/ 70008 w 75003"/>
              <a:gd name="connsiteY1" fmla="*/ 79730 h 143351"/>
              <a:gd name="connsiteX2" fmla="*/ 66833 w 75003"/>
              <a:gd name="connsiteY2" fmla="*/ 67030 h 143351"/>
              <a:gd name="connsiteX3" fmla="*/ 28733 w 75003"/>
              <a:gd name="connsiteY3" fmla="*/ 117830 h 143351"/>
              <a:gd name="connsiteX4" fmla="*/ 158 w 75003"/>
              <a:gd name="connsiteY4" fmla="*/ 143230 h 143351"/>
              <a:gd name="connsiteX5" fmla="*/ 41433 w 75003"/>
              <a:gd name="connsiteY5" fmla="*/ 108305 h 143351"/>
              <a:gd name="connsiteX6" fmla="*/ 73183 w 75003"/>
              <a:gd name="connsiteY6" fmla="*/ 86080 h 143351"/>
              <a:gd name="connsiteX7" fmla="*/ 63658 w 75003"/>
              <a:gd name="connsiteY7" fmla="*/ 51155 h 143351"/>
              <a:gd name="connsiteX8" fmla="*/ 9683 w 75003"/>
              <a:gd name="connsiteY8" fmla="*/ 355 h 14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003" h="143351">
                <a:moveTo>
                  <a:pt x="9683" y="355"/>
                </a:moveTo>
                <a:cubicBezTo>
                  <a:pt x="10741" y="5117"/>
                  <a:pt x="70008" y="79730"/>
                  <a:pt x="70008" y="79730"/>
                </a:cubicBezTo>
                <a:cubicBezTo>
                  <a:pt x="79533" y="90843"/>
                  <a:pt x="73712" y="60680"/>
                  <a:pt x="66833" y="67030"/>
                </a:cubicBezTo>
                <a:cubicBezTo>
                  <a:pt x="59954" y="73380"/>
                  <a:pt x="39845" y="105130"/>
                  <a:pt x="28733" y="117830"/>
                </a:cubicBezTo>
                <a:cubicBezTo>
                  <a:pt x="17621" y="130530"/>
                  <a:pt x="-1959" y="144818"/>
                  <a:pt x="158" y="143230"/>
                </a:cubicBezTo>
                <a:cubicBezTo>
                  <a:pt x="2275" y="141642"/>
                  <a:pt x="29262" y="117830"/>
                  <a:pt x="41433" y="108305"/>
                </a:cubicBezTo>
                <a:cubicBezTo>
                  <a:pt x="53604" y="98780"/>
                  <a:pt x="69479" y="95605"/>
                  <a:pt x="73183" y="86080"/>
                </a:cubicBezTo>
                <a:cubicBezTo>
                  <a:pt x="76887" y="76555"/>
                  <a:pt x="72654" y="62267"/>
                  <a:pt x="63658" y="51155"/>
                </a:cubicBezTo>
                <a:cubicBezTo>
                  <a:pt x="54662" y="40043"/>
                  <a:pt x="8625" y="-4407"/>
                  <a:pt x="9683" y="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33C8ECF9-E1FD-DF22-6798-AFC92A472FE1}"/>
              </a:ext>
            </a:extLst>
          </p:cNvPr>
          <p:cNvSpPr/>
          <p:nvPr/>
        </p:nvSpPr>
        <p:spPr>
          <a:xfrm>
            <a:off x="5355015" y="5063038"/>
            <a:ext cx="61607" cy="163290"/>
          </a:xfrm>
          <a:custGeom>
            <a:avLst/>
            <a:gdLst>
              <a:gd name="connsiteX0" fmla="*/ 61535 w 61607"/>
              <a:gd name="connsiteY0" fmla="*/ 1087 h 163290"/>
              <a:gd name="connsiteX1" fmla="*/ 13910 w 61607"/>
              <a:gd name="connsiteY1" fmla="*/ 36012 h 163290"/>
              <a:gd name="connsiteX2" fmla="*/ 32960 w 61607"/>
              <a:gd name="connsiteY2" fmla="*/ 112212 h 163290"/>
              <a:gd name="connsiteX3" fmla="*/ 4385 w 61607"/>
              <a:gd name="connsiteY3" fmla="*/ 96337 h 163290"/>
              <a:gd name="connsiteX4" fmla="*/ 48835 w 61607"/>
              <a:gd name="connsiteY4" fmla="*/ 163012 h 163290"/>
              <a:gd name="connsiteX5" fmla="*/ 26610 w 61607"/>
              <a:gd name="connsiteY5" fmla="*/ 121737 h 163290"/>
              <a:gd name="connsiteX6" fmla="*/ 1210 w 61607"/>
              <a:gd name="connsiteY6" fmla="*/ 74112 h 163290"/>
              <a:gd name="connsiteX7" fmla="*/ 61535 w 61607"/>
              <a:gd name="connsiteY7" fmla="*/ 1087 h 16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607" h="163290">
                <a:moveTo>
                  <a:pt x="61535" y="1087"/>
                </a:moveTo>
                <a:cubicBezTo>
                  <a:pt x="63652" y="-5263"/>
                  <a:pt x="18673" y="17491"/>
                  <a:pt x="13910" y="36012"/>
                </a:cubicBezTo>
                <a:cubicBezTo>
                  <a:pt x="9147" y="54533"/>
                  <a:pt x="34547" y="102158"/>
                  <a:pt x="32960" y="112212"/>
                </a:cubicBezTo>
                <a:cubicBezTo>
                  <a:pt x="31373" y="122266"/>
                  <a:pt x="1739" y="87870"/>
                  <a:pt x="4385" y="96337"/>
                </a:cubicBezTo>
                <a:cubicBezTo>
                  <a:pt x="7031" y="104804"/>
                  <a:pt x="45131" y="158779"/>
                  <a:pt x="48835" y="163012"/>
                </a:cubicBezTo>
                <a:cubicBezTo>
                  <a:pt x="52539" y="167245"/>
                  <a:pt x="26610" y="121737"/>
                  <a:pt x="26610" y="121737"/>
                </a:cubicBezTo>
                <a:cubicBezTo>
                  <a:pt x="18672" y="106920"/>
                  <a:pt x="-5669" y="95278"/>
                  <a:pt x="1210" y="74112"/>
                </a:cubicBezTo>
                <a:cubicBezTo>
                  <a:pt x="8089" y="52946"/>
                  <a:pt x="59418" y="7437"/>
                  <a:pt x="61535" y="1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FCA307C8-6C54-6FEC-74FB-1D2402275A97}"/>
              </a:ext>
            </a:extLst>
          </p:cNvPr>
          <p:cNvSpPr/>
          <p:nvPr/>
        </p:nvSpPr>
        <p:spPr>
          <a:xfrm>
            <a:off x="5285186" y="5019222"/>
            <a:ext cx="99624" cy="142422"/>
          </a:xfrm>
          <a:custGeom>
            <a:avLst/>
            <a:gdLst>
              <a:gd name="connsiteX0" fmla="*/ 99614 w 99624"/>
              <a:gd name="connsiteY0" fmla="*/ 38553 h 142422"/>
              <a:gd name="connsiteX1" fmla="*/ 1189 w 99624"/>
              <a:gd name="connsiteY1" fmla="*/ 140153 h 142422"/>
              <a:gd name="connsiteX2" fmla="*/ 42464 w 99624"/>
              <a:gd name="connsiteY2" fmla="*/ 111578 h 142422"/>
              <a:gd name="connsiteX3" fmla="*/ 32939 w 99624"/>
              <a:gd name="connsiteY3" fmla="*/ 105228 h 142422"/>
              <a:gd name="connsiteX4" fmla="*/ 23414 w 99624"/>
              <a:gd name="connsiteY4" fmla="*/ 60778 h 142422"/>
              <a:gd name="connsiteX5" fmla="*/ 48814 w 99624"/>
              <a:gd name="connsiteY5" fmla="*/ 453 h 142422"/>
              <a:gd name="connsiteX6" fmla="*/ 32939 w 99624"/>
              <a:gd name="connsiteY6" fmla="*/ 35378 h 142422"/>
              <a:gd name="connsiteX7" fmla="*/ 20239 w 99624"/>
              <a:gd name="connsiteY7" fmla="*/ 76653 h 142422"/>
              <a:gd name="connsiteX8" fmla="*/ 29764 w 99624"/>
              <a:gd name="connsiteY8" fmla="*/ 108403 h 142422"/>
              <a:gd name="connsiteX9" fmla="*/ 7539 w 99624"/>
              <a:gd name="connsiteY9" fmla="*/ 127453 h 142422"/>
              <a:gd name="connsiteX10" fmla="*/ 99614 w 99624"/>
              <a:gd name="connsiteY10" fmla="*/ 38553 h 14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624" h="142422">
                <a:moveTo>
                  <a:pt x="99614" y="38553"/>
                </a:moveTo>
                <a:cubicBezTo>
                  <a:pt x="98556" y="40670"/>
                  <a:pt x="10714" y="127982"/>
                  <a:pt x="1189" y="140153"/>
                </a:cubicBezTo>
                <a:cubicBezTo>
                  <a:pt x="-8336" y="152324"/>
                  <a:pt x="42464" y="111578"/>
                  <a:pt x="42464" y="111578"/>
                </a:cubicBezTo>
                <a:cubicBezTo>
                  <a:pt x="47756" y="105757"/>
                  <a:pt x="36114" y="113695"/>
                  <a:pt x="32939" y="105228"/>
                </a:cubicBezTo>
                <a:cubicBezTo>
                  <a:pt x="29764" y="96761"/>
                  <a:pt x="20768" y="78241"/>
                  <a:pt x="23414" y="60778"/>
                </a:cubicBezTo>
                <a:cubicBezTo>
                  <a:pt x="26060" y="43315"/>
                  <a:pt x="47227" y="4686"/>
                  <a:pt x="48814" y="453"/>
                </a:cubicBezTo>
                <a:cubicBezTo>
                  <a:pt x="50401" y="-3780"/>
                  <a:pt x="37702" y="22678"/>
                  <a:pt x="32939" y="35378"/>
                </a:cubicBezTo>
                <a:cubicBezTo>
                  <a:pt x="28176" y="48078"/>
                  <a:pt x="20768" y="64482"/>
                  <a:pt x="20239" y="76653"/>
                </a:cubicBezTo>
                <a:cubicBezTo>
                  <a:pt x="19710" y="88824"/>
                  <a:pt x="31881" y="99936"/>
                  <a:pt x="29764" y="108403"/>
                </a:cubicBezTo>
                <a:cubicBezTo>
                  <a:pt x="27647" y="116870"/>
                  <a:pt x="-4103" y="135391"/>
                  <a:pt x="7539" y="127453"/>
                </a:cubicBezTo>
                <a:cubicBezTo>
                  <a:pt x="19181" y="119516"/>
                  <a:pt x="100672" y="36436"/>
                  <a:pt x="99614" y="38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E5221041-C7D8-518D-D4BF-12ED0527747B}"/>
              </a:ext>
            </a:extLst>
          </p:cNvPr>
          <p:cNvSpPr/>
          <p:nvPr/>
        </p:nvSpPr>
        <p:spPr>
          <a:xfrm>
            <a:off x="5191057" y="5102037"/>
            <a:ext cx="184298" cy="111319"/>
          </a:xfrm>
          <a:custGeom>
            <a:avLst/>
            <a:gdLst>
              <a:gd name="connsiteX0" fmla="*/ 68 w 184298"/>
              <a:gd name="connsiteY0" fmla="*/ 95438 h 111319"/>
              <a:gd name="connsiteX1" fmla="*/ 82618 w 184298"/>
              <a:gd name="connsiteY1" fmla="*/ 79563 h 111319"/>
              <a:gd name="connsiteX2" fmla="*/ 149293 w 184298"/>
              <a:gd name="connsiteY2" fmla="*/ 111313 h 111319"/>
              <a:gd name="connsiteX3" fmla="*/ 146118 w 184298"/>
              <a:gd name="connsiteY3" fmla="*/ 76388 h 111319"/>
              <a:gd name="connsiteX4" fmla="*/ 146118 w 184298"/>
              <a:gd name="connsiteY4" fmla="*/ 47813 h 111319"/>
              <a:gd name="connsiteX5" fmla="*/ 184218 w 184298"/>
              <a:gd name="connsiteY5" fmla="*/ 188 h 111319"/>
              <a:gd name="connsiteX6" fmla="*/ 155643 w 184298"/>
              <a:gd name="connsiteY6" fmla="*/ 31938 h 111319"/>
              <a:gd name="connsiteX7" fmla="*/ 136593 w 184298"/>
              <a:gd name="connsiteY7" fmla="*/ 50988 h 111319"/>
              <a:gd name="connsiteX8" fmla="*/ 139768 w 184298"/>
              <a:gd name="connsiteY8" fmla="*/ 95438 h 111319"/>
              <a:gd name="connsiteX9" fmla="*/ 108018 w 184298"/>
              <a:gd name="connsiteY9" fmla="*/ 60513 h 111319"/>
              <a:gd name="connsiteX10" fmla="*/ 82618 w 184298"/>
              <a:gd name="connsiteY10" fmla="*/ 44638 h 111319"/>
              <a:gd name="connsiteX11" fmla="*/ 9593 w 184298"/>
              <a:gd name="connsiteY11" fmla="*/ 44638 h 111319"/>
              <a:gd name="connsiteX12" fmla="*/ 66743 w 184298"/>
              <a:gd name="connsiteY12" fmla="*/ 60513 h 111319"/>
              <a:gd name="connsiteX13" fmla="*/ 68 w 184298"/>
              <a:gd name="connsiteY13" fmla="*/ 95438 h 11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298" h="111319">
                <a:moveTo>
                  <a:pt x="68" y="95438"/>
                </a:moveTo>
                <a:cubicBezTo>
                  <a:pt x="2714" y="98613"/>
                  <a:pt x="57747" y="76917"/>
                  <a:pt x="82618" y="79563"/>
                </a:cubicBezTo>
                <a:cubicBezTo>
                  <a:pt x="107489" y="82209"/>
                  <a:pt x="138710" y="111842"/>
                  <a:pt x="149293" y="111313"/>
                </a:cubicBezTo>
                <a:cubicBezTo>
                  <a:pt x="159876" y="110784"/>
                  <a:pt x="146647" y="86971"/>
                  <a:pt x="146118" y="76388"/>
                </a:cubicBezTo>
                <a:cubicBezTo>
                  <a:pt x="145589" y="65805"/>
                  <a:pt x="139768" y="60513"/>
                  <a:pt x="146118" y="47813"/>
                </a:cubicBezTo>
                <a:cubicBezTo>
                  <a:pt x="152468" y="35113"/>
                  <a:pt x="182631" y="2834"/>
                  <a:pt x="184218" y="188"/>
                </a:cubicBezTo>
                <a:cubicBezTo>
                  <a:pt x="185806" y="-2458"/>
                  <a:pt x="163581" y="23471"/>
                  <a:pt x="155643" y="31938"/>
                </a:cubicBezTo>
                <a:cubicBezTo>
                  <a:pt x="147706" y="40405"/>
                  <a:pt x="139239" y="40405"/>
                  <a:pt x="136593" y="50988"/>
                </a:cubicBezTo>
                <a:cubicBezTo>
                  <a:pt x="133947" y="61571"/>
                  <a:pt x="144530" y="93851"/>
                  <a:pt x="139768" y="95438"/>
                </a:cubicBezTo>
                <a:cubicBezTo>
                  <a:pt x="135006" y="97025"/>
                  <a:pt x="117543" y="68980"/>
                  <a:pt x="108018" y="60513"/>
                </a:cubicBezTo>
                <a:cubicBezTo>
                  <a:pt x="98493" y="52046"/>
                  <a:pt x="99022" y="47284"/>
                  <a:pt x="82618" y="44638"/>
                </a:cubicBezTo>
                <a:cubicBezTo>
                  <a:pt x="66214" y="41992"/>
                  <a:pt x="12239" y="41992"/>
                  <a:pt x="9593" y="44638"/>
                </a:cubicBezTo>
                <a:cubicBezTo>
                  <a:pt x="6947" y="47284"/>
                  <a:pt x="61451" y="54163"/>
                  <a:pt x="66743" y="60513"/>
                </a:cubicBezTo>
                <a:cubicBezTo>
                  <a:pt x="72035" y="66863"/>
                  <a:pt x="-2578" y="92263"/>
                  <a:pt x="68" y="95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D19CFC3F-1F97-F512-F686-921C19CF7676}"/>
              </a:ext>
            </a:extLst>
          </p:cNvPr>
          <p:cNvSpPr/>
          <p:nvPr/>
        </p:nvSpPr>
        <p:spPr>
          <a:xfrm>
            <a:off x="5372089" y="5111724"/>
            <a:ext cx="235068" cy="127162"/>
          </a:xfrm>
          <a:custGeom>
            <a:avLst/>
            <a:gdLst>
              <a:gd name="connsiteX0" fmla="*/ 11 w 235068"/>
              <a:gd name="connsiteY0" fmla="*/ 101626 h 127162"/>
              <a:gd name="connsiteX1" fmla="*/ 92086 w 235068"/>
              <a:gd name="connsiteY1" fmla="*/ 79401 h 127162"/>
              <a:gd name="connsiteX2" fmla="*/ 107961 w 235068"/>
              <a:gd name="connsiteY2" fmla="*/ 47651 h 127162"/>
              <a:gd name="connsiteX3" fmla="*/ 98436 w 235068"/>
              <a:gd name="connsiteY3" fmla="*/ 26 h 127162"/>
              <a:gd name="connsiteX4" fmla="*/ 114311 w 235068"/>
              <a:gd name="connsiteY4" fmla="*/ 41301 h 127162"/>
              <a:gd name="connsiteX5" fmla="*/ 136536 w 235068"/>
              <a:gd name="connsiteY5" fmla="*/ 69876 h 127162"/>
              <a:gd name="connsiteX6" fmla="*/ 168286 w 235068"/>
              <a:gd name="connsiteY6" fmla="*/ 98451 h 127162"/>
              <a:gd name="connsiteX7" fmla="*/ 158761 w 235068"/>
              <a:gd name="connsiteY7" fmla="*/ 111151 h 127162"/>
              <a:gd name="connsiteX8" fmla="*/ 234961 w 235068"/>
              <a:gd name="connsiteY8" fmla="*/ 127026 h 127162"/>
              <a:gd name="connsiteX9" fmla="*/ 139711 w 235068"/>
              <a:gd name="connsiteY9" fmla="*/ 101626 h 127162"/>
              <a:gd name="connsiteX10" fmla="*/ 146061 w 235068"/>
              <a:gd name="connsiteY10" fmla="*/ 123851 h 127162"/>
              <a:gd name="connsiteX11" fmla="*/ 120661 w 235068"/>
              <a:gd name="connsiteY11" fmla="*/ 69876 h 127162"/>
              <a:gd name="connsiteX12" fmla="*/ 98436 w 235068"/>
              <a:gd name="connsiteY12" fmla="*/ 44476 h 127162"/>
              <a:gd name="connsiteX13" fmla="*/ 98436 w 235068"/>
              <a:gd name="connsiteY13" fmla="*/ 73051 h 127162"/>
              <a:gd name="connsiteX14" fmla="*/ 11 w 235068"/>
              <a:gd name="connsiteY14" fmla="*/ 101626 h 12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068" h="127162">
                <a:moveTo>
                  <a:pt x="11" y="101626"/>
                </a:moveTo>
                <a:cubicBezTo>
                  <a:pt x="-1047" y="102684"/>
                  <a:pt x="74094" y="88397"/>
                  <a:pt x="92086" y="79401"/>
                </a:cubicBezTo>
                <a:cubicBezTo>
                  <a:pt x="110078" y="70405"/>
                  <a:pt x="106903" y="60880"/>
                  <a:pt x="107961" y="47651"/>
                </a:cubicBezTo>
                <a:cubicBezTo>
                  <a:pt x="109019" y="34422"/>
                  <a:pt x="97378" y="1084"/>
                  <a:pt x="98436" y="26"/>
                </a:cubicBezTo>
                <a:cubicBezTo>
                  <a:pt x="99494" y="-1032"/>
                  <a:pt x="107961" y="29659"/>
                  <a:pt x="114311" y="41301"/>
                </a:cubicBezTo>
                <a:cubicBezTo>
                  <a:pt x="120661" y="52943"/>
                  <a:pt x="127540" y="60351"/>
                  <a:pt x="136536" y="69876"/>
                </a:cubicBezTo>
                <a:cubicBezTo>
                  <a:pt x="145532" y="79401"/>
                  <a:pt x="164582" y="91572"/>
                  <a:pt x="168286" y="98451"/>
                </a:cubicBezTo>
                <a:cubicBezTo>
                  <a:pt x="171990" y="105330"/>
                  <a:pt x="147649" y="106389"/>
                  <a:pt x="158761" y="111151"/>
                </a:cubicBezTo>
                <a:cubicBezTo>
                  <a:pt x="169873" y="115913"/>
                  <a:pt x="238136" y="128613"/>
                  <a:pt x="234961" y="127026"/>
                </a:cubicBezTo>
                <a:cubicBezTo>
                  <a:pt x="231786" y="125439"/>
                  <a:pt x="154528" y="102155"/>
                  <a:pt x="139711" y="101626"/>
                </a:cubicBezTo>
                <a:cubicBezTo>
                  <a:pt x="124894" y="101097"/>
                  <a:pt x="149236" y="129143"/>
                  <a:pt x="146061" y="123851"/>
                </a:cubicBezTo>
                <a:cubicBezTo>
                  <a:pt x="142886" y="118559"/>
                  <a:pt x="128598" y="83105"/>
                  <a:pt x="120661" y="69876"/>
                </a:cubicBezTo>
                <a:cubicBezTo>
                  <a:pt x="112724" y="56647"/>
                  <a:pt x="102140" y="43947"/>
                  <a:pt x="98436" y="44476"/>
                </a:cubicBezTo>
                <a:cubicBezTo>
                  <a:pt x="94732" y="45005"/>
                  <a:pt x="107961" y="63526"/>
                  <a:pt x="98436" y="73051"/>
                </a:cubicBezTo>
                <a:cubicBezTo>
                  <a:pt x="88911" y="82576"/>
                  <a:pt x="1069" y="100568"/>
                  <a:pt x="11" y="101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C6445BFC-8705-5D5C-8977-763350F97DB2}"/>
              </a:ext>
            </a:extLst>
          </p:cNvPr>
          <p:cNvSpPr/>
          <p:nvPr/>
        </p:nvSpPr>
        <p:spPr>
          <a:xfrm>
            <a:off x="5111750" y="5076799"/>
            <a:ext cx="123994" cy="188871"/>
          </a:xfrm>
          <a:custGeom>
            <a:avLst/>
            <a:gdLst>
              <a:gd name="connsiteX0" fmla="*/ 123825 w 123994"/>
              <a:gd name="connsiteY0" fmla="*/ 26 h 188871"/>
              <a:gd name="connsiteX1" fmla="*/ 57150 w 123994"/>
              <a:gd name="connsiteY1" fmla="*/ 92101 h 188871"/>
              <a:gd name="connsiteX2" fmla="*/ 50800 w 123994"/>
              <a:gd name="connsiteY2" fmla="*/ 136551 h 188871"/>
              <a:gd name="connsiteX3" fmla="*/ 41275 w 123994"/>
              <a:gd name="connsiteY3" fmla="*/ 82576 h 188871"/>
              <a:gd name="connsiteX4" fmla="*/ 47625 w 123994"/>
              <a:gd name="connsiteY4" fmla="*/ 187351 h 188871"/>
              <a:gd name="connsiteX5" fmla="*/ 34925 w 123994"/>
              <a:gd name="connsiteY5" fmla="*/ 139726 h 188871"/>
              <a:gd name="connsiteX6" fmla="*/ 0 w 123994"/>
              <a:gd name="connsiteY6" fmla="*/ 69876 h 188871"/>
              <a:gd name="connsiteX7" fmla="*/ 34925 w 123994"/>
              <a:gd name="connsiteY7" fmla="*/ 101626 h 188871"/>
              <a:gd name="connsiteX8" fmla="*/ 123825 w 123994"/>
              <a:gd name="connsiteY8" fmla="*/ 26 h 18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994" h="188871">
                <a:moveTo>
                  <a:pt x="123825" y="26"/>
                </a:moveTo>
                <a:cubicBezTo>
                  <a:pt x="127529" y="-1561"/>
                  <a:pt x="69321" y="69347"/>
                  <a:pt x="57150" y="92101"/>
                </a:cubicBezTo>
                <a:cubicBezTo>
                  <a:pt x="44979" y="114855"/>
                  <a:pt x="53446" y="138139"/>
                  <a:pt x="50800" y="136551"/>
                </a:cubicBezTo>
                <a:cubicBezTo>
                  <a:pt x="48154" y="134964"/>
                  <a:pt x="41804" y="74109"/>
                  <a:pt x="41275" y="82576"/>
                </a:cubicBezTo>
                <a:cubicBezTo>
                  <a:pt x="40746" y="91043"/>
                  <a:pt x="48683" y="177826"/>
                  <a:pt x="47625" y="187351"/>
                </a:cubicBezTo>
                <a:cubicBezTo>
                  <a:pt x="46567" y="196876"/>
                  <a:pt x="42863" y="159305"/>
                  <a:pt x="34925" y="139726"/>
                </a:cubicBezTo>
                <a:cubicBezTo>
                  <a:pt x="26987" y="120147"/>
                  <a:pt x="0" y="76226"/>
                  <a:pt x="0" y="69876"/>
                </a:cubicBezTo>
                <a:cubicBezTo>
                  <a:pt x="0" y="63526"/>
                  <a:pt x="14287" y="110622"/>
                  <a:pt x="34925" y="101626"/>
                </a:cubicBezTo>
                <a:cubicBezTo>
                  <a:pt x="55562" y="92630"/>
                  <a:pt x="120121" y="1613"/>
                  <a:pt x="123825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80BA804E-7058-C3DA-9400-87CA486499F1}"/>
              </a:ext>
            </a:extLst>
          </p:cNvPr>
          <p:cNvSpPr/>
          <p:nvPr/>
        </p:nvSpPr>
        <p:spPr>
          <a:xfrm>
            <a:off x="5470507" y="5057621"/>
            <a:ext cx="130313" cy="190703"/>
          </a:xfrm>
          <a:custGeom>
            <a:avLst/>
            <a:gdLst>
              <a:gd name="connsiteX0" fmla="*/ 18 w 130313"/>
              <a:gd name="connsiteY0" fmla="*/ 117629 h 190703"/>
              <a:gd name="connsiteX1" fmla="*/ 50818 w 130313"/>
              <a:gd name="connsiteY1" fmla="*/ 57304 h 190703"/>
              <a:gd name="connsiteX2" fmla="*/ 88918 w 130313"/>
              <a:gd name="connsiteY2" fmla="*/ 108104 h 190703"/>
              <a:gd name="connsiteX3" fmla="*/ 88918 w 130313"/>
              <a:gd name="connsiteY3" fmla="*/ 66829 h 190703"/>
              <a:gd name="connsiteX4" fmla="*/ 123843 w 130313"/>
              <a:gd name="connsiteY4" fmla="*/ 133504 h 190703"/>
              <a:gd name="connsiteX5" fmla="*/ 82568 w 130313"/>
              <a:gd name="connsiteY5" fmla="*/ 190654 h 190703"/>
              <a:gd name="connsiteX6" fmla="*/ 127018 w 130313"/>
              <a:gd name="connsiteY6" fmla="*/ 143029 h 190703"/>
              <a:gd name="connsiteX7" fmla="*/ 123843 w 130313"/>
              <a:gd name="connsiteY7" fmla="*/ 117629 h 190703"/>
              <a:gd name="connsiteX8" fmla="*/ 98443 w 130313"/>
              <a:gd name="connsiteY8" fmla="*/ 82704 h 190703"/>
              <a:gd name="connsiteX9" fmla="*/ 123843 w 130313"/>
              <a:gd name="connsiteY9" fmla="*/ 127154 h 190703"/>
              <a:gd name="connsiteX10" fmla="*/ 25418 w 130313"/>
              <a:gd name="connsiteY10" fmla="*/ 168429 h 190703"/>
              <a:gd name="connsiteX11" fmla="*/ 107968 w 130313"/>
              <a:gd name="connsiteY11" fmla="*/ 108104 h 190703"/>
              <a:gd name="connsiteX12" fmla="*/ 66693 w 130313"/>
              <a:gd name="connsiteY12" fmla="*/ 44604 h 190703"/>
              <a:gd name="connsiteX13" fmla="*/ 31768 w 130313"/>
              <a:gd name="connsiteY13" fmla="*/ 154 h 190703"/>
              <a:gd name="connsiteX14" fmla="*/ 44468 w 130313"/>
              <a:gd name="connsiteY14" fmla="*/ 31904 h 190703"/>
              <a:gd name="connsiteX15" fmla="*/ 18 w 130313"/>
              <a:gd name="connsiteY15" fmla="*/ 117629 h 19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313" h="190703">
                <a:moveTo>
                  <a:pt x="18" y="117629"/>
                </a:moveTo>
                <a:cubicBezTo>
                  <a:pt x="1076" y="121862"/>
                  <a:pt x="36001" y="58891"/>
                  <a:pt x="50818" y="57304"/>
                </a:cubicBezTo>
                <a:cubicBezTo>
                  <a:pt x="65635" y="55717"/>
                  <a:pt x="82568" y="106516"/>
                  <a:pt x="88918" y="108104"/>
                </a:cubicBezTo>
                <a:cubicBezTo>
                  <a:pt x="95268" y="109691"/>
                  <a:pt x="83097" y="62596"/>
                  <a:pt x="88918" y="66829"/>
                </a:cubicBezTo>
                <a:cubicBezTo>
                  <a:pt x="94739" y="71062"/>
                  <a:pt x="124901" y="112867"/>
                  <a:pt x="123843" y="133504"/>
                </a:cubicBezTo>
                <a:cubicBezTo>
                  <a:pt x="122785" y="154141"/>
                  <a:pt x="82039" y="189067"/>
                  <a:pt x="82568" y="190654"/>
                </a:cubicBezTo>
                <a:cubicBezTo>
                  <a:pt x="83097" y="192241"/>
                  <a:pt x="120139" y="155200"/>
                  <a:pt x="127018" y="143029"/>
                </a:cubicBezTo>
                <a:cubicBezTo>
                  <a:pt x="133897" y="130858"/>
                  <a:pt x="128606" y="127683"/>
                  <a:pt x="123843" y="117629"/>
                </a:cubicBezTo>
                <a:cubicBezTo>
                  <a:pt x="119081" y="107575"/>
                  <a:pt x="98443" y="81117"/>
                  <a:pt x="98443" y="82704"/>
                </a:cubicBezTo>
                <a:cubicBezTo>
                  <a:pt x="98443" y="84291"/>
                  <a:pt x="136014" y="112867"/>
                  <a:pt x="123843" y="127154"/>
                </a:cubicBezTo>
                <a:cubicBezTo>
                  <a:pt x="111672" y="141441"/>
                  <a:pt x="28064" y="171604"/>
                  <a:pt x="25418" y="168429"/>
                </a:cubicBezTo>
                <a:cubicBezTo>
                  <a:pt x="22772" y="165254"/>
                  <a:pt x="101089" y="128741"/>
                  <a:pt x="107968" y="108104"/>
                </a:cubicBezTo>
                <a:cubicBezTo>
                  <a:pt x="114847" y="87467"/>
                  <a:pt x="79393" y="62596"/>
                  <a:pt x="66693" y="44604"/>
                </a:cubicBezTo>
                <a:cubicBezTo>
                  <a:pt x="53993" y="26612"/>
                  <a:pt x="35472" y="2271"/>
                  <a:pt x="31768" y="154"/>
                </a:cubicBezTo>
                <a:cubicBezTo>
                  <a:pt x="28064" y="-1963"/>
                  <a:pt x="46055" y="18146"/>
                  <a:pt x="44468" y="31904"/>
                </a:cubicBezTo>
                <a:cubicBezTo>
                  <a:pt x="42881" y="45662"/>
                  <a:pt x="-1040" y="113396"/>
                  <a:pt x="18" y="117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C4AFCE55-0293-12D2-721A-A2D40D7C9C21}"/>
              </a:ext>
            </a:extLst>
          </p:cNvPr>
          <p:cNvSpPr/>
          <p:nvPr/>
        </p:nvSpPr>
        <p:spPr>
          <a:xfrm>
            <a:off x="5250562" y="4558952"/>
            <a:ext cx="126388" cy="248694"/>
          </a:xfrm>
          <a:custGeom>
            <a:avLst/>
            <a:gdLst>
              <a:gd name="connsiteX0" fmla="*/ 42163 w 126388"/>
              <a:gd name="connsiteY0" fmla="*/ 348 h 248694"/>
              <a:gd name="connsiteX1" fmla="*/ 70738 w 126388"/>
              <a:gd name="connsiteY1" fmla="*/ 120998 h 248694"/>
              <a:gd name="connsiteX2" fmla="*/ 48513 w 126388"/>
              <a:gd name="connsiteY2" fmla="*/ 101948 h 248694"/>
              <a:gd name="connsiteX3" fmla="*/ 121538 w 126388"/>
              <a:gd name="connsiteY3" fmla="*/ 152748 h 248694"/>
              <a:gd name="connsiteX4" fmla="*/ 118363 w 126388"/>
              <a:gd name="connsiteY4" fmla="*/ 216248 h 248694"/>
              <a:gd name="connsiteX5" fmla="*/ 108838 w 126388"/>
              <a:gd name="connsiteY5" fmla="*/ 247998 h 248694"/>
              <a:gd name="connsiteX6" fmla="*/ 108838 w 126388"/>
              <a:gd name="connsiteY6" fmla="*/ 187673 h 248694"/>
              <a:gd name="connsiteX7" fmla="*/ 99313 w 126388"/>
              <a:gd name="connsiteY7" fmla="*/ 159098 h 248694"/>
              <a:gd name="connsiteX8" fmla="*/ 42163 w 126388"/>
              <a:gd name="connsiteY8" fmla="*/ 133698 h 248694"/>
              <a:gd name="connsiteX9" fmla="*/ 108838 w 126388"/>
              <a:gd name="connsiteY9" fmla="*/ 149573 h 248694"/>
              <a:gd name="connsiteX10" fmla="*/ 96138 w 126388"/>
              <a:gd name="connsiteY10" fmla="*/ 124173 h 248694"/>
              <a:gd name="connsiteX11" fmla="*/ 888 w 126388"/>
              <a:gd name="connsiteY11" fmla="*/ 63848 h 248694"/>
              <a:gd name="connsiteX12" fmla="*/ 48513 w 126388"/>
              <a:gd name="connsiteY12" fmla="*/ 82898 h 248694"/>
              <a:gd name="connsiteX13" fmla="*/ 42163 w 126388"/>
              <a:gd name="connsiteY13" fmla="*/ 348 h 24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6388" h="248694">
                <a:moveTo>
                  <a:pt x="42163" y="348"/>
                </a:moveTo>
                <a:cubicBezTo>
                  <a:pt x="45867" y="6698"/>
                  <a:pt x="69680" y="104065"/>
                  <a:pt x="70738" y="120998"/>
                </a:cubicBezTo>
                <a:cubicBezTo>
                  <a:pt x="71796" y="137931"/>
                  <a:pt x="40046" y="96656"/>
                  <a:pt x="48513" y="101948"/>
                </a:cubicBezTo>
                <a:cubicBezTo>
                  <a:pt x="56980" y="107240"/>
                  <a:pt x="109896" y="133698"/>
                  <a:pt x="121538" y="152748"/>
                </a:cubicBezTo>
                <a:cubicBezTo>
                  <a:pt x="133180" y="171798"/>
                  <a:pt x="120480" y="200373"/>
                  <a:pt x="118363" y="216248"/>
                </a:cubicBezTo>
                <a:cubicBezTo>
                  <a:pt x="116246" y="232123"/>
                  <a:pt x="110425" y="252760"/>
                  <a:pt x="108838" y="247998"/>
                </a:cubicBezTo>
                <a:cubicBezTo>
                  <a:pt x="107251" y="243236"/>
                  <a:pt x="110425" y="202490"/>
                  <a:pt x="108838" y="187673"/>
                </a:cubicBezTo>
                <a:cubicBezTo>
                  <a:pt x="107251" y="172856"/>
                  <a:pt x="110425" y="168094"/>
                  <a:pt x="99313" y="159098"/>
                </a:cubicBezTo>
                <a:cubicBezTo>
                  <a:pt x="88201" y="150102"/>
                  <a:pt x="40576" y="135285"/>
                  <a:pt x="42163" y="133698"/>
                </a:cubicBezTo>
                <a:cubicBezTo>
                  <a:pt x="43750" y="132111"/>
                  <a:pt x="99842" y="151160"/>
                  <a:pt x="108838" y="149573"/>
                </a:cubicBezTo>
                <a:cubicBezTo>
                  <a:pt x="117834" y="147986"/>
                  <a:pt x="114130" y="138461"/>
                  <a:pt x="96138" y="124173"/>
                </a:cubicBezTo>
                <a:cubicBezTo>
                  <a:pt x="78146" y="109885"/>
                  <a:pt x="8826" y="70727"/>
                  <a:pt x="888" y="63848"/>
                </a:cubicBezTo>
                <a:cubicBezTo>
                  <a:pt x="-7050" y="56969"/>
                  <a:pt x="40576" y="89248"/>
                  <a:pt x="48513" y="82898"/>
                </a:cubicBezTo>
                <a:cubicBezTo>
                  <a:pt x="56450" y="76548"/>
                  <a:pt x="38459" y="-6002"/>
                  <a:pt x="42163" y="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1FBE6609-EDAA-B553-D021-B12F264FE8A9}"/>
              </a:ext>
            </a:extLst>
          </p:cNvPr>
          <p:cNvSpPr/>
          <p:nvPr/>
        </p:nvSpPr>
        <p:spPr>
          <a:xfrm>
            <a:off x="5295874" y="5165108"/>
            <a:ext cx="165544" cy="108680"/>
          </a:xfrm>
          <a:custGeom>
            <a:avLst/>
            <a:gdLst>
              <a:gd name="connsiteX0" fmla="*/ 26 w 165544"/>
              <a:gd name="connsiteY0" fmla="*/ 41892 h 108680"/>
              <a:gd name="connsiteX1" fmla="*/ 92101 w 165544"/>
              <a:gd name="connsiteY1" fmla="*/ 73642 h 108680"/>
              <a:gd name="connsiteX2" fmla="*/ 133376 w 165544"/>
              <a:gd name="connsiteY2" fmla="*/ 79992 h 108680"/>
              <a:gd name="connsiteX3" fmla="*/ 161951 w 165544"/>
              <a:gd name="connsiteY3" fmla="*/ 51417 h 108680"/>
              <a:gd name="connsiteX4" fmla="*/ 165126 w 165544"/>
              <a:gd name="connsiteY4" fmla="*/ 617 h 108680"/>
              <a:gd name="connsiteX5" fmla="*/ 161951 w 165544"/>
              <a:gd name="connsiteY5" fmla="*/ 26017 h 108680"/>
              <a:gd name="connsiteX6" fmla="*/ 142901 w 165544"/>
              <a:gd name="connsiteY6" fmla="*/ 67292 h 108680"/>
              <a:gd name="connsiteX7" fmla="*/ 117501 w 165544"/>
              <a:gd name="connsiteY7" fmla="*/ 67292 h 108680"/>
              <a:gd name="connsiteX8" fmla="*/ 107976 w 165544"/>
              <a:gd name="connsiteY8" fmla="*/ 108567 h 108680"/>
              <a:gd name="connsiteX9" fmla="*/ 107976 w 165544"/>
              <a:gd name="connsiteY9" fmla="*/ 79992 h 108680"/>
              <a:gd name="connsiteX10" fmla="*/ 101626 w 165544"/>
              <a:gd name="connsiteY10" fmla="*/ 92692 h 108680"/>
              <a:gd name="connsiteX11" fmla="*/ 26 w 165544"/>
              <a:gd name="connsiteY11" fmla="*/ 41892 h 10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544" h="108680">
                <a:moveTo>
                  <a:pt x="26" y="41892"/>
                </a:moveTo>
                <a:cubicBezTo>
                  <a:pt x="-1561" y="38717"/>
                  <a:pt x="69876" y="67292"/>
                  <a:pt x="92101" y="73642"/>
                </a:cubicBezTo>
                <a:cubicBezTo>
                  <a:pt x="114326" y="79992"/>
                  <a:pt x="121734" y="83696"/>
                  <a:pt x="133376" y="79992"/>
                </a:cubicBezTo>
                <a:cubicBezTo>
                  <a:pt x="145018" y="76288"/>
                  <a:pt x="156659" y="64646"/>
                  <a:pt x="161951" y="51417"/>
                </a:cubicBezTo>
                <a:cubicBezTo>
                  <a:pt x="167243" y="38188"/>
                  <a:pt x="165126" y="4850"/>
                  <a:pt x="165126" y="617"/>
                </a:cubicBezTo>
                <a:cubicBezTo>
                  <a:pt x="165126" y="-3616"/>
                  <a:pt x="165655" y="14905"/>
                  <a:pt x="161951" y="26017"/>
                </a:cubicBezTo>
                <a:cubicBezTo>
                  <a:pt x="158247" y="37129"/>
                  <a:pt x="150309" y="60413"/>
                  <a:pt x="142901" y="67292"/>
                </a:cubicBezTo>
                <a:cubicBezTo>
                  <a:pt x="135493" y="74171"/>
                  <a:pt x="123322" y="60413"/>
                  <a:pt x="117501" y="67292"/>
                </a:cubicBezTo>
                <a:cubicBezTo>
                  <a:pt x="111680" y="74171"/>
                  <a:pt x="109564" y="106450"/>
                  <a:pt x="107976" y="108567"/>
                </a:cubicBezTo>
                <a:cubicBezTo>
                  <a:pt x="106388" y="110684"/>
                  <a:pt x="109034" y="82638"/>
                  <a:pt x="107976" y="79992"/>
                </a:cubicBezTo>
                <a:cubicBezTo>
                  <a:pt x="106918" y="77346"/>
                  <a:pt x="114326" y="95867"/>
                  <a:pt x="101626" y="92692"/>
                </a:cubicBezTo>
                <a:cubicBezTo>
                  <a:pt x="88926" y="89517"/>
                  <a:pt x="1613" y="45067"/>
                  <a:pt x="26" y="418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1597E56B-000C-4F4E-CA39-7B5845042E41}"/>
              </a:ext>
            </a:extLst>
          </p:cNvPr>
          <p:cNvSpPr/>
          <p:nvPr/>
        </p:nvSpPr>
        <p:spPr>
          <a:xfrm>
            <a:off x="5156120" y="5181213"/>
            <a:ext cx="206593" cy="67193"/>
          </a:xfrm>
          <a:custGeom>
            <a:avLst/>
            <a:gdLst>
              <a:gd name="connsiteX0" fmla="*/ 80 w 206593"/>
              <a:gd name="connsiteY0" fmla="*/ 67062 h 67193"/>
              <a:gd name="connsiteX1" fmla="*/ 117555 w 206593"/>
              <a:gd name="connsiteY1" fmla="*/ 28962 h 67193"/>
              <a:gd name="connsiteX2" fmla="*/ 206455 w 206593"/>
              <a:gd name="connsiteY2" fmla="*/ 51187 h 67193"/>
              <a:gd name="connsiteX3" fmla="*/ 136605 w 206593"/>
              <a:gd name="connsiteY3" fmla="*/ 25787 h 67193"/>
              <a:gd name="connsiteX4" fmla="*/ 82630 w 206593"/>
              <a:gd name="connsiteY4" fmla="*/ 387 h 67193"/>
              <a:gd name="connsiteX5" fmla="*/ 98505 w 206593"/>
              <a:gd name="connsiteY5" fmla="*/ 13087 h 67193"/>
              <a:gd name="connsiteX6" fmla="*/ 80 w 206593"/>
              <a:gd name="connsiteY6" fmla="*/ 67062 h 67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593" h="67193">
                <a:moveTo>
                  <a:pt x="80" y="67062"/>
                </a:moveTo>
                <a:cubicBezTo>
                  <a:pt x="3255" y="69708"/>
                  <a:pt x="83159" y="31608"/>
                  <a:pt x="117555" y="28962"/>
                </a:cubicBezTo>
                <a:cubicBezTo>
                  <a:pt x="151951" y="26316"/>
                  <a:pt x="203280" y="51716"/>
                  <a:pt x="206455" y="51187"/>
                </a:cubicBezTo>
                <a:cubicBezTo>
                  <a:pt x="209630" y="50658"/>
                  <a:pt x="157243" y="34254"/>
                  <a:pt x="136605" y="25787"/>
                </a:cubicBezTo>
                <a:cubicBezTo>
                  <a:pt x="115967" y="17320"/>
                  <a:pt x="82630" y="387"/>
                  <a:pt x="82630" y="387"/>
                </a:cubicBezTo>
                <a:cubicBezTo>
                  <a:pt x="76280" y="-1730"/>
                  <a:pt x="108559" y="5150"/>
                  <a:pt x="98505" y="13087"/>
                </a:cubicBezTo>
                <a:cubicBezTo>
                  <a:pt x="88451" y="21024"/>
                  <a:pt x="-3095" y="64416"/>
                  <a:pt x="80" y="67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C9469A64-A88F-F72F-6804-A7E5B825884E}"/>
              </a:ext>
            </a:extLst>
          </p:cNvPr>
          <p:cNvSpPr/>
          <p:nvPr/>
        </p:nvSpPr>
        <p:spPr>
          <a:xfrm>
            <a:off x="5118090" y="5072973"/>
            <a:ext cx="200035" cy="80214"/>
          </a:xfrm>
          <a:custGeom>
            <a:avLst/>
            <a:gdLst>
              <a:gd name="connsiteX0" fmla="*/ 200035 w 200035"/>
              <a:gd name="connsiteY0" fmla="*/ 45127 h 80214"/>
              <a:gd name="connsiteX1" fmla="*/ 95260 w 200035"/>
              <a:gd name="connsiteY1" fmla="*/ 41952 h 80214"/>
              <a:gd name="connsiteX2" fmla="*/ 82560 w 200035"/>
              <a:gd name="connsiteY2" fmla="*/ 677 h 80214"/>
              <a:gd name="connsiteX3" fmla="*/ 10 w 200035"/>
              <a:gd name="connsiteY3" fmla="*/ 80052 h 80214"/>
              <a:gd name="connsiteX4" fmla="*/ 76210 w 200035"/>
              <a:gd name="connsiteY4" fmla="*/ 22902 h 80214"/>
              <a:gd name="connsiteX5" fmla="*/ 95260 w 200035"/>
              <a:gd name="connsiteY5" fmla="*/ 38777 h 80214"/>
              <a:gd name="connsiteX6" fmla="*/ 200035 w 200035"/>
              <a:gd name="connsiteY6" fmla="*/ 45127 h 8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035" h="80214">
                <a:moveTo>
                  <a:pt x="200035" y="45127"/>
                </a:moveTo>
                <a:cubicBezTo>
                  <a:pt x="200035" y="45656"/>
                  <a:pt x="114839" y="49360"/>
                  <a:pt x="95260" y="41952"/>
                </a:cubicBezTo>
                <a:cubicBezTo>
                  <a:pt x="75681" y="34544"/>
                  <a:pt x="98435" y="-5673"/>
                  <a:pt x="82560" y="677"/>
                </a:cubicBezTo>
                <a:cubicBezTo>
                  <a:pt x="66685" y="7027"/>
                  <a:pt x="1068" y="76348"/>
                  <a:pt x="10" y="80052"/>
                </a:cubicBezTo>
                <a:cubicBezTo>
                  <a:pt x="-1048" y="83756"/>
                  <a:pt x="76210" y="22902"/>
                  <a:pt x="76210" y="22902"/>
                </a:cubicBezTo>
                <a:cubicBezTo>
                  <a:pt x="92085" y="16023"/>
                  <a:pt x="79385" y="30840"/>
                  <a:pt x="95260" y="38777"/>
                </a:cubicBezTo>
                <a:cubicBezTo>
                  <a:pt x="111135" y="46714"/>
                  <a:pt x="200035" y="44598"/>
                  <a:pt x="200035" y="45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403A36BB-3E89-7F25-0E91-642F981214BF}"/>
              </a:ext>
            </a:extLst>
          </p:cNvPr>
          <p:cNvSpPr/>
          <p:nvPr/>
        </p:nvSpPr>
        <p:spPr>
          <a:xfrm>
            <a:off x="5258575" y="4827943"/>
            <a:ext cx="64783" cy="296638"/>
          </a:xfrm>
          <a:custGeom>
            <a:avLst/>
            <a:gdLst>
              <a:gd name="connsiteX0" fmla="*/ 62725 w 64783"/>
              <a:gd name="connsiteY0" fmla="*/ 1232 h 296638"/>
              <a:gd name="connsiteX1" fmla="*/ 59550 w 64783"/>
              <a:gd name="connsiteY1" fmla="*/ 163157 h 296638"/>
              <a:gd name="connsiteX2" fmla="*/ 15100 w 64783"/>
              <a:gd name="connsiteY2" fmla="*/ 223482 h 296638"/>
              <a:gd name="connsiteX3" fmla="*/ 56375 w 64783"/>
              <a:gd name="connsiteY3" fmla="*/ 198082 h 296638"/>
              <a:gd name="connsiteX4" fmla="*/ 2400 w 64783"/>
              <a:gd name="connsiteY4" fmla="*/ 226657 h 296638"/>
              <a:gd name="connsiteX5" fmla="*/ 8750 w 64783"/>
              <a:gd name="connsiteY5" fmla="*/ 296507 h 296638"/>
              <a:gd name="connsiteX6" fmla="*/ 2400 w 64783"/>
              <a:gd name="connsiteY6" fmla="*/ 242532 h 296638"/>
              <a:gd name="connsiteX7" fmla="*/ 34150 w 64783"/>
              <a:gd name="connsiteY7" fmla="*/ 185382 h 296638"/>
              <a:gd name="connsiteX8" fmla="*/ 40500 w 64783"/>
              <a:gd name="connsiteY8" fmla="*/ 131407 h 296638"/>
              <a:gd name="connsiteX9" fmla="*/ 62725 w 64783"/>
              <a:gd name="connsiteY9" fmla="*/ 182207 h 296638"/>
              <a:gd name="connsiteX10" fmla="*/ 62725 w 64783"/>
              <a:gd name="connsiteY10" fmla="*/ 128232 h 296638"/>
              <a:gd name="connsiteX11" fmla="*/ 53200 w 64783"/>
              <a:gd name="connsiteY11" fmla="*/ 90132 h 296638"/>
              <a:gd name="connsiteX12" fmla="*/ 62725 w 64783"/>
              <a:gd name="connsiteY12" fmla="*/ 1232 h 296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783" h="296638">
                <a:moveTo>
                  <a:pt x="62725" y="1232"/>
                </a:moveTo>
                <a:cubicBezTo>
                  <a:pt x="63783" y="13403"/>
                  <a:pt x="67488" y="126115"/>
                  <a:pt x="59550" y="163157"/>
                </a:cubicBezTo>
                <a:cubicBezTo>
                  <a:pt x="51612" y="200199"/>
                  <a:pt x="15629" y="217661"/>
                  <a:pt x="15100" y="223482"/>
                </a:cubicBezTo>
                <a:cubicBezTo>
                  <a:pt x="14571" y="229303"/>
                  <a:pt x="58492" y="197553"/>
                  <a:pt x="56375" y="198082"/>
                </a:cubicBezTo>
                <a:cubicBezTo>
                  <a:pt x="54258" y="198611"/>
                  <a:pt x="10337" y="210253"/>
                  <a:pt x="2400" y="226657"/>
                </a:cubicBezTo>
                <a:cubicBezTo>
                  <a:pt x="-5538" y="243061"/>
                  <a:pt x="8750" y="293861"/>
                  <a:pt x="8750" y="296507"/>
                </a:cubicBezTo>
                <a:cubicBezTo>
                  <a:pt x="8750" y="299153"/>
                  <a:pt x="-1833" y="261053"/>
                  <a:pt x="2400" y="242532"/>
                </a:cubicBezTo>
                <a:cubicBezTo>
                  <a:pt x="6633" y="224011"/>
                  <a:pt x="27800" y="203903"/>
                  <a:pt x="34150" y="185382"/>
                </a:cubicBezTo>
                <a:cubicBezTo>
                  <a:pt x="40500" y="166861"/>
                  <a:pt x="35737" y="131936"/>
                  <a:pt x="40500" y="131407"/>
                </a:cubicBezTo>
                <a:cubicBezTo>
                  <a:pt x="45262" y="130878"/>
                  <a:pt x="59021" y="182736"/>
                  <a:pt x="62725" y="182207"/>
                </a:cubicBezTo>
                <a:cubicBezTo>
                  <a:pt x="66429" y="181678"/>
                  <a:pt x="64313" y="143578"/>
                  <a:pt x="62725" y="128232"/>
                </a:cubicBezTo>
                <a:cubicBezTo>
                  <a:pt x="61137" y="112886"/>
                  <a:pt x="53200" y="109711"/>
                  <a:pt x="53200" y="90132"/>
                </a:cubicBezTo>
                <a:cubicBezTo>
                  <a:pt x="53200" y="70553"/>
                  <a:pt x="61667" y="-10939"/>
                  <a:pt x="62725" y="1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530B3980-64AE-7B70-582D-5571F001B93B}"/>
              </a:ext>
            </a:extLst>
          </p:cNvPr>
          <p:cNvSpPr/>
          <p:nvPr/>
        </p:nvSpPr>
        <p:spPr>
          <a:xfrm>
            <a:off x="5431820" y="4774818"/>
            <a:ext cx="64133" cy="327407"/>
          </a:xfrm>
          <a:custGeom>
            <a:avLst/>
            <a:gdLst>
              <a:gd name="connsiteX0" fmla="*/ 605 w 64133"/>
              <a:gd name="connsiteY0" fmla="*/ 382 h 327407"/>
              <a:gd name="connsiteX1" fmla="*/ 32355 w 64133"/>
              <a:gd name="connsiteY1" fmla="*/ 187707 h 327407"/>
              <a:gd name="connsiteX2" fmla="*/ 29180 w 64133"/>
              <a:gd name="connsiteY2" fmla="*/ 159132 h 327407"/>
              <a:gd name="connsiteX3" fmla="*/ 64105 w 64133"/>
              <a:gd name="connsiteY3" fmla="*/ 263907 h 327407"/>
              <a:gd name="connsiteX4" fmla="*/ 35530 w 64133"/>
              <a:gd name="connsiteY4" fmla="*/ 327407 h 327407"/>
              <a:gd name="connsiteX5" fmla="*/ 57755 w 64133"/>
              <a:gd name="connsiteY5" fmla="*/ 263907 h 327407"/>
              <a:gd name="connsiteX6" fmla="*/ 51405 w 64133"/>
              <a:gd name="connsiteY6" fmla="*/ 203582 h 327407"/>
              <a:gd name="connsiteX7" fmla="*/ 13305 w 64133"/>
              <a:gd name="connsiteY7" fmla="*/ 140082 h 327407"/>
              <a:gd name="connsiteX8" fmla="*/ 605 w 64133"/>
              <a:gd name="connsiteY8" fmla="*/ 382 h 32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133" h="327407">
                <a:moveTo>
                  <a:pt x="605" y="382"/>
                </a:moveTo>
                <a:cubicBezTo>
                  <a:pt x="3780" y="8320"/>
                  <a:pt x="27593" y="161249"/>
                  <a:pt x="32355" y="187707"/>
                </a:cubicBezTo>
                <a:cubicBezTo>
                  <a:pt x="37117" y="214165"/>
                  <a:pt x="23888" y="146432"/>
                  <a:pt x="29180" y="159132"/>
                </a:cubicBezTo>
                <a:cubicBezTo>
                  <a:pt x="34472" y="171832"/>
                  <a:pt x="63047" y="235861"/>
                  <a:pt x="64105" y="263907"/>
                </a:cubicBezTo>
                <a:cubicBezTo>
                  <a:pt x="65163" y="291953"/>
                  <a:pt x="36588" y="327407"/>
                  <a:pt x="35530" y="327407"/>
                </a:cubicBezTo>
                <a:cubicBezTo>
                  <a:pt x="34472" y="327407"/>
                  <a:pt x="55109" y="284544"/>
                  <a:pt x="57755" y="263907"/>
                </a:cubicBezTo>
                <a:cubicBezTo>
                  <a:pt x="60401" y="243270"/>
                  <a:pt x="58813" y="224219"/>
                  <a:pt x="51405" y="203582"/>
                </a:cubicBezTo>
                <a:cubicBezTo>
                  <a:pt x="43997" y="182945"/>
                  <a:pt x="19126" y="169715"/>
                  <a:pt x="13305" y="140082"/>
                </a:cubicBezTo>
                <a:cubicBezTo>
                  <a:pt x="7484" y="110449"/>
                  <a:pt x="-2570" y="-7556"/>
                  <a:pt x="605" y="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E677EEFB-F109-354A-D2F8-B3512CE7D5F3}"/>
              </a:ext>
            </a:extLst>
          </p:cNvPr>
          <p:cNvSpPr/>
          <p:nvPr/>
        </p:nvSpPr>
        <p:spPr>
          <a:xfrm>
            <a:off x="4821090" y="4076134"/>
            <a:ext cx="224385" cy="264368"/>
          </a:xfrm>
          <a:custGeom>
            <a:avLst/>
            <a:gdLst>
              <a:gd name="connsiteX0" fmla="*/ 1735 w 224385"/>
              <a:gd name="connsiteY0" fmla="*/ 264091 h 264368"/>
              <a:gd name="connsiteX1" fmla="*/ 208110 w 224385"/>
              <a:gd name="connsiteY1" fmla="*/ 146616 h 264368"/>
              <a:gd name="connsiteX2" fmla="*/ 106510 w 224385"/>
              <a:gd name="connsiteY2" fmla="*/ 175191 h 264368"/>
              <a:gd name="connsiteX3" fmla="*/ 150960 w 224385"/>
              <a:gd name="connsiteY3" fmla="*/ 89466 h 264368"/>
              <a:gd name="connsiteX4" fmla="*/ 223985 w 224385"/>
              <a:gd name="connsiteY4" fmla="*/ 566 h 264368"/>
              <a:gd name="connsiteX5" fmla="*/ 116035 w 224385"/>
              <a:gd name="connsiteY5" fmla="*/ 133916 h 264368"/>
              <a:gd name="connsiteX6" fmla="*/ 109685 w 224385"/>
              <a:gd name="connsiteY6" fmla="*/ 178366 h 264368"/>
              <a:gd name="connsiteX7" fmla="*/ 1735 w 224385"/>
              <a:gd name="connsiteY7" fmla="*/ 264091 h 26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385" h="264368">
                <a:moveTo>
                  <a:pt x="1735" y="264091"/>
                </a:moveTo>
                <a:cubicBezTo>
                  <a:pt x="18139" y="258799"/>
                  <a:pt x="190648" y="161433"/>
                  <a:pt x="208110" y="146616"/>
                </a:cubicBezTo>
                <a:cubicBezTo>
                  <a:pt x="225572" y="131799"/>
                  <a:pt x="116035" y="184716"/>
                  <a:pt x="106510" y="175191"/>
                </a:cubicBezTo>
                <a:cubicBezTo>
                  <a:pt x="96985" y="165666"/>
                  <a:pt x="131381" y="118570"/>
                  <a:pt x="150960" y="89466"/>
                </a:cubicBezTo>
                <a:cubicBezTo>
                  <a:pt x="170539" y="60362"/>
                  <a:pt x="229806" y="-6842"/>
                  <a:pt x="223985" y="566"/>
                </a:cubicBezTo>
                <a:cubicBezTo>
                  <a:pt x="218164" y="7974"/>
                  <a:pt x="135085" y="104283"/>
                  <a:pt x="116035" y="133916"/>
                </a:cubicBezTo>
                <a:cubicBezTo>
                  <a:pt x="96985" y="163549"/>
                  <a:pt x="129264" y="159316"/>
                  <a:pt x="109685" y="178366"/>
                </a:cubicBezTo>
                <a:cubicBezTo>
                  <a:pt x="90106" y="197416"/>
                  <a:pt x="-14669" y="269383"/>
                  <a:pt x="1735" y="2640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DDC9BA7B-BA1B-C1F9-9B7C-380188A2B8EF}"/>
              </a:ext>
            </a:extLst>
          </p:cNvPr>
          <p:cNvSpPr/>
          <p:nvPr/>
        </p:nvSpPr>
        <p:spPr>
          <a:xfrm>
            <a:off x="4660859" y="4479925"/>
            <a:ext cx="101641" cy="281361"/>
          </a:xfrm>
          <a:custGeom>
            <a:avLst/>
            <a:gdLst>
              <a:gd name="connsiteX0" fmla="*/ 101641 w 101641"/>
              <a:gd name="connsiteY0" fmla="*/ 0 h 281361"/>
              <a:gd name="connsiteX1" fmla="*/ 60366 w 101641"/>
              <a:gd name="connsiteY1" fmla="*/ 120650 h 281361"/>
              <a:gd name="connsiteX2" fmla="*/ 44491 w 101641"/>
              <a:gd name="connsiteY2" fmla="*/ 200025 h 281361"/>
              <a:gd name="connsiteX3" fmla="*/ 38141 w 101641"/>
              <a:gd name="connsiteY3" fmla="*/ 139700 h 281361"/>
              <a:gd name="connsiteX4" fmla="*/ 22266 w 101641"/>
              <a:gd name="connsiteY4" fmla="*/ 279400 h 281361"/>
              <a:gd name="connsiteX5" fmla="*/ 22266 w 101641"/>
              <a:gd name="connsiteY5" fmla="*/ 209550 h 281361"/>
              <a:gd name="connsiteX6" fmla="*/ 41 w 101641"/>
              <a:gd name="connsiteY6" fmla="*/ 44450 h 281361"/>
              <a:gd name="connsiteX7" fmla="*/ 28616 w 101641"/>
              <a:gd name="connsiteY7" fmla="*/ 149225 h 281361"/>
              <a:gd name="connsiteX8" fmla="*/ 47666 w 101641"/>
              <a:gd name="connsiteY8" fmla="*/ 98425 h 281361"/>
              <a:gd name="connsiteX9" fmla="*/ 101641 w 101641"/>
              <a:gd name="connsiteY9" fmla="*/ 0 h 28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641" h="281361">
                <a:moveTo>
                  <a:pt x="101641" y="0"/>
                </a:moveTo>
                <a:cubicBezTo>
                  <a:pt x="85766" y="43656"/>
                  <a:pt x="69891" y="87313"/>
                  <a:pt x="60366" y="120650"/>
                </a:cubicBezTo>
                <a:cubicBezTo>
                  <a:pt x="50841" y="153988"/>
                  <a:pt x="48195" y="196850"/>
                  <a:pt x="44491" y="200025"/>
                </a:cubicBezTo>
                <a:cubicBezTo>
                  <a:pt x="40787" y="203200"/>
                  <a:pt x="41845" y="126471"/>
                  <a:pt x="38141" y="139700"/>
                </a:cubicBezTo>
                <a:cubicBezTo>
                  <a:pt x="34437" y="152929"/>
                  <a:pt x="24912" y="267758"/>
                  <a:pt x="22266" y="279400"/>
                </a:cubicBezTo>
                <a:cubicBezTo>
                  <a:pt x="19620" y="291042"/>
                  <a:pt x="25970" y="248708"/>
                  <a:pt x="22266" y="209550"/>
                </a:cubicBezTo>
                <a:cubicBezTo>
                  <a:pt x="18562" y="170392"/>
                  <a:pt x="-1017" y="54504"/>
                  <a:pt x="41" y="44450"/>
                </a:cubicBezTo>
                <a:cubicBezTo>
                  <a:pt x="1099" y="34396"/>
                  <a:pt x="20678" y="140229"/>
                  <a:pt x="28616" y="149225"/>
                </a:cubicBezTo>
                <a:cubicBezTo>
                  <a:pt x="36553" y="158221"/>
                  <a:pt x="47666" y="98425"/>
                  <a:pt x="47666" y="98425"/>
                </a:cubicBezTo>
                <a:lnTo>
                  <a:pt x="10164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A8F7E378-29C2-3B05-D02E-00898D0A5C34}"/>
              </a:ext>
            </a:extLst>
          </p:cNvPr>
          <p:cNvSpPr/>
          <p:nvPr/>
        </p:nvSpPr>
        <p:spPr>
          <a:xfrm>
            <a:off x="4625701" y="5057052"/>
            <a:ext cx="200793" cy="271240"/>
          </a:xfrm>
          <a:custGeom>
            <a:avLst/>
            <a:gdLst>
              <a:gd name="connsiteX0" fmla="*/ 274 w 200793"/>
              <a:gd name="connsiteY0" fmla="*/ 723 h 271240"/>
              <a:gd name="connsiteX1" fmla="*/ 28849 w 200793"/>
              <a:gd name="connsiteY1" fmla="*/ 99148 h 271240"/>
              <a:gd name="connsiteX2" fmla="*/ 152674 w 200793"/>
              <a:gd name="connsiteY2" fmla="*/ 181698 h 271240"/>
              <a:gd name="connsiteX3" fmla="*/ 105049 w 200793"/>
              <a:gd name="connsiteY3" fmla="*/ 175348 h 271240"/>
              <a:gd name="connsiteX4" fmla="*/ 200299 w 200793"/>
              <a:gd name="connsiteY4" fmla="*/ 270598 h 271240"/>
              <a:gd name="connsiteX5" fmla="*/ 139974 w 200793"/>
              <a:gd name="connsiteY5" fmla="*/ 213448 h 271240"/>
              <a:gd name="connsiteX6" fmla="*/ 85999 w 200793"/>
              <a:gd name="connsiteY6" fmla="*/ 143598 h 271240"/>
              <a:gd name="connsiteX7" fmla="*/ 16149 w 200793"/>
              <a:gd name="connsiteY7" fmla="*/ 127723 h 271240"/>
              <a:gd name="connsiteX8" fmla="*/ 38374 w 200793"/>
              <a:gd name="connsiteY8" fmla="*/ 153123 h 271240"/>
              <a:gd name="connsiteX9" fmla="*/ 274 w 200793"/>
              <a:gd name="connsiteY9" fmla="*/ 723 h 27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0793" h="271240">
                <a:moveTo>
                  <a:pt x="274" y="723"/>
                </a:moveTo>
                <a:cubicBezTo>
                  <a:pt x="-1313" y="-8273"/>
                  <a:pt x="3449" y="68985"/>
                  <a:pt x="28849" y="99148"/>
                </a:cubicBezTo>
                <a:cubicBezTo>
                  <a:pt x="54249" y="129311"/>
                  <a:pt x="139974" y="168998"/>
                  <a:pt x="152674" y="181698"/>
                </a:cubicBezTo>
                <a:cubicBezTo>
                  <a:pt x="165374" y="194398"/>
                  <a:pt x="97112" y="160531"/>
                  <a:pt x="105049" y="175348"/>
                </a:cubicBezTo>
                <a:cubicBezTo>
                  <a:pt x="112987" y="190165"/>
                  <a:pt x="194478" y="264248"/>
                  <a:pt x="200299" y="270598"/>
                </a:cubicBezTo>
                <a:cubicBezTo>
                  <a:pt x="206120" y="276948"/>
                  <a:pt x="159024" y="234614"/>
                  <a:pt x="139974" y="213448"/>
                </a:cubicBezTo>
                <a:cubicBezTo>
                  <a:pt x="120924" y="192282"/>
                  <a:pt x="106636" y="157885"/>
                  <a:pt x="85999" y="143598"/>
                </a:cubicBezTo>
                <a:cubicBezTo>
                  <a:pt x="65362" y="129311"/>
                  <a:pt x="24087" y="126135"/>
                  <a:pt x="16149" y="127723"/>
                </a:cubicBezTo>
                <a:cubicBezTo>
                  <a:pt x="8211" y="129311"/>
                  <a:pt x="41549" y="166881"/>
                  <a:pt x="38374" y="153123"/>
                </a:cubicBezTo>
                <a:cubicBezTo>
                  <a:pt x="35199" y="139365"/>
                  <a:pt x="1861" y="9719"/>
                  <a:pt x="274" y="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B78E4310-846C-9CE3-CAC7-0F717000ECE1}"/>
              </a:ext>
            </a:extLst>
          </p:cNvPr>
          <p:cNvSpPr/>
          <p:nvPr/>
        </p:nvSpPr>
        <p:spPr>
          <a:xfrm>
            <a:off x="4651186" y="5470493"/>
            <a:ext cx="147489" cy="258554"/>
          </a:xfrm>
          <a:custGeom>
            <a:avLst/>
            <a:gdLst>
              <a:gd name="connsiteX0" fmla="*/ 31939 w 147489"/>
              <a:gd name="connsiteY0" fmla="*/ 32 h 258554"/>
              <a:gd name="connsiteX1" fmla="*/ 38289 w 147489"/>
              <a:gd name="connsiteY1" fmla="*/ 79407 h 258554"/>
              <a:gd name="connsiteX2" fmla="*/ 120839 w 147489"/>
              <a:gd name="connsiteY2" fmla="*/ 146082 h 258554"/>
              <a:gd name="connsiteX3" fmla="*/ 82739 w 147489"/>
              <a:gd name="connsiteY3" fmla="*/ 133382 h 258554"/>
              <a:gd name="connsiteX4" fmla="*/ 146239 w 147489"/>
              <a:gd name="connsiteY4" fmla="*/ 257207 h 258554"/>
              <a:gd name="connsiteX5" fmla="*/ 117664 w 147489"/>
              <a:gd name="connsiteY5" fmla="*/ 193707 h 258554"/>
              <a:gd name="connsiteX6" fmla="*/ 31939 w 147489"/>
              <a:gd name="connsiteY6" fmla="*/ 107982 h 258554"/>
              <a:gd name="connsiteX7" fmla="*/ 120839 w 147489"/>
              <a:gd name="connsiteY7" fmla="*/ 155607 h 258554"/>
              <a:gd name="connsiteX8" fmla="*/ 3364 w 147489"/>
              <a:gd name="connsiteY8" fmla="*/ 107982 h 258554"/>
              <a:gd name="connsiteX9" fmla="*/ 31939 w 147489"/>
              <a:gd name="connsiteY9" fmla="*/ 88932 h 258554"/>
              <a:gd name="connsiteX10" fmla="*/ 31939 w 147489"/>
              <a:gd name="connsiteY10" fmla="*/ 32 h 25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489" h="258554">
                <a:moveTo>
                  <a:pt x="31939" y="32"/>
                </a:moveTo>
                <a:cubicBezTo>
                  <a:pt x="32997" y="-1556"/>
                  <a:pt x="23472" y="55065"/>
                  <a:pt x="38289" y="79407"/>
                </a:cubicBezTo>
                <a:cubicBezTo>
                  <a:pt x="53106" y="103749"/>
                  <a:pt x="113431" y="137086"/>
                  <a:pt x="120839" y="146082"/>
                </a:cubicBezTo>
                <a:cubicBezTo>
                  <a:pt x="128247" y="155078"/>
                  <a:pt x="78506" y="114861"/>
                  <a:pt x="82739" y="133382"/>
                </a:cubicBezTo>
                <a:cubicBezTo>
                  <a:pt x="86972" y="151903"/>
                  <a:pt x="140418" y="247153"/>
                  <a:pt x="146239" y="257207"/>
                </a:cubicBezTo>
                <a:cubicBezTo>
                  <a:pt x="152060" y="267261"/>
                  <a:pt x="136714" y="218578"/>
                  <a:pt x="117664" y="193707"/>
                </a:cubicBezTo>
                <a:cubicBezTo>
                  <a:pt x="98614" y="168836"/>
                  <a:pt x="31410" y="114332"/>
                  <a:pt x="31939" y="107982"/>
                </a:cubicBezTo>
                <a:cubicBezTo>
                  <a:pt x="32468" y="101632"/>
                  <a:pt x="125601" y="155607"/>
                  <a:pt x="120839" y="155607"/>
                </a:cubicBezTo>
                <a:cubicBezTo>
                  <a:pt x="116077" y="155607"/>
                  <a:pt x="18180" y="119094"/>
                  <a:pt x="3364" y="107982"/>
                </a:cubicBezTo>
                <a:cubicBezTo>
                  <a:pt x="-11452" y="96870"/>
                  <a:pt x="27177" y="102161"/>
                  <a:pt x="31939" y="88932"/>
                </a:cubicBezTo>
                <a:cubicBezTo>
                  <a:pt x="36701" y="75703"/>
                  <a:pt x="30881" y="1620"/>
                  <a:pt x="31939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35EC4710-9E50-81F3-BB5E-C4F6DC88A65B}"/>
              </a:ext>
            </a:extLst>
          </p:cNvPr>
          <p:cNvSpPr/>
          <p:nvPr/>
        </p:nvSpPr>
        <p:spPr>
          <a:xfrm>
            <a:off x="4967583" y="5822950"/>
            <a:ext cx="184753" cy="194146"/>
          </a:xfrm>
          <a:custGeom>
            <a:avLst/>
            <a:gdLst>
              <a:gd name="connsiteX0" fmla="*/ 13992 w 184753"/>
              <a:gd name="connsiteY0" fmla="*/ 0 h 194146"/>
              <a:gd name="connsiteX1" fmla="*/ 20342 w 184753"/>
              <a:gd name="connsiteY1" fmla="*/ 73025 h 194146"/>
              <a:gd name="connsiteX2" fmla="*/ 77492 w 184753"/>
              <a:gd name="connsiteY2" fmla="*/ 120650 h 194146"/>
              <a:gd name="connsiteX3" fmla="*/ 61617 w 184753"/>
              <a:gd name="connsiteY3" fmla="*/ 98425 h 194146"/>
              <a:gd name="connsiteX4" fmla="*/ 182267 w 184753"/>
              <a:gd name="connsiteY4" fmla="*/ 193675 h 194146"/>
              <a:gd name="connsiteX5" fmla="*/ 144167 w 184753"/>
              <a:gd name="connsiteY5" fmla="*/ 136525 h 194146"/>
              <a:gd name="connsiteX6" fmla="*/ 156867 w 184753"/>
              <a:gd name="connsiteY6" fmla="*/ 171450 h 194146"/>
              <a:gd name="connsiteX7" fmla="*/ 99717 w 184753"/>
              <a:gd name="connsiteY7" fmla="*/ 120650 h 194146"/>
              <a:gd name="connsiteX8" fmla="*/ 4467 w 184753"/>
              <a:gd name="connsiteY8" fmla="*/ 73025 h 194146"/>
              <a:gd name="connsiteX9" fmla="*/ 13992 w 184753"/>
              <a:gd name="connsiteY9" fmla="*/ 0 h 1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4753" h="194146">
                <a:moveTo>
                  <a:pt x="13992" y="0"/>
                </a:moveTo>
                <a:cubicBezTo>
                  <a:pt x="16638" y="0"/>
                  <a:pt x="9759" y="52917"/>
                  <a:pt x="20342" y="73025"/>
                </a:cubicBezTo>
                <a:cubicBezTo>
                  <a:pt x="30925" y="93133"/>
                  <a:pt x="70613" y="116417"/>
                  <a:pt x="77492" y="120650"/>
                </a:cubicBezTo>
                <a:cubicBezTo>
                  <a:pt x="84371" y="124883"/>
                  <a:pt x="44155" y="86254"/>
                  <a:pt x="61617" y="98425"/>
                </a:cubicBezTo>
                <a:cubicBezTo>
                  <a:pt x="79079" y="110596"/>
                  <a:pt x="168509" y="187325"/>
                  <a:pt x="182267" y="193675"/>
                </a:cubicBezTo>
                <a:cubicBezTo>
                  <a:pt x="196025" y="200025"/>
                  <a:pt x="148400" y="140229"/>
                  <a:pt x="144167" y="136525"/>
                </a:cubicBezTo>
                <a:cubicBezTo>
                  <a:pt x="139934" y="132821"/>
                  <a:pt x="164275" y="174096"/>
                  <a:pt x="156867" y="171450"/>
                </a:cubicBezTo>
                <a:cubicBezTo>
                  <a:pt x="149459" y="168804"/>
                  <a:pt x="125117" y="137054"/>
                  <a:pt x="99717" y="120650"/>
                </a:cubicBezTo>
                <a:cubicBezTo>
                  <a:pt x="74317" y="104246"/>
                  <a:pt x="17696" y="87842"/>
                  <a:pt x="4467" y="73025"/>
                </a:cubicBezTo>
                <a:cubicBezTo>
                  <a:pt x="-8762" y="58208"/>
                  <a:pt x="11346" y="0"/>
                  <a:pt x="1399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0CE7309B-5C26-9AA6-7855-4F46CE9C488D}"/>
              </a:ext>
            </a:extLst>
          </p:cNvPr>
          <p:cNvSpPr/>
          <p:nvPr/>
        </p:nvSpPr>
        <p:spPr>
          <a:xfrm>
            <a:off x="5076754" y="5806876"/>
            <a:ext cx="358874" cy="172831"/>
          </a:xfrm>
          <a:custGeom>
            <a:avLst/>
            <a:gdLst>
              <a:gd name="connsiteX0" fmla="*/ 71 w 358874"/>
              <a:gd name="connsiteY0" fmla="*/ 199 h 172831"/>
              <a:gd name="connsiteX1" fmla="*/ 92146 w 358874"/>
              <a:gd name="connsiteY1" fmla="*/ 146249 h 172831"/>
              <a:gd name="connsiteX2" fmla="*/ 111196 w 358874"/>
              <a:gd name="connsiteY2" fmla="*/ 120849 h 172831"/>
              <a:gd name="connsiteX3" fmla="*/ 190571 w 358874"/>
              <a:gd name="connsiteY3" fmla="*/ 149424 h 172831"/>
              <a:gd name="connsiteX4" fmla="*/ 184221 w 358874"/>
              <a:gd name="connsiteY4" fmla="*/ 124024 h 172831"/>
              <a:gd name="connsiteX5" fmla="*/ 266771 w 358874"/>
              <a:gd name="connsiteY5" fmla="*/ 171649 h 172831"/>
              <a:gd name="connsiteX6" fmla="*/ 358846 w 358874"/>
              <a:gd name="connsiteY6" fmla="*/ 101799 h 172831"/>
              <a:gd name="connsiteX7" fmla="*/ 257246 w 358874"/>
              <a:gd name="connsiteY7" fmla="*/ 152599 h 172831"/>
              <a:gd name="connsiteX8" fmla="*/ 158821 w 358874"/>
              <a:gd name="connsiteY8" fmla="*/ 171649 h 172831"/>
              <a:gd name="connsiteX9" fmla="*/ 155646 w 358874"/>
              <a:gd name="connsiteY9" fmla="*/ 168474 h 172831"/>
              <a:gd name="connsiteX10" fmla="*/ 127071 w 358874"/>
              <a:gd name="connsiteY10" fmla="*/ 149424 h 172831"/>
              <a:gd name="connsiteX11" fmla="*/ 31821 w 358874"/>
              <a:gd name="connsiteY11" fmla="*/ 108149 h 172831"/>
              <a:gd name="connsiteX12" fmla="*/ 76271 w 358874"/>
              <a:gd name="connsiteY12" fmla="*/ 114499 h 172831"/>
              <a:gd name="connsiteX13" fmla="*/ 71 w 358874"/>
              <a:gd name="connsiteY13" fmla="*/ 199 h 172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8874" h="172831">
                <a:moveTo>
                  <a:pt x="71" y="199"/>
                </a:moveTo>
                <a:cubicBezTo>
                  <a:pt x="2717" y="5491"/>
                  <a:pt x="73625" y="126141"/>
                  <a:pt x="92146" y="146249"/>
                </a:cubicBezTo>
                <a:cubicBezTo>
                  <a:pt x="110667" y="166357"/>
                  <a:pt x="94792" y="120320"/>
                  <a:pt x="111196" y="120849"/>
                </a:cubicBezTo>
                <a:cubicBezTo>
                  <a:pt x="127600" y="121378"/>
                  <a:pt x="178400" y="148895"/>
                  <a:pt x="190571" y="149424"/>
                </a:cubicBezTo>
                <a:cubicBezTo>
                  <a:pt x="202742" y="149953"/>
                  <a:pt x="171521" y="120320"/>
                  <a:pt x="184221" y="124024"/>
                </a:cubicBezTo>
                <a:cubicBezTo>
                  <a:pt x="196921" y="127728"/>
                  <a:pt x="237667" y="175353"/>
                  <a:pt x="266771" y="171649"/>
                </a:cubicBezTo>
                <a:cubicBezTo>
                  <a:pt x="295875" y="167945"/>
                  <a:pt x="360433" y="104974"/>
                  <a:pt x="358846" y="101799"/>
                </a:cubicBezTo>
                <a:cubicBezTo>
                  <a:pt x="357259" y="98624"/>
                  <a:pt x="290583" y="140957"/>
                  <a:pt x="257246" y="152599"/>
                </a:cubicBezTo>
                <a:cubicBezTo>
                  <a:pt x="223909" y="164241"/>
                  <a:pt x="158821" y="171649"/>
                  <a:pt x="158821" y="171649"/>
                </a:cubicBezTo>
                <a:cubicBezTo>
                  <a:pt x="141888" y="174295"/>
                  <a:pt x="160938" y="172178"/>
                  <a:pt x="155646" y="168474"/>
                </a:cubicBezTo>
                <a:cubicBezTo>
                  <a:pt x="150354" y="164770"/>
                  <a:pt x="147709" y="159478"/>
                  <a:pt x="127071" y="149424"/>
                </a:cubicBezTo>
                <a:cubicBezTo>
                  <a:pt x="106433" y="139370"/>
                  <a:pt x="40288" y="113970"/>
                  <a:pt x="31821" y="108149"/>
                </a:cubicBezTo>
                <a:cubicBezTo>
                  <a:pt x="23354" y="102328"/>
                  <a:pt x="83150" y="132491"/>
                  <a:pt x="76271" y="114499"/>
                </a:cubicBezTo>
                <a:cubicBezTo>
                  <a:pt x="69392" y="96507"/>
                  <a:pt x="-2575" y="-5093"/>
                  <a:pt x="71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04C28131-BDA8-3C4A-9E7D-898AB75EA540}"/>
              </a:ext>
            </a:extLst>
          </p:cNvPr>
          <p:cNvSpPr/>
          <p:nvPr/>
        </p:nvSpPr>
        <p:spPr>
          <a:xfrm>
            <a:off x="5530836" y="4146457"/>
            <a:ext cx="159055" cy="343394"/>
          </a:xfrm>
          <a:custGeom>
            <a:avLst/>
            <a:gdLst>
              <a:gd name="connsiteX0" fmla="*/ 14 w 159055"/>
              <a:gd name="connsiteY0" fmla="*/ 142968 h 343394"/>
              <a:gd name="connsiteX1" fmla="*/ 73039 w 159055"/>
              <a:gd name="connsiteY1" fmla="*/ 222343 h 343394"/>
              <a:gd name="connsiteX2" fmla="*/ 101614 w 159055"/>
              <a:gd name="connsiteY2" fmla="*/ 200118 h 343394"/>
              <a:gd name="connsiteX3" fmla="*/ 149239 w 159055"/>
              <a:gd name="connsiteY3" fmla="*/ 269968 h 343394"/>
              <a:gd name="connsiteX4" fmla="*/ 149239 w 159055"/>
              <a:gd name="connsiteY4" fmla="*/ 254093 h 343394"/>
              <a:gd name="connsiteX5" fmla="*/ 158764 w 159055"/>
              <a:gd name="connsiteY5" fmla="*/ 342993 h 343394"/>
              <a:gd name="connsiteX6" fmla="*/ 136539 w 159055"/>
              <a:gd name="connsiteY6" fmla="*/ 212818 h 343394"/>
              <a:gd name="connsiteX7" fmla="*/ 127014 w 159055"/>
              <a:gd name="connsiteY7" fmla="*/ 111218 h 343394"/>
              <a:gd name="connsiteX8" fmla="*/ 38114 w 159055"/>
              <a:gd name="connsiteY8" fmla="*/ 93 h 343394"/>
              <a:gd name="connsiteX9" fmla="*/ 123839 w 159055"/>
              <a:gd name="connsiteY9" fmla="*/ 130268 h 343394"/>
              <a:gd name="connsiteX10" fmla="*/ 127014 w 159055"/>
              <a:gd name="connsiteY10" fmla="*/ 193768 h 343394"/>
              <a:gd name="connsiteX11" fmla="*/ 79389 w 159055"/>
              <a:gd name="connsiteY11" fmla="*/ 206468 h 343394"/>
              <a:gd name="connsiteX12" fmla="*/ 14 w 159055"/>
              <a:gd name="connsiteY12" fmla="*/ 142968 h 34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055" h="343394">
                <a:moveTo>
                  <a:pt x="14" y="142968"/>
                </a:moveTo>
                <a:cubicBezTo>
                  <a:pt x="-1044" y="145614"/>
                  <a:pt x="56106" y="212818"/>
                  <a:pt x="73039" y="222343"/>
                </a:cubicBezTo>
                <a:cubicBezTo>
                  <a:pt x="89972" y="231868"/>
                  <a:pt x="88914" y="192181"/>
                  <a:pt x="101614" y="200118"/>
                </a:cubicBezTo>
                <a:cubicBezTo>
                  <a:pt x="114314" y="208055"/>
                  <a:pt x="141302" y="260972"/>
                  <a:pt x="149239" y="269968"/>
                </a:cubicBezTo>
                <a:cubicBezTo>
                  <a:pt x="157177" y="278964"/>
                  <a:pt x="147652" y="241922"/>
                  <a:pt x="149239" y="254093"/>
                </a:cubicBezTo>
                <a:cubicBezTo>
                  <a:pt x="150826" y="266264"/>
                  <a:pt x="160881" y="349872"/>
                  <a:pt x="158764" y="342993"/>
                </a:cubicBezTo>
                <a:cubicBezTo>
                  <a:pt x="156647" y="336114"/>
                  <a:pt x="141831" y="251447"/>
                  <a:pt x="136539" y="212818"/>
                </a:cubicBezTo>
                <a:cubicBezTo>
                  <a:pt x="131247" y="174189"/>
                  <a:pt x="143418" y="146672"/>
                  <a:pt x="127014" y="111218"/>
                </a:cubicBezTo>
                <a:cubicBezTo>
                  <a:pt x="110610" y="75764"/>
                  <a:pt x="38643" y="-3082"/>
                  <a:pt x="38114" y="93"/>
                </a:cubicBezTo>
                <a:cubicBezTo>
                  <a:pt x="37585" y="3268"/>
                  <a:pt x="109022" y="97989"/>
                  <a:pt x="123839" y="130268"/>
                </a:cubicBezTo>
                <a:cubicBezTo>
                  <a:pt x="138656" y="162547"/>
                  <a:pt x="134422" y="181068"/>
                  <a:pt x="127014" y="193768"/>
                </a:cubicBezTo>
                <a:cubicBezTo>
                  <a:pt x="119606" y="206468"/>
                  <a:pt x="97910" y="211231"/>
                  <a:pt x="79389" y="206468"/>
                </a:cubicBezTo>
                <a:cubicBezTo>
                  <a:pt x="60868" y="201705"/>
                  <a:pt x="1072" y="140322"/>
                  <a:pt x="14" y="1429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F92D2F93-5885-6026-10E7-A32D6FA8FFDD}"/>
              </a:ext>
            </a:extLst>
          </p:cNvPr>
          <p:cNvSpPr/>
          <p:nvPr/>
        </p:nvSpPr>
        <p:spPr>
          <a:xfrm>
            <a:off x="5846350" y="4345125"/>
            <a:ext cx="113854" cy="348724"/>
          </a:xfrm>
          <a:custGeom>
            <a:avLst/>
            <a:gdLst>
              <a:gd name="connsiteX0" fmla="*/ 5175 w 113854"/>
              <a:gd name="connsiteY0" fmla="*/ 1450 h 348724"/>
              <a:gd name="connsiteX1" fmla="*/ 81375 w 113854"/>
              <a:gd name="connsiteY1" fmla="*/ 195125 h 348724"/>
              <a:gd name="connsiteX2" fmla="*/ 84550 w 113854"/>
              <a:gd name="connsiteY2" fmla="*/ 166550 h 348724"/>
              <a:gd name="connsiteX3" fmla="*/ 113125 w 113854"/>
              <a:gd name="connsiteY3" fmla="*/ 347525 h 348724"/>
              <a:gd name="connsiteX4" fmla="*/ 103600 w 113854"/>
              <a:gd name="connsiteY4" fmla="*/ 239575 h 348724"/>
              <a:gd name="connsiteX5" fmla="*/ 84550 w 113854"/>
              <a:gd name="connsiteY5" fmla="*/ 128450 h 348724"/>
              <a:gd name="connsiteX6" fmla="*/ 14700 w 113854"/>
              <a:gd name="connsiteY6" fmla="*/ 106225 h 348724"/>
              <a:gd name="connsiteX7" fmla="*/ 5175 w 113854"/>
              <a:gd name="connsiteY7" fmla="*/ 1450 h 34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854" h="348724">
                <a:moveTo>
                  <a:pt x="5175" y="1450"/>
                </a:moveTo>
                <a:cubicBezTo>
                  <a:pt x="16287" y="16266"/>
                  <a:pt x="68146" y="167608"/>
                  <a:pt x="81375" y="195125"/>
                </a:cubicBezTo>
                <a:cubicBezTo>
                  <a:pt x="94604" y="222642"/>
                  <a:pt x="79258" y="141150"/>
                  <a:pt x="84550" y="166550"/>
                </a:cubicBezTo>
                <a:cubicBezTo>
                  <a:pt x="89842" y="191950"/>
                  <a:pt x="109950" y="335354"/>
                  <a:pt x="113125" y="347525"/>
                </a:cubicBezTo>
                <a:cubicBezTo>
                  <a:pt x="116300" y="359696"/>
                  <a:pt x="108363" y="276088"/>
                  <a:pt x="103600" y="239575"/>
                </a:cubicBezTo>
                <a:cubicBezTo>
                  <a:pt x="98838" y="203063"/>
                  <a:pt x="99367" y="150675"/>
                  <a:pt x="84550" y="128450"/>
                </a:cubicBezTo>
                <a:cubicBezTo>
                  <a:pt x="69733" y="106225"/>
                  <a:pt x="26871" y="122629"/>
                  <a:pt x="14700" y="106225"/>
                </a:cubicBezTo>
                <a:cubicBezTo>
                  <a:pt x="2529" y="89821"/>
                  <a:pt x="-5937" y="-13366"/>
                  <a:pt x="5175" y="1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5C7D1B42-C145-8978-9898-D7A4E366BF96}"/>
              </a:ext>
            </a:extLst>
          </p:cNvPr>
          <p:cNvSpPr/>
          <p:nvPr/>
        </p:nvSpPr>
        <p:spPr>
          <a:xfrm>
            <a:off x="5932661" y="4755973"/>
            <a:ext cx="88995" cy="300046"/>
          </a:xfrm>
          <a:custGeom>
            <a:avLst/>
            <a:gdLst>
              <a:gd name="connsiteX0" fmla="*/ 58564 w 88995"/>
              <a:gd name="connsiteY0" fmla="*/ 177 h 300046"/>
              <a:gd name="connsiteX1" fmla="*/ 83964 w 88995"/>
              <a:gd name="connsiteY1" fmla="*/ 165277 h 300046"/>
              <a:gd name="connsiteX2" fmla="*/ 80789 w 88995"/>
              <a:gd name="connsiteY2" fmla="*/ 130352 h 300046"/>
              <a:gd name="connsiteX3" fmla="*/ 1414 w 88995"/>
              <a:gd name="connsiteY3" fmla="*/ 295452 h 300046"/>
              <a:gd name="connsiteX4" fmla="*/ 33164 w 88995"/>
              <a:gd name="connsiteY4" fmla="*/ 247827 h 300046"/>
              <a:gd name="connsiteX5" fmla="*/ 74439 w 88995"/>
              <a:gd name="connsiteY5" fmla="*/ 181152 h 300046"/>
              <a:gd name="connsiteX6" fmla="*/ 74439 w 88995"/>
              <a:gd name="connsiteY6" fmla="*/ 133527 h 300046"/>
              <a:gd name="connsiteX7" fmla="*/ 58564 w 88995"/>
              <a:gd name="connsiteY7" fmla="*/ 177 h 30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95" h="300046">
                <a:moveTo>
                  <a:pt x="58564" y="177"/>
                </a:moveTo>
                <a:cubicBezTo>
                  <a:pt x="60151" y="5469"/>
                  <a:pt x="80260" y="143581"/>
                  <a:pt x="83964" y="165277"/>
                </a:cubicBezTo>
                <a:cubicBezTo>
                  <a:pt x="87668" y="186973"/>
                  <a:pt x="94547" y="108656"/>
                  <a:pt x="80789" y="130352"/>
                </a:cubicBezTo>
                <a:cubicBezTo>
                  <a:pt x="67031" y="152048"/>
                  <a:pt x="9352" y="275873"/>
                  <a:pt x="1414" y="295452"/>
                </a:cubicBezTo>
                <a:cubicBezTo>
                  <a:pt x="-6524" y="315031"/>
                  <a:pt x="20993" y="266877"/>
                  <a:pt x="33164" y="247827"/>
                </a:cubicBezTo>
                <a:cubicBezTo>
                  <a:pt x="45335" y="228777"/>
                  <a:pt x="67560" y="200202"/>
                  <a:pt x="74439" y="181152"/>
                </a:cubicBezTo>
                <a:cubicBezTo>
                  <a:pt x="81318" y="162102"/>
                  <a:pt x="74968" y="157339"/>
                  <a:pt x="74439" y="133527"/>
                </a:cubicBezTo>
                <a:cubicBezTo>
                  <a:pt x="73910" y="109715"/>
                  <a:pt x="56977" y="-5115"/>
                  <a:pt x="58564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4F50047C-C593-1775-8DDE-1749E7D0CE66}"/>
              </a:ext>
            </a:extLst>
          </p:cNvPr>
          <p:cNvSpPr/>
          <p:nvPr/>
        </p:nvSpPr>
        <p:spPr>
          <a:xfrm>
            <a:off x="5921345" y="5165620"/>
            <a:ext cx="35046" cy="108147"/>
          </a:xfrm>
          <a:custGeom>
            <a:avLst/>
            <a:gdLst>
              <a:gd name="connsiteX0" fmla="*/ 30 w 35046"/>
              <a:gd name="connsiteY0" fmla="*/ 105 h 108147"/>
              <a:gd name="connsiteX1" fmla="*/ 28605 w 35046"/>
              <a:gd name="connsiteY1" fmla="*/ 57255 h 108147"/>
              <a:gd name="connsiteX2" fmla="*/ 15905 w 35046"/>
              <a:gd name="connsiteY2" fmla="*/ 108055 h 108147"/>
              <a:gd name="connsiteX3" fmla="*/ 34955 w 35046"/>
              <a:gd name="connsiteY3" fmla="*/ 44555 h 108147"/>
              <a:gd name="connsiteX4" fmla="*/ 30 w 35046"/>
              <a:gd name="connsiteY4" fmla="*/ 105 h 10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46" h="108147">
                <a:moveTo>
                  <a:pt x="30" y="105"/>
                </a:moveTo>
                <a:cubicBezTo>
                  <a:pt x="-1028" y="2222"/>
                  <a:pt x="25959" y="39263"/>
                  <a:pt x="28605" y="57255"/>
                </a:cubicBezTo>
                <a:cubicBezTo>
                  <a:pt x="31251" y="75247"/>
                  <a:pt x="14847" y="110172"/>
                  <a:pt x="15905" y="108055"/>
                </a:cubicBezTo>
                <a:cubicBezTo>
                  <a:pt x="16963" y="105938"/>
                  <a:pt x="36542" y="60959"/>
                  <a:pt x="34955" y="44555"/>
                </a:cubicBezTo>
                <a:cubicBezTo>
                  <a:pt x="33368" y="28151"/>
                  <a:pt x="1088" y="-2012"/>
                  <a:pt x="30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AF29CBF2-5260-68DC-89E3-16907C2C0D33}"/>
              </a:ext>
            </a:extLst>
          </p:cNvPr>
          <p:cNvSpPr/>
          <p:nvPr/>
        </p:nvSpPr>
        <p:spPr>
          <a:xfrm>
            <a:off x="5994393" y="5165508"/>
            <a:ext cx="38900" cy="139053"/>
          </a:xfrm>
          <a:custGeom>
            <a:avLst/>
            <a:gdLst>
              <a:gd name="connsiteX0" fmla="*/ 31757 w 38900"/>
              <a:gd name="connsiteY0" fmla="*/ 217 h 139053"/>
              <a:gd name="connsiteX1" fmla="*/ 19057 w 38900"/>
              <a:gd name="connsiteY1" fmla="*/ 63717 h 139053"/>
              <a:gd name="connsiteX2" fmla="*/ 38107 w 38900"/>
              <a:gd name="connsiteY2" fmla="*/ 136742 h 139053"/>
              <a:gd name="connsiteX3" fmla="*/ 31757 w 38900"/>
              <a:gd name="connsiteY3" fmla="*/ 117692 h 139053"/>
              <a:gd name="connsiteX4" fmla="*/ 7 w 38900"/>
              <a:gd name="connsiteY4" fmla="*/ 85942 h 139053"/>
              <a:gd name="connsiteX5" fmla="*/ 31757 w 38900"/>
              <a:gd name="connsiteY5" fmla="*/ 217 h 13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00" h="139053">
                <a:moveTo>
                  <a:pt x="31757" y="217"/>
                </a:moveTo>
                <a:cubicBezTo>
                  <a:pt x="34932" y="-3487"/>
                  <a:pt x="17999" y="40963"/>
                  <a:pt x="19057" y="63717"/>
                </a:cubicBezTo>
                <a:cubicBezTo>
                  <a:pt x="20115" y="86471"/>
                  <a:pt x="38107" y="136742"/>
                  <a:pt x="38107" y="136742"/>
                </a:cubicBezTo>
                <a:cubicBezTo>
                  <a:pt x="40224" y="145738"/>
                  <a:pt x="38107" y="126159"/>
                  <a:pt x="31757" y="117692"/>
                </a:cubicBezTo>
                <a:cubicBezTo>
                  <a:pt x="25407" y="109225"/>
                  <a:pt x="536" y="99700"/>
                  <a:pt x="7" y="85942"/>
                </a:cubicBezTo>
                <a:cubicBezTo>
                  <a:pt x="-522" y="72184"/>
                  <a:pt x="28582" y="3921"/>
                  <a:pt x="31757" y="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AB2B6BBD-533A-BF2D-F4D8-3A60634D3726}"/>
              </a:ext>
            </a:extLst>
          </p:cNvPr>
          <p:cNvSpPr/>
          <p:nvPr/>
        </p:nvSpPr>
        <p:spPr>
          <a:xfrm>
            <a:off x="5387920" y="5327502"/>
            <a:ext cx="79446" cy="78115"/>
          </a:xfrm>
          <a:custGeom>
            <a:avLst/>
            <a:gdLst>
              <a:gd name="connsiteX0" fmla="*/ 25455 w 79446"/>
              <a:gd name="connsiteY0" fmla="*/ 148 h 78115"/>
              <a:gd name="connsiteX1" fmla="*/ 54030 w 79446"/>
              <a:gd name="connsiteY1" fmla="*/ 57298 h 78115"/>
              <a:gd name="connsiteX2" fmla="*/ 55 w 79446"/>
              <a:gd name="connsiteY2" fmla="*/ 69998 h 78115"/>
              <a:gd name="connsiteX3" fmla="*/ 44505 w 79446"/>
              <a:gd name="connsiteY3" fmla="*/ 66823 h 78115"/>
              <a:gd name="connsiteX4" fmla="*/ 79430 w 79446"/>
              <a:gd name="connsiteY4" fmla="*/ 76348 h 78115"/>
              <a:gd name="connsiteX5" fmla="*/ 25455 w 79446"/>
              <a:gd name="connsiteY5" fmla="*/ 148 h 78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46" h="78115">
                <a:moveTo>
                  <a:pt x="25455" y="148"/>
                </a:moveTo>
                <a:cubicBezTo>
                  <a:pt x="21222" y="-3027"/>
                  <a:pt x="58263" y="45656"/>
                  <a:pt x="54030" y="57298"/>
                </a:cubicBezTo>
                <a:cubicBezTo>
                  <a:pt x="49797" y="68940"/>
                  <a:pt x="1642" y="68411"/>
                  <a:pt x="55" y="69998"/>
                </a:cubicBezTo>
                <a:cubicBezTo>
                  <a:pt x="-1532" y="71585"/>
                  <a:pt x="31276" y="65765"/>
                  <a:pt x="44505" y="66823"/>
                </a:cubicBezTo>
                <a:cubicBezTo>
                  <a:pt x="57734" y="67881"/>
                  <a:pt x="78372" y="83227"/>
                  <a:pt x="79430" y="76348"/>
                </a:cubicBezTo>
                <a:cubicBezTo>
                  <a:pt x="80488" y="69469"/>
                  <a:pt x="29688" y="3323"/>
                  <a:pt x="25455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66450001-0F5B-386B-C818-624FC86F544D}"/>
              </a:ext>
            </a:extLst>
          </p:cNvPr>
          <p:cNvSpPr/>
          <p:nvPr/>
        </p:nvSpPr>
        <p:spPr>
          <a:xfrm>
            <a:off x="5216252" y="5311757"/>
            <a:ext cx="149498" cy="79582"/>
          </a:xfrm>
          <a:custGeom>
            <a:avLst/>
            <a:gdLst>
              <a:gd name="connsiteX0" fmla="*/ 124098 w 149498"/>
              <a:gd name="connsiteY0" fmla="*/ 18 h 79582"/>
              <a:gd name="connsiteX1" fmla="*/ 101873 w 149498"/>
              <a:gd name="connsiteY1" fmla="*/ 57168 h 79582"/>
              <a:gd name="connsiteX2" fmla="*/ 114573 w 149498"/>
              <a:gd name="connsiteY2" fmla="*/ 69868 h 79582"/>
              <a:gd name="connsiteX3" fmla="*/ 73298 w 149498"/>
              <a:gd name="connsiteY3" fmla="*/ 69868 h 79582"/>
              <a:gd name="connsiteX4" fmla="*/ 273 w 149498"/>
              <a:gd name="connsiteY4" fmla="*/ 76218 h 79582"/>
              <a:gd name="connsiteX5" fmla="*/ 101873 w 149498"/>
              <a:gd name="connsiteY5" fmla="*/ 76218 h 79582"/>
              <a:gd name="connsiteX6" fmla="*/ 149498 w 149498"/>
              <a:gd name="connsiteY6" fmla="*/ 79393 h 79582"/>
              <a:gd name="connsiteX7" fmla="*/ 120923 w 149498"/>
              <a:gd name="connsiteY7" fmla="*/ 69868 h 79582"/>
              <a:gd name="connsiteX8" fmla="*/ 105048 w 149498"/>
              <a:gd name="connsiteY8" fmla="*/ 50818 h 79582"/>
              <a:gd name="connsiteX9" fmla="*/ 124098 w 149498"/>
              <a:gd name="connsiteY9" fmla="*/ 18 h 7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98" h="79582">
                <a:moveTo>
                  <a:pt x="124098" y="18"/>
                </a:moveTo>
                <a:cubicBezTo>
                  <a:pt x="123569" y="1076"/>
                  <a:pt x="101873" y="57168"/>
                  <a:pt x="101873" y="57168"/>
                </a:cubicBezTo>
                <a:cubicBezTo>
                  <a:pt x="100286" y="68810"/>
                  <a:pt x="119335" y="67751"/>
                  <a:pt x="114573" y="69868"/>
                </a:cubicBezTo>
                <a:cubicBezTo>
                  <a:pt x="109811" y="71985"/>
                  <a:pt x="92348" y="68810"/>
                  <a:pt x="73298" y="69868"/>
                </a:cubicBezTo>
                <a:cubicBezTo>
                  <a:pt x="54248" y="70926"/>
                  <a:pt x="-4489" y="75160"/>
                  <a:pt x="273" y="76218"/>
                </a:cubicBezTo>
                <a:cubicBezTo>
                  <a:pt x="5035" y="77276"/>
                  <a:pt x="77002" y="75689"/>
                  <a:pt x="101873" y="76218"/>
                </a:cubicBezTo>
                <a:cubicBezTo>
                  <a:pt x="126744" y="76747"/>
                  <a:pt x="146323" y="80451"/>
                  <a:pt x="149498" y="79393"/>
                </a:cubicBezTo>
                <a:lnTo>
                  <a:pt x="120923" y="69868"/>
                </a:lnTo>
                <a:cubicBezTo>
                  <a:pt x="113515" y="65106"/>
                  <a:pt x="103461" y="58226"/>
                  <a:pt x="105048" y="50818"/>
                </a:cubicBezTo>
                <a:cubicBezTo>
                  <a:pt x="106635" y="43410"/>
                  <a:pt x="124627" y="-1040"/>
                  <a:pt x="124098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26421FC9-A17B-A498-4541-348660A4F63A}"/>
              </a:ext>
            </a:extLst>
          </p:cNvPr>
          <p:cNvSpPr/>
          <p:nvPr/>
        </p:nvSpPr>
        <p:spPr>
          <a:xfrm>
            <a:off x="5079948" y="5438616"/>
            <a:ext cx="308027" cy="79774"/>
          </a:xfrm>
          <a:custGeom>
            <a:avLst/>
            <a:gdLst>
              <a:gd name="connsiteX0" fmla="*/ 52 w 308027"/>
              <a:gd name="connsiteY0" fmla="*/ 79534 h 79774"/>
              <a:gd name="connsiteX1" fmla="*/ 158802 w 308027"/>
              <a:gd name="connsiteY1" fmla="*/ 12859 h 79774"/>
              <a:gd name="connsiteX2" fmla="*/ 114352 w 308027"/>
              <a:gd name="connsiteY2" fmla="*/ 41434 h 79774"/>
              <a:gd name="connsiteX3" fmla="*/ 184202 w 308027"/>
              <a:gd name="connsiteY3" fmla="*/ 19209 h 79774"/>
              <a:gd name="connsiteX4" fmla="*/ 266752 w 308027"/>
              <a:gd name="connsiteY4" fmla="*/ 31909 h 79774"/>
              <a:gd name="connsiteX5" fmla="*/ 225477 w 308027"/>
              <a:gd name="connsiteY5" fmla="*/ 6509 h 79774"/>
              <a:gd name="connsiteX6" fmla="*/ 308027 w 308027"/>
              <a:gd name="connsiteY6" fmla="*/ 47784 h 79774"/>
              <a:gd name="connsiteX7" fmla="*/ 225477 w 308027"/>
              <a:gd name="connsiteY7" fmla="*/ 25559 h 79774"/>
              <a:gd name="connsiteX8" fmla="*/ 161977 w 308027"/>
              <a:gd name="connsiteY8" fmla="*/ 159 h 79774"/>
              <a:gd name="connsiteX9" fmla="*/ 171502 w 308027"/>
              <a:gd name="connsiteY9" fmla="*/ 16034 h 79774"/>
              <a:gd name="connsiteX10" fmla="*/ 130227 w 308027"/>
              <a:gd name="connsiteY10" fmla="*/ 41434 h 79774"/>
              <a:gd name="connsiteX11" fmla="*/ 177852 w 308027"/>
              <a:gd name="connsiteY11" fmla="*/ 35084 h 79774"/>
              <a:gd name="connsiteX12" fmla="*/ 52 w 308027"/>
              <a:gd name="connsiteY12" fmla="*/ 79534 h 7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8027" h="79774">
                <a:moveTo>
                  <a:pt x="52" y="79534"/>
                </a:moveTo>
                <a:cubicBezTo>
                  <a:pt x="-3123" y="75830"/>
                  <a:pt x="139752" y="19209"/>
                  <a:pt x="158802" y="12859"/>
                </a:cubicBezTo>
                <a:cubicBezTo>
                  <a:pt x="177852" y="6509"/>
                  <a:pt x="110119" y="40376"/>
                  <a:pt x="114352" y="41434"/>
                </a:cubicBezTo>
                <a:cubicBezTo>
                  <a:pt x="118585" y="42492"/>
                  <a:pt x="158802" y="20796"/>
                  <a:pt x="184202" y="19209"/>
                </a:cubicBezTo>
                <a:cubicBezTo>
                  <a:pt x="209602" y="17621"/>
                  <a:pt x="259873" y="34026"/>
                  <a:pt x="266752" y="31909"/>
                </a:cubicBezTo>
                <a:cubicBezTo>
                  <a:pt x="273631" y="29792"/>
                  <a:pt x="218598" y="3863"/>
                  <a:pt x="225477" y="6509"/>
                </a:cubicBezTo>
                <a:cubicBezTo>
                  <a:pt x="232356" y="9155"/>
                  <a:pt x="308027" y="44609"/>
                  <a:pt x="308027" y="47784"/>
                </a:cubicBezTo>
                <a:cubicBezTo>
                  <a:pt x="308027" y="50959"/>
                  <a:pt x="249819" y="33496"/>
                  <a:pt x="225477" y="25559"/>
                </a:cubicBezTo>
                <a:cubicBezTo>
                  <a:pt x="201135" y="17622"/>
                  <a:pt x="161977" y="159"/>
                  <a:pt x="161977" y="159"/>
                </a:cubicBezTo>
                <a:cubicBezTo>
                  <a:pt x="152981" y="-1428"/>
                  <a:pt x="176794" y="9155"/>
                  <a:pt x="171502" y="16034"/>
                </a:cubicBezTo>
                <a:cubicBezTo>
                  <a:pt x="166210" y="22913"/>
                  <a:pt x="129169" y="38259"/>
                  <a:pt x="130227" y="41434"/>
                </a:cubicBezTo>
                <a:cubicBezTo>
                  <a:pt x="131285" y="44609"/>
                  <a:pt x="202194" y="27147"/>
                  <a:pt x="177852" y="35084"/>
                </a:cubicBezTo>
                <a:cubicBezTo>
                  <a:pt x="153510" y="43021"/>
                  <a:pt x="3227" y="83238"/>
                  <a:pt x="52" y="79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87863337-72C8-DBB0-60DA-2B82F2BD3312}"/>
              </a:ext>
            </a:extLst>
          </p:cNvPr>
          <p:cNvSpPr/>
          <p:nvPr/>
        </p:nvSpPr>
        <p:spPr>
          <a:xfrm>
            <a:off x="5333964" y="5453952"/>
            <a:ext cx="308145" cy="91597"/>
          </a:xfrm>
          <a:custGeom>
            <a:avLst/>
            <a:gdLst>
              <a:gd name="connsiteX0" fmla="*/ 36 w 308145"/>
              <a:gd name="connsiteY0" fmla="*/ 54673 h 91597"/>
              <a:gd name="connsiteX1" fmla="*/ 107986 w 308145"/>
              <a:gd name="connsiteY1" fmla="*/ 698 h 91597"/>
              <a:gd name="connsiteX2" fmla="*/ 117511 w 308145"/>
              <a:gd name="connsiteY2" fmla="*/ 22923 h 91597"/>
              <a:gd name="connsiteX3" fmla="*/ 139736 w 308145"/>
              <a:gd name="connsiteY3" fmla="*/ 7048 h 91597"/>
              <a:gd name="connsiteX4" fmla="*/ 190536 w 308145"/>
              <a:gd name="connsiteY4" fmla="*/ 57848 h 91597"/>
              <a:gd name="connsiteX5" fmla="*/ 203236 w 308145"/>
              <a:gd name="connsiteY5" fmla="*/ 51498 h 91597"/>
              <a:gd name="connsiteX6" fmla="*/ 225461 w 308145"/>
              <a:gd name="connsiteY6" fmla="*/ 86423 h 91597"/>
              <a:gd name="connsiteX7" fmla="*/ 273086 w 308145"/>
              <a:gd name="connsiteY7" fmla="*/ 89598 h 91597"/>
              <a:gd name="connsiteX8" fmla="*/ 308011 w 308145"/>
              <a:gd name="connsiteY8" fmla="*/ 76898 h 91597"/>
              <a:gd name="connsiteX9" fmla="*/ 260386 w 308145"/>
              <a:gd name="connsiteY9" fmla="*/ 89598 h 91597"/>
              <a:gd name="connsiteX10" fmla="*/ 190536 w 308145"/>
              <a:gd name="connsiteY10" fmla="*/ 26098 h 91597"/>
              <a:gd name="connsiteX11" fmla="*/ 168311 w 308145"/>
              <a:gd name="connsiteY11" fmla="*/ 3873 h 91597"/>
              <a:gd name="connsiteX12" fmla="*/ 120686 w 308145"/>
              <a:gd name="connsiteY12" fmla="*/ 7048 h 91597"/>
              <a:gd name="connsiteX13" fmla="*/ 36 w 308145"/>
              <a:gd name="connsiteY13" fmla="*/ 54673 h 9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8145" h="91597">
                <a:moveTo>
                  <a:pt x="36" y="54673"/>
                </a:moveTo>
                <a:cubicBezTo>
                  <a:pt x="-2081" y="53615"/>
                  <a:pt x="88407" y="5990"/>
                  <a:pt x="107986" y="698"/>
                </a:cubicBezTo>
                <a:cubicBezTo>
                  <a:pt x="127565" y="-4594"/>
                  <a:pt x="112220" y="21865"/>
                  <a:pt x="117511" y="22923"/>
                </a:cubicBezTo>
                <a:cubicBezTo>
                  <a:pt x="122802" y="23981"/>
                  <a:pt x="127565" y="1227"/>
                  <a:pt x="139736" y="7048"/>
                </a:cubicBezTo>
                <a:cubicBezTo>
                  <a:pt x="151907" y="12869"/>
                  <a:pt x="179953" y="50440"/>
                  <a:pt x="190536" y="57848"/>
                </a:cubicBezTo>
                <a:cubicBezTo>
                  <a:pt x="201119" y="65256"/>
                  <a:pt x="197415" y="46736"/>
                  <a:pt x="203236" y="51498"/>
                </a:cubicBezTo>
                <a:cubicBezTo>
                  <a:pt x="209057" y="56260"/>
                  <a:pt x="213819" y="80073"/>
                  <a:pt x="225461" y="86423"/>
                </a:cubicBezTo>
                <a:cubicBezTo>
                  <a:pt x="237103" y="92773"/>
                  <a:pt x="259328" y="91185"/>
                  <a:pt x="273086" y="89598"/>
                </a:cubicBezTo>
                <a:cubicBezTo>
                  <a:pt x="286844" y="88011"/>
                  <a:pt x="310128" y="76898"/>
                  <a:pt x="308011" y="76898"/>
                </a:cubicBezTo>
                <a:cubicBezTo>
                  <a:pt x="305894" y="76898"/>
                  <a:pt x="279965" y="98065"/>
                  <a:pt x="260386" y="89598"/>
                </a:cubicBezTo>
                <a:cubicBezTo>
                  <a:pt x="240807" y="81131"/>
                  <a:pt x="205882" y="40385"/>
                  <a:pt x="190536" y="26098"/>
                </a:cubicBezTo>
                <a:cubicBezTo>
                  <a:pt x="175190" y="11810"/>
                  <a:pt x="179953" y="7048"/>
                  <a:pt x="168311" y="3873"/>
                </a:cubicBezTo>
                <a:cubicBezTo>
                  <a:pt x="156669" y="698"/>
                  <a:pt x="144499" y="-360"/>
                  <a:pt x="120686" y="7048"/>
                </a:cubicBezTo>
                <a:cubicBezTo>
                  <a:pt x="96874" y="14456"/>
                  <a:pt x="2153" y="55731"/>
                  <a:pt x="36" y="54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482628F2-5142-2B2E-B6A1-98943F14A1B8}"/>
              </a:ext>
            </a:extLst>
          </p:cNvPr>
          <p:cNvSpPr/>
          <p:nvPr/>
        </p:nvSpPr>
        <p:spPr>
          <a:xfrm>
            <a:off x="5083061" y="5473294"/>
            <a:ext cx="315842" cy="57601"/>
          </a:xfrm>
          <a:custGeom>
            <a:avLst/>
            <a:gdLst>
              <a:gd name="connsiteX0" fmla="*/ 114 w 315842"/>
              <a:gd name="connsiteY0" fmla="*/ 57556 h 57601"/>
              <a:gd name="connsiteX1" fmla="*/ 120764 w 315842"/>
              <a:gd name="connsiteY1" fmla="*/ 48031 h 57601"/>
              <a:gd name="connsiteX2" fmla="*/ 162039 w 315842"/>
              <a:gd name="connsiteY2" fmla="*/ 16281 h 57601"/>
              <a:gd name="connsiteX3" fmla="*/ 196964 w 315842"/>
              <a:gd name="connsiteY3" fmla="*/ 28981 h 57601"/>
              <a:gd name="connsiteX4" fmla="*/ 196964 w 315842"/>
              <a:gd name="connsiteY4" fmla="*/ 406 h 57601"/>
              <a:gd name="connsiteX5" fmla="*/ 314439 w 315842"/>
              <a:gd name="connsiteY5" fmla="*/ 54381 h 57601"/>
              <a:gd name="connsiteX6" fmla="*/ 257289 w 315842"/>
              <a:gd name="connsiteY6" fmla="*/ 19456 h 57601"/>
              <a:gd name="connsiteX7" fmla="*/ 190614 w 315842"/>
              <a:gd name="connsiteY7" fmla="*/ 3581 h 57601"/>
              <a:gd name="connsiteX8" fmla="*/ 123939 w 315842"/>
              <a:gd name="connsiteY8" fmla="*/ 35331 h 57601"/>
              <a:gd name="connsiteX9" fmla="*/ 98539 w 315842"/>
              <a:gd name="connsiteY9" fmla="*/ 51206 h 57601"/>
              <a:gd name="connsiteX10" fmla="*/ 114 w 315842"/>
              <a:gd name="connsiteY10" fmla="*/ 57556 h 5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5842" h="57601">
                <a:moveTo>
                  <a:pt x="114" y="57556"/>
                </a:moveTo>
                <a:cubicBezTo>
                  <a:pt x="3818" y="57027"/>
                  <a:pt x="93777" y="54910"/>
                  <a:pt x="120764" y="48031"/>
                </a:cubicBezTo>
                <a:cubicBezTo>
                  <a:pt x="147751" y="41152"/>
                  <a:pt x="149339" y="19456"/>
                  <a:pt x="162039" y="16281"/>
                </a:cubicBezTo>
                <a:cubicBezTo>
                  <a:pt x="174739" y="13106"/>
                  <a:pt x="191143" y="31627"/>
                  <a:pt x="196964" y="28981"/>
                </a:cubicBezTo>
                <a:cubicBezTo>
                  <a:pt x="202785" y="26335"/>
                  <a:pt x="177385" y="-3827"/>
                  <a:pt x="196964" y="406"/>
                </a:cubicBezTo>
                <a:cubicBezTo>
                  <a:pt x="216543" y="4639"/>
                  <a:pt x="304385" y="51206"/>
                  <a:pt x="314439" y="54381"/>
                </a:cubicBezTo>
                <a:cubicBezTo>
                  <a:pt x="324493" y="57556"/>
                  <a:pt x="277927" y="27923"/>
                  <a:pt x="257289" y="19456"/>
                </a:cubicBezTo>
                <a:cubicBezTo>
                  <a:pt x="236651" y="10989"/>
                  <a:pt x="212839" y="935"/>
                  <a:pt x="190614" y="3581"/>
                </a:cubicBezTo>
                <a:cubicBezTo>
                  <a:pt x="168389" y="6227"/>
                  <a:pt x="139285" y="27394"/>
                  <a:pt x="123939" y="35331"/>
                </a:cubicBezTo>
                <a:cubicBezTo>
                  <a:pt x="108593" y="43268"/>
                  <a:pt x="113356" y="48560"/>
                  <a:pt x="98539" y="51206"/>
                </a:cubicBezTo>
                <a:cubicBezTo>
                  <a:pt x="83722" y="53852"/>
                  <a:pt x="-3590" y="58085"/>
                  <a:pt x="114" y="57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ABAB6153-D052-6A8B-F13D-14CA1582A4C6}"/>
              </a:ext>
            </a:extLst>
          </p:cNvPr>
          <p:cNvSpPr/>
          <p:nvPr/>
        </p:nvSpPr>
        <p:spPr>
          <a:xfrm>
            <a:off x="5075317" y="5497572"/>
            <a:ext cx="178622" cy="58907"/>
          </a:xfrm>
          <a:custGeom>
            <a:avLst/>
            <a:gdLst>
              <a:gd name="connsiteX0" fmla="*/ 1508 w 178622"/>
              <a:gd name="connsiteY0" fmla="*/ 58678 h 58907"/>
              <a:gd name="connsiteX1" fmla="*/ 176133 w 178622"/>
              <a:gd name="connsiteY1" fmla="*/ 1528 h 58907"/>
              <a:gd name="connsiteX2" fmla="*/ 96758 w 178622"/>
              <a:gd name="connsiteY2" fmla="*/ 20578 h 58907"/>
              <a:gd name="connsiteX3" fmla="*/ 1508 w 178622"/>
              <a:gd name="connsiteY3" fmla="*/ 58678 h 5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22" h="58907">
                <a:moveTo>
                  <a:pt x="1508" y="58678"/>
                </a:moveTo>
                <a:cubicBezTo>
                  <a:pt x="14737" y="55503"/>
                  <a:pt x="160258" y="7878"/>
                  <a:pt x="176133" y="1528"/>
                </a:cubicBezTo>
                <a:cubicBezTo>
                  <a:pt x="192008" y="-4822"/>
                  <a:pt x="127979" y="9995"/>
                  <a:pt x="96758" y="20578"/>
                </a:cubicBezTo>
                <a:cubicBezTo>
                  <a:pt x="65537" y="31161"/>
                  <a:pt x="-11721" y="61853"/>
                  <a:pt x="1508" y="58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010B8D4D-846B-55D9-5669-9FDB24C1C52C}"/>
              </a:ext>
            </a:extLst>
          </p:cNvPr>
          <p:cNvSpPr/>
          <p:nvPr/>
        </p:nvSpPr>
        <p:spPr>
          <a:xfrm>
            <a:off x="5346698" y="5460966"/>
            <a:ext cx="296105" cy="110465"/>
          </a:xfrm>
          <a:custGeom>
            <a:avLst/>
            <a:gdLst>
              <a:gd name="connsiteX0" fmla="*/ 2 w 296105"/>
              <a:gd name="connsiteY0" fmla="*/ 34 h 110465"/>
              <a:gd name="connsiteX1" fmla="*/ 120652 w 296105"/>
              <a:gd name="connsiteY1" fmla="*/ 66709 h 110465"/>
              <a:gd name="connsiteX2" fmla="*/ 111127 w 296105"/>
              <a:gd name="connsiteY2" fmla="*/ 25434 h 110465"/>
              <a:gd name="connsiteX3" fmla="*/ 177802 w 296105"/>
              <a:gd name="connsiteY3" fmla="*/ 98459 h 110465"/>
              <a:gd name="connsiteX4" fmla="*/ 174627 w 296105"/>
              <a:gd name="connsiteY4" fmla="*/ 107984 h 110465"/>
              <a:gd name="connsiteX5" fmla="*/ 295277 w 296105"/>
              <a:gd name="connsiteY5" fmla="*/ 73059 h 110465"/>
              <a:gd name="connsiteX6" fmla="*/ 225427 w 296105"/>
              <a:gd name="connsiteY6" fmla="*/ 92109 h 110465"/>
              <a:gd name="connsiteX7" fmla="*/ 177802 w 296105"/>
              <a:gd name="connsiteY7" fmla="*/ 76234 h 110465"/>
              <a:gd name="connsiteX8" fmla="*/ 117477 w 296105"/>
              <a:gd name="connsiteY8" fmla="*/ 41309 h 110465"/>
              <a:gd name="connsiteX9" fmla="*/ 123827 w 296105"/>
              <a:gd name="connsiteY9" fmla="*/ 57184 h 110465"/>
              <a:gd name="connsiteX10" fmla="*/ 2 w 296105"/>
              <a:gd name="connsiteY10" fmla="*/ 34 h 11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105" h="110465">
                <a:moveTo>
                  <a:pt x="2" y="34"/>
                </a:moveTo>
                <a:cubicBezTo>
                  <a:pt x="-527" y="1621"/>
                  <a:pt x="102131" y="62476"/>
                  <a:pt x="120652" y="66709"/>
                </a:cubicBezTo>
                <a:cubicBezTo>
                  <a:pt x="139173" y="70942"/>
                  <a:pt x="101602" y="20142"/>
                  <a:pt x="111127" y="25434"/>
                </a:cubicBezTo>
                <a:cubicBezTo>
                  <a:pt x="120652" y="30726"/>
                  <a:pt x="177802" y="98459"/>
                  <a:pt x="177802" y="98459"/>
                </a:cubicBezTo>
                <a:cubicBezTo>
                  <a:pt x="188385" y="112217"/>
                  <a:pt x="155048" y="112217"/>
                  <a:pt x="174627" y="107984"/>
                </a:cubicBezTo>
                <a:cubicBezTo>
                  <a:pt x="194206" y="103751"/>
                  <a:pt x="286810" y="75705"/>
                  <a:pt x="295277" y="73059"/>
                </a:cubicBezTo>
                <a:cubicBezTo>
                  <a:pt x="303744" y="70413"/>
                  <a:pt x="245006" y="91580"/>
                  <a:pt x="225427" y="92109"/>
                </a:cubicBezTo>
                <a:cubicBezTo>
                  <a:pt x="205848" y="92638"/>
                  <a:pt x="195794" y="84701"/>
                  <a:pt x="177802" y="76234"/>
                </a:cubicBezTo>
                <a:cubicBezTo>
                  <a:pt x="159810" y="67767"/>
                  <a:pt x="117477" y="41309"/>
                  <a:pt x="117477" y="41309"/>
                </a:cubicBezTo>
                <a:cubicBezTo>
                  <a:pt x="108481" y="38134"/>
                  <a:pt x="140231" y="63005"/>
                  <a:pt x="123827" y="57184"/>
                </a:cubicBezTo>
                <a:cubicBezTo>
                  <a:pt x="107423" y="51363"/>
                  <a:pt x="531" y="-1553"/>
                  <a:pt x="2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9A42994F-DE14-F818-A3C5-30DA3E12929F}"/>
              </a:ext>
            </a:extLst>
          </p:cNvPr>
          <p:cNvSpPr/>
          <p:nvPr/>
        </p:nvSpPr>
        <p:spPr>
          <a:xfrm>
            <a:off x="5149078" y="5629275"/>
            <a:ext cx="343194" cy="82555"/>
          </a:xfrm>
          <a:custGeom>
            <a:avLst/>
            <a:gdLst>
              <a:gd name="connsiteX0" fmla="*/ 772 w 343194"/>
              <a:gd name="connsiteY0" fmla="*/ 0 h 82555"/>
              <a:gd name="connsiteX1" fmla="*/ 210322 w 343194"/>
              <a:gd name="connsiteY1" fmla="*/ 41275 h 82555"/>
              <a:gd name="connsiteX2" fmla="*/ 165872 w 343194"/>
              <a:gd name="connsiteY2" fmla="*/ 22225 h 82555"/>
              <a:gd name="connsiteX3" fmla="*/ 337322 w 343194"/>
              <a:gd name="connsiteY3" fmla="*/ 60325 h 82555"/>
              <a:gd name="connsiteX4" fmla="*/ 283347 w 343194"/>
              <a:gd name="connsiteY4" fmla="*/ 38100 h 82555"/>
              <a:gd name="connsiteX5" fmla="*/ 89672 w 343194"/>
              <a:gd name="connsiteY5" fmla="*/ 82550 h 82555"/>
              <a:gd name="connsiteX6" fmla="*/ 213497 w 343194"/>
              <a:gd name="connsiteY6" fmla="*/ 41275 h 82555"/>
              <a:gd name="connsiteX7" fmla="*/ 140472 w 343194"/>
              <a:gd name="connsiteY7" fmla="*/ 41275 h 82555"/>
              <a:gd name="connsiteX8" fmla="*/ 772 w 343194"/>
              <a:gd name="connsiteY8" fmla="*/ 0 h 82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194" h="82555">
                <a:moveTo>
                  <a:pt x="772" y="0"/>
                </a:moveTo>
                <a:cubicBezTo>
                  <a:pt x="12414" y="0"/>
                  <a:pt x="182805" y="37571"/>
                  <a:pt x="210322" y="41275"/>
                </a:cubicBezTo>
                <a:cubicBezTo>
                  <a:pt x="237839" y="44979"/>
                  <a:pt x="144705" y="19050"/>
                  <a:pt x="165872" y="22225"/>
                </a:cubicBezTo>
                <a:cubicBezTo>
                  <a:pt x="187039" y="25400"/>
                  <a:pt x="317743" y="57679"/>
                  <a:pt x="337322" y="60325"/>
                </a:cubicBezTo>
                <a:cubicBezTo>
                  <a:pt x="356901" y="62971"/>
                  <a:pt x="324622" y="34396"/>
                  <a:pt x="283347" y="38100"/>
                </a:cubicBezTo>
                <a:cubicBezTo>
                  <a:pt x="242072" y="41804"/>
                  <a:pt x="101314" y="82021"/>
                  <a:pt x="89672" y="82550"/>
                </a:cubicBezTo>
                <a:cubicBezTo>
                  <a:pt x="78030" y="83079"/>
                  <a:pt x="205030" y="48154"/>
                  <a:pt x="213497" y="41275"/>
                </a:cubicBezTo>
                <a:cubicBezTo>
                  <a:pt x="221964" y="34396"/>
                  <a:pt x="168518" y="46037"/>
                  <a:pt x="140472" y="41275"/>
                </a:cubicBezTo>
                <a:cubicBezTo>
                  <a:pt x="112426" y="36513"/>
                  <a:pt x="-10870" y="0"/>
                  <a:pt x="77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9EA0D774-467A-E104-826E-928B74368018}"/>
              </a:ext>
            </a:extLst>
          </p:cNvPr>
          <p:cNvSpPr/>
          <p:nvPr/>
        </p:nvSpPr>
        <p:spPr>
          <a:xfrm>
            <a:off x="5178423" y="5661025"/>
            <a:ext cx="239111" cy="95361"/>
          </a:xfrm>
          <a:custGeom>
            <a:avLst/>
            <a:gdLst>
              <a:gd name="connsiteX0" fmla="*/ 2 w 239111"/>
              <a:gd name="connsiteY0" fmla="*/ 0 h 95361"/>
              <a:gd name="connsiteX1" fmla="*/ 111127 w 239111"/>
              <a:gd name="connsiteY1" fmla="*/ 25400 h 95361"/>
              <a:gd name="connsiteX2" fmla="*/ 76202 w 239111"/>
              <a:gd name="connsiteY2" fmla="*/ 44450 h 95361"/>
              <a:gd name="connsiteX3" fmla="*/ 165102 w 239111"/>
              <a:gd name="connsiteY3" fmla="*/ 60325 h 95361"/>
              <a:gd name="connsiteX4" fmla="*/ 152402 w 239111"/>
              <a:gd name="connsiteY4" fmla="*/ 44450 h 95361"/>
              <a:gd name="connsiteX5" fmla="*/ 238127 w 239111"/>
              <a:gd name="connsiteY5" fmla="*/ 95250 h 95361"/>
              <a:gd name="connsiteX6" fmla="*/ 193677 w 239111"/>
              <a:gd name="connsiteY6" fmla="*/ 57150 h 95361"/>
              <a:gd name="connsiteX7" fmla="*/ 114302 w 239111"/>
              <a:gd name="connsiteY7" fmla="*/ 25400 h 95361"/>
              <a:gd name="connsiteX8" fmla="*/ 2 w 239111"/>
              <a:gd name="connsiteY8" fmla="*/ 0 h 95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111" h="95361">
                <a:moveTo>
                  <a:pt x="2" y="0"/>
                </a:moveTo>
                <a:cubicBezTo>
                  <a:pt x="-527" y="0"/>
                  <a:pt x="98427" y="17992"/>
                  <a:pt x="111127" y="25400"/>
                </a:cubicBezTo>
                <a:cubicBezTo>
                  <a:pt x="123827" y="32808"/>
                  <a:pt x="67206" y="38629"/>
                  <a:pt x="76202" y="44450"/>
                </a:cubicBezTo>
                <a:cubicBezTo>
                  <a:pt x="85198" y="50271"/>
                  <a:pt x="165102" y="60325"/>
                  <a:pt x="165102" y="60325"/>
                </a:cubicBezTo>
                <a:cubicBezTo>
                  <a:pt x="177802" y="60325"/>
                  <a:pt x="140231" y="38629"/>
                  <a:pt x="152402" y="44450"/>
                </a:cubicBezTo>
                <a:cubicBezTo>
                  <a:pt x="164573" y="50271"/>
                  <a:pt x="231248" y="93133"/>
                  <a:pt x="238127" y="95250"/>
                </a:cubicBezTo>
                <a:cubicBezTo>
                  <a:pt x="245006" y="97367"/>
                  <a:pt x="214314" y="68792"/>
                  <a:pt x="193677" y="57150"/>
                </a:cubicBezTo>
                <a:cubicBezTo>
                  <a:pt x="173040" y="45508"/>
                  <a:pt x="140760" y="31750"/>
                  <a:pt x="114302" y="25400"/>
                </a:cubicBezTo>
                <a:cubicBezTo>
                  <a:pt x="87844" y="19050"/>
                  <a:pt x="531" y="0"/>
                  <a:pt x="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33C434B8-BD03-EDDB-656A-9CF9C9B2FC88}"/>
              </a:ext>
            </a:extLst>
          </p:cNvPr>
          <p:cNvSpPr/>
          <p:nvPr/>
        </p:nvSpPr>
        <p:spPr>
          <a:xfrm>
            <a:off x="5416293" y="5596976"/>
            <a:ext cx="251086" cy="89661"/>
          </a:xfrm>
          <a:custGeom>
            <a:avLst/>
            <a:gdLst>
              <a:gd name="connsiteX0" fmla="*/ 257 w 251086"/>
              <a:gd name="connsiteY0" fmla="*/ 83099 h 89661"/>
              <a:gd name="connsiteX1" fmla="*/ 127257 w 251086"/>
              <a:gd name="connsiteY1" fmla="*/ 44999 h 89661"/>
              <a:gd name="connsiteX2" fmla="*/ 89157 w 251086"/>
              <a:gd name="connsiteY2" fmla="*/ 73574 h 89661"/>
              <a:gd name="connsiteX3" fmla="*/ 162182 w 251086"/>
              <a:gd name="connsiteY3" fmla="*/ 549 h 89661"/>
              <a:gd name="connsiteX4" fmla="*/ 171707 w 251086"/>
              <a:gd name="connsiteY4" fmla="*/ 38649 h 89661"/>
              <a:gd name="connsiteX5" fmla="*/ 187582 w 251086"/>
              <a:gd name="connsiteY5" fmla="*/ 10074 h 89661"/>
              <a:gd name="connsiteX6" fmla="*/ 251082 w 251086"/>
              <a:gd name="connsiteY6" fmla="*/ 67224 h 89661"/>
              <a:gd name="connsiteX7" fmla="*/ 184407 w 251086"/>
              <a:gd name="connsiteY7" fmla="*/ 22774 h 89661"/>
              <a:gd name="connsiteX8" fmla="*/ 162182 w 251086"/>
              <a:gd name="connsiteY8" fmla="*/ 48174 h 89661"/>
              <a:gd name="connsiteX9" fmla="*/ 124082 w 251086"/>
              <a:gd name="connsiteY9" fmla="*/ 89449 h 89661"/>
              <a:gd name="connsiteX10" fmla="*/ 149482 w 251086"/>
              <a:gd name="connsiteY10" fmla="*/ 29124 h 89661"/>
              <a:gd name="connsiteX11" fmla="*/ 95507 w 251086"/>
              <a:gd name="connsiteY11" fmla="*/ 57699 h 89661"/>
              <a:gd name="connsiteX12" fmla="*/ 257 w 251086"/>
              <a:gd name="connsiteY12" fmla="*/ 83099 h 89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086" h="89661">
                <a:moveTo>
                  <a:pt x="257" y="83099"/>
                </a:moveTo>
                <a:cubicBezTo>
                  <a:pt x="5549" y="80982"/>
                  <a:pt x="112440" y="46586"/>
                  <a:pt x="127257" y="44999"/>
                </a:cubicBezTo>
                <a:cubicBezTo>
                  <a:pt x="142074" y="43412"/>
                  <a:pt x="83336" y="80982"/>
                  <a:pt x="89157" y="73574"/>
                </a:cubicBezTo>
                <a:cubicBezTo>
                  <a:pt x="94978" y="66166"/>
                  <a:pt x="148424" y="6370"/>
                  <a:pt x="162182" y="549"/>
                </a:cubicBezTo>
                <a:cubicBezTo>
                  <a:pt x="175940" y="-5272"/>
                  <a:pt x="167474" y="37062"/>
                  <a:pt x="171707" y="38649"/>
                </a:cubicBezTo>
                <a:cubicBezTo>
                  <a:pt x="175940" y="40236"/>
                  <a:pt x="174353" y="5312"/>
                  <a:pt x="187582" y="10074"/>
                </a:cubicBezTo>
                <a:cubicBezTo>
                  <a:pt x="200811" y="14836"/>
                  <a:pt x="251611" y="65107"/>
                  <a:pt x="251082" y="67224"/>
                </a:cubicBezTo>
                <a:cubicBezTo>
                  <a:pt x="250553" y="69341"/>
                  <a:pt x="199224" y="25949"/>
                  <a:pt x="184407" y="22774"/>
                </a:cubicBezTo>
                <a:cubicBezTo>
                  <a:pt x="169590" y="19599"/>
                  <a:pt x="172236" y="37062"/>
                  <a:pt x="162182" y="48174"/>
                </a:cubicBezTo>
                <a:cubicBezTo>
                  <a:pt x="152128" y="59286"/>
                  <a:pt x="126199" y="92624"/>
                  <a:pt x="124082" y="89449"/>
                </a:cubicBezTo>
                <a:cubicBezTo>
                  <a:pt x="121965" y="86274"/>
                  <a:pt x="154245" y="34416"/>
                  <a:pt x="149482" y="29124"/>
                </a:cubicBezTo>
                <a:cubicBezTo>
                  <a:pt x="144720" y="23832"/>
                  <a:pt x="118261" y="50820"/>
                  <a:pt x="95507" y="57699"/>
                </a:cubicBezTo>
                <a:cubicBezTo>
                  <a:pt x="72753" y="64578"/>
                  <a:pt x="-5035" y="85216"/>
                  <a:pt x="257" y="83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FA20AE91-32C9-2818-17A0-8E1D8E0A68AE}"/>
              </a:ext>
            </a:extLst>
          </p:cNvPr>
          <p:cNvSpPr/>
          <p:nvPr/>
        </p:nvSpPr>
        <p:spPr>
          <a:xfrm>
            <a:off x="5276179" y="5673271"/>
            <a:ext cx="344500" cy="48266"/>
          </a:xfrm>
          <a:custGeom>
            <a:avLst/>
            <a:gdLst>
              <a:gd name="connsiteX0" fmla="*/ 671 w 344500"/>
              <a:gd name="connsiteY0" fmla="*/ 48079 h 48266"/>
              <a:gd name="connsiteX1" fmla="*/ 203871 w 344500"/>
              <a:gd name="connsiteY1" fmla="*/ 29029 h 48266"/>
              <a:gd name="connsiteX2" fmla="*/ 162596 w 344500"/>
              <a:gd name="connsiteY2" fmla="*/ 19504 h 48266"/>
              <a:gd name="connsiteX3" fmla="*/ 343571 w 344500"/>
              <a:gd name="connsiteY3" fmla="*/ 454 h 48266"/>
              <a:gd name="connsiteX4" fmla="*/ 229271 w 344500"/>
              <a:gd name="connsiteY4" fmla="*/ 6804 h 48266"/>
              <a:gd name="connsiteX5" fmla="*/ 140371 w 344500"/>
              <a:gd name="connsiteY5" fmla="*/ 16329 h 48266"/>
              <a:gd name="connsiteX6" fmla="*/ 671 w 344500"/>
              <a:gd name="connsiteY6" fmla="*/ 48079 h 48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500" h="48266">
                <a:moveTo>
                  <a:pt x="671" y="48079"/>
                </a:moveTo>
                <a:cubicBezTo>
                  <a:pt x="11254" y="50196"/>
                  <a:pt x="176884" y="33791"/>
                  <a:pt x="203871" y="29029"/>
                </a:cubicBezTo>
                <a:cubicBezTo>
                  <a:pt x="230858" y="24267"/>
                  <a:pt x="139313" y="24266"/>
                  <a:pt x="162596" y="19504"/>
                </a:cubicBezTo>
                <a:cubicBezTo>
                  <a:pt x="185879" y="14741"/>
                  <a:pt x="332459" y="2571"/>
                  <a:pt x="343571" y="454"/>
                </a:cubicBezTo>
                <a:cubicBezTo>
                  <a:pt x="354683" y="-1663"/>
                  <a:pt x="263138" y="4158"/>
                  <a:pt x="229271" y="6804"/>
                </a:cubicBezTo>
                <a:cubicBezTo>
                  <a:pt x="195404" y="9450"/>
                  <a:pt x="173179" y="9979"/>
                  <a:pt x="140371" y="16329"/>
                </a:cubicBezTo>
                <a:cubicBezTo>
                  <a:pt x="107563" y="22679"/>
                  <a:pt x="-9912" y="45962"/>
                  <a:pt x="671" y="48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71AAE13A-9C7E-845A-7926-54E61CD14388}"/>
              </a:ext>
            </a:extLst>
          </p:cNvPr>
          <p:cNvSpPr/>
          <p:nvPr/>
        </p:nvSpPr>
        <p:spPr>
          <a:xfrm>
            <a:off x="5016500" y="5575300"/>
            <a:ext cx="271156" cy="114492"/>
          </a:xfrm>
          <a:custGeom>
            <a:avLst/>
            <a:gdLst>
              <a:gd name="connsiteX0" fmla="*/ 0 w 271156"/>
              <a:gd name="connsiteY0" fmla="*/ 0 h 114492"/>
              <a:gd name="connsiteX1" fmla="*/ 161925 w 271156"/>
              <a:gd name="connsiteY1" fmla="*/ 82550 h 114492"/>
              <a:gd name="connsiteX2" fmla="*/ 117475 w 271156"/>
              <a:gd name="connsiteY2" fmla="*/ 50800 h 114492"/>
              <a:gd name="connsiteX3" fmla="*/ 269875 w 271156"/>
              <a:gd name="connsiteY3" fmla="*/ 114300 h 114492"/>
              <a:gd name="connsiteX4" fmla="*/ 187325 w 271156"/>
              <a:gd name="connsiteY4" fmla="*/ 69850 h 114492"/>
              <a:gd name="connsiteX5" fmla="*/ 130175 w 271156"/>
              <a:gd name="connsiteY5" fmla="*/ 50800 h 114492"/>
              <a:gd name="connsiteX6" fmla="*/ 0 w 271156"/>
              <a:gd name="connsiteY6" fmla="*/ 0 h 11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156" h="114492">
                <a:moveTo>
                  <a:pt x="0" y="0"/>
                </a:moveTo>
                <a:cubicBezTo>
                  <a:pt x="71173" y="37041"/>
                  <a:pt x="142346" y="74083"/>
                  <a:pt x="161925" y="82550"/>
                </a:cubicBezTo>
                <a:cubicBezTo>
                  <a:pt x="181504" y="91017"/>
                  <a:pt x="99483" y="45508"/>
                  <a:pt x="117475" y="50800"/>
                </a:cubicBezTo>
                <a:cubicBezTo>
                  <a:pt x="135467" y="56092"/>
                  <a:pt x="258233" y="111125"/>
                  <a:pt x="269875" y="114300"/>
                </a:cubicBezTo>
                <a:cubicBezTo>
                  <a:pt x="281517" y="117475"/>
                  <a:pt x="210608" y="80433"/>
                  <a:pt x="187325" y="69850"/>
                </a:cubicBezTo>
                <a:cubicBezTo>
                  <a:pt x="164042" y="59267"/>
                  <a:pt x="130175" y="50800"/>
                  <a:pt x="130175" y="508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711F6C98-5869-1013-8919-B9518EB43405}"/>
              </a:ext>
            </a:extLst>
          </p:cNvPr>
          <p:cNvSpPr/>
          <p:nvPr/>
        </p:nvSpPr>
        <p:spPr>
          <a:xfrm>
            <a:off x="4694972" y="4004738"/>
            <a:ext cx="403851" cy="269063"/>
          </a:xfrm>
          <a:custGeom>
            <a:avLst/>
            <a:gdLst>
              <a:gd name="connsiteX0" fmla="*/ 853 w 403851"/>
              <a:gd name="connsiteY0" fmla="*/ 268812 h 269063"/>
              <a:gd name="connsiteX1" fmla="*/ 283428 w 403851"/>
              <a:gd name="connsiteY1" fmla="*/ 94187 h 269063"/>
              <a:gd name="connsiteX2" fmla="*/ 207228 w 403851"/>
              <a:gd name="connsiteY2" fmla="*/ 141812 h 269063"/>
              <a:gd name="connsiteX3" fmla="*/ 400903 w 403851"/>
              <a:gd name="connsiteY3" fmla="*/ 2112 h 269063"/>
              <a:gd name="connsiteX4" fmla="*/ 312003 w 403851"/>
              <a:gd name="connsiteY4" fmla="*/ 62437 h 269063"/>
              <a:gd name="connsiteX5" fmla="*/ 146903 w 403851"/>
              <a:gd name="connsiteY5" fmla="*/ 129112 h 269063"/>
              <a:gd name="connsiteX6" fmla="*/ 194528 w 403851"/>
              <a:gd name="connsiteY6" fmla="*/ 132287 h 269063"/>
              <a:gd name="connsiteX7" fmla="*/ 853 w 403851"/>
              <a:gd name="connsiteY7" fmla="*/ 268812 h 26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3851" h="269063">
                <a:moveTo>
                  <a:pt x="853" y="268812"/>
                </a:moveTo>
                <a:cubicBezTo>
                  <a:pt x="15670" y="262462"/>
                  <a:pt x="283428" y="94187"/>
                  <a:pt x="283428" y="94187"/>
                </a:cubicBezTo>
                <a:cubicBezTo>
                  <a:pt x="317824" y="73020"/>
                  <a:pt x="187649" y="157158"/>
                  <a:pt x="207228" y="141812"/>
                </a:cubicBezTo>
                <a:cubicBezTo>
                  <a:pt x="226807" y="126466"/>
                  <a:pt x="383441" y="15341"/>
                  <a:pt x="400903" y="2112"/>
                </a:cubicBezTo>
                <a:cubicBezTo>
                  <a:pt x="418366" y="-11117"/>
                  <a:pt x="354336" y="41270"/>
                  <a:pt x="312003" y="62437"/>
                </a:cubicBezTo>
                <a:cubicBezTo>
                  <a:pt x="269670" y="83604"/>
                  <a:pt x="166482" y="117470"/>
                  <a:pt x="146903" y="129112"/>
                </a:cubicBezTo>
                <a:cubicBezTo>
                  <a:pt x="127324" y="140754"/>
                  <a:pt x="220457" y="105300"/>
                  <a:pt x="194528" y="132287"/>
                </a:cubicBezTo>
                <a:cubicBezTo>
                  <a:pt x="168599" y="159274"/>
                  <a:pt x="-13964" y="275162"/>
                  <a:pt x="853" y="2688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8572DF87-14AB-0576-123E-AFA5C6FCE525}"/>
              </a:ext>
            </a:extLst>
          </p:cNvPr>
          <p:cNvSpPr/>
          <p:nvPr/>
        </p:nvSpPr>
        <p:spPr>
          <a:xfrm>
            <a:off x="5041470" y="4013181"/>
            <a:ext cx="428038" cy="186307"/>
          </a:xfrm>
          <a:custGeom>
            <a:avLst/>
            <a:gdLst>
              <a:gd name="connsiteX0" fmla="*/ 51230 w 428038"/>
              <a:gd name="connsiteY0" fmla="*/ 98444 h 186307"/>
              <a:gd name="connsiteX1" fmla="*/ 298880 w 428038"/>
              <a:gd name="connsiteY1" fmla="*/ 63519 h 186307"/>
              <a:gd name="connsiteX2" fmla="*/ 384605 w 428038"/>
              <a:gd name="connsiteY2" fmla="*/ 111144 h 186307"/>
              <a:gd name="connsiteX3" fmla="*/ 384605 w 428038"/>
              <a:gd name="connsiteY3" fmla="*/ 60344 h 186307"/>
              <a:gd name="connsiteX4" fmla="*/ 425880 w 428038"/>
              <a:gd name="connsiteY4" fmla="*/ 184169 h 186307"/>
              <a:gd name="connsiteX5" fmla="*/ 413180 w 428038"/>
              <a:gd name="connsiteY5" fmla="*/ 133369 h 186307"/>
              <a:gd name="connsiteX6" fmla="*/ 336980 w 428038"/>
              <a:gd name="connsiteY6" fmla="*/ 63519 h 186307"/>
              <a:gd name="connsiteX7" fmla="*/ 222680 w 428038"/>
              <a:gd name="connsiteY7" fmla="*/ 19 h 186307"/>
              <a:gd name="connsiteX8" fmla="*/ 321105 w 428038"/>
              <a:gd name="connsiteY8" fmla="*/ 69869 h 186307"/>
              <a:gd name="connsiteX9" fmla="*/ 276655 w 428038"/>
              <a:gd name="connsiteY9" fmla="*/ 53994 h 186307"/>
              <a:gd name="connsiteX10" fmla="*/ 430 w 428038"/>
              <a:gd name="connsiteY10" fmla="*/ 9544 h 186307"/>
              <a:gd name="connsiteX11" fmla="*/ 209980 w 428038"/>
              <a:gd name="connsiteY11" fmla="*/ 53994 h 186307"/>
              <a:gd name="connsiteX12" fmla="*/ 51230 w 428038"/>
              <a:gd name="connsiteY12" fmla="*/ 98444 h 186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8038" h="186307">
                <a:moveTo>
                  <a:pt x="51230" y="98444"/>
                </a:moveTo>
                <a:cubicBezTo>
                  <a:pt x="66047" y="100031"/>
                  <a:pt x="243318" y="61402"/>
                  <a:pt x="298880" y="63519"/>
                </a:cubicBezTo>
                <a:cubicBezTo>
                  <a:pt x="354442" y="65636"/>
                  <a:pt x="370318" y="111673"/>
                  <a:pt x="384605" y="111144"/>
                </a:cubicBezTo>
                <a:cubicBezTo>
                  <a:pt x="398893" y="110615"/>
                  <a:pt x="377726" y="48173"/>
                  <a:pt x="384605" y="60344"/>
                </a:cubicBezTo>
                <a:cubicBezTo>
                  <a:pt x="391484" y="72515"/>
                  <a:pt x="421118" y="171998"/>
                  <a:pt x="425880" y="184169"/>
                </a:cubicBezTo>
                <a:cubicBezTo>
                  <a:pt x="430642" y="196340"/>
                  <a:pt x="427997" y="153477"/>
                  <a:pt x="413180" y="133369"/>
                </a:cubicBezTo>
                <a:cubicBezTo>
                  <a:pt x="398363" y="113261"/>
                  <a:pt x="368730" y="85744"/>
                  <a:pt x="336980" y="63519"/>
                </a:cubicBezTo>
                <a:cubicBezTo>
                  <a:pt x="305230" y="41294"/>
                  <a:pt x="225326" y="-1039"/>
                  <a:pt x="222680" y="19"/>
                </a:cubicBezTo>
                <a:cubicBezTo>
                  <a:pt x="220034" y="1077"/>
                  <a:pt x="312109" y="60873"/>
                  <a:pt x="321105" y="69869"/>
                </a:cubicBezTo>
                <a:cubicBezTo>
                  <a:pt x="330101" y="78865"/>
                  <a:pt x="330101" y="64048"/>
                  <a:pt x="276655" y="53994"/>
                </a:cubicBezTo>
                <a:cubicBezTo>
                  <a:pt x="223209" y="43940"/>
                  <a:pt x="11542" y="9544"/>
                  <a:pt x="430" y="9544"/>
                </a:cubicBezTo>
                <a:cubicBezTo>
                  <a:pt x="-10682" y="9544"/>
                  <a:pt x="196751" y="41823"/>
                  <a:pt x="209980" y="53994"/>
                </a:cubicBezTo>
                <a:cubicBezTo>
                  <a:pt x="223209" y="66165"/>
                  <a:pt x="36413" y="96857"/>
                  <a:pt x="51230" y="98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D260B332-1478-DC38-A3BD-2638A64FBFEC}"/>
              </a:ext>
            </a:extLst>
          </p:cNvPr>
          <p:cNvSpPr/>
          <p:nvPr/>
        </p:nvSpPr>
        <p:spPr>
          <a:xfrm>
            <a:off x="4566895" y="4556934"/>
            <a:ext cx="75131" cy="450053"/>
          </a:xfrm>
          <a:custGeom>
            <a:avLst/>
            <a:gdLst>
              <a:gd name="connsiteX0" fmla="*/ 65430 w 75131"/>
              <a:gd name="connsiteY0" fmla="*/ 2366 h 450053"/>
              <a:gd name="connsiteX1" fmla="*/ 27330 w 75131"/>
              <a:gd name="connsiteY1" fmla="*/ 103966 h 450053"/>
              <a:gd name="connsiteX2" fmla="*/ 33680 w 75131"/>
              <a:gd name="connsiteY2" fmla="*/ 211916 h 450053"/>
              <a:gd name="connsiteX3" fmla="*/ 1930 w 75131"/>
              <a:gd name="connsiteY3" fmla="*/ 199216 h 450053"/>
              <a:gd name="connsiteX4" fmla="*/ 65430 w 75131"/>
              <a:gd name="connsiteY4" fmla="*/ 307166 h 450053"/>
              <a:gd name="connsiteX5" fmla="*/ 49555 w 75131"/>
              <a:gd name="connsiteY5" fmla="*/ 361141 h 450053"/>
              <a:gd name="connsiteX6" fmla="*/ 20980 w 75131"/>
              <a:gd name="connsiteY6" fmla="*/ 450041 h 450053"/>
              <a:gd name="connsiteX7" fmla="*/ 46380 w 75131"/>
              <a:gd name="connsiteY7" fmla="*/ 354791 h 450053"/>
              <a:gd name="connsiteX8" fmla="*/ 62255 w 75131"/>
              <a:gd name="connsiteY8" fmla="*/ 250016 h 450053"/>
              <a:gd name="connsiteX9" fmla="*/ 74955 w 75131"/>
              <a:gd name="connsiteY9" fmla="*/ 186516 h 450053"/>
              <a:gd name="connsiteX10" fmla="*/ 52730 w 75131"/>
              <a:gd name="connsiteY10" fmla="*/ 269066 h 450053"/>
              <a:gd name="connsiteX11" fmla="*/ 24155 w 75131"/>
              <a:gd name="connsiteY11" fmla="*/ 192866 h 450053"/>
              <a:gd name="connsiteX12" fmla="*/ 1930 w 75131"/>
              <a:gd name="connsiteY12" fmla="*/ 116666 h 450053"/>
              <a:gd name="connsiteX13" fmla="*/ 5105 w 75131"/>
              <a:gd name="connsiteY13" fmla="*/ 176991 h 450053"/>
              <a:gd name="connsiteX14" fmla="*/ 36855 w 75131"/>
              <a:gd name="connsiteY14" fmla="*/ 46816 h 450053"/>
              <a:gd name="connsiteX15" fmla="*/ 65430 w 75131"/>
              <a:gd name="connsiteY15" fmla="*/ 2366 h 450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131" h="450053">
                <a:moveTo>
                  <a:pt x="65430" y="2366"/>
                </a:moveTo>
                <a:cubicBezTo>
                  <a:pt x="63842" y="11891"/>
                  <a:pt x="32622" y="69041"/>
                  <a:pt x="27330" y="103966"/>
                </a:cubicBezTo>
                <a:cubicBezTo>
                  <a:pt x="22038" y="138891"/>
                  <a:pt x="37913" y="196041"/>
                  <a:pt x="33680" y="211916"/>
                </a:cubicBezTo>
                <a:cubicBezTo>
                  <a:pt x="29447" y="227791"/>
                  <a:pt x="-3362" y="183341"/>
                  <a:pt x="1930" y="199216"/>
                </a:cubicBezTo>
                <a:cubicBezTo>
                  <a:pt x="7222" y="215091"/>
                  <a:pt x="57493" y="280179"/>
                  <a:pt x="65430" y="307166"/>
                </a:cubicBezTo>
                <a:cubicBezTo>
                  <a:pt x="73367" y="334153"/>
                  <a:pt x="56963" y="337329"/>
                  <a:pt x="49555" y="361141"/>
                </a:cubicBezTo>
                <a:cubicBezTo>
                  <a:pt x="42147" y="384954"/>
                  <a:pt x="21509" y="451099"/>
                  <a:pt x="20980" y="450041"/>
                </a:cubicBezTo>
                <a:cubicBezTo>
                  <a:pt x="20451" y="448983"/>
                  <a:pt x="39501" y="388129"/>
                  <a:pt x="46380" y="354791"/>
                </a:cubicBezTo>
                <a:cubicBezTo>
                  <a:pt x="53259" y="321453"/>
                  <a:pt x="57493" y="278062"/>
                  <a:pt x="62255" y="250016"/>
                </a:cubicBezTo>
                <a:cubicBezTo>
                  <a:pt x="67017" y="221970"/>
                  <a:pt x="76542" y="183341"/>
                  <a:pt x="74955" y="186516"/>
                </a:cubicBezTo>
                <a:cubicBezTo>
                  <a:pt x="73368" y="189691"/>
                  <a:pt x="61197" y="268008"/>
                  <a:pt x="52730" y="269066"/>
                </a:cubicBezTo>
                <a:cubicBezTo>
                  <a:pt x="44263" y="270124"/>
                  <a:pt x="32622" y="218266"/>
                  <a:pt x="24155" y="192866"/>
                </a:cubicBezTo>
                <a:cubicBezTo>
                  <a:pt x="15688" y="167466"/>
                  <a:pt x="5105" y="119312"/>
                  <a:pt x="1930" y="116666"/>
                </a:cubicBezTo>
                <a:cubicBezTo>
                  <a:pt x="-1245" y="114020"/>
                  <a:pt x="-716" y="188633"/>
                  <a:pt x="5105" y="176991"/>
                </a:cubicBezTo>
                <a:cubicBezTo>
                  <a:pt x="10926" y="165349"/>
                  <a:pt x="22038" y="80683"/>
                  <a:pt x="36855" y="46816"/>
                </a:cubicBezTo>
                <a:cubicBezTo>
                  <a:pt x="51672" y="12949"/>
                  <a:pt x="67018" y="-7159"/>
                  <a:pt x="65430" y="2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CE3ED4F4-C49E-CEE7-F917-B053EABABF45}"/>
              </a:ext>
            </a:extLst>
          </p:cNvPr>
          <p:cNvSpPr/>
          <p:nvPr/>
        </p:nvSpPr>
        <p:spPr>
          <a:xfrm>
            <a:off x="4498772" y="4854573"/>
            <a:ext cx="57975" cy="225656"/>
          </a:xfrm>
          <a:custGeom>
            <a:avLst/>
            <a:gdLst>
              <a:gd name="connsiteX0" fmla="*/ 51003 w 57975"/>
              <a:gd name="connsiteY0" fmla="*/ 2 h 225656"/>
              <a:gd name="connsiteX1" fmla="*/ 22428 w 57975"/>
              <a:gd name="connsiteY1" fmla="*/ 127002 h 225656"/>
              <a:gd name="connsiteX2" fmla="*/ 57353 w 57975"/>
              <a:gd name="connsiteY2" fmla="*/ 222252 h 225656"/>
              <a:gd name="connsiteX3" fmla="*/ 41478 w 57975"/>
              <a:gd name="connsiteY3" fmla="*/ 196852 h 225656"/>
              <a:gd name="connsiteX4" fmla="*/ 203 w 57975"/>
              <a:gd name="connsiteY4" fmla="*/ 123827 h 225656"/>
              <a:gd name="connsiteX5" fmla="*/ 51003 w 57975"/>
              <a:gd name="connsiteY5" fmla="*/ 2 h 22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975" h="225656">
                <a:moveTo>
                  <a:pt x="51003" y="2"/>
                </a:moveTo>
                <a:cubicBezTo>
                  <a:pt x="54707" y="531"/>
                  <a:pt x="21370" y="89960"/>
                  <a:pt x="22428" y="127002"/>
                </a:cubicBezTo>
                <a:cubicBezTo>
                  <a:pt x="23486" y="164044"/>
                  <a:pt x="57353" y="222252"/>
                  <a:pt x="57353" y="222252"/>
                </a:cubicBezTo>
                <a:cubicBezTo>
                  <a:pt x="60528" y="233894"/>
                  <a:pt x="51003" y="213256"/>
                  <a:pt x="41478" y="196852"/>
                </a:cubicBezTo>
                <a:cubicBezTo>
                  <a:pt x="31953" y="180448"/>
                  <a:pt x="-2972" y="152402"/>
                  <a:pt x="203" y="123827"/>
                </a:cubicBezTo>
                <a:cubicBezTo>
                  <a:pt x="3378" y="95252"/>
                  <a:pt x="47299" y="-527"/>
                  <a:pt x="51003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32CA8B50-987C-05F9-20CE-B37957831FF0}"/>
              </a:ext>
            </a:extLst>
          </p:cNvPr>
          <p:cNvSpPr/>
          <p:nvPr/>
        </p:nvSpPr>
        <p:spPr>
          <a:xfrm>
            <a:off x="4460816" y="5289197"/>
            <a:ext cx="209614" cy="390986"/>
          </a:xfrm>
          <a:custGeom>
            <a:avLst/>
            <a:gdLst>
              <a:gd name="connsiteX0" fmla="*/ 95309 w 209614"/>
              <a:gd name="connsiteY0" fmla="*/ 353 h 390986"/>
              <a:gd name="connsiteX1" fmla="*/ 76259 w 209614"/>
              <a:gd name="connsiteY1" fmla="*/ 121003 h 390986"/>
              <a:gd name="connsiteX2" fmla="*/ 111184 w 209614"/>
              <a:gd name="connsiteY2" fmla="*/ 187678 h 390986"/>
              <a:gd name="connsiteX3" fmla="*/ 79434 w 209614"/>
              <a:gd name="connsiteY3" fmla="*/ 187678 h 390986"/>
              <a:gd name="connsiteX4" fmla="*/ 155634 w 209614"/>
              <a:gd name="connsiteY4" fmla="*/ 263878 h 390986"/>
              <a:gd name="connsiteX5" fmla="*/ 130234 w 209614"/>
              <a:gd name="connsiteY5" fmla="*/ 251178 h 390986"/>
              <a:gd name="connsiteX6" fmla="*/ 158809 w 209614"/>
              <a:gd name="connsiteY6" fmla="*/ 292453 h 390986"/>
              <a:gd name="connsiteX7" fmla="*/ 149284 w 209614"/>
              <a:gd name="connsiteY7" fmla="*/ 330553 h 390986"/>
              <a:gd name="connsiteX8" fmla="*/ 209609 w 209614"/>
              <a:gd name="connsiteY8" fmla="*/ 390878 h 390986"/>
              <a:gd name="connsiteX9" fmla="*/ 152459 w 209614"/>
              <a:gd name="connsiteY9" fmla="*/ 314678 h 390986"/>
              <a:gd name="connsiteX10" fmla="*/ 111184 w 209614"/>
              <a:gd name="connsiteY10" fmla="*/ 238478 h 390986"/>
              <a:gd name="connsiteX11" fmla="*/ 59 w 209614"/>
              <a:gd name="connsiteY11" fmla="*/ 95603 h 390986"/>
              <a:gd name="connsiteX12" fmla="*/ 95309 w 209614"/>
              <a:gd name="connsiteY12" fmla="*/ 184503 h 390986"/>
              <a:gd name="connsiteX13" fmla="*/ 66734 w 209614"/>
              <a:gd name="connsiteY13" fmla="*/ 86078 h 390986"/>
              <a:gd name="connsiteX14" fmla="*/ 95309 w 209614"/>
              <a:gd name="connsiteY14" fmla="*/ 353 h 39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614" h="390986">
                <a:moveTo>
                  <a:pt x="95309" y="353"/>
                </a:moveTo>
                <a:cubicBezTo>
                  <a:pt x="96897" y="6174"/>
                  <a:pt x="73613" y="89782"/>
                  <a:pt x="76259" y="121003"/>
                </a:cubicBezTo>
                <a:cubicBezTo>
                  <a:pt x="78905" y="152224"/>
                  <a:pt x="110655" y="176566"/>
                  <a:pt x="111184" y="187678"/>
                </a:cubicBezTo>
                <a:cubicBezTo>
                  <a:pt x="111713" y="198790"/>
                  <a:pt x="72026" y="174978"/>
                  <a:pt x="79434" y="187678"/>
                </a:cubicBezTo>
                <a:cubicBezTo>
                  <a:pt x="86842" y="200378"/>
                  <a:pt x="147167" y="253295"/>
                  <a:pt x="155634" y="263878"/>
                </a:cubicBezTo>
                <a:cubicBezTo>
                  <a:pt x="164101" y="274461"/>
                  <a:pt x="129705" y="246416"/>
                  <a:pt x="130234" y="251178"/>
                </a:cubicBezTo>
                <a:cubicBezTo>
                  <a:pt x="130763" y="255941"/>
                  <a:pt x="155634" y="279224"/>
                  <a:pt x="158809" y="292453"/>
                </a:cubicBezTo>
                <a:cubicBezTo>
                  <a:pt x="161984" y="305682"/>
                  <a:pt x="140817" y="314149"/>
                  <a:pt x="149284" y="330553"/>
                </a:cubicBezTo>
                <a:cubicBezTo>
                  <a:pt x="157751" y="346957"/>
                  <a:pt x="209080" y="393524"/>
                  <a:pt x="209609" y="390878"/>
                </a:cubicBezTo>
                <a:cubicBezTo>
                  <a:pt x="210138" y="388232"/>
                  <a:pt x="168863" y="340078"/>
                  <a:pt x="152459" y="314678"/>
                </a:cubicBezTo>
                <a:cubicBezTo>
                  <a:pt x="136055" y="289278"/>
                  <a:pt x="136584" y="274990"/>
                  <a:pt x="111184" y="238478"/>
                </a:cubicBezTo>
                <a:cubicBezTo>
                  <a:pt x="85784" y="201966"/>
                  <a:pt x="2705" y="104599"/>
                  <a:pt x="59" y="95603"/>
                </a:cubicBezTo>
                <a:cubicBezTo>
                  <a:pt x="-2587" y="86607"/>
                  <a:pt x="84197" y="186090"/>
                  <a:pt x="95309" y="184503"/>
                </a:cubicBezTo>
                <a:cubicBezTo>
                  <a:pt x="106421" y="182916"/>
                  <a:pt x="68322" y="109891"/>
                  <a:pt x="66734" y="86078"/>
                </a:cubicBezTo>
                <a:cubicBezTo>
                  <a:pt x="65146" y="62265"/>
                  <a:pt x="93721" y="-5468"/>
                  <a:pt x="95309" y="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1ECA01D6-E342-9D2A-AA1C-F024905D156B}"/>
              </a:ext>
            </a:extLst>
          </p:cNvPr>
          <p:cNvSpPr/>
          <p:nvPr/>
        </p:nvSpPr>
        <p:spPr>
          <a:xfrm>
            <a:off x="5879824" y="4311610"/>
            <a:ext cx="126323" cy="392647"/>
          </a:xfrm>
          <a:custGeom>
            <a:avLst/>
            <a:gdLst>
              <a:gd name="connsiteX0" fmla="*/ 276 w 126323"/>
              <a:gd name="connsiteY0" fmla="*/ 40 h 392647"/>
              <a:gd name="connsiteX1" fmla="*/ 66951 w 126323"/>
              <a:gd name="connsiteY1" fmla="*/ 152440 h 392647"/>
              <a:gd name="connsiteX2" fmla="*/ 79651 w 126323"/>
              <a:gd name="connsiteY2" fmla="*/ 123865 h 392647"/>
              <a:gd name="connsiteX3" fmla="*/ 108226 w 126323"/>
              <a:gd name="connsiteY3" fmla="*/ 215940 h 392647"/>
              <a:gd name="connsiteX4" fmla="*/ 101876 w 126323"/>
              <a:gd name="connsiteY4" fmla="*/ 266740 h 392647"/>
              <a:gd name="connsiteX5" fmla="*/ 124101 w 126323"/>
              <a:gd name="connsiteY5" fmla="*/ 390565 h 392647"/>
              <a:gd name="connsiteX6" fmla="*/ 124101 w 126323"/>
              <a:gd name="connsiteY6" fmla="*/ 330240 h 392647"/>
              <a:gd name="connsiteX7" fmla="*/ 111401 w 126323"/>
              <a:gd name="connsiteY7" fmla="*/ 152440 h 392647"/>
              <a:gd name="connsiteX8" fmla="*/ 92351 w 126323"/>
              <a:gd name="connsiteY8" fmla="*/ 107990 h 392647"/>
              <a:gd name="connsiteX9" fmla="*/ 95526 w 126323"/>
              <a:gd name="connsiteY9" fmla="*/ 136565 h 392647"/>
              <a:gd name="connsiteX10" fmla="*/ 276 w 126323"/>
              <a:gd name="connsiteY10" fmla="*/ 40 h 39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323" h="392647">
                <a:moveTo>
                  <a:pt x="276" y="40"/>
                </a:moveTo>
                <a:cubicBezTo>
                  <a:pt x="-4486" y="2686"/>
                  <a:pt x="53722" y="131802"/>
                  <a:pt x="66951" y="152440"/>
                </a:cubicBezTo>
                <a:cubicBezTo>
                  <a:pt x="80180" y="173078"/>
                  <a:pt x="72772" y="113282"/>
                  <a:pt x="79651" y="123865"/>
                </a:cubicBezTo>
                <a:cubicBezTo>
                  <a:pt x="86530" y="134448"/>
                  <a:pt x="104522" y="192128"/>
                  <a:pt x="108226" y="215940"/>
                </a:cubicBezTo>
                <a:cubicBezTo>
                  <a:pt x="111930" y="239753"/>
                  <a:pt x="99230" y="237636"/>
                  <a:pt x="101876" y="266740"/>
                </a:cubicBezTo>
                <a:cubicBezTo>
                  <a:pt x="104522" y="295844"/>
                  <a:pt x="120397" y="379982"/>
                  <a:pt x="124101" y="390565"/>
                </a:cubicBezTo>
                <a:cubicBezTo>
                  <a:pt x="127805" y="401148"/>
                  <a:pt x="126218" y="369927"/>
                  <a:pt x="124101" y="330240"/>
                </a:cubicBezTo>
                <a:cubicBezTo>
                  <a:pt x="121984" y="290553"/>
                  <a:pt x="116693" y="189482"/>
                  <a:pt x="111401" y="152440"/>
                </a:cubicBezTo>
                <a:cubicBezTo>
                  <a:pt x="106109" y="115398"/>
                  <a:pt x="94997" y="110636"/>
                  <a:pt x="92351" y="107990"/>
                </a:cubicBezTo>
                <a:cubicBezTo>
                  <a:pt x="89705" y="105344"/>
                  <a:pt x="108755" y="148736"/>
                  <a:pt x="95526" y="136565"/>
                </a:cubicBezTo>
                <a:cubicBezTo>
                  <a:pt x="82297" y="124394"/>
                  <a:pt x="5038" y="-2606"/>
                  <a:pt x="276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0FC2576F-CABB-A231-6442-8B64CB973905}"/>
              </a:ext>
            </a:extLst>
          </p:cNvPr>
          <p:cNvSpPr/>
          <p:nvPr/>
        </p:nvSpPr>
        <p:spPr>
          <a:xfrm>
            <a:off x="6016616" y="4736725"/>
            <a:ext cx="66803" cy="689595"/>
          </a:xfrm>
          <a:custGeom>
            <a:avLst/>
            <a:gdLst>
              <a:gd name="connsiteX0" fmla="*/ 9 w 66803"/>
              <a:gd name="connsiteY0" fmla="*/ 375 h 689595"/>
              <a:gd name="connsiteX1" fmla="*/ 34934 w 66803"/>
              <a:gd name="connsiteY1" fmla="*/ 305175 h 689595"/>
              <a:gd name="connsiteX2" fmla="*/ 44459 w 66803"/>
              <a:gd name="connsiteY2" fmla="*/ 279775 h 689595"/>
              <a:gd name="connsiteX3" fmla="*/ 60334 w 66803"/>
              <a:gd name="connsiteY3" fmla="*/ 381375 h 689595"/>
              <a:gd name="connsiteX4" fmla="*/ 53984 w 66803"/>
              <a:gd name="connsiteY4" fmla="*/ 349625 h 689595"/>
              <a:gd name="connsiteX5" fmla="*/ 38109 w 66803"/>
              <a:gd name="connsiteY5" fmla="*/ 413125 h 689595"/>
              <a:gd name="connsiteX6" fmla="*/ 38109 w 66803"/>
              <a:gd name="connsiteY6" fmla="*/ 524250 h 689595"/>
              <a:gd name="connsiteX7" fmla="*/ 41284 w 66803"/>
              <a:gd name="connsiteY7" fmla="*/ 467100 h 689595"/>
              <a:gd name="connsiteX8" fmla="*/ 50809 w 66803"/>
              <a:gd name="connsiteY8" fmla="*/ 562350 h 689595"/>
              <a:gd name="connsiteX9" fmla="*/ 47634 w 66803"/>
              <a:gd name="connsiteY9" fmla="*/ 482975 h 689595"/>
              <a:gd name="connsiteX10" fmla="*/ 12709 w 66803"/>
              <a:gd name="connsiteY10" fmla="*/ 578225 h 689595"/>
              <a:gd name="connsiteX11" fmla="*/ 31759 w 66803"/>
              <a:gd name="connsiteY11" fmla="*/ 689350 h 689595"/>
              <a:gd name="connsiteX12" fmla="*/ 19059 w 66803"/>
              <a:gd name="connsiteY12" fmla="*/ 600450 h 689595"/>
              <a:gd name="connsiteX13" fmla="*/ 66684 w 66803"/>
              <a:gd name="connsiteY13" fmla="*/ 365500 h 689595"/>
              <a:gd name="connsiteX14" fmla="*/ 31759 w 66803"/>
              <a:gd name="connsiteY14" fmla="*/ 244850 h 689595"/>
              <a:gd name="connsiteX15" fmla="*/ 9 w 66803"/>
              <a:gd name="connsiteY15" fmla="*/ 375 h 68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803" h="689595">
                <a:moveTo>
                  <a:pt x="9" y="375"/>
                </a:moveTo>
                <a:cubicBezTo>
                  <a:pt x="538" y="10429"/>
                  <a:pt x="27526" y="258608"/>
                  <a:pt x="34934" y="305175"/>
                </a:cubicBezTo>
                <a:cubicBezTo>
                  <a:pt x="42342" y="351742"/>
                  <a:pt x="40226" y="267075"/>
                  <a:pt x="44459" y="279775"/>
                </a:cubicBezTo>
                <a:cubicBezTo>
                  <a:pt x="48692" y="292475"/>
                  <a:pt x="58747" y="369733"/>
                  <a:pt x="60334" y="381375"/>
                </a:cubicBezTo>
                <a:cubicBezTo>
                  <a:pt x="61921" y="393017"/>
                  <a:pt x="57688" y="344333"/>
                  <a:pt x="53984" y="349625"/>
                </a:cubicBezTo>
                <a:cubicBezTo>
                  <a:pt x="50280" y="354917"/>
                  <a:pt x="40755" y="384021"/>
                  <a:pt x="38109" y="413125"/>
                </a:cubicBezTo>
                <a:cubicBezTo>
                  <a:pt x="35463" y="442229"/>
                  <a:pt x="37580" y="515254"/>
                  <a:pt x="38109" y="524250"/>
                </a:cubicBezTo>
                <a:cubicBezTo>
                  <a:pt x="38638" y="533246"/>
                  <a:pt x="39167" y="460750"/>
                  <a:pt x="41284" y="467100"/>
                </a:cubicBezTo>
                <a:cubicBezTo>
                  <a:pt x="43401" y="473450"/>
                  <a:pt x="49751" y="559704"/>
                  <a:pt x="50809" y="562350"/>
                </a:cubicBezTo>
                <a:cubicBezTo>
                  <a:pt x="51867" y="564996"/>
                  <a:pt x="53984" y="480329"/>
                  <a:pt x="47634" y="482975"/>
                </a:cubicBezTo>
                <a:cubicBezTo>
                  <a:pt x="41284" y="485621"/>
                  <a:pt x="15355" y="543829"/>
                  <a:pt x="12709" y="578225"/>
                </a:cubicBezTo>
                <a:cubicBezTo>
                  <a:pt x="10063" y="612621"/>
                  <a:pt x="30701" y="685646"/>
                  <a:pt x="31759" y="689350"/>
                </a:cubicBezTo>
                <a:cubicBezTo>
                  <a:pt x="32817" y="693054"/>
                  <a:pt x="13238" y="654425"/>
                  <a:pt x="19059" y="600450"/>
                </a:cubicBezTo>
                <a:cubicBezTo>
                  <a:pt x="24880" y="546475"/>
                  <a:pt x="64567" y="424767"/>
                  <a:pt x="66684" y="365500"/>
                </a:cubicBezTo>
                <a:cubicBezTo>
                  <a:pt x="68801" y="306233"/>
                  <a:pt x="42342" y="304646"/>
                  <a:pt x="31759" y="244850"/>
                </a:cubicBezTo>
                <a:cubicBezTo>
                  <a:pt x="21176" y="185054"/>
                  <a:pt x="-520" y="-9679"/>
                  <a:pt x="9" y="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D5336596-374E-72A6-3B11-0EA0E910700D}"/>
              </a:ext>
            </a:extLst>
          </p:cNvPr>
          <p:cNvSpPr/>
          <p:nvPr/>
        </p:nvSpPr>
        <p:spPr>
          <a:xfrm>
            <a:off x="5879758" y="5406897"/>
            <a:ext cx="157528" cy="260592"/>
          </a:xfrm>
          <a:custGeom>
            <a:avLst/>
            <a:gdLst>
              <a:gd name="connsiteX0" fmla="*/ 143217 w 157528"/>
              <a:gd name="connsiteY0" fmla="*/ 128 h 260592"/>
              <a:gd name="connsiteX1" fmla="*/ 146392 w 157528"/>
              <a:gd name="connsiteY1" fmla="*/ 98553 h 260592"/>
              <a:gd name="connsiteX2" fmla="*/ 155917 w 157528"/>
              <a:gd name="connsiteY2" fmla="*/ 149353 h 260592"/>
              <a:gd name="connsiteX3" fmla="*/ 155917 w 157528"/>
              <a:gd name="connsiteY3" fmla="*/ 95378 h 260592"/>
              <a:gd name="connsiteX4" fmla="*/ 140042 w 157528"/>
              <a:gd name="connsiteY4" fmla="*/ 146178 h 260592"/>
              <a:gd name="connsiteX5" fmla="*/ 76542 w 157528"/>
              <a:gd name="connsiteY5" fmla="*/ 158878 h 260592"/>
              <a:gd name="connsiteX6" fmla="*/ 342 w 157528"/>
              <a:gd name="connsiteY6" fmla="*/ 260478 h 260592"/>
              <a:gd name="connsiteX7" fmla="*/ 51142 w 157528"/>
              <a:gd name="connsiteY7" fmla="*/ 177928 h 260592"/>
              <a:gd name="connsiteX8" fmla="*/ 114642 w 157528"/>
              <a:gd name="connsiteY8" fmla="*/ 127128 h 260592"/>
              <a:gd name="connsiteX9" fmla="*/ 111467 w 157528"/>
              <a:gd name="connsiteY9" fmla="*/ 76328 h 260592"/>
              <a:gd name="connsiteX10" fmla="*/ 51142 w 157528"/>
              <a:gd name="connsiteY10" fmla="*/ 108078 h 260592"/>
              <a:gd name="connsiteX11" fmla="*/ 114642 w 157528"/>
              <a:gd name="connsiteY11" fmla="*/ 60453 h 260592"/>
              <a:gd name="connsiteX12" fmla="*/ 140042 w 157528"/>
              <a:gd name="connsiteY12" fmla="*/ 120778 h 260592"/>
              <a:gd name="connsiteX13" fmla="*/ 143217 w 157528"/>
              <a:gd name="connsiteY13" fmla="*/ 128 h 26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7528" h="260592">
                <a:moveTo>
                  <a:pt x="143217" y="128"/>
                </a:moveTo>
                <a:cubicBezTo>
                  <a:pt x="144275" y="-3576"/>
                  <a:pt x="144275" y="73682"/>
                  <a:pt x="146392" y="98553"/>
                </a:cubicBezTo>
                <a:cubicBezTo>
                  <a:pt x="148509" y="123424"/>
                  <a:pt x="154330" y="149882"/>
                  <a:pt x="155917" y="149353"/>
                </a:cubicBezTo>
                <a:cubicBezTo>
                  <a:pt x="157504" y="148824"/>
                  <a:pt x="158563" y="95907"/>
                  <a:pt x="155917" y="95378"/>
                </a:cubicBezTo>
                <a:cubicBezTo>
                  <a:pt x="153271" y="94849"/>
                  <a:pt x="153271" y="135595"/>
                  <a:pt x="140042" y="146178"/>
                </a:cubicBezTo>
                <a:cubicBezTo>
                  <a:pt x="126813" y="156761"/>
                  <a:pt x="99825" y="139828"/>
                  <a:pt x="76542" y="158878"/>
                </a:cubicBezTo>
                <a:cubicBezTo>
                  <a:pt x="53259" y="177928"/>
                  <a:pt x="4575" y="257303"/>
                  <a:pt x="342" y="260478"/>
                </a:cubicBezTo>
                <a:cubicBezTo>
                  <a:pt x="-3891" y="263653"/>
                  <a:pt x="32092" y="200153"/>
                  <a:pt x="51142" y="177928"/>
                </a:cubicBezTo>
                <a:cubicBezTo>
                  <a:pt x="70192" y="155703"/>
                  <a:pt x="104588" y="144061"/>
                  <a:pt x="114642" y="127128"/>
                </a:cubicBezTo>
                <a:cubicBezTo>
                  <a:pt x="124696" y="110195"/>
                  <a:pt x="122050" y="79503"/>
                  <a:pt x="111467" y="76328"/>
                </a:cubicBezTo>
                <a:cubicBezTo>
                  <a:pt x="100884" y="73153"/>
                  <a:pt x="50613" y="110724"/>
                  <a:pt x="51142" y="108078"/>
                </a:cubicBezTo>
                <a:cubicBezTo>
                  <a:pt x="51671" y="105432"/>
                  <a:pt x="99825" y="58336"/>
                  <a:pt x="114642" y="60453"/>
                </a:cubicBezTo>
                <a:cubicBezTo>
                  <a:pt x="129459" y="62570"/>
                  <a:pt x="136338" y="125011"/>
                  <a:pt x="140042" y="120778"/>
                </a:cubicBezTo>
                <a:cubicBezTo>
                  <a:pt x="143746" y="116545"/>
                  <a:pt x="142159" y="3832"/>
                  <a:pt x="143217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10B2D972-4E6D-C616-DBC1-539485A0177F}"/>
              </a:ext>
            </a:extLst>
          </p:cNvPr>
          <p:cNvSpPr/>
          <p:nvPr/>
        </p:nvSpPr>
        <p:spPr>
          <a:xfrm>
            <a:off x="4806272" y="5035366"/>
            <a:ext cx="54788" cy="118687"/>
          </a:xfrm>
          <a:custGeom>
            <a:avLst/>
            <a:gdLst>
              <a:gd name="connsiteX0" fmla="*/ 54653 w 54788"/>
              <a:gd name="connsiteY0" fmla="*/ 184 h 118687"/>
              <a:gd name="connsiteX1" fmla="*/ 16553 w 54788"/>
              <a:gd name="connsiteY1" fmla="*/ 70034 h 118687"/>
              <a:gd name="connsiteX2" fmla="*/ 32428 w 54788"/>
              <a:gd name="connsiteY2" fmla="*/ 117659 h 118687"/>
              <a:gd name="connsiteX3" fmla="*/ 22903 w 54788"/>
              <a:gd name="connsiteY3" fmla="*/ 98609 h 118687"/>
              <a:gd name="connsiteX4" fmla="*/ 678 w 54788"/>
              <a:gd name="connsiteY4" fmla="*/ 50984 h 118687"/>
              <a:gd name="connsiteX5" fmla="*/ 54653 w 54788"/>
              <a:gd name="connsiteY5" fmla="*/ 184 h 11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88" h="118687">
                <a:moveTo>
                  <a:pt x="54653" y="184"/>
                </a:moveTo>
                <a:cubicBezTo>
                  <a:pt x="57299" y="3359"/>
                  <a:pt x="20257" y="50455"/>
                  <a:pt x="16553" y="70034"/>
                </a:cubicBezTo>
                <a:cubicBezTo>
                  <a:pt x="12849" y="89613"/>
                  <a:pt x="32428" y="117659"/>
                  <a:pt x="32428" y="117659"/>
                </a:cubicBezTo>
                <a:cubicBezTo>
                  <a:pt x="33486" y="122421"/>
                  <a:pt x="28195" y="109722"/>
                  <a:pt x="22903" y="98609"/>
                </a:cubicBezTo>
                <a:cubicBezTo>
                  <a:pt x="17611" y="87497"/>
                  <a:pt x="-4085" y="66330"/>
                  <a:pt x="678" y="50984"/>
                </a:cubicBezTo>
                <a:cubicBezTo>
                  <a:pt x="5441" y="35638"/>
                  <a:pt x="52007" y="-2991"/>
                  <a:pt x="54653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2AE471AB-3152-0574-D648-CF6EA9E99BAE}"/>
              </a:ext>
            </a:extLst>
          </p:cNvPr>
          <p:cNvSpPr/>
          <p:nvPr/>
        </p:nvSpPr>
        <p:spPr>
          <a:xfrm>
            <a:off x="5714852" y="5114919"/>
            <a:ext cx="155778" cy="116493"/>
          </a:xfrm>
          <a:custGeom>
            <a:avLst/>
            <a:gdLst>
              <a:gd name="connsiteX0" fmla="*/ 155723 w 155778"/>
              <a:gd name="connsiteY0" fmla="*/ 6 h 116493"/>
              <a:gd name="connsiteX1" fmla="*/ 92223 w 155778"/>
              <a:gd name="connsiteY1" fmla="*/ 47631 h 116493"/>
              <a:gd name="connsiteX2" fmla="*/ 114448 w 155778"/>
              <a:gd name="connsiteY2" fmla="*/ 114306 h 116493"/>
              <a:gd name="connsiteX3" fmla="*/ 98573 w 155778"/>
              <a:gd name="connsiteY3" fmla="*/ 95256 h 116493"/>
              <a:gd name="connsiteX4" fmla="*/ 148 w 155778"/>
              <a:gd name="connsiteY4" fmla="*/ 44456 h 116493"/>
              <a:gd name="connsiteX5" fmla="*/ 76348 w 155778"/>
              <a:gd name="connsiteY5" fmla="*/ 66681 h 116493"/>
              <a:gd name="connsiteX6" fmla="*/ 79523 w 155778"/>
              <a:gd name="connsiteY6" fmla="*/ 44456 h 116493"/>
              <a:gd name="connsiteX7" fmla="*/ 155723 w 155778"/>
              <a:gd name="connsiteY7" fmla="*/ 6 h 11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778" h="116493">
                <a:moveTo>
                  <a:pt x="155723" y="6"/>
                </a:moveTo>
                <a:cubicBezTo>
                  <a:pt x="157840" y="535"/>
                  <a:pt x="99102" y="28581"/>
                  <a:pt x="92223" y="47631"/>
                </a:cubicBezTo>
                <a:cubicBezTo>
                  <a:pt x="85344" y="66681"/>
                  <a:pt x="114448" y="114306"/>
                  <a:pt x="114448" y="114306"/>
                </a:cubicBezTo>
                <a:cubicBezTo>
                  <a:pt x="115506" y="122243"/>
                  <a:pt x="117623" y="106898"/>
                  <a:pt x="98573" y="95256"/>
                </a:cubicBezTo>
                <a:cubicBezTo>
                  <a:pt x="79523" y="83614"/>
                  <a:pt x="3852" y="49218"/>
                  <a:pt x="148" y="44456"/>
                </a:cubicBezTo>
                <a:cubicBezTo>
                  <a:pt x="-3556" y="39694"/>
                  <a:pt x="63119" y="66681"/>
                  <a:pt x="76348" y="66681"/>
                </a:cubicBezTo>
                <a:cubicBezTo>
                  <a:pt x="89577" y="66681"/>
                  <a:pt x="65765" y="55039"/>
                  <a:pt x="79523" y="44456"/>
                </a:cubicBezTo>
                <a:cubicBezTo>
                  <a:pt x="93281" y="33873"/>
                  <a:pt x="153606" y="-523"/>
                  <a:pt x="155723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5C7667F5-513E-6BBB-2148-F924B3E59B77}"/>
              </a:ext>
            </a:extLst>
          </p:cNvPr>
          <p:cNvSpPr/>
          <p:nvPr/>
        </p:nvSpPr>
        <p:spPr>
          <a:xfrm>
            <a:off x="4937102" y="5060876"/>
            <a:ext cx="92102" cy="89026"/>
          </a:xfrm>
          <a:custGeom>
            <a:avLst/>
            <a:gdLst>
              <a:gd name="connsiteX0" fmla="*/ 23 w 92102"/>
              <a:gd name="connsiteY0" fmla="*/ 88974 h 89026"/>
              <a:gd name="connsiteX1" fmla="*/ 47648 w 92102"/>
              <a:gd name="connsiteY1" fmla="*/ 15949 h 89026"/>
              <a:gd name="connsiteX2" fmla="*/ 92098 w 92102"/>
              <a:gd name="connsiteY2" fmla="*/ 12774 h 89026"/>
              <a:gd name="connsiteX3" fmla="*/ 50823 w 92102"/>
              <a:gd name="connsiteY3" fmla="*/ 9599 h 89026"/>
              <a:gd name="connsiteX4" fmla="*/ 41298 w 92102"/>
              <a:gd name="connsiteY4" fmla="*/ 3249 h 89026"/>
              <a:gd name="connsiteX5" fmla="*/ 23 w 92102"/>
              <a:gd name="connsiteY5" fmla="*/ 88974 h 8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102" h="89026">
                <a:moveTo>
                  <a:pt x="23" y="88974"/>
                </a:moveTo>
                <a:cubicBezTo>
                  <a:pt x="1081" y="91091"/>
                  <a:pt x="32302" y="28649"/>
                  <a:pt x="47648" y="15949"/>
                </a:cubicBezTo>
                <a:cubicBezTo>
                  <a:pt x="62994" y="3249"/>
                  <a:pt x="91569" y="13832"/>
                  <a:pt x="92098" y="12774"/>
                </a:cubicBezTo>
                <a:cubicBezTo>
                  <a:pt x="92627" y="11716"/>
                  <a:pt x="50823" y="9599"/>
                  <a:pt x="50823" y="9599"/>
                </a:cubicBezTo>
                <a:cubicBezTo>
                  <a:pt x="42356" y="8012"/>
                  <a:pt x="49235" y="-6276"/>
                  <a:pt x="41298" y="3249"/>
                </a:cubicBezTo>
                <a:cubicBezTo>
                  <a:pt x="33361" y="12774"/>
                  <a:pt x="-1035" y="86857"/>
                  <a:pt x="23" y="889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651EC490-367E-A80F-7E6E-FAC8D94F20B5}"/>
              </a:ext>
            </a:extLst>
          </p:cNvPr>
          <p:cNvSpPr/>
          <p:nvPr/>
        </p:nvSpPr>
        <p:spPr>
          <a:xfrm>
            <a:off x="4990291" y="4835525"/>
            <a:ext cx="174630" cy="28595"/>
          </a:xfrm>
          <a:custGeom>
            <a:avLst/>
            <a:gdLst>
              <a:gd name="connsiteX0" fmla="*/ 809 w 174630"/>
              <a:gd name="connsiteY0" fmla="*/ 28575 h 28595"/>
              <a:gd name="connsiteX1" fmla="*/ 169084 w 174630"/>
              <a:gd name="connsiteY1" fmla="*/ 15875 h 28595"/>
              <a:gd name="connsiteX2" fmla="*/ 130984 w 174630"/>
              <a:gd name="connsiteY2" fmla="*/ 9525 h 28595"/>
              <a:gd name="connsiteX3" fmla="*/ 99234 w 174630"/>
              <a:gd name="connsiteY3" fmla="*/ 0 h 28595"/>
              <a:gd name="connsiteX4" fmla="*/ 105584 w 174630"/>
              <a:gd name="connsiteY4" fmla="*/ 12700 h 28595"/>
              <a:gd name="connsiteX5" fmla="*/ 809 w 174630"/>
              <a:gd name="connsiteY5" fmla="*/ 28575 h 2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30" h="28595">
                <a:moveTo>
                  <a:pt x="809" y="28575"/>
                </a:moveTo>
                <a:cubicBezTo>
                  <a:pt x="11392" y="29104"/>
                  <a:pt x="147388" y="19050"/>
                  <a:pt x="169084" y="15875"/>
                </a:cubicBezTo>
                <a:cubicBezTo>
                  <a:pt x="190780" y="12700"/>
                  <a:pt x="142626" y="12171"/>
                  <a:pt x="130984" y="9525"/>
                </a:cubicBezTo>
                <a:cubicBezTo>
                  <a:pt x="119342" y="6879"/>
                  <a:pt x="99234" y="0"/>
                  <a:pt x="99234" y="0"/>
                </a:cubicBezTo>
                <a:cubicBezTo>
                  <a:pt x="95001" y="529"/>
                  <a:pt x="124634" y="8467"/>
                  <a:pt x="105584" y="12700"/>
                </a:cubicBezTo>
                <a:cubicBezTo>
                  <a:pt x="86534" y="16933"/>
                  <a:pt x="-9774" y="28046"/>
                  <a:pt x="809" y="28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BA20B51C-6205-8DB4-6A0D-AA5A481BD585}"/>
              </a:ext>
            </a:extLst>
          </p:cNvPr>
          <p:cNvSpPr/>
          <p:nvPr/>
        </p:nvSpPr>
        <p:spPr>
          <a:xfrm>
            <a:off x="5311727" y="4429103"/>
            <a:ext cx="247728" cy="308000"/>
          </a:xfrm>
          <a:custGeom>
            <a:avLst/>
            <a:gdLst>
              <a:gd name="connsiteX0" fmla="*/ 48 w 247728"/>
              <a:gd name="connsiteY0" fmla="*/ 98447 h 308000"/>
              <a:gd name="connsiteX1" fmla="*/ 57198 w 247728"/>
              <a:gd name="connsiteY1" fmla="*/ 184172 h 308000"/>
              <a:gd name="connsiteX2" fmla="*/ 127048 w 247728"/>
              <a:gd name="connsiteY2" fmla="*/ 174647 h 308000"/>
              <a:gd name="connsiteX3" fmla="*/ 111173 w 247728"/>
              <a:gd name="connsiteY3" fmla="*/ 212747 h 308000"/>
              <a:gd name="connsiteX4" fmla="*/ 152448 w 247728"/>
              <a:gd name="connsiteY4" fmla="*/ 231797 h 308000"/>
              <a:gd name="connsiteX5" fmla="*/ 98473 w 247728"/>
              <a:gd name="connsiteY5" fmla="*/ 307997 h 308000"/>
              <a:gd name="connsiteX6" fmla="*/ 152448 w 247728"/>
              <a:gd name="connsiteY6" fmla="*/ 234972 h 308000"/>
              <a:gd name="connsiteX7" fmla="*/ 247698 w 247728"/>
              <a:gd name="connsiteY7" fmla="*/ 219097 h 308000"/>
              <a:gd name="connsiteX8" fmla="*/ 161973 w 247728"/>
              <a:gd name="connsiteY8" fmla="*/ 215922 h 308000"/>
              <a:gd name="connsiteX9" fmla="*/ 82598 w 247728"/>
              <a:gd name="connsiteY9" fmla="*/ 161947 h 308000"/>
              <a:gd name="connsiteX10" fmla="*/ 82598 w 247728"/>
              <a:gd name="connsiteY10" fmla="*/ 107972 h 308000"/>
              <a:gd name="connsiteX11" fmla="*/ 111173 w 247728"/>
              <a:gd name="connsiteY11" fmla="*/ 22 h 308000"/>
              <a:gd name="connsiteX12" fmla="*/ 76248 w 247728"/>
              <a:gd name="connsiteY12" fmla="*/ 117497 h 308000"/>
              <a:gd name="connsiteX13" fmla="*/ 66723 w 247728"/>
              <a:gd name="connsiteY13" fmla="*/ 146072 h 308000"/>
              <a:gd name="connsiteX14" fmla="*/ 48 w 247728"/>
              <a:gd name="connsiteY14" fmla="*/ 98447 h 3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728" h="308000">
                <a:moveTo>
                  <a:pt x="48" y="98447"/>
                </a:moveTo>
                <a:cubicBezTo>
                  <a:pt x="-1540" y="104797"/>
                  <a:pt x="36031" y="171472"/>
                  <a:pt x="57198" y="184172"/>
                </a:cubicBezTo>
                <a:cubicBezTo>
                  <a:pt x="78365" y="196872"/>
                  <a:pt x="118052" y="169885"/>
                  <a:pt x="127048" y="174647"/>
                </a:cubicBezTo>
                <a:cubicBezTo>
                  <a:pt x="136044" y="179409"/>
                  <a:pt x="106940" y="203222"/>
                  <a:pt x="111173" y="212747"/>
                </a:cubicBezTo>
                <a:cubicBezTo>
                  <a:pt x="115406" y="222272"/>
                  <a:pt x="154565" y="215922"/>
                  <a:pt x="152448" y="231797"/>
                </a:cubicBezTo>
                <a:cubicBezTo>
                  <a:pt x="150331" y="247672"/>
                  <a:pt x="98473" y="307468"/>
                  <a:pt x="98473" y="307997"/>
                </a:cubicBezTo>
                <a:cubicBezTo>
                  <a:pt x="98473" y="308526"/>
                  <a:pt x="127577" y="249789"/>
                  <a:pt x="152448" y="234972"/>
                </a:cubicBezTo>
                <a:cubicBezTo>
                  <a:pt x="177319" y="220155"/>
                  <a:pt x="246111" y="222272"/>
                  <a:pt x="247698" y="219097"/>
                </a:cubicBezTo>
                <a:cubicBezTo>
                  <a:pt x="249285" y="215922"/>
                  <a:pt x="189490" y="225447"/>
                  <a:pt x="161973" y="215922"/>
                </a:cubicBezTo>
                <a:cubicBezTo>
                  <a:pt x="134456" y="206397"/>
                  <a:pt x="95827" y="179939"/>
                  <a:pt x="82598" y="161947"/>
                </a:cubicBezTo>
                <a:cubicBezTo>
                  <a:pt x="69369" y="143955"/>
                  <a:pt x="77836" y="134959"/>
                  <a:pt x="82598" y="107972"/>
                </a:cubicBezTo>
                <a:cubicBezTo>
                  <a:pt x="87360" y="80985"/>
                  <a:pt x="112231" y="-1566"/>
                  <a:pt x="111173" y="22"/>
                </a:cubicBezTo>
                <a:cubicBezTo>
                  <a:pt x="110115" y="1610"/>
                  <a:pt x="83656" y="93155"/>
                  <a:pt x="76248" y="117497"/>
                </a:cubicBezTo>
                <a:cubicBezTo>
                  <a:pt x="68840" y="141839"/>
                  <a:pt x="77835" y="144485"/>
                  <a:pt x="66723" y="146072"/>
                </a:cubicBezTo>
                <a:cubicBezTo>
                  <a:pt x="55611" y="147659"/>
                  <a:pt x="1636" y="92097"/>
                  <a:pt x="48" y="98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F56393D0-91B2-497E-3D08-4F63753CBEF4}"/>
              </a:ext>
            </a:extLst>
          </p:cNvPr>
          <p:cNvSpPr/>
          <p:nvPr/>
        </p:nvSpPr>
        <p:spPr>
          <a:xfrm>
            <a:off x="5911591" y="5622893"/>
            <a:ext cx="93150" cy="142956"/>
          </a:xfrm>
          <a:custGeom>
            <a:avLst/>
            <a:gdLst>
              <a:gd name="connsiteX0" fmla="*/ 89159 w 93150"/>
              <a:gd name="connsiteY0" fmla="*/ 32 h 142956"/>
              <a:gd name="connsiteX1" fmla="*/ 82809 w 93150"/>
              <a:gd name="connsiteY1" fmla="*/ 79407 h 142956"/>
              <a:gd name="connsiteX2" fmla="*/ 259 w 93150"/>
              <a:gd name="connsiteY2" fmla="*/ 142907 h 142956"/>
              <a:gd name="connsiteX3" fmla="*/ 57409 w 93150"/>
              <a:gd name="connsiteY3" fmla="*/ 88932 h 142956"/>
              <a:gd name="connsiteX4" fmla="*/ 89159 w 93150"/>
              <a:gd name="connsiteY4" fmla="*/ 32 h 14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150" h="142956">
                <a:moveTo>
                  <a:pt x="89159" y="32"/>
                </a:moveTo>
                <a:cubicBezTo>
                  <a:pt x="93392" y="-1555"/>
                  <a:pt x="97626" y="55595"/>
                  <a:pt x="82809" y="79407"/>
                </a:cubicBezTo>
                <a:cubicBezTo>
                  <a:pt x="67992" y="103219"/>
                  <a:pt x="4492" y="141320"/>
                  <a:pt x="259" y="142907"/>
                </a:cubicBezTo>
                <a:cubicBezTo>
                  <a:pt x="-3974" y="144494"/>
                  <a:pt x="44709" y="107453"/>
                  <a:pt x="57409" y="88932"/>
                </a:cubicBezTo>
                <a:cubicBezTo>
                  <a:pt x="70109" y="70411"/>
                  <a:pt x="84926" y="1619"/>
                  <a:pt x="89159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07476F23-CAB2-B8B1-6448-517A4ED4D0E0}"/>
              </a:ext>
            </a:extLst>
          </p:cNvPr>
          <p:cNvSpPr/>
          <p:nvPr/>
        </p:nvSpPr>
        <p:spPr>
          <a:xfrm>
            <a:off x="5291346" y="4175119"/>
            <a:ext cx="58621" cy="121977"/>
          </a:xfrm>
          <a:custGeom>
            <a:avLst/>
            <a:gdLst>
              <a:gd name="connsiteX0" fmla="*/ 58529 w 58621"/>
              <a:gd name="connsiteY0" fmla="*/ 6 h 121977"/>
              <a:gd name="connsiteX1" fmla="*/ 17254 w 58621"/>
              <a:gd name="connsiteY1" fmla="*/ 53981 h 121977"/>
              <a:gd name="connsiteX2" fmla="*/ 7729 w 58621"/>
              <a:gd name="connsiteY2" fmla="*/ 120656 h 121977"/>
              <a:gd name="connsiteX3" fmla="*/ 7729 w 58621"/>
              <a:gd name="connsiteY3" fmla="*/ 95256 h 121977"/>
              <a:gd name="connsiteX4" fmla="*/ 4554 w 58621"/>
              <a:gd name="connsiteY4" fmla="*/ 57156 h 121977"/>
              <a:gd name="connsiteX5" fmla="*/ 58529 w 58621"/>
              <a:gd name="connsiteY5" fmla="*/ 6 h 12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21" h="121977">
                <a:moveTo>
                  <a:pt x="58529" y="6"/>
                </a:moveTo>
                <a:cubicBezTo>
                  <a:pt x="60646" y="-523"/>
                  <a:pt x="25721" y="33873"/>
                  <a:pt x="17254" y="53981"/>
                </a:cubicBezTo>
                <a:cubicBezTo>
                  <a:pt x="8787" y="74089"/>
                  <a:pt x="9316" y="113777"/>
                  <a:pt x="7729" y="120656"/>
                </a:cubicBezTo>
                <a:cubicBezTo>
                  <a:pt x="6142" y="127535"/>
                  <a:pt x="8258" y="105839"/>
                  <a:pt x="7729" y="95256"/>
                </a:cubicBezTo>
                <a:cubicBezTo>
                  <a:pt x="7200" y="84673"/>
                  <a:pt x="-7088" y="68798"/>
                  <a:pt x="4554" y="57156"/>
                </a:cubicBezTo>
                <a:cubicBezTo>
                  <a:pt x="16196" y="45514"/>
                  <a:pt x="56412" y="535"/>
                  <a:pt x="58529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D19BD319-7543-5352-227A-D264ADD4FEED}"/>
              </a:ext>
            </a:extLst>
          </p:cNvPr>
          <p:cNvSpPr/>
          <p:nvPr/>
        </p:nvSpPr>
        <p:spPr>
          <a:xfrm>
            <a:off x="5282935" y="4343396"/>
            <a:ext cx="32021" cy="98441"/>
          </a:xfrm>
          <a:custGeom>
            <a:avLst/>
            <a:gdLst>
              <a:gd name="connsiteX0" fmla="*/ 265 w 32021"/>
              <a:gd name="connsiteY0" fmla="*/ 4 h 98441"/>
              <a:gd name="connsiteX1" fmla="*/ 16140 w 32021"/>
              <a:gd name="connsiteY1" fmla="*/ 66679 h 98441"/>
              <a:gd name="connsiteX2" fmla="*/ 3440 w 32021"/>
              <a:gd name="connsiteY2" fmla="*/ 98429 h 98441"/>
              <a:gd name="connsiteX3" fmla="*/ 32015 w 32021"/>
              <a:gd name="connsiteY3" fmla="*/ 63504 h 98441"/>
              <a:gd name="connsiteX4" fmla="*/ 265 w 32021"/>
              <a:gd name="connsiteY4" fmla="*/ 4 h 9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21" h="98441">
                <a:moveTo>
                  <a:pt x="265" y="4"/>
                </a:moveTo>
                <a:cubicBezTo>
                  <a:pt x="-2381" y="533"/>
                  <a:pt x="15611" y="50275"/>
                  <a:pt x="16140" y="66679"/>
                </a:cubicBezTo>
                <a:cubicBezTo>
                  <a:pt x="16669" y="83083"/>
                  <a:pt x="794" y="98958"/>
                  <a:pt x="3440" y="98429"/>
                </a:cubicBezTo>
                <a:cubicBezTo>
                  <a:pt x="6086" y="97900"/>
                  <a:pt x="31486" y="76733"/>
                  <a:pt x="32015" y="63504"/>
                </a:cubicBezTo>
                <a:cubicBezTo>
                  <a:pt x="32544" y="50275"/>
                  <a:pt x="2911" y="-525"/>
                  <a:pt x="26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8A63C7D2-68C3-5E94-EDF2-02AACF4FF956}"/>
              </a:ext>
            </a:extLst>
          </p:cNvPr>
          <p:cNvSpPr/>
          <p:nvPr/>
        </p:nvSpPr>
        <p:spPr>
          <a:xfrm>
            <a:off x="4867182" y="4326918"/>
            <a:ext cx="371231" cy="130873"/>
          </a:xfrm>
          <a:custGeom>
            <a:avLst/>
            <a:gdLst>
              <a:gd name="connsiteX0" fmla="*/ 93 w 371231"/>
              <a:gd name="connsiteY0" fmla="*/ 130782 h 130873"/>
              <a:gd name="connsiteX1" fmla="*/ 152493 w 371231"/>
              <a:gd name="connsiteY1" fmla="*/ 111732 h 130873"/>
              <a:gd name="connsiteX2" fmla="*/ 139793 w 371231"/>
              <a:gd name="connsiteY2" fmla="*/ 124432 h 130873"/>
              <a:gd name="connsiteX3" fmla="*/ 257268 w 371231"/>
              <a:gd name="connsiteY3" fmla="*/ 99032 h 130873"/>
              <a:gd name="connsiteX4" fmla="*/ 333468 w 371231"/>
              <a:gd name="connsiteY4" fmla="*/ 127607 h 130873"/>
              <a:gd name="connsiteX5" fmla="*/ 368393 w 371231"/>
              <a:gd name="connsiteY5" fmla="*/ 111732 h 130873"/>
              <a:gd name="connsiteX6" fmla="*/ 368393 w 371231"/>
              <a:gd name="connsiteY6" fmla="*/ 54582 h 130873"/>
              <a:gd name="connsiteX7" fmla="*/ 362043 w 371231"/>
              <a:gd name="connsiteY7" fmla="*/ 124432 h 130873"/>
              <a:gd name="connsiteX8" fmla="*/ 282668 w 371231"/>
              <a:gd name="connsiteY8" fmla="*/ 124432 h 130873"/>
              <a:gd name="connsiteX9" fmla="*/ 209643 w 371231"/>
              <a:gd name="connsiteY9" fmla="*/ 102207 h 130873"/>
              <a:gd name="connsiteX10" fmla="*/ 149318 w 371231"/>
              <a:gd name="connsiteY10" fmla="*/ 105382 h 130873"/>
              <a:gd name="connsiteX11" fmla="*/ 219168 w 371231"/>
              <a:gd name="connsiteY11" fmla="*/ 607 h 130873"/>
              <a:gd name="connsiteX12" fmla="*/ 177893 w 371231"/>
              <a:gd name="connsiteY12" fmla="*/ 64107 h 130873"/>
              <a:gd name="connsiteX13" fmla="*/ 130268 w 371231"/>
              <a:gd name="connsiteY13" fmla="*/ 102207 h 130873"/>
              <a:gd name="connsiteX14" fmla="*/ 93 w 371231"/>
              <a:gd name="connsiteY14" fmla="*/ 130782 h 13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1231" h="130873">
                <a:moveTo>
                  <a:pt x="93" y="130782"/>
                </a:moveTo>
                <a:cubicBezTo>
                  <a:pt x="3797" y="132369"/>
                  <a:pt x="129210" y="112790"/>
                  <a:pt x="152493" y="111732"/>
                </a:cubicBezTo>
                <a:cubicBezTo>
                  <a:pt x="175776" y="110674"/>
                  <a:pt x="122331" y="126549"/>
                  <a:pt x="139793" y="124432"/>
                </a:cubicBezTo>
                <a:cubicBezTo>
                  <a:pt x="157255" y="122315"/>
                  <a:pt x="224989" y="98503"/>
                  <a:pt x="257268" y="99032"/>
                </a:cubicBezTo>
                <a:cubicBezTo>
                  <a:pt x="289547" y="99561"/>
                  <a:pt x="314947" y="125490"/>
                  <a:pt x="333468" y="127607"/>
                </a:cubicBezTo>
                <a:cubicBezTo>
                  <a:pt x="351989" y="129724"/>
                  <a:pt x="362572" y="123903"/>
                  <a:pt x="368393" y="111732"/>
                </a:cubicBezTo>
                <a:cubicBezTo>
                  <a:pt x="374214" y="99561"/>
                  <a:pt x="369451" y="52465"/>
                  <a:pt x="368393" y="54582"/>
                </a:cubicBezTo>
                <a:cubicBezTo>
                  <a:pt x="367335" y="56699"/>
                  <a:pt x="376330" y="112790"/>
                  <a:pt x="362043" y="124432"/>
                </a:cubicBezTo>
                <a:cubicBezTo>
                  <a:pt x="347756" y="136074"/>
                  <a:pt x="308068" y="128136"/>
                  <a:pt x="282668" y="124432"/>
                </a:cubicBezTo>
                <a:cubicBezTo>
                  <a:pt x="257268" y="120728"/>
                  <a:pt x="231868" y="105382"/>
                  <a:pt x="209643" y="102207"/>
                </a:cubicBezTo>
                <a:cubicBezTo>
                  <a:pt x="187418" y="99032"/>
                  <a:pt x="147731" y="122315"/>
                  <a:pt x="149318" y="105382"/>
                </a:cubicBezTo>
                <a:cubicBezTo>
                  <a:pt x="150906" y="88449"/>
                  <a:pt x="214406" y="7486"/>
                  <a:pt x="219168" y="607"/>
                </a:cubicBezTo>
                <a:cubicBezTo>
                  <a:pt x="223930" y="-6272"/>
                  <a:pt x="192710" y="47174"/>
                  <a:pt x="177893" y="64107"/>
                </a:cubicBezTo>
                <a:cubicBezTo>
                  <a:pt x="163076" y="81040"/>
                  <a:pt x="156197" y="92153"/>
                  <a:pt x="130268" y="102207"/>
                </a:cubicBezTo>
                <a:cubicBezTo>
                  <a:pt x="104339" y="112261"/>
                  <a:pt x="-3611" y="129195"/>
                  <a:pt x="93" y="130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A84B51C7-3920-FFA3-043F-C6B88664D7E4}"/>
              </a:ext>
            </a:extLst>
          </p:cNvPr>
          <p:cNvSpPr/>
          <p:nvPr/>
        </p:nvSpPr>
        <p:spPr>
          <a:xfrm>
            <a:off x="5381612" y="4251322"/>
            <a:ext cx="78595" cy="101868"/>
          </a:xfrm>
          <a:custGeom>
            <a:avLst/>
            <a:gdLst>
              <a:gd name="connsiteX0" fmla="*/ 50813 w 78595"/>
              <a:gd name="connsiteY0" fmla="*/ 3 h 101868"/>
              <a:gd name="connsiteX1" fmla="*/ 73038 w 78595"/>
              <a:gd name="connsiteY1" fmla="*/ 73028 h 101868"/>
              <a:gd name="connsiteX2" fmla="*/ 13 w 78595"/>
              <a:gd name="connsiteY2" fmla="*/ 69853 h 101868"/>
              <a:gd name="connsiteX3" fmla="*/ 66688 w 78595"/>
              <a:gd name="connsiteY3" fmla="*/ 79378 h 101868"/>
              <a:gd name="connsiteX4" fmla="*/ 25413 w 78595"/>
              <a:gd name="connsiteY4" fmla="*/ 88903 h 101868"/>
              <a:gd name="connsiteX5" fmla="*/ 76213 w 78595"/>
              <a:gd name="connsiteY5" fmla="*/ 101603 h 101868"/>
              <a:gd name="connsiteX6" fmla="*/ 66688 w 78595"/>
              <a:gd name="connsiteY6" fmla="*/ 76203 h 101868"/>
              <a:gd name="connsiteX7" fmla="*/ 50813 w 78595"/>
              <a:gd name="connsiteY7" fmla="*/ 3 h 10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5" h="101868">
                <a:moveTo>
                  <a:pt x="50813" y="3"/>
                </a:moveTo>
                <a:cubicBezTo>
                  <a:pt x="51871" y="-526"/>
                  <a:pt x="81505" y="61386"/>
                  <a:pt x="73038" y="73028"/>
                </a:cubicBezTo>
                <a:cubicBezTo>
                  <a:pt x="64571" y="84670"/>
                  <a:pt x="1071" y="68795"/>
                  <a:pt x="13" y="69853"/>
                </a:cubicBezTo>
                <a:cubicBezTo>
                  <a:pt x="-1045" y="70911"/>
                  <a:pt x="62455" y="76203"/>
                  <a:pt x="66688" y="79378"/>
                </a:cubicBezTo>
                <a:cubicBezTo>
                  <a:pt x="70921" y="82553"/>
                  <a:pt x="23826" y="85199"/>
                  <a:pt x="25413" y="88903"/>
                </a:cubicBezTo>
                <a:cubicBezTo>
                  <a:pt x="27000" y="92607"/>
                  <a:pt x="69334" y="103720"/>
                  <a:pt x="76213" y="101603"/>
                </a:cubicBezTo>
                <a:cubicBezTo>
                  <a:pt x="83092" y="99486"/>
                  <a:pt x="73567" y="88903"/>
                  <a:pt x="66688" y="76203"/>
                </a:cubicBezTo>
                <a:cubicBezTo>
                  <a:pt x="59809" y="63503"/>
                  <a:pt x="49755" y="532"/>
                  <a:pt x="5081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2CB7300B-7B43-C688-82DB-9EEFC8DABF37}"/>
              </a:ext>
            </a:extLst>
          </p:cNvPr>
          <p:cNvSpPr/>
          <p:nvPr/>
        </p:nvSpPr>
        <p:spPr>
          <a:xfrm>
            <a:off x="5489502" y="4422730"/>
            <a:ext cx="384151" cy="196315"/>
          </a:xfrm>
          <a:custGeom>
            <a:avLst/>
            <a:gdLst>
              <a:gd name="connsiteX0" fmla="*/ 73 w 384151"/>
              <a:gd name="connsiteY0" fmla="*/ 50845 h 196315"/>
              <a:gd name="connsiteX1" fmla="*/ 104848 w 384151"/>
              <a:gd name="connsiteY1" fmla="*/ 76245 h 196315"/>
              <a:gd name="connsiteX2" fmla="*/ 82623 w 384151"/>
              <a:gd name="connsiteY2" fmla="*/ 50845 h 196315"/>
              <a:gd name="connsiteX3" fmla="*/ 193748 w 384151"/>
              <a:gd name="connsiteY3" fmla="*/ 88945 h 196315"/>
              <a:gd name="connsiteX4" fmla="*/ 212798 w 384151"/>
              <a:gd name="connsiteY4" fmla="*/ 82595 h 196315"/>
              <a:gd name="connsiteX5" fmla="*/ 288998 w 384151"/>
              <a:gd name="connsiteY5" fmla="*/ 101645 h 196315"/>
              <a:gd name="connsiteX6" fmla="*/ 273123 w 384151"/>
              <a:gd name="connsiteY6" fmla="*/ 63545 h 196315"/>
              <a:gd name="connsiteX7" fmla="*/ 381073 w 384151"/>
              <a:gd name="connsiteY7" fmla="*/ 190545 h 196315"/>
              <a:gd name="connsiteX8" fmla="*/ 346148 w 384151"/>
              <a:gd name="connsiteY8" fmla="*/ 171495 h 196315"/>
              <a:gd name="connsiteX9" fmla="*/ 257248 w 384151"/>
              <a:gd name="connsiteY9" fmla="*/ 142920 h 196315"/>
              <a:gd name="connsiteX10" fmla="*/ 333448 w 384151"/>
              <a:gd name="connsiteY10" fmla="*/ 149270 h 196315"/>
              <a:gd name="connsiteX11" fmla="*/ 298523 w 384151"/>
              <a:gd name="connsiteY11" fmla="*/ 107995 h 196315"/>
              <a:gd name="connsiteX12" fmla="*/ 152473 w 384151"/>
              <a:gd name="connsiteY12" fmla="*/ 57195 h 196315"/>
              <a:gd name="connsiteX13" fmla="*/ 85798 w 384151"/>
              <a:gd name="connsiteY13" fmla="*/ 45 h 196315"/>
              <a:gd name="connsiteX14" fmla="*/ 146123 w 384151"/>
              <a:gd name="connsiteY14" fmla="*/ 66720 h 196315"/>
              <a:gd name="connsiteX15" fmla="*/ 88973 w 384151"/>
              <a:gd name="connsiteY15" fmla="*/ 57195 h 196315"/>
              <a:gd name="connsiteX16" fmla="*/ 73 w 384151"/>
              <a:gd name="connsiteY16" fmla="*/ 50845 h 19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4151" h="196315">
                <a:moveTo>
                  <a:pt x="73" y="50845"/>
                </a:moveTo>
                <a:cubicBezTo>
                  <a:pt x="2719" y="54020"/>
                  <a:pt x="91090" y="76245"/>
                  <a:pt x="104848" y="76245"/>
                </a:cubicBezTo>
                <a:cubicBezTo>
                  <a:pt x="118606" y="76245"/>
                  <a:pt x="67806" y="48728"/>
                  <a:pt x="82623" y="50845"/>
                </a:cubicBezTo>
                <a:cubicBezTo>
                  <a:pt x="97440" y="52962"/>
                  <a:pt x="172052" y="83653"/>
                  <a:pt x="193748" y="88945"/>
                </a:cubicBezTo>
                <a:cubicBezTo>
                  <a:pt x="215444" y="94237"/>
                  <a:pt x="196923" y="80478"/>
                  <a:pt x="212798" y="82595"/>
                </a:cubicBezTo>
                <a:cubicBezTo>
                  <a:pt x="228673" y="84712"/>
                  <a:pt x="278944" y="104820"/>
                  <a:pt x="288998" y="101645"/>
                </a:cubicBezTo>
                <a:cubicBezTo>
                  <a:pt x="299052" y="98470"/>
                  <a:pt x="257777" y="48728"/>
                  <a:pt x="273123" y="63545"/>
                </a:cubicBezTo>
                <a:cubicBezTo>
                  <a:pt x="288469" y="78362"/>
                  <a:pt x="368902" y="172553"/>
                  <a:pt x="381073" y="190545"/>
                </a:cubicBezTo>
                <a:cubicBezTo>
                  <a:pt x="393244" y="208537"/>
                  <a:pt x="366786" y="179433"/>
                  <a:pt x="346148" y="171495"/>
                </a:cubicBezTo>
                <a:cubicBezTo>
                  <a:pt x="325511" y="163558"/>
                  <a:pt x="259365" y="146624"/>
                  <a:pt x="257248" y="142920"/>
                </a:cubicBezTo>
                <a:cubicBezTo>
                  <a:pt x="255131" y="139216"/>
                  <a:pt x="326569" y="155091"/>
                  <a:pt x="333448" y="149270"/>
                </a:cubicBezTo>
                <a:cubicBezTo>
                  <a:pt x="340327" y="143449"/>
                  <a:pt x="328686" y="123341"/>
                  <a:pt x="298523" y="107995"/>
                </a:cubicBezTo>
                <a:cubicBezTo>
                  <a:pt x="268361" y="92649"/>
                  <a:pt x="187927" y="75187"/>
                  <a:pt x="152473" y="57195"/>
                </a:cubicBezTo>
                <a:cubicBezTo>
                  <a:pt x="117019" y="39203"/>
                  <a:pt x="86856" y="-1543"/>
                  <a:pt x="85798" y="45"/>
                </a:cubicBezTo>
                <a:cubicBezTo>
                  <a:pt x="84740" y="1633"/>
                  <a:pt x="145594" y="57195"/>
                  <a:pt x="146123" y="66720"/>
                </a:cubicBezTo>
                <a:cubicBezTo>
                  <a:pt x="146652" y="76245"/>
                  <a:pt x="110669" y="58782"/>
                  <a:pt x="88973" y="57195"/>
                </a:cubicBezTo>
                <a:cubicBezTo>
                  <a:pt x="67277" y="55608"/>
                  <a:pt x="-2573" y="47670"/>
                  <a:pt x="73" y="50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83848738-C8F4-6038-97E9-FFD641FB2A31}"/>
              </a:ext>
            </a:extLst>
          </p:cNvPr>
          <p:cNvSpPr/>
          <p:nvPr/>
        </p:nvSpPr>
        <p:spPr>
          <a:xfrm>
            <a:off x="5768881" y="5161758"/>
            <a:ext cx="117102" cy="172490"/>
          </a:xfrm>
          <a:custGeom>
            <a:avLst/>
            <a:gdLst>
              <a:gd name="connsiteX0" fmla="*/ 94 w 117102"/>
              <a:gd name="connsiteY0" fmla="*/ 83342 h 172490"/>
              <a:gd name="connsiteX1" fmla="*/ 63594 w 117102"/>
              <a:gd name="connsiteY1" fmla="*/ 115092 h 172490"/>
              <a:gd name="connsiteX2" fmla="*/ 73119 w 117102"/>
              <a:gd name="connsiteY2" fmla="*/ 172242 h 172490"/>
              <a:gd name="connsiteX3" fmla="*/ 82644 w 117102"/>
              <a:gd name="connsiteY3" fmla="*/ 134142 h 172490"/>
              <a:gd name="connsiteX4" fmla="*/ 111219 w 117102"/>
              <a:gd name="connsiteY4" fmla="*/ 92867 h 172490"/>
              <a:gd name="connsiteX5" fmla="*/ 114394 w 117102"/>
              <a:gd name="connsiteY5" fmla="*/ 792 h 172490"/>
              <a:gd name="connsiteX6" fmla="*/ 114394 w 117102"/>
              <a:gd name="connsiteY6" fmla="*/ 51592 h 172490"/>
              <a:gd name="connsiteX7" fmla="*/ 79469 w 117102"/>
              <a:gd name="connsiteY7" fmla="*/ 108742 h 172490"/>
              <a:gd name="connsiteX8" fmla="*/ 94 w 117102"/>
              <a:gd name="connsiteY8" fmla="*/ 83342 h 17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102" h="172490">
                <a:moveTo>
                  <a:pt x="94" y="83342"/>
                </a:moveTo>
                <a:cubicBezTo>
                  <a:pt x="-2552" y="84400"/>
                  <a:pt x="51423" y="100275"/>
                  <a:pt x="63594" y="115092"/>
                </a:cubicBezTo>
                <a:cubicBezTo>
                  <a:pt x="75765" y="129909"/>
                  <a:pt x="69944" y="169067"/>
                  <a:pt x="73119" y="172242"/>
                </a:cubicBezTo>
                <a:cubicBezTo>
                  <a:pt x="76294" y="175417"/>
                  <a:pt x="76294" y="147371"/>
                  <a:pt x="82644" y="134142"/>
                </a:cubicBezTo>
                <a:cubicBezTo>
                  <a:pt x="88994" y="120913"/>
                  <a:pt x="105927" y="115092"/>
                  <a:pt x="111219" y="92867"/>
                </a:cubicBezTo>
                <a:cubicBezTo>
                  <a:pt x="116511" y="70642"/>
                  <a:pt x="113865" y="7671"/>
                  <a:pt x="114394" y="792"/>
                </a:cubicBezTo>
                <a:cubicBezTo>
                  <a:pt x="114923" y="-6087"/>
                  <a:pt x="120215" y="33600"/>
                  <a:pt x="114394" y="51592"/>
                </a:cubicBezTo>
                <a:cubicBezTo>
                  <a:pt x="108573" y="69584"/>
                  <a:pt x="95344" y="100275"/>
                  <a:pt x="79469" y="108742"/>
                </a:cubicBezTo>
                <a:cubicBezTo>
                  <a:pt x="63594" y="117209"/>
                  <a:pt x="2740" y="82284"/>
                  <a:pt x="94" y="83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DD31DB99-BD89-F1A1-DBEA-FAA6D6270F88}"/>
              </a:ext>
            </a:extLst>
          </p:cNvPr>
          <p:cNvSpPr/>
          <p:nvPr/>
        </p:nvSpPr>
        <p:spPr>
          <a:xfrm>
            <a:off x="4830988" y="4590921"/>
            <a:ext cx="303116" cy="104909"/>
          </a:xfrm>
          <a:custGeom>
            <a:avLst/>
            <a:gdLst>
              <a:gd name="connsiteX0" fmla="*/ 1362 w 303116"/>
              <a:gd name="connsiteY0" fmla="*/ 69979 h 104909"/>
              <a:gd name="connsiteX1" fmla="*/ 255362 w 303116"/>
              <a:gd name="connsiteY1" fmla="*/ 38229 h 104909"/>
              <a:gd name="connsiteX2" fmla="*/ 185512 w 303116"/>
              <a:gd name="connsiteY2" fmla="*/ 35054 h 104909"/>
              <a:gd name="connsiteX3" fmla="*/ 287112 w 303116"/>
              <a:gd name="connsiteY3" fmla="*/ 54104 h 104909"/>
              <a:gd name="connsiteX4" fmla="*/ 302987 w 303116"/>
              <a:gd name="connsiteY4" fmla="*/ 104904 h 104909"/>
              <a:gd name="connsiteX5" fmla="*/ 290287 w 303116"/>
              <a:gd name="connsiteY5" fmla="*/ 50929 h 104909"/>
              <a:gd name="connsiteX6" fmla="*/ 226787 w 303116"/>
              <a:gd name="connsiteY6" fmla="*/ 44579 h 104909"/>
              <a:gd name="connsiteX7" fmla="*/ 106137 w 303116"/>
              <a:gd name="connsiteY7" fmla="*/ 129 h 104909"/>
              <a:gd name="connsiteX8" fmla="*/ 153762 w 303116"/>
              <a:gd name="connsiteY8" fmla="*/ 31879 h 104909"/>
              <a:gd name="connsiteX9" fmla="*/ 1362 w 303116"/>
              <a:gd name="connsiteY9" fmla="*/ 69979 h 10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3116" h="104909">
                <a:moveTo>
                  <a:pt x="1362" y="69979"/>
                </a:moveTo>
                <a:cubicBezTo>
                  <a:pt x="18295" y="71037"/>
                  <a:pt x="224670" y="44050"/>
                  <a:pt x="255362" y="38229"/>
                </a:cubicBezTo>
                <a:cubicBezTo>
                  <a:pt x="286054" y="32408"/>
                  <a:pt x="180220" y="32408"/>
                  <a:pt x="185512" y="35054"/>
                </a:cubicBezTo>
                <a:cubicBezTo>
                  <a:pt x="190804" y="37700"/>
                  <a:pt x="267533" y="42462"/>
                  <a:pt x="287112" y="54104"/>
                </a:cubicBezTo>
                <a:cubicBezTo>
                  <a:pt x="306691" y="65746"/>
                  <a:pt x="302458" y="105433"/>
                  <a:pt x="302987" y="104904"/>
                </a:cubicBezTo>
                <a:cubicBezTo>
                  <a:pt x="303516" y="104375"/>
                  <a:pt x="302987" y="60983"/>
                  <a:pt x="290287" y="50929"/>
                </a:cubicBezTo>
                <a:cubicBezTo>
                  <a:pt x="277587" y="40875"/>
                  <a:pt x="257479" y="53046"/>
                  <a:pt x="226787" y="44579"/>
                </a:cubicBezTo>
                <a:cubicBezTo>
                  <a:pt x="196095" y="36112"/>
                  <a:pt x="118308" y="2246"/>
                  <a:pt x="106137" y="129"/>
                </a:cubicBezTo>
                <a:cubicBezTo>
                  <a:pt x="93966" y="-1988"/>
                  <a:pt x="177045" y="22354"/>
                  <a:pt x="153762" y="31879"/>
                </a:cubicBezTo>
                <a:cubicBezTo>
                  <a:pt x="130479" y="41404"/>
                  <a:pt x="-15571" y="68921"/>
                  <a:pt x="1362" y="69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55BF9E23-3965-5787-5032-9CBF75A355BA}"/>
              </a:ext>
            </a:extLst>
          </p:cNvPr>
          <p:cNvSpPr/>
          <p:nvPr/>
        </p:nvSpPr>
        <p:spPr>
          <a:xfrm>
            <a:off x="5597515" y="4676405"/>
            <a:ext cx="340505" cy="153128"/>
          </a:xfrm>
          <a:custGeom>
            <a:avLst/>
            <a:gdLst>
              <a:gd name="connsiteX0" fmla="*/ 10 w 340505"/>
              <a:gd name="connsiteY0" fmla="*/ 89270 h 153128"/>
              <a:gd name="connsiteX1" fmla="*/ 120660 w 340505"/>
              <a:gd name="connsiteY1" fmla="*/ 38470 h 153128"/>
              <a:gd name="connsiteX2" fmla="*/ 247660 w 340505"/>
              <a:gd name="connsiteY2" fmla="*/ 60695 h 153128"/>
              <a:gd name="connsiteX3" fmla="*/ 215910 w 340505"/>
              <a:gd name="connsiteY3" fmla="*/ 28945 h 153128"/>
              <a:gd name="connsiteX4" fmla="*/ 288935 w 340505"/>
              <a:gd name="connsiteY4" fmla="*/ 89270 h 153128"/>
              <a:gd name="connsiteX5" fmla="*/ 276235 w 340505"/>
              <a:gd name="connsiteY5" fmla="*/ 67045 h 153128"/>
              <a:gd name="connsiteX6" fmla="*/ 339735 w 340505"/>
              <a:gd name="connsiteY6" fmla="*/ 152770 h 153128"/>
              <a:gd name="connsiteX7" fmla="*/ 304810 w 340505"/>
              <a:gd name="connsiteY7" fmla="*/ 95620 h 153128"/>
              <a:gd name="connsiteX8" fmla="*/ 209560 w 340505"/>
              <a:gd name="connsiteY8" fmla="*/ 44820 h 153128"/>
              <a:gd name="connsiteX9" fmla="*/ 98435 w 340505"/>
              <a:gd name="connsiteY9" fmla="*/ 370 h 153128"/>
              <a:gd name="connsiteX10" fmla="*/ 127010 w 340505"/>
              <a:gd name="connsiteY10" fmla="*/ 25770 h 153128"/>
              <a:gd name="connsiteX11" fmla="*/ 10 w 340505"/>
              <a:gd name="connsiteY11" fmla="*/ 89270 h 15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0505" h="153128">
                <a:moveTo>
                  <a:pt x="10" y="89270"/>
                </a:moveTo>
                <a:cubicBezTo>
                  <a:pt x="-1048" y="91387"/>
                  <a:pt x="79385" y="43232"/>
                  <a:pt x="120660" y="38470"/>
                </a:cubicBezTo>
                <a:cubicBezTo>
                  <a:pt x="161935" y="33708"/>
                  <a:pt x="231785" y="62282"/>
                  <a:pt x="247660" y="60695"/>
                </a:cubicBezTo>
                <a:cubicBezTo>
                  <a:pt x="263535" y="59107"/>
                  <a:pt x="209031" y="24183"/>
                  <a:pt x="215910" y="28945"/>
                </a:cubicBezTo>
                <a:cubicBezTo>
                  <a:pt x="222789" y="33707"/>
                  <a:pt x="278881" y="82920"/>
                  <a:pt x="288935" y="89270"/>
                </a:cubicBezTo>
                <a:cubicBezTo>
                  <a:pt x="298989" y="95620"/>
                  <a:pt x="267768" y="56462"/>
                  <a:pt x="276235" y="67045"/>
                </a:cubicBezTo>
                <a:cubicBezTo>
                  <a:pt x="284702" y="77628"/>
                  <a:pt x="334973" y="148008"/>
                  <a:pt x="339735" y="152770"/>
                </a:cubicBezTo>
                <a:cubicBezTo>
                  <a:pt x="344497" y="157532"/>
                  <a:pt x="326506" y="113612"/>
                  <a:pt x="304810" y="95620"/>
                </a:cubicBezTo>
                <a:cubicBezTo>
                  <a:pt x="283114" y="77628"/>
                  <a:pt x="243956" y="60695"/>
                  <a:pt x="209560" y="44820"/>
                </a:cubicBezTo>
                <a:cubicBezTo>
                  <a:pt x="175164" y="28945"/>
                  <a:pt x="112193" y="3545"/>
                  <a:pt x="98435" y="370"/>
                </a:cubicBezTo>
                <a:cubicBezTo>
                  <a:pt x="84677" y="-2805"/>
                  <a:pt x="143943" y="15187"/>
                  <a:pt x="127010" y="25770"/>
                </a:cubicBezTo>
                <a:cubicBezTo>
                  <a:pt x="110077" y="36353"/>
                  <a:pt x="1068" y="87153"/>
                  <a:pt x="10" y="89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A28EF89A-814A-99AD-9FEE-EE990EB4AD7A}"/>
              </a:ext>
            </a:extLst>
          </p:cNvPr>
          <p:cNvSpPr/>
          <p:nvPr/>
        </p:nvSpPr>
        <p:spPr>
          <a:xfrm>
            <a:off x="4708483" y="4997431"/>
            <a:ext cx="57375" cy="95310"/>
          </a:xfrm>
          <a:custGeom>
            <a:avLst/>
            <a:gdLst>
              <a:gd name="connsiteX0" fmla="*/ 57192 w 57375"/>
              <a:gd name="connsiteY0" fmla="*/ 19 h 95310"/>
              <a:gd name="connsiteX1" fmla="*/ 19092 w 57375"/>
              <a:gd name="connsiteY1" fmla="*/ 57169 h 95310"/>
              <a:gd name="connsiteX2" fmla="*/ 44492 w 57375"/>
              <a:gd name="connsiteY2" fmla="*/ 95269 h 95310"/>
              <a:gd name="connsiteX3" fmla="*/ 42 w 57375"/>
              <a:gd name="connsiteY3" fmla="*/ 63519 h 95310"/>
              <a:gd name="connsiteX4" fmla="*/ 57192 w 57375"/>
              <a:gd name="connsiteY4" fmla="*/ 19 h 9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75" h="95310">
                <a:moveTo>
                  <a:pt x="57192" y="19"/>
                </a:moveTo>
                <a:cubicBezTo>
                  <a:pt x="60367" y="-1039"/>
                  <a:pt x="21209" y="41294"/>
                  <a:pt x="19092" y="57169"/>
                </a:cubicBezTo>
                <a:cubicBezTo>
                  <a:pt x="16975" y="73044"/>
                  <a:pt x="47667" y="94211"/>
                  <a:pt x="44492" y="95269"/>
                </a:cubicBezTo>
                <a:cubicBezTo>
                  <a:pt x="41317" y="96327"/>
                  <a:pt x="-1545" y="76748"/>
                  <a:pt x="42" y="63519"/>
                </a:cubicBezTo>
                <a:cubicBezTo>
                  <a:pt x="1629" y="50290"/>
                  <a:pt x="54017" y="1077"/>
                  <a:pt x="57192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053866C9-F8F2-BB1A-39B5-ED81FE71EF4F}"/>
              </a:ext>
            </a:extLst>
          </p:cNvPr>
          <p:cNvSpPr/>
          <p:nvPr/>
        </p:nvSpPr>
        <p:spPr>
          <a:xfrm>
            <a:off x="4665766" y="4959265"/>
            <a:ext cx="52288" cy="124320"/>
          </a:xfrm>
          <a:custGeom>
            <a:avLst/>
            <a:gdLst>
              <a:gd name="connsiteX0" fmla="*/ 52284 w 52288"/>
              <a:gd name="connsiteY0" fmla="*/ 85 h 124320"/>
              <a:gd name="connsiteX1" fmla="*/ 4659 w 52288"/>
              <a:gd name="connsiteY1" fmla="*/ 60410 h 124320"/>
              <a:gd name="connsiteX2" fmla="*/ 20534 w 52288"/>
              <a:gd name="connsiteY2" fmla="*/ 123910 h 124320"/>
              <a:gd name="connsiteX3" fmla="*/ 14184 w 52288"/>
              <a:gd name="connsiteY3" fmla="*/ 85810 h 124320"/>
              <a:gd name="connsiteX4" fmla="*/ 1484 w 52288"/>
              <a:gd name="connsiteY4" fmla="*/ 47710 h 124320"/>
              <a:gd name="connsiteX5" fmla="*/ 52284 w 52288"/>
              <a:gd name="connsiteY5" fmla="*/ 85 h 12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88" h="124320">
                <a:moveTo>
                  <a:pt x="52284" y="85"/>
                </a:moveTo>
                <a:cubicBezTo>
                  <a:pt x="52813" y="2202"/>
                  <a:pt x="9951" y="39773"/>
                  <a:pt x="4659" y="60410"/>
                </a:cubicBezTo>
                <a:cubicBezTo>
                  <a:pt x="-633" y="81047"/>
                  <a:pt x="18947" y="119677"/>
                  <a:pt x="20534" y="123910"/>
                </a:cubicBezTo>
                <a:cubicBezTo>
                  <a:pt x="22121" y="128143"/>
                  <a:pt x="17359" y="98510"/>
                  <a:pt x="14184" y="85810"/>
                </a:cubicBezTo>
                <a:cubicBezTo>
                  <a:pt x="11009" y="73110"/>
                  <a:pt x="-4866" y="59881"/>
                  <a:pt x="1484" y="47710"/>
                </a:cubicBezTo>
                <a:cubicBezTo>
                  <a:pt x="7834" y="35539"/>
                  <a:pt x="51755" y="-2032"/>
                  <a:pt x="52284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D01BCDAB-B4F1-0917-983F-64CE7A28B3C4}"/>
              </a:ext>
            </a:extLst>
          </p:cNvPr>
          <p:cNvSpPr/>
          <p:nvPr/>
        </p:nvSpPr>
        <p:spPr>
          <a:xfrm>
            <a:off x="5807028" y="5025132"/>
            <a:ext cx="117600" cy="108994"/>
          </a:xfrm>
          <a:custGeom>
            <a:avLst/>
            <a:gdLst>
              <a:gd name="connsiteX0" fmla="*/ 76247 w 117600"/>
              <a:gd name="connsiteY0" fmla="*/ 893 h 108994"/>
              <a:gd name="connsiteX1" fmla="*/ 50847 w 117600"/>
              <a:gd name="connsiteY1" fmla="*/ 45343 h 108994"/>
              <a:gd name="connsiteX2" fmla="*/ 107997 w 117600"/>
              <a:gd name="connsiteY2" fmla="*/ 67568 h 108994"/>
              <a:gd name="connsiteX3" fmla="*/ 117522 w 117600"/>
              <a:gd name="connsiteY3" fmla="*/ 108843 h 108994"/>
              <a:gd name="connsiteX4" fmla="*/ 107997 w 117600"/>
              <a:gd name="connsiteY4" fmla="*/ 80268 h 108994"/>
              <a:gd name="connsiteX5" fmla="*/ 57197 w 117600"/>
              <a:gd name="connsiteY5" fmla="*/ 48518 h 108994"/>
              <a:gd name="connsiteX6" fmla="*/ 47 w 117600"/>
              <a:gd name="connsiteY6" fmla="*/ 89793 h 108994"/>
              <a:gd name="connsiteX7" fmla="*/ 76247 w 117600"/>
              <a:gd name="connsiteY7" fmla="*/ 893 h 10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600" h="108994">
                <a:moveTo>
                  <a:pt x="76247" y="893"/>
                </a:moveTo>
                <a:cubicBezTo>
                  <a:pt x="84714" y="-6515"/>
                  <a:pt x="45555" y="34231"/>
                  <a:pt x="50847" y="45343"/>
                </a:cubicBezTo>
                <a:cubicBezTo>
                  <a:pt x="56139" y="56456"/>
                  <a:pt x="96885" y="56985"/>
                  <a:pt x="107997" y="67568"/>
                </a:cubicBezTo>
                <a:cubicBezTo>
                  <a:pt x="119109" y="78151"/>
                  <a:pt x="117522" y="106726"/>
                  <a:pt x="117522" y="108843"/>
                </a:cubicBezTo>
                <a:cubicBezTo>
                  <a:pt x="117522" y="110960"/>
                  <a:pt x="118051" y="90322"/>
                  <a:pt x="107997" y="80268"/>
                </a:cubicBezTo>
                <a:cubicBezTo>
                  <a:pt x="97943" y="70214"/>
                  <a:pt x="75189" y="46931"/>
                  <a:pt x="57197" y="48518"/>
                </a:cubicBezTo>
                <a:cubicBezTo>
                  <a:pt x="39205" y="50106"/>
                  <a:pt x="2164" y="95614"/>
                  <a:pt x="47" y="89793"/>
                </a:cubicBezTo>
                <a:cubicBezTo>
                  <a:pt x="-2070" y="83972"/>
                  <a:pt x="67780" y="8301"/>
                  <a:pt x="76247" y="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DA8ABA2B-553F-84D3-586F-513348587C64}"/>
              </a:ext>
            </a:extLst>
          </p:cNvPr>
          <p:cNvSpPr/>
          <p:nvPr/>
        </p:nvSpPr>
        <p:spPr>
          <a:xfrm>
            <a:off x="5438382" y="4641687"/>
            <a:ext cx="133754" cy="124346"/>
          </a:xfrm>
          <a:custGeom>
            <a:avLst/>
            <a:gdLst>
              <a:gd name="connsiteX0" fmla="*/ 133743 w 133754"/>
              <a:gd name="connsiteY0" fmla="*/ 163 h 124346"/>
              <a:gd name="connsiteX1" fmla="*/ 38493 w 133754"/>
              <a:gd name="connsiteY1" fmla="*/ 54138 h 124346"/>
              <a:gd name="connsiteX2" fmla="*/ 393 w 133754"/>
              <a:gd name="connsiteY2" fmla="*/ 123988 h 124346"/>
              <a:gd name="connsiteX3" fmla="*/ 19443 w 133754"/>
              <a:gd name="connsiteY3" fmla="*/ 79538 h 124346"/>
              <a:gd name="connsiteX4" fmla="*/ 32143 w 133754"/>
              <a:gd name="connsiteY4" fmla="*/ 38263 h 124346"/>
              <a:gd name="connsiteX5" fmla="*/ 133743 w 133754"/>
              <a:gd name="connsiteY5" fmla="*/ 163 h 12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754" h="124346">
                <a:moveTo>
                  <a:pt x="133743" y="163"/>
                </a:moveTo>
                <a:cubicBezTo>
                  <a:pt x="134801" y="2809"/>
                  <a:pt x="60718" y="33501"/>
                  <a:pt x="38493" y="54138"/>
                </a:cubicBezTo>
                <a:cubicBezTo>
                  <a:pt x="16268" y="74775"/>
                  <a:pt x="3568" y="119755"/>
                  <a:pt x="393" y="123988"/>
                </a:cubicBezTo>
                <a:cubicBezTo>
                  <a:pt x="-2782" y="128221"/>
                  <a:pt x="14151" y="93825"/>
                  <a:pt x="19443" y="79538"/>
                </a:cubicBezTo>
                <a:cubicBezTo>
                  <a:pt x="24735" y="65251"/>
                  <a:pt x="18385" y="48846"/>
                  <a:pt x="32143" y="38263"/>
                </a:cubicBezTo>
                <a:cubicBezTo>
                  <a:pt x="45901" y="27680"/>
                  <a:pt x="132685" y="-2483"/>
                  <a:pt x="133743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115BBDD0-2AD9-3902-4F92-959E0A011B59}"/>
              </a:ext>
            </a:extLst>
          </p:cNvPr>
          <p:cNvSpPr/>
          <p:nvPr/>
        </p:nvSpPr>
        <p:spPr>
          <a:xfrm>
            <a:off x="5216525" y="4464048"/>
            <a:ext cx="158999" cy="215220"/>
          </a:xfrm>
          <a:custGeom>
            <a:avLst/>
            <a:gdLst>
              <a:gd name="connsiteX0" fmla="*/ 158750 w 158999"/>
              <a:gd name="connsiteY0" fmla="*/ 2 h 215220"/>
              <a:gd name="connsiteX1" fmla="*/ 63500 w 158999"/>
              <a:gd name="connsiteY1" fmla="*/ 107952 h 215220"/>
              <a:gd name="connsiteX2" fmla="*/ 38100 w 158999"/>
              <a:gd name="connsiteY2" fmla="*/ 139702 h 215220"/>
              <a:gd name="connsiteX3" fmla="*/ 38100 w 158999"/>
              <a:gd name="connsiteY3" fmla="*/ 180977 h 215220"/>
              <a:gd name="connsiteX4" fmla="*/ 3175 w 158999"/>
              <a:gd name="connsiteY4" fmla="*/ 133352 h 215220"/>
              <a:gd name="connsiteX5" fmla="*/ 28575 w 158999"/>
              <a:gd name="connsiteY5" fmla="*/ 212727 h 215220"/>
              <a:gd name="connsiteX6" fmla="*/ 25400 w 158999"/>
              <a:gd name="connsiteY6" fmla="*/ 187327 h 215220"/>
              <a:gd name="connsiteX7" fmla="*/ 0 w 158999"/>
              <a:gd name="connsiteY7" fmla="*/ 107952 h 215220"/>
              <a:gd name="connsiteX8" fmla="*/ 25400 w 158999"/>
              <a:gd name="connsiteY8" fmla="*/ 149227 h 215220"/>
              <a:gd name="connsiteX9" fmla="*/ 63500 w 158999"/>
              <a:gd name="connsiteY9" fmla="*/ 95252 h 215220"/>
              <a:gd name="connsiteX10" fmla="*/ 31750 w 158999"/>
              <a:gd name="connsiteY10" fmla="*/ 111127 h 215220"/>
              <a:gd name="connsiteX11" fmla="*/ 158750 w 158999"/>
              <a:gd name="connsiteY11" fmla="*/ 2 h 21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8999" h="215220">
                <a:moveTo>
                  <a:pt x="158750" y="2"/>
                </a:moveTo>
                <a:cubicBezTo>
                  <a:pt x="164042" y="-527"/>
                  <a:pt x="83608" y="84669"/>
                  <a:pt x="63500" y="107952"/>
                </a:cubicBezTo>
                <a:cubicBezTo>
                  <a:pt x="43392" y="131235"/>
                  <a:pt x="42333" y="127531"/>
                  <a:pt x="38100" y="139702"/>
                </a:cubicBezTo>
                <a:cubicBezTo>
                  <a:pt x="33867" y="151873"/>
                  <a:pt x="43921" y="182035"/>
                  <a:pt x="38100" y="180977"/>
                </a:cubicBezTo>
                <a:cubicBezTo>
                  <a:pt x="32279" y="179919"/>
                  <a:pt x="4762" y="128060"/>
                  <a:pt x="3175" y="133352"/>
                </a:cubicBezTo>
                <a:cubicBezTo>
                  <a:pt x="1588" y="138644"/>
                  <a:pt x="24871" y="203731"/>
                  <a:pt x="28575" y="212727"/>
                </a:cubicBezTo>
                <a:cubicBezTo>
                  <a:pt x="32279" y="221723"/>
                  <a:pt x="30163" y="204790"/>
                  <a:pt x="25400" y="187327"/>
                </a:cubicBezTo>
                <a:cubicBezTo>
                  <a:pt x="20637" y="169864"/>
                  <a:pt x="0" y="114302"/>
                  <a:pt x="0" y="107952"/>
                </a:cubicBezTo>
                <a:cubicBezTo>
                  <a:pt x="0" y="101602"/>
                  <a:pt x="14817" y="151344"/>
                  <a:pt x="25400" y="149227"/>
                </a:cubicBezTo>
                <a:cubicBezTo>
                  <a:pt x="35983" y="147110"/>
                  <a:pt x="62442" y="101602"/>
                  <a:pt x="63500" y="95252"/>
                </a:cubicBezTo>
                <a:cubicBezTo>
                  <a:pt x="64558" y="88902"/>
                  <a:pt x="15875" y="124356"/>
                  <a:pt x="31750" y="111127"/>
                </a:cubicBezTo>
                <a:cubicBezTo>
                  <a:pt x="47625" y="97898"/>
                  <a:pt x="153458" y="531"/>
                  <a:pt x="15875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4EF71E15-CD74-FED5-3EBB-9F3120E2DDAD}"/>
              </a:ext>
            </a:extLst>
          </p:cNvPr>
          <p:cNvSpPr/>
          <p:nvPr/>
        </p:nvSpPr>
        <p:spPr>
          <a:xfrm>
            <a:off x="4802291" y="4397271"/>
            <a:ext cx="58767" cy="95706"/>
          </a:xfrm>
          <a:custGeom>
            <a:avLst/>
            <a:gdLst>
              <a:gd name="connsiteX0" fmla="*/ 58634 w 58767"/>
              <a:gd name="connsiteY0" fmla="*/ 104 h 95706"/>
              <a:gd name="connsiteX1" fmla="*/ 17359 w 58767"/>
              <a:gd name="connsiteY1" fmla="*/ 50904 h 95706"/>
              <a:gd name="connsiteX2" fmla="*/ 20534 w 58767"/>
              <a:gd name="connsiteY2" fmla="*/ 95354 h 95706"/>
              <a:gd name="connsiteX3" fmla="*/ 14184 w 58767"/>
              <a:gd name="connsiteY3" fmla="*/ 69954 h 95706"/>
              <a:gd name="connsiteX4" fmla="*/ 1484 w 58767"/>
              <a:gd name="connsiteY4" fmla="*/ 38204 h 95706"/>
              <a:gd name="connsiteX5" fmla="*/ 58634 w 58767"/>
              <a:gd name="connsiteY5" fmla="*/ 104 h 9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67" h="95706">
                <a:moveTo>
                  <a:pt x="58634" y="104"/>
                </a:moveTo>
                <a:cubicBezTo>
                  <a:pt x="61280" y="2221"/>
                  <a:pt x="23709" y="35029"/>
                  <a:pt x="17359" y="50904"/>
                </a:cubicBezTo>
                <a:cubicBezTo>
                  <a:pt x="11009" y="66779"/>
                  <a:pt x="21063" y="92179"/>
                  <a:pt x="20534" y="95354"/>
                </a:cubicBezTo>
                <a:cubicBezTo>
                  <a:pt x="20005" y="98529"/>
                  <a:pt x="17359" y="79479"/>
                  <a:pt x="14184" y="69954"/>
                </a:cubicBezTo>
                <a:cubicBezTo>
                  <a:pt x="11009" y="60429"/>
                  <a:pt x="-4866" y="47729"/>
                  <a:pt x="1484" y="38204"/>
                </a:cubicBezTo>
                <a:cubicBezTo>
                  <a:pt x="7834" y="28679"/>
                  <a:pt x="55988" y="-2013"/>
                  <a:pt x="58634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81505A0A-1B5B-2750-A56C-50624CCED707}"/>
              </a:ext>
            </a:extLst>
          </p:cNvPr>
          <p:cNvSpPr/>
          <p:nvPr/>
        </p:nvSpPr>
        <p:spPr>
          <a:xfrm>
            <a:off x="5692647" y="4181417"/>
            <a:ext cx="118717" cy="149358"/>
          </a:xfrm>
          <a:custGeom>
            <a:avLst/>
            <a:gdLst>
              <a:gd name="connsiteX0" fmla="*/ 128 w 118717"/>
              <a:gd name="connsiteY0" fmla="*/ 58 h 149358"/>
              <a:gd name="connsiteX1" fmla="*/ 92203 w 118717"/>
              <a:gd name="connsiteY1" fmla="*/ 69908 h 149358"/>
              <a:gd name="connsiteX2" fmla="*/ 111253 w 118717"/>
              <a:gd name="connsiteY2" fmla="*/ 95308 h 149358"/>
              <a:gd name="connsiteX3" fmla="*/ 92203 w 118717"/>
              <a:gd name="connsiteY3" fmla="*/ 149283 h 149358"/>
              <a:gd name="connsiteX4" fmla="*/ 114428 w 118717"/>
              <a:gd name="connsiteY4" fmla="*/ 82608 h 149358"/>
              <a:gd name="connsiteX5" fmla="*/ 128 w 118717"/>
              <a:gd name="connsiteY5" fmla="*/ 58 h 149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717" h="149358">
                <a:moveTo>
                  <a:pt x="128" y="58"/>
                </a:moveTo>
                <a:cubicBezTo>
                  <a:pt x="-3576" y="-2059"/>
                  <a:pt x="73682" y="54033"/>
                  <a:pt x="92203" y="69908"/>
                </a:cubicBezTo>
                <a:cubicBezTo>
                  <a:pt x="110724" y="85783"/>
                  <a:pt x="111253" y="82079"/>
                  <a:pt x="111253" y="95308"/>
                </a:cubicBezTo>
                <a:cubicBezTo>
                  <a:pt x="111253" y="108537"/>
                  <a:pt x="91674" y="151400"/>
                  <a:pt x="92203" y="149283"/>
                </a:cubicBezTo>
                <a:cubicBezTo>
                  <a:pt x="92732" y="147166"/>
                  <a:pt x="131361" y="105891"/>
                  <a:pt x="114428" y="82608"/>
                </a:cubicBezTo>
                <a:cubicBezTo>
                  <a:pt x="97495" y="59325"/>
                  <a:pt x="3832" y="2175"/>
                  <a:pt x="128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96C273A2-4638-E6E2-DB02-51B434B28587}"/>
              </a:ext>
            </a:extLst>
          </p:cNvPr>
          <p:cNvSpPr/>
          <p:nvPr/>
        </p:nvSpPr>
        <p:spPr>
          <a:xfrm>
            <a:off x="4860885" y="5229054"/>
            <a:ext cx="111327" cy="78834"/>
          </a:xfrm>
          <a:custGeom>
            <a:avLst/>
            <a:gdLst>
              <a:gd name="connsiteX0" fmla="*/ 111165 w 111327"/>
              <a:gd name="connsiteY0" fmla="*/ 171 h 78834"/>
              <a:gd name="connsiteX1" fmla="*/ 69890 w 111327"/>
              <a:gd name="connsiteY1" fmla="*/ 54146 h 78834"/>
              <a:gd name="connsiteX2" fmla="*/ 54015 w 111327"/>
              <a:gd name="connsiteY2" fmla="*/ 60496 h 78834"/>
              <a:gd name="connsiteX3" fmla="*/ 40 w 111327"/>
              <a:gd name="connsiteY3" fmla="*/ 41446 h 78834"/>
              <a:gd name="connsiteX4" fmla="*/ 44490 w 111327"/>
              <a:gd name="connsiteY4" fmla="*/ 66846 h 78834"/>
              <a:gd name="connsiteX5" fmla="*/ 50840 w 111327"/>
              <a:gd name="connsiteY5" fmla="*/ 76371 h 78834"/>
              <a:gd name="connsiteX6" fmla="*/ 111165 w 111327"/>
              <a:gd name="connsiteY6" fmla="*/ 171 h 7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327" h="78834">
                <a:moveTo>
                  <a:pt x="111165" y="171"/>
                </a:moveTo>
                <a:cubicBezTo>
                  <a:pt x="114340" y="-3533"/>
                  <a:pt x="69890" y="54146"/>
                  <a:pt x="69890" y="54146"/>
                </a:cubicBezTo>
                <a:cubicBezTo>
                  <a:pt x="60365" y="64200"/>
                  <a:pt x="65657" y="62613"/>
                  <a:pt x="54015" y="60496"/>
                </a:cubicBezTo>
                <a:cubicBezTo>
                  <a:pt x="42373" y="58379"/>
                  <a:pt x="1628" y="40388"/>
                  <a:pt x="40" y="41446"/>
                </a:cubicBezTo>
                <a:cubicBezTo>
                  <a:pt x="-1548" y="42504"/>
                  <a:pt x="44490" y="66846"/>
                  <a:pt x="44490" y="66846"/>
                </a:cubicBezTo>
                <a:cubicBezTo>
                  <a:pt x="52957" y="72667"/>
                  <a:pt x="40786" y="83779"/>
                  <a:pt x="50840" y="76371"/>
                </a:cubicBezTo>
                <a:cubicBezTo>
                  <a:pt x="60894" y="68963"/>
                  <a:pt x="107990" y="3875"/>
                  <a:pt x="111165" y="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52EFB938-256A-7F3B-7C85-B2DDE92CE1E7}"/>
              </a:ext>
            </a:extLst>
          </p:cNvPr>
          <p:cNvSpPr/>
          <p:nvPr/>
        </p:nvSpPr>
        <p:spPr>
          <a:xfrm>
            <a:off x="4898016" y="5470444"/>
            <a:ext cx="122176" cy="212858"/>
          </a:xfrm>
          <a:custGeom>
            <a:avLst/>
            <a:gdLst>
              <a:gd name="connsiteX0" fmla="*/ 121659 w 122176"/>
              <a:gd name="connsiteY0" fmla="*/ 81 h 212858"/>
              <a:gd name="connsiteX1" fmla="*/ 64509 w 122176"/>
              <a:gd name="connsiteY1" fmla="*/ 60406 h 212858"/>
              <a:gd name="connsiteX2" fmla="*/ 64509 w 122176"/>
              <a:gd name="connsiteY2" fmla="*/ 79456 h 212858"/>
              <a:gd name="connsiteX3" fmla="*/ 70859 w 122176"/>
              <a:gd name="connsiteY3" fmla="*/ 47706 h 212858"/>
              <a:gd name="connsiteX4" fmla="*/ 4184 w 122176"/>
              <a:gd name="connsiteY4" fmla="*/ 117556 h 212858"/>
              <a:gd name="connsiteX5" fmla="*/ 7359 w 122176"/>
              <a:gd name="connsiteY5" fmla="*/ 212806 h 212858"/>
              <a:gd name="connsiteX6" fmla="*/ 10534 w 122176"/>
              <a:gd name="connsiteY6" fmla="*/ 130256 h 212858"/>
              <a:gd name="connsiteX7" fmla="*/ 23234 w 122176"/>
              <a:gd name="connsiteY7" fmla="*/ 76281 h 212858"/>
              <a:gd name="connsiteX8" fmla="*/ 121659 w 122176"/>
              <a:gd name="connsiteY8" fmla="*/ 81 h 21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76" h="212858">
                <a:moveTo>
                  <a:pt x="121659" y="81"/>
                </a:moveTo>
                <a:cubicBezTo>
                  <a:pt x="128538" y="-2565"/>
                  <a:pt x="64509" y="60406"/>
                  <a:pt x="64509" y="60406"/>
                </a:cubicBezTo>
                <a:cubicBezTo>
                  <a:pt x="54984" y="73635"/>
                  <a:pt x="63451" y="81573"/>
                  <a:pt x="64509" y="79456"/>
                </a:cubicBezTo>
                <a:cubicBezTo>
                  <a:pt x="65567" y="77339"/>
                  <a:pt x="80913" y="41356"/>
                  <a:pt x="70859" y="47706"/>
                </a:cubicBezTo>
                <a:cubicBezTo>
                  <a:pt x="60805" y="54056"/>
                  <a:pt x="14767" y="90039"/>
                  <a:pt x="4184" y="117556"/>
                </a:cubicBezTo>
                <a:cubicBezTo>
                  <a:pt x="-6399" y="145073"/>
                  <a:pt x="6301" y="210689"/>
                  <a:pt x="7359" y="212806"/>
                </a:cubicBezTo>
                <a:cubicBezTo>
                  <a:pt x="8417" y="214923"/>
                  <a:pt x="7888" y="153010"/>
                  <a:pt x="10534" y="130256"/>
                </a:cubicBezTo>
                <a:cubicBezTo>
                  <a:pt x="13180" y="107502"/>
                  <a:pt x="7359" y="92685"/>
                  <a:pt x="23234" y="76281"/>
                </a:cubicBezTo>
                <a:cubicBezTo>
                  <a:pt x="39109" y="59877"/>
                  <a:pt x="114780" y="2727"/>
                  <a:pt x="121659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62E693C4-1615-7517-4B4F-DE0252D001E4}"/>
              </a:ext>
            </a:extLst>
          </p:cNvPr>
          <p:cNvSpPr/>
          <p:nvPr/>
        </p:nvSpPr>
        <p:spPr>
          <a:xfrm>
            <a:off x="5803894" y="5591148"/>
            <a:ext cx="45651" cy="127034"/>
          </a:xfrm>
          <a:custGeom>
            <a:avLst/>
            <a:gdLst>
              <a:gd name="connsiteX0" fmla="*/ 6356 w 45651"/>
              <a:gd name="connsiteY0" fmla="*/ 27 h 127034"/>
              <a:gd name="connsiteX1" fmla="*/ 34931 w 45651"/>
              <a:gd name="connsiteY1" fmla="*/ 88927 h 127034"/>
              <a:gd name="connsiteX2" fmla="*/ 6 w 45651"/>
              <a:gd name="connsiteY2" fmla="*/ 127027 h 127034"/>
              <a:gd name="connsiteX3" fmla="*/ 38106 w 45651"/>
              <a:gd name="connsiteY3" fmla="*/ 92102 h 127034"/>
              <a:gd name="connsiteX4" fmla="*/ 44456 w 45651"/>
              <a:gd name="connsiteY4" fmla="*/ 79402 h 127034"/>
              <a:gd name="connsiteX5" fmla="*/ 6356 w 45651"/>
              <a:gd name="connsiteY5" fmla="*/ 27 h 12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651" h="127034">
                <a:moveTo>
                  <a:pt x="6356" y="27"/>
                </a:moveTo>
                <a:cubicBezTo>
                  <a:pt x="4769" y="1614"/>
                  <a:pt x="35989" y="67760"/>
                  <a:pt x="34931" y="88927"/>
                </a:cubicBezTo>
                <a:cubicBezTo>
                  <a:pt x="33873" y="110094"/>
                  <a:pt x="-523" y="126498"/>
                  <a:pt x="6" y="127027"/>
                </a:cubicBezTo>
                <a:cubicBezTo>
                  <a:pt x="535" y="127556"/>
                  <a:pt x="30698" y="100040"/>
                  <a:pt x="38106" y="92102"/>
                </a:cubicBezTo>
                <a:cubicBezTo>
                  <a:pt x="45514" y="84165"/>
                  <a:pt x="47102" y="92102"/>
                  <a:pt x="44456" y="79402"/>
                </a:cubicBezTo>
                <a:cubicBezTo>
                  <a:pt x="41810" y="66702"/>
                  <a:pt x="7943" y="-1560"/>
                  <a:pt x="6356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4902497B-46AD-B43A-98CA-AA5F5F0A9655}"/>
              </a:ext>
            </a:extLst>
          </p:cNvPr>
          <p:cNvSpPr/>
          <p:nvPr/>
        </p:nvSpPr>
        <p:spPr>
          <a:xfrm>
            <a:off x="5383877" y="5616464"/>
            <a:ext cx="245439" cy="120886"/>
          </a:xfrm>
          <a:custGeom>
            <a:avLst/>
            <a:gdLst>
              <a:gd name="connsiteX0" fmla="*/ 229523 w 245439"/>
              <a:gd name="connsiteY0" fmla="*/ 111 h 120886"/>
              <a:gd name="connsiteX1" fmla="*/ 242223 w 245439"/>
              <a:gd name="connsiteY1" fmla="*/ 57261 h 120886"/>
              <a:gd name="connsiteX2" fmla="*/ 166023 w 245439"/>
              <a:gd name="connsiteY2" fmla="*/ 89011 h 120886"/>
              <a:gd name="connsiteX3" fmla="*/ 204123 w 245439"/>
              <a:gd name="connsiteY3" fmla="*/ 89011 h 120886"/>
              <a:gd name="connsiteX4" fmla="*/ 124748 w 245439"/>
              <a:gd name="connsiteY4" fmla="*/ 92186 h 120886"/>
              <a:gd name="connsiteX5" fmla="*/ 923 w 245439"/>
              <a:gd name="connsiteY5" fmla="*/ 120761 h 120886"/>
              <a:gd name="connsiteX6" fmla="*/ 194598 w 245439"/>
              <a:gd name="connsiteY6" fmla="*/ 79486 h 120886"/>
              <a:gd name="connsiteX7" fmla="*/ 137448 w 245439"/>
              <a:gd name="connsiteY7" fmla="*/ 57261 h 120886"/>
              <a:gd name="connsiteX8" fmla="*/ 213648 w 245439"/>
              <a:gd name="connsiteY8" fmla="*/ 73136 h 120886"/>
              <a:gd name="connsiteX9" fmla="*/ 229523 w 245439"/>
              <a:gd name="connsiteY9" fmla="*/ 111 h 12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5439" h="120886">
                <a:moveTo>
                  <a:pt x="229523" y="111"/>
                </a:moveTo>
                <a:cubicBezTo>
                  <a:pt x="234285" y="-2535"/>
                  <a:pt x="252806" y="42444"/>
                  <a:pt x="242223" y="57261"/>
                </a:cubicBezTo>
                <a:cubicBezTo>
                  <a:pt x="231640" y="72078"/>
                  <a:pt x="172373" y="83719"/>
                  <a:pt x="166023" y="89011"/>
                </a:cubicBezTo>
                <a:cubicBezTo>
                  <a:pt x="159673" y="94303"/>
                  <a:pt x="211002" y="88482"/>
                  <a:pt x="204123" y="89011"/>
                </a:cubicBezTo>
                <a:cubicBezTo>
                  <a:pt x="197244" y="89540"/>
                  <a:pt x="158615" y="86894"/>
                  <a:pt x="124748" y="92186"/>
                </a:cubicBezTo>
                <a:cubicBezTo>
                  <a:pt x="90881" y="97478"/>
                  <a:pt x="-10719" y="122878"/>
                  <a:pt x="923" y="120761"/>
                </a:cubicBezTo>
                <a:cubicBezTo>
                  <a:pt x="12565" y="118644"/>
                  <a:pt x="171844" y="90069"/>
                  <a:pt x="194598" y="79486"/>
                </a:cubicBezTo>
                <a:cubicBezTo>
                  <a:pt x="217352" y="68903"/>
                  <a:pt x="134273" y="58319"/>
                  <a:pt x="137448" y="57261"/>
                </a:cubicBezTo>
                <a:cubicBezTo>
                  <a:pt x="140623" y="56203"/>
                  <a:pt x="205181" y="78957"/>
                  <a:pt x="213648" y="73136"/>
                </a:cubicBezTo>
                <a:cubicBezTo>
                  <a:pt x="222115" y="67315"/>
                  <a:pt x="224761" y="2757"/>
                  <a:pt x="229523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72CAC0FD-28EB-410F-2B70-8A6AFBA044F7}"/>
              </a:ext>
            </a:extLst>
          </p:cNvPr>
          <p:cNvSpPr/>
          <p:nvPr/>
        </p:nvSpPr>
        <p:spPr>
          <a:xfrm>
            <a:off x="5050145" y="5622565"/>
            <a:ext cx="275564" cy="95790"/>
          </a:xfrm>
          <a:custGeom>
            <a:avLst/>
            <a:gdLst>
              <a:gd name="connsiteX0" fmla="*/ 1280 w 275564"/>
              <a:gd name="connsiteY0" fmla="*/ 360 h 95790"/>
              <a:gd name="connsiteX1" fmla="*/ 198130 w 275564"/>
              <a:gd name="connsiteY1" fmla="*/ 92435 h 95790"/>
              <a:gd name="connsiteX2" fmla="*/ 147330 w 275564"/>
              <a:gd name="connsiteY2" fmla="*/ 73385 h 95790"/>
              <a:gd name="connsiteX3" fmla="*/ 274330 w 275564"/>
              <a:gd name="connsiteY3" fmla="*/ 51160 h 95790"/>
              <a:gd name="connsiteX4" fmla="*/ 207655 w 275564"/>
              <a:gd name="connsiteY4" fmla="*/ 47985 h 95790"/>
              <a:gd name="connsiteX5" fmla="*/ 137805 w 275564"/>
              <a:gd name="connsiteY5" fmla="*/ 19410 h 95790"/>
              <a:gd name="connsiteX6" fmla="*/ 191780 w 275564"/>
              <a:gd name="connsiteY6" fmla="*/ 73385 h 95790"/>
              <a:gd name="connsiteX7" fmla="*/ 115580 w 275564"/>
              <a:gd name="connsiteY7" fmla="*/ 60685 h 95790"/>
              <a:gd name="connsiteX8" fmla="*/ 1280 w 275564"/>
              <a:gd name="connsiteY8" fmla="*/ 360 h 9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564" h="95790">
                <a:moveTo>
                  <a:pt x="1280" y="360"/>
                </a:moveTo>
                <a:cubicBezTo>
                  <a:pt x="15038" y="5652"/>
                  <a:pt x="173788" y="80264"/>
                  <a:pt x="198130" y="92435"/>
                </a:cubicBezTo>
                <a:cubicBezTo>
                  <a:pt x="222472" y="104606"/>
                  <a:pt x="134630" y="80264"/>
                  <a:pt x="147330" y="73385"/>
                </a:cubicBezTo>
                <a:cubicBezTo>
                  <a:pt x="160030" y="66506"/>
                  <a:pt x="264276" y="55393"/>
                  <a:pt x="274330" y="51160"/>
                </a:cubicBezTo>
                <a:cubicBezTo>
                  <a:pt x="284384" y="46927"/>
                  <a:pt x="230409" y="53277"/>
                  <a:pt x="207655" y="47985"/>
                </a:cubicBezTo>
                <a:cubicBezTo>
                  <a:pt x="184901" y="42693"/>
                  <a:pt x="140451" y="15177"/>
                  <a:pt x="137805" y="19410"/>
                </a:cubicBezTo>
                <a:cubicBezTo>
                  <a:pt x="135159" y="23643"/>
                  <a:pt x="195484" y="66506"/>
                  <a:pt x="191780" y="73385"/>
                </a:cubicBezTo>
                <a:cubicBezTo>
                  <a:pt x="188076" y="80264"/>
                  <a:pt x="142567" y="71797"/>
                  <a:pt x="115580" y="60685"/>
                </a:cubicBezTo>
                <a:cubicBezTo>
                  <a:pt x="88593" y="49573"/>
                  <a:pt x="-12478" y="-4932"/>
                  <a:pt x="1280" y="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E3356100-500A-D519-6479-54597F16009B}"/>
              </a:ext>
            </a:extLst>
          </p:cNvPr>
          <p:cNvSpPr/>
          <p:nvPr/>
        </p:nvSpPr>
        <p:spPr>
          <a:xfrm>
            <a:off x="5072959" y="5391042"/>
            <a:ext cx="305608" cy="82662"/>
          </a:xfrm>
          <a:custGeom>
            <a:avLst/>
            <a:gdLst>
              <a:gd name="connsiteX0" fmla="*/ 691 w 305608"/>
              <a:gd name="connsiteY0" fmla="*/ 82658 h 82662"/>
              <a:gd name="connsiteX1" fmla="*/ 172141 w 305608"/>
              <a:gd name="connsiteY1" fmla="*/ 25508 h 82662"/>
              <a:gd name="connsiteX2" fmla="*/ 245166 w 305608"/>
              <a:gd name="connsiteY2" fmla="*/ 31858 h 82662"/>
              <a:gd name="connsiteX3" fmla="*/ 210241 w 305608"/>
              <a:gd name="connsiteY3" fmla="*/ 108 h 82662"/>
              <a:gd name="connsiteX4" fmla="*/ 305491 w 305608"/>
              <a:gd name="connsiteY4" fmla="*/ 44558 h 82662"/>
              <a:gd name="connsiteX5" fmla="*/ 226116 w 305608"/>
              <a:gd name="connsiteY5" fmla="*/ 28683 h 82662"/>
              <a:gd name="connsiteX6" fmla="*/ 67366 w 305608"/>
              <a:gd name="connsiteY6" fmla="*/ 6458 h 82662"/>
              <a:gd name="connsiteX7" fmla="*/ 108641 w 305608"/>
              <a:gd name="connsiteY7" fmla="*/ 28683 h 82662"/>
              <a:gd name="connsiteX8" fmla="*/ 691 w 305608"/>
              <a:gd name="connsiteY8" fmla="*/ 82658 h 8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608" h="82662">
                <a:moveTo>
                  <a:pt x="691" y="82658"/>
                </a:moveTo>
                <a:cubicBezTo>
                  <a:pt x="11274" y="82129"/>
                  <a:pt x="131395" y="33975"/>
                  <a:pt x="172141" y="25508"/>
                </a:cubicBezTo>
                <a:cubicBezTo>
                  <a:pt x="212887" y="17041"/>
                  <a:pt x="238816" y="36091"/>
                  <a:pt x="245166" y="31858"/>
                </a:cubicBezTo>
                <a:cubicBezTo>
                  <a:pt x="251516" y="27625"/>
                  <a:pt x="200187" y="-2009"/>
                  <a:pt x="210241" y="108"/>
                </a:cubicBezTo>
                <a:cubicBezTo>
                  <a:pt x="220295" y="2225"/>
                  <a:pt x="302845" y="39796"/>
                  <a:pt x="305491" y="44558"/>
                </a:cubicBezTo>
                <a:cubicBezTo>
                  <a:pt x="308137" y="49320"/>
                  <a:pt x="265803" y="35033"/>
                  <a:pt x="226116" y="28683"/>
                </a:cubicBezTo>
                <a:cubicBezTo>
                  <a:pt x="186429" y="22333"/>
                  <a:pt x="86945" y="6458"/>
                  <a:pt x="67366" y="6458"/>
                </a:cubicBezTo>
                <a:cubicBezTo>
                  <a:pt x="47787" y="6458"/>
                  <a:pt x="112874" y="15983"/>
                  <a:pt x="108641" y="28683"/>
                </a:cubicBezTo>
                <a:cubicBezTo>
                  <a:pt x="104408" y="41383"/>
                  <a:pt x="-9892" y="83187"/>
                  <a:pt x="691" y="82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D937C5C1-F088-24E0-AD33-372FD33D665F}"/>
              </a:ext>
            </a:extLst>
          </p:cNvPr>
          <p:cNvSpPr/>
          <p:nvPr/>
        </p:nvSpPr>
        <p:spPr>
          <a:xfrm>
            <a:off x="5318079" y="5419718"/>
            <a:ext cx="310774" cy="114018"/>
          </a:xfrm>
          <a:custGeom>
            <a:avLst/>
            <a:gdLst>
              <a:gd name="connsiteX0" fmla="*/ 46 w 310774"/>
              <a:gd name="connsiteY0" fmla="*/ 28582 h 114018"/>
              <a:gd name="connsiteX1" fmla="*/ 149271 w 310774"/>
              <a:gd name="connsiteY1" fmla="*/ 7 h 114018"/>
              <a:gd name="connsiteX2" fmla="*/ 241346 w 310774"/>
              <a:gd name="connsiteY2" fmla="*/ 31757 h 114018"/>
              <a:gd name="connsiteX3" fmla="*/ 196896 w 310774"/>
              <a:gd name="connsiteY3" fmla="*/ 15882 h 114018"/>
              <a:gd name="connsiteX4" fmla="*/ 288971 w 310774"/>
              <a:gd name="connsiteY4" fmla="*/ 95257 h 114018"/>
              <a:gd name="connsiteX5" fmla="*/ 308021 w 310774"/>
              <a:gd name="connsiteY5" fmla="*/ 111132 h 114018"/>
              <a:gd name="connsiteX6" fmla="*/ 244521 w 310774"/>
              <a:gd name="connsiteY6" fmla="*/ 50807 h 114018"/>
              <a:gd name="connsiteX7" fmla="*/ 209596 w 310774"/>
              <a:gd name="connsiteY7" fmla="*/ 15882 h 114018"/>
              <a:gd name="connsiteX8" fmla="*/ 165146 w 310774"/>
              <a:gd name="connsiteY8" fmla="*/ 6357 h 114018"/>
              <a:gd name="connsiteX9" fmla="*/ 46 w 310774"/>
              <a:gd name="connsiteY9" fmla="*/ 28582 h 11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774" h="114018">
                <a:moveTo>
                  <a:pt x="46" y="28582"/>
                </a:moveTo>
                <a:cubicBezTo>
                  <a:pt x="-2600" y="27524"/>
                  <a:pt x="109054" y="-522"/>
                  <a:pt x="149271" y="7"/>
                </a:cubicBezTo>
                <a:cubicBezTo>
                  <a:pt x="189488" y="536"/>
                  <a:pt x="233409" y="29111"/>
                  <a:pt x="241346" y="31757"/>
                </a:cubicBezTo>
                <a:cubicBezTo>
                  <a:pt x="249283" y="34403"/>
                  <a:pt x="188959" y="5299"/>
                  <a:pt x="196896" y="15882"/>
                </a:cubicBezTo>
                <a:cubicBezTo>
                  <a:pt x="204833" y="26465"/>
                  <a:pt x="270450" y="79382"/>
                  <a:pt x="288971" y="95257"/>
                </a:cubicBezTo>
                <a:cubicBezTo>
                  <a:pt x="307492" y="111132"/>
                  <a:pt x="315429" y="118540"/>
                  <a:pt x="308021" y="111132"/>
                </a:cubicBezTo>
                <a:cubicBezTo>
                  <a:pt x="300613" y="103724"/>
                  <a:pt x="260925" y="66682"/>
                  <a:pt x="244521" y="50807"/>
                </a:cubicBezTo>
                <a:cubicBezTo>
                  <a:pt x="228117" y="34932"/>
                  <a:pt x="222825" y="23290"/>
                  <a:pt x="209596" y="15882"/>
                </a:cubicBezTo>
                <a:cubicBezTo>
                  <a:pt x="196367" y="8474"/>
                  <a:pt x="193721" y="4769"/>
                  <a:pt x="165146" y="6357"/>
                </a:cubicBezTo>
                <a:cubicBezTo>
                  <a:pt x="136571" y="7944"/>
                  <a:pt x="2692" y="29640"/>
                  <a:pt x="46" y="28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D6DF07CD-85C6-5FA6-674C-67E7E112D967}"/>
              </a:ext>
            </a:extLst>
          </p:cNvPr>
          <p:cNvSpPr/>
          <p:nvPr/>
        </p:nvSpPr>
        <p:spPr>
          <a:xfrm>
            <a:off x="4749066" y="5483073"/>
            <a:ext cx="125859" cy="204816"/>
          </a:xfrm>
          <a:custGeom>
            <a:avLst/>
            <a:gdLst>
              <a:gd name="connsiteX0" fmla="*/ 105509 w 125859"/>
              <a:gd name="connsiteY0" fmla="*/ 152 h 204816"/>
              <a:gd name="connsiteX1" fmla="*/ 80109 w 125859"/>
              <a:gd name="connsiteY1" fmla="*/ 63652 h 204816"/>
              <a:gd name="connsiteX2" fmla="*/ 92809 w 125859"/>
              <a:gd name="connsiteY2" fmla="*/ 117627 h 204816"/>
              <a:gd name="connsiteX3" fmla="*/ 45184 w 125859"/>
              <a:gd name="connsiteY3" fmla="*/ 70002 h 204816"/>
              <a:gd name="connsiteX4" fmla="*/ 124559 w 125859"/>
              <a:gd name="connsiteY4" fmla="*/ 203352 h 204816"/>
              <a:gd name="connsiteX5" fmla="*/ 89634 w 125859"/>
              <a:gd name="connsiteY5" fmla="*/ 136677 h 204816"/>
              <a:gd name="connsiteX6" fmla="*/ 26134 w 125859"/>
              <a:gd name="connsiteY6" fmla="*/ 66827 h 204816"/>
              <a:gd name="connsiteX7" fmla="*/ 734 w 125859"/>
              <a:gd name="connsiteY7" fmla="*/ 9677 h 204816"/>
              <a:gd name="connsiteX8" fmla="*/ 51534 w 125859"/>
              <a:gd name="connsiteY8" fmla="*/ 82702 h 204816"/>
              <a:gd name="connsiteX9" fmla="*/ 105509 w 125859"/>
              <a:gd name="connsiteY9" fmla="*/ 152 h 20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859" h="204816">
                <a:moveTo>
                  <a:pt x="105509" y="152"/>
                </a:moveTo>
                <a:cubicBezTo>
                  <a:pt x="110271" y="-3023"/>
                  <a:pt x="82226" y="44073"/>
                  <a:pt x="80109" y="63652"/>
                </a:cubicBezTo>
                <a:cubicBezTo>
                  <a:pt x="77992" y="83231"/>
                  <a:pt x="98630" y="116569"/>
                  <a:pt x="92809" y="117627"/>
                </a:cubicBezTo>
                <a:cubicBezTo>
                  <a:pt x="86988" y="118685"/>
                  <a:pt x="39892" y="55715"/>
                  <a:pt x="45184" y="70002"/>
                </a:cubicBezTo>
                <a:cubicBezTo>
                  <a:pt x="50476" y="84289"/>
                  <a:pt x="117151" y="192240"/>
                  <a:pt x="124559" y="203352"/>
                </a:cubicBezTo>
                <a:cubicBezTo>
                  <a:pt x="131967" y="214465"/>
                  <a:pt x="106038" y="159431"/>
                  <a:pt x="89634" y="136677"/>
                </a:cubicBezTo>
                <a:cubicBezTo>
                  <a:pt x="73230" y="113923"/>
                  <a:pt x="40951" y="87994"/>
                  <a:pt x="26134" y="66827"/>
                </a:cubicBezTo>
                <a:cubicBezTo>
                  <a:pt x="11317" y="45660"/>
                  <a:pt x="-3499" y="7031"/>
                  <a:pt x="734" y="9677"/>
                </a:cubicBezTo>
                <a:cubicBezTo>
                  <a:pt x="4967" y="12323"/>
                  <a:pt x="36188" y="78469"/>
                  <a:pt x="51534" y="82702"/>
                </a:cubicBezTo>
                <a:cubicBezTo>
                  <a:pt x="66880" y="86935"/>
                  <a:pt x="100747" y="3327"/>
                  <a:pt x="105509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D917B6F8-7041-C01B-B4B1-41EAA5508D4D}"/>
              </a:ext>
            </a:extLst>
          </p:cNvPr>
          <p:cNvSpPr/>
          <p:nvPr/>
        </p:nvSpPr>
        <p:spPr>
          <a:xfrm>
            <a:off x="5063130" y="5778454"/>
            <a:ext cx="45812" cy="137143"/>
          </a:xfrm>
          <a:custGeom>
            <a:avLst/>
            <a:gdLst>
              <a:gd name="connsiteX0" fmla="*/ 45445 w 45812"/>
              <a:gd name="connsiteY0" fmla="*/ 46 h 137143"/>
              <a:gd name="connsiteX1" fmla="*/ 20045 w 45812"/>
              <a:gd name="connsiteY1" fmla="*/ 85771 h 137143"/>
              <a:gd name="connsiteX2" fmla="*/ 45445 w 45812"/>
              <a:gd name="connsiteY2" fmla="*/ 136571 h 137143"/>
              <a:gd name="connsiteX3" fmla="*/ 32745 w 45812"/>
              <a:gd name="connsiteY3" fmla="*/ 107996 h 137143"/>
              <a:gd name="connsiteX4" fmla="*/ 995 w 45812"/>
              <a:gd name="connsiteY4" fmla="*/ 31796 h 137143"/>
              <a:gd name="connsiteX5" fmla="*/ 10520 w 45812"/>
              <a:gd name="connsiteY5" fmla="*/ 73071 h 137143"/>
              <a:gd name="connsiteX6" fmla="*/ 45445 w 45812"/>
              <a:gd name="connsiteY6" fmla="*/ 46 h 13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812" h="137143">
                <a:moveTo>
                  <a:pt x="45445" y="46"/>
                </a:moveTo>
                <a:cubicBezTo>
                  <a:pt x="47033" y="2163"/>
                  <a:pt x="20045" y="63017"/>
                  <a:pt x="20045" y="85771"/>
                </a:cubicBezTo>
                <a:cubicBezTo>
                  <a:pt x="20045" y="108525"/>
                  <a:pt x="43328" y="132867"/>
                  <a:pt x="45445" y="136571"/>
                </a:cubicBezTo>
                <a:cubicBezTo>
                  <a:pt x="47562" y="140275"/>
                  <a:pt x="40153" y="125458"/>
                  <a:pt x="32745" y="107996"/>
                </a:cubicBezTo>
                <a:cubicBezTo>
                  <a:pt x="25337" y="90534"/>
                  <a:pt x="4699" y="37617"/>
                  <a:pt x="995" y="31796"/>
                </a:cubicBezTo>
                <a:cubicBezTo>
                  <a:pt x="-2709" y="25975"/>
                  <a:pt x="4699" y="77833"/>
                  <a:pt x="10520" y="73071"/>
                </a:cubicBezTo>
                <a:cubicBezTo>
                  <a:pt x="16341" y="68309"/>
                  <a:pt x="43857" y="-2071"/>
                  <a:pt x="45445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E3269201-C0B4-AF48-8F2E-D0F4144F7F79}"/>
              </a:ext>
            </a:extLst>
          </p:cNvPr>
          <p:cNvSpPr/>
          <p:nvPr/>
        </p:nvSpPr>
        <p:spPr>
          <a:xfrm>
            <a:off x="4711655" y="5314842"/>
            <a:ext cx="285981" cy="191129"/>
          </a:xfrm>
          <a:custGeom>
            <a:avLst/>
            <a:gdLst>
              <a:gd name="connsiteX0" fmla="*/ 45 w 285981"/>
              <a:gd name="connsiteY0" fmla="*/ 108 h 191129"/>
              <a:gd name="connsiteX1" fmla="*/ 209595 w 285981"/>
              <a:gd name="connsiteY1" fmla="*/ 98533 h 191129"/>
              <a:gd name="connsiteX2" fmla="*/ 184195 w 285981"/>
              <a:gd name="connsiteY2" fmla="*/ 101708 h 191129"/>
              <a:gd name="connsiteX3" fmla="*/ 247695 w 285981"/>
              <a:gd name="connsiteY3" fmla="*/ 79483 h 191129"/>
              <a:gd name="connsiteX4" fmla="*/ 285795 w 285981"/>
              <a:gd name="connsiteY4" fmla="*/ 47733 h 191129"/>
              <a:gd name="connsiteX5" fmla="*/ 260395 w 285981"/>
              <a:gd name="connsiteY5" fmla="*/ 79483 h 191129"/>
              <a:gd name="connsiteX6" fmla="*/ 219120 w 285981"/>
              <a:gd name="connsiteY6" fmla="*/ 133458 h 191129"/>
              <a:gd name="connsiteX7" fmla="*/ 219120 w 285981"/>
              <a:gd name="connsiteY7" fmla="*/ 190608 h 191129"/>
              <a:gd name="connsiteX8" fmla="*/ 222295 w 285981"/>
              <a:gd name="connsiteY8" fmla="*/ 98533 h 191129"/>
              <a:gd name="connsiteX9" fmla="*/ 190545 w 285981"/>
              <a:gd name="connsiteY9" fmla="*/ 79483 h 191129"/>
              <a:gd name="connsiteX10" fmla="*/ 45 w 285981"/>
              <a:gd name="connsiteY10" fmla="*/ 108 h 19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981" h="191129">
                <a:moveTo>
                  <a:pt x="45" y="108"/>
                </a:moveTo>
                <a:cubicBezTo>
                  <a:pt x="3220" y="3283"/>
                  <a:pt x="178903" y="81600"/>
                  <a:pt x="209595" y="98533"/>
                </a:cubicBezTo>
                <a:cubicBezTo>
                  <a:pt x="240287" y="115466"/>
                  <a:pt x="177845" y="104883"/>
                  <a:pt x="184195" y="101708"/>
                </a:cubicBezTo>
                <a:cubicBezTo>
                  <a:pt x="190545" y="98533"/>
                  <a:pt x="230762" y="88479"/>
                  <a:pt x="247695" y="79483"/>
                </a:cubicBezTo>
                <a:cubicBezTo>
                  <a:pt x="264628" y="70487"/>
                  <a:pt x="283678" y="47733"/>
                  <a:pt x="285795" y="47733"/>
                </a:cubicBezTo>
                <a:cubicBezTo>
                  <a:pt x="287912" y="47733"/>
                  <a:pt x="271508" y="65196"/>
                  <a:pt x="260395" y="79483"/>
                </a:cubicBezTo>
                <a:cubicBezTo>
                  <a:pt x="249283" y="93771"/>
                  <a:pt x="225999" y="114937"/>
                  <a:pt x="219120" y="133458"/>
                </a:cubicBezTo>
                <a:cubicBezTo>
                  <a:pt x="212241" y="151979"/>
                  <a:pt x="218591" y="196429"/>
                  <a:pt x="219120" y="190608"/>
                </a:cubicBezTo>
                <a:cubicBezTo>
                  <a:pt x="219649" y="184787"/>
                  <a:pt x="227058" y="117054"/>
                  <a:pt x="222295" y="98533"/>
                </a:cubicBezTo>
                <a:cubicBezTo>
                  <a:pt x="217532" y="80012"/>
                  <a:pt x="220708" y="94829"/>
                  <a:pt x="190545" y="79483"/>
                </a:cubicBezTo>
                <a:cubicBezTo>
                  <a:pt x="160383" y="64137"/>
                  <a:pt x="-3130" y="-3067"/>
                  <a:pt x="45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2E14F15B-598C-7B93-4C22-26E47BD7D156}"/>
              </a:ext>
            </a:extLst>
          </p:cNvPr>
          <p:cNvSpPr/>
          <p:nvPr/>
        </p:nvSpPr>
        <p:spPr>
          <a:xfrm>
            <a:off x="5924324" y="5270473"/>
            <a:ext cx="70612" cy="143601"/>
          </a:xfrm>
          <a:custGeom>
            <a:avLst/>
            <a:gdLst>
              <a:gd name="connsiteX0" fmla="*/ 3401 w 70612"/>
              <a:gd name="connsiteY0" fmla="*/ 38127 h 143601"/>
              <a:gd name="connsiteX1" fmla="*/ 28801 w 70612"/>
              <a:gd name="connsiteY1" fmla="*/ 104802 h 143601"/>
              <a:gd name="connsiteX2" fmla="*/ 226 w 70612"/>
              <a:gd name="connsiteY2" fmla="*/ 142902 h 143601"/>
              <a:gd name="connsiteX3" fmla="*/ 47851 w 70612"/>
              <a:gd name="connsiteY3" fmla="*/ 73052 h 143601"/>
              <a:gd name="connsiteX4" fmla="*/ 70076 w 70612"/>
              <a:gd name="connsiteY4" fmla="*/ 41302 h 143601"/>
              <a:gd name="connsiteX5" fmla="*/ 63726 w 70612"/>
              <a:gd name="connsiteY5" fmla="*/ 27 h 143601"/>
              <a:gd name="connsiteX6" fmla="*/ 63726 w 70612"/>
              <a:gd name="connsiteY6" fmla="*/ 47652 h 143601"/>
              <a:gd name="connsiteX7" fmla="*/ 47851 w 70612"/>
              <a:gd name="connsiteY7" fmla="*/ 66702 h 143601"/>
              <a:gd name="connsiteX8" fmla="*/ 3401 w 70612"/>
              <a:gd name="connsiteY8" fmla="*/ 38127 h 143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612" h="143601">
                <a:moveTo>
                  <a:pt x="3401" y="38127"/>
                </a:moveTo>
                <a:cubicBezTo>
                  <a:pt x="226" y="44477"/>
                  <a:pt x="29330" y="87340"/>
                  <a:pt x="28801" y="104802"/>
                </a:cubicBezTo>
                <a:cubicBezTo>
                  <a:pt x="28272" y="122264"/>
                  <a:pt x="-2949" y="148194"/>
                  <a:pt x="226" y="142902"/>
                </a:cubicBezTo>
                <a:cubicBezTo>
                  <a:pt x="3401" y="137610"/>
                  <a:pt x="36209" y="89985"/>
                  <a:pt x="47851" y="73052"/>
                </a:cubicBezTo>
                <a:cubicBezTo>
                  <a:pt x="59493" y="56119"/>
                  <a:pt x="67430" y="53473"/>
                  <a:pt x="70076" y="41302"/>
                </a:cubicBezTo>
                <a:cubicBezTo>
                  <a:pt x="72722" y="29131"/>
                  <a:pt x="64784" y="-1031"/>
                  <a:pt x="63726" y="27"/>
                </a:cubicBezTo>
                <a:cubicBezTo>
                  <a:pt x="62668" y="1085"/>
                  <a:pt x="66372" y="36539"/>
                  <a:pt x="63726" y="47652"/>
                </a:cubicBezTo>
                <a:cubicBezTo>
                  <a:pt x="61080" y="58765"/>
                  <a:pt x="56318" y="67231"/>
                  <a:pt x="47851" y="66702"/>
                </a:cubicBezTo>
                <a:cubicBezTo>
                  <a:pt x="39384" y="66173"/>
                  <a:pt x="6576" y="31777"/>
                  <a:pt x="3401" y="38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631157B3-2B89-DBAD-9E9F-CDEC97E7A198}"/>
              </a:ext>
            </a:extLst>
          </p:cNvPr>
          <p:cNvSpPr/>
          <p:nvPr/>
        </p:nvSpPr>
        <p:spPr>
          <a:xfrm>
            <a:off x="5541725" y="4687272"/>
            <a:ext cx="142324" cy="81933"/>
          </a:xfrm>
          <a:custGeom>
            <a:avLst/>
            <a:gdLst>
              <a:gd name="connsiteX0" fmla="*/ 1825 w 142324"/>
              <a:gd name="connsiteY0" fmla="*/ 81578 h 81933"/>
              <a:gd name="connsiteX1" fmla="*/ 138350 w 142324"/>
              <a:gd name="connsiteY1" fmla="*/ 2203 h 81933"/>
              <a:gd name="connsiteX2" fmla="*/ 106600 w 142324"/>
              <a:gd name="connsiteY2" fmla="*/ 21253 h 81933"/>
              <a:gd name="connsiteX3" fmla="*/ 116125 w 142324"/>
              <a:gd name="connsiteY3" fmla="*/ 11728 h 81933"/>
              <a:gd name="connsiteX4" fmla="*/ 62150 w 142324"/>
              <a:gd name="connsiteY4" fmla="*/ 30778 h 81933"/>
              <a:gd name="connsiteX5" fmla="*/ 1825 w 142324"/>
              <a:gd name="connsiteY5" fmla="*/ 81578 h 8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324" h="81933">
                <a:moveTo>
                  <a:pt x="1825" y="81578"/>
                </a:moveTo>
                <a:cubicBezTo>
                  <a:pt x="14525" y="76815"/>
                  <a:pt x="120888" y="12257"/>
                  <a:pt x="138350" y="2203"/>
                </a:cubicBezTo>
                <a:cubicBezTo>
                  <a:pt x="155812" y="-7851"/>
                  <a:pt x="110304" y="19666"/>
                  <a:pt x="106600" y="21253"/>
                </a:cubicBezTo>
                <a:cubicBezTo>
                  <a:pt x="102896" y="22840"/>
                  <a:pt x="123533" y="10141"/>
                  <a:pt x="116125" y="11728"/>
                </a:cubicBezTo>
                <a:cubicBezTo>
                  <a:pt x="108717" y="13315"/>
                  <a:pt x="78025" y="19665"/>
                  <a:pt x="62150" y="30778"/>
                </a:cubicBezTo>
                <a:cubicBezTo>
                  <a:pt x="46275" y="41890"/>
                  <a:pt x="-10875" y="86341"/>
                  <a:pt x="1825" y="81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C263BC84-6D6A-34DD-771B-B9B74025DD3E}"/>
              </a:ext>
            </a:extLst>
          </p:cNvPr>
          <p:cNvSpPr/>
          <p:nvPr/>
        </p:nvSpPr>
        <p:spPr>
          <a:xfrm>
            <a:off x="5282219" y="4686161"/>
            <a:ext cx="50022" cy="79768"/>
          </a:xfrm>
          <a:custGeom>
            <a:avLst/>
            <a:gdLst>
              <a:gd name="connsiteX0" fmla="*/ 981 w 50022"/>
              <a:gd name="connsiteY0" fmla="*/ 139 h 79768"/>
              <a:gd name="connsiteX1" fmla="*/ 45431 w 50022"/>
              <a:gd name="connsiteY1" fmla="*/ 73164 h 79768"/>
              <a:gd name="connsiteX2" fmla="*/ 48606 w 50022"/>
              <a:gd name="connsiteY2" fmla="*/ 76339 h 79768"/>
              <a:gd name="connsiteX3" fmla="*/ 32731 w 50022"/>
              <a:gd name="connsiteY3" fmla="*/ 63639 h 79768"/>
              <a:gd name="connsiteX4" fmla="*/ 16856 w 50022"/>
              <a:gd name="connsiteY4" fmla="*/ 54114 h 79768"/>
              <a:gd name="connsiteX5" fmla="*/ 981 w 50022"/>
              <a:gd name="connsiteY5" fmla="*/ 139 h 7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22" h="79768">
                <a:moveTo>
                  <a:pt x="981" y="139"/>
                </a:moveTo>
                <a:cubicBezTo>
                  <a:pt x="5743" y="3314"/>
                  <a:pt x="45431" y="73164"/>
                  <a:pt x="45431" y="73164"/>
                </a:cubicBezTo>
                <a:cubicBezTo>
                  <a:pt x="53368" y="85864"/>
                  <a:pt x="48606" y="76339"/>
                  <a:pt x="48606" y="76339"/>
                </a:cubicBezTo>
                <a:cubicBezTo>
                  <a:pt x="46489" y="74751"/>
                  <a:pt x="32731" y="63639"/>
                  <a:pt x="32731" y="63639"/>
                </a:cubicBezTo>
                <a:cubicBezTo>
                  <a:pt x="27439" y="59935"/>
                  <a:pt x="23735" y="59406"/>
                  <a:pt x="16856" y="54114"/>
                </a:cubicBezTo>
                <a:cubicBezTo>
                  <a:pt x="9977" y="48822"/>
                  <a:pt x="-3781" y="-3036"/>
                  <a:pt x="981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4CA7A711-0ED2-F83B-A77E-12ED7B4EF2F3}"/>
              </a:ext>
            </a:extLst>
          </p:cNvPr>
          <p:cNvSpPr/>
          <p:nvPr/>
        </p:nvSpPr>
        <p:spPr>
          <a:xfrm>
            <a:off x="5558158" y="4870330"/>
            <a:ext cx="109803" cy="44589"/>
          </a:xfrm>
          <a:custGeom>
            <a:avLst/>
            <a:gdLst>
              <a:gd name="connsiteX0" fmla="*/ 109217 w 109803"/>
              <a:gd name="connsiteY0" fmla="*/ 120 h 44589"/>
              <a:gd name="connsiteX1" fmla="*/ 42542 w 109803"/>
              <a:gd name="connsiteY1" fmla="*/ 31870 h 44589"/>
              <a:gd name="connsiteX2" fmla="*/ 1267 w 109803"/>
              <a:gd name="connsiteY2" fmla="*/ 44570 h 44589"/>
              <a:gd name="connsiteX3" fmla="*/ 109217 w 109803"/>
              <a:gd name="connsiteY3" fmla="*/ 120 h 4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03" h="44589">
                <a:moveTo>
                  <a:pt x="109217" y="120"/>
                </a:moveTo>
                <a:cubicBezTo>
                  <a:pt x="116096" y="-1997"/>
                  <a:pt x="60534" y="24462"/>
                  <a:pt x="42542" y="31870"/>
                </a:cubicBezTo>
                <a:cubicBezTo>
                  <a:pt x="24550" y="39278"/>
                  <a:pt x="-6670" y="43512"/>
                  <a:pt x="1267" y="44570"/>
                </a:cubicBezTo>
                <a:cubicBezTo>
                  <a:pt x="9204" y="45628"/>
                  <a:pt x="102338" y="2237"/>
                  <a:pt x="109217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DC4F7003-F299-548B-0AEE-0D18D071F083}"/>
              </a:ext>
            </a:extLst>
          </p:cNvPr>
          <p:cNvSpPr/>
          <p:nvPr/>
        </p:nvSpPr>
        <p:spPr>
          <a:xfrm>
            <a:off x="5619493" y="4907382"/>
            <a:ext cx="287835" cy="45785"/>
          </a:xfrm>
          <a:custGeom>
            <a:avLst/>
            <a:gdLst>
              <a:gd name="connsiteX0" fmla="*/ 257 w 287835"/>
              <a:gd name="connsiteY0" fmla="*/ 7518 h 45785"/>
              <a:gd name="connsiteX1" fmla="*/ 139957 w 287835"/>
              <a:gd name="connsiteY1" fmla="*/ 13868 h 45785"/>
              <a:gd name="connsiteX2" fmla="*/ 200282 w 287835"/>
              <a:gd name="connsiteY2" fmla="*/ 29743 h 45785"/>
              <a:gd name="connsiteX3" fmla="*/ 190757 w 287835"/>
              <a:gd name="connsiteY3" fmla="*/ 10693 h 45785"/>
              <a:gd name="connsiteX4" fmla="*/ 282832 w 287835"/>
              <a:gd name="connsiteY4" fmla="*/ 45618 h 45785"/>
              <a:gd name="connsiteX5" fmla="*/ 266957 w 287835"/>
              <a:gd name="connsiteY5" fmla="*/ 23393 h 45785"/>
              <a:gd name="connsiteX6" fmla="*/ 193932 w 287835"/>
              <a:gd name="connsiteY6" fmla="*/ 10693 h 45785"/>
              <a:gd name="connsiteX7" fmla="*/ 136782 w 287835"/>
              <a:gd name="connsiteY7" fmla="*/ 7518 h 45785"/>
              <a:gd name="connsiteX8" fmla="*/ 197107 w 287835"/>
              <a:gd name="connsiteY8" fmla="*/ 29743 h 45785"/>
              <a:gd name="connsiteX9" fmla="*/ 108207 w 287835"/>
              <a:gd name="connsiteY9" fmla="*/ 1168 h 45785"/>
              <a:gd name="connsiteX10" fmla="*/ 257 w 287835"/>
              <a:gd name="connsiteY10" fmla="*/ 7518 h 4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7835" h="45785">
                <a:moveTo>
                  <a:pt x="257" y="7518"/>
                </a:moveTo>
                <a:cubicBezTo>
                  <a:pt x="5549" y="9635"/>
                  <a:pt x="106619" y="10164"/>
                  <a:pt x="139957" y="13868"/>
                </a:cubicBezTo>
                <a:cubicBezTo>
                  <a:pt x="173295" y="17572"/>
                  <a:pt x="200282" y="29743"/>
                  <a:pt x="200282" y="29743"/>
                </a:cubicBezTo>
                <a:cubicBezTo>
                  <a:pt x="208749" y="29214"/>
                  <a:pt x="176999" y="8047"/>
                  <a:pt x="190757" y="10693"/>
                </a:cubicBezTo>
                <a:cubicBezTo>
                  <a:pt x="204515" y="13339"/>
                  <a:pt x="282832" y="45618"/>
                  <a:pt x="282832" y="45618"/>
                </a:cubicBezTo>
                <a:cubicBezTo>
                  <a:pt x="295532" y="47735"/>
                  <a:pt x="281774" y="29214"/>
                  <a:pt x="266957" y="23393"/>
                </a:cubicBezTo>
                <a:cubicBezTo>
                  <a:pt x="252140" y="17572"/>
                  <a:pt x="215628" y="13339"/>
                  <a:pt x="193932" y="10693"/>
                </a:cubicBezTo>
                <a:cubicBezTo>
                  <a:pt x="172236" y="8047"/>
                  <a:pt x="136253" y="4343"/>
                  <a:pt x="136782" y="7518"/>
                </a:cubicBezTo>
                <a:cubicBezTo>
                  <a:pt x="137311" y="10693"/>
                  <a:pt x="201869" y="30801"/>
                  <a:pt x="197107" y="29743"/>
                </a:cubicBezTo>
                <a:cubicBezTo>
                  <a:pt x="192345" y="28685"/>
                  <a:pt x="143661" y="5401"/>
                  <a:pt x="108207" y="1168"/>
                </a:cubicBezTo>
                <a:cubicBezTo>
                  <a:pt x="72753" y="-3065"/>
                  <a:pt x="-5035" y="5401"/>
                  <a:pt x="257" y="7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5AA79EB7-56FF-B1B0-12F4-8A30201B667A}"/>
              </a:ext>
            </a:extLst>
          </p:cNvPr>
          <p:cNvSpPr/>
          <p:nvPr/>
        </p:nvSpPr>
        <p:spPr>
          <a:xfrm>
            <a:off x="4822823" y="4844894"/>
            <a:ext cx="369407" cy="33301"/>
          </a:xfrm>
          <a:custGeom>
            <a:avLst/>
            <a:gdLst>
              <a:gd name="connsiteX0" fmla="*/ 2 w 369407"/>
              <a:gd name="connsiteY0" fmla="*/ 12856 h 33301"/>
              <a:gd name="connsiteX1" fmla="*/ 123827 w 369407"/>
              <a:gd name="connsiteY1" fmla="*/ 6506 h 33301"/>
              <a:gd name="connsiteX2" fmla="*/ 206377 w 369407"/>
              <a:gd name="connsiteY2" fmla="*/ 25556 h 33301"/>
              <a:gd name="connsiteX3" fmla="*/ 149227 w 369407"/>
              <a:gd name="connsiteY3" fmla="*/ 31906 h 33301"/>
              <a:gd name="connsiteX4" fmla="*/ 365127 w 369407"/>
              <a:gd name="connsiteY4" fmla="*/ 156 h 33301"/>
              <a:gd name="connsiteX5" fmla="*/ 282577 w 369407"/>
              <a:gd name="connsiteY5" fmla="*/ 19206 h 33301"/>
              <a:gd name="connsiteX6" fmla="*/ 155577 w 369407"/>
              <a:gd name="connsiteY6" fmla="*/ 6506 h 33301"/>
              <a:gd name="connsiteX7" fmla="*/ 120652 w 369407"/>
              <a:gd name="connsiteY7" fmla="*/ 28731 h 33301"/>
              <a:gd name="connsiteX8" fmla="*/ 127002 w 369407"/>
              <a:gd name="connsiteY8" fmla="*/ 9681 h 33301"/>
              <a:gd name="connsiteX9" fmla="*/ 2 w 369407"/>
              <a:gd name="connsiteY9" fmla="*/ 12856 h 33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9407" h="33301">
                <a:moveTo>
                  <a:pt x="2" y="12856"/>
                </a:moveTo>
                <a:cubicBezTo>
                  <a:pt x="-527" y="12327"/>
                  <a:pt x="89431" y="4389"/>
                  <a:pt x="123827" y="6506"/>
                </a:cubicBezTo>
                <a:cubicBezTo>
                  <a:pt x="158223" y="8623"/>
                  <a:pt x="202144" y="21323"/>
                  <a:pt x="206377" y="25556"/>
                </a:cubicBezTo>
                <a:cubicBezTo>
                  <a:pt x="210610" y="29789"/>
                  <a:pt x="122769" y="36139"/>
                  <a:pt x="149227" y="31906"/>
                </a:cubicBezTo>
                <a:cubicBezTo>
                  <a:pt x="175685" y="27673"/>
                  <a:pt x="342902" y="2273"/>
                  <a:pt x="365127" y="156"/>
                </a:cubicBezTo>
                <a:cubicBezTo>
                  <a:pt x="387352" y="-1961"/>
                  <a:pt x="317502" y="18148"/>
                  <a:pt x="282577" y="19206"/>
                </a:cubicBezTo>
                <a:cubicBezTo>
                  <a:pt x="247652" y="20264"/>
                  <a:pt x="182564" y="4919"/>
                  <a:pt x="155577" y="6506"/>
                </a:cubicBezTo>
                <a:cubicBezTo>
                  <a:pt x="128590" y="8093"/>
                  <a:pt x="120652" y="28731"/>
                  <a:pt x="120652" y="28731"/>
                </a:cubicBezTo>
                <a:cubicBezTo>
                  <a:pt x="115890" y="29260"/>
                  <a:pt x="141289" y="11268"/>
                  <a:pt x="127002" y="9681"/>
                </a:cubicBezTo>
                <a:cubicBezTo>
                  <a:pt x="112715" y="8094"/>
                  <a:pt x="531" y="13385"/>
                  <a:pt x="2" y="12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6FD6787C-C872-CF87-5735-2B26E77DBA51}"/>
              </a:ext>
            </a:extLst>
          </p:cNvPr>
          <p:cNvSpPr/>
          <p:nvPr/>
        </p:nvSpPr>
        <p:spPr>
          <a:xfrm>
            <a:off x="5288549" y="4793695"/>
            <a:ext cx="16972" cy="179932"/>
          </a:xfrm>
          <a:custGeom>
            <a:avLst/>
            <a:gdLst>
              <a:gd name="connsiteX0" fmla="*/ 16876 w 16972"/>
              <a:gd name="connsiteY0" fmla="*/ 555 h 179932"/>
              <a:gd name="connsiteX1" fmla="*/ 7351 w 16972"/>
              <a:gd name="connsiteY1" fmla="*/ 178355 h 179932"/>
              <a:gd name="connsiteX2" fmla="*/ 1001 w 16972"/>
              <a:gd name="connsiteY2" fmla="*/ 89455 h 179932"/>
              <a:gd name="connsiteX3" fmla="*/ 1001 w 16972"/>
              <a:gd name="connsiteY3" fmla="*/ 121205 h 179932"/>
              <a:gd name="connsiteX4" fmla="*/ 16876 w 16972"/>
              <a:gd name="connsiteY4" fmla="*/ 555 h 17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72" h="179932">
                <a:moveTo>
                  <a:pt x="16876" y="555"/>
                </a:moveTo>
                <a:cubicBezTo>
                  <a:pt x="17934" y="10080"/>
                  <a:pt x="9997" y="163538"/>
                  <a:pt x="7351" y="178355"/>
                </a:cubicBezTo>
                <a:cubicBezTo>
                  <a:pt x="4705" y="193172"/>
                  <a:pt x="2059" y="98980"/>
                  <a:pt x="1001" y="89455"/>
                </a:cubicBezTo>
                <a:cubicBezTo>
                  <a:pt x="-57" y="79930"/>
                  <a:pt x="-586" y="135492"/>
                  <a:pt x="1001" y="121205"/>
                </a:cubicBezTo>
                <a:cubicBezTo>
                  <a:pt x="2588" y="106918"/>
                  <a:pt x="15818" y="-8970"/>
                  <a:pt x="16876" y="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7BEE9699-11D0-2F5F-57A5-2930792B8A4F}"/>
              </a:ext>
            </a:extLst>
          </p:cNvPr>
          <p:cNvSpPr/>
          <p:nvPr/>
        </p:nvSpPr>
        <p:spPr>
          <a:xfrm>
            <a:off x="5282751" y="5311775"/>
            <a:ext cx="61024" cy="112201"/>
          </a:xfrm>
          <a:custGeom>
            <a:avLst/>
            <a:gdLst>
              <a:gd name="connsiteX0" fmla="*/ 60774 w 61024"/>
              <a:gd name="connsiteY0" fmla="*/ 0 h 112201"/>
              <a:gd name="connsiteX1" fmla="*/ 35374 w 61024"/>
              <a:gd name="connsiteY1" fmla="*/ 60325 h 112201"/>
              <a:gd name="connsiteX2" fmla="*/ 57599 w 61024"/>
              <a:gd name="connsiteY2" fmla="*/ 111125 h 112201"/>
              <a:gd name="connsiteX3" fmla="*/ 51249 w 61024"/>
              <a:gd name="connsiteY3" fmla="*/ 95250 h 112201"/>
              <a:gd name="connsiteX4" fmla="*/ 449 w 61024"/>
              <a:gd name="connsiteY4" fmla="*/ 98425 h 112201"/>
              <a:gd name="connsiteX5" fmla="*/ 25849 w 61024"/>
              <a:gd name="connsiteY5" fmla="*/ 82550 h 112201"/>
              <a:gd name="connsiteX6" fmla="*/ 16324 w 61024"/>
              <a:gd name="connsiteY6" fmla="*/ 60325 h 112201"/>
              <a:gd name="connsiteX7" fmla="*/ 60774 w 61024"/>
              <a:gd name="connsiteY7" fmla="*/ 0 h 112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24" h="112201">
                <a:moveTo>
                  <a:pt x="60774" y="0"/>
                </a:moveTo>
                <a:cubicBezTo>
                  <a:pt x="63949" y="0"/>
                  <a:pt x="35903" y="41804"/>
                  <a:pt x="35374" y="60325"/>
                </a:cubicBezTo>
                <a:cubicBezTo>
                  <a:pt x="34845" y="78846"/>
                  <a:pt x="57599" y="111125"/>
                  <a:pt x="57599" y="111125"/>
                </a:cubicBezTo>
                <a:cubicBezTo>
                  <a:pt x="60245" y="116946"/>
                  <a:pt x="60774" y="97367"/>
                  <a:pt x="51249" y="95250"/>
                </a:cubicBezTo>
                <a:cubicBezTo>
                  <a:pt x="41724" y="93133"/>
                  <a:pt x="4682" y="100542"/>
                  <a:pt x="449" y="98425"/>
                </a:cubicBezTo>
                <a:cubicBezTo>
                  <a:pt x="-3784" y="96308"/>
                  <a:pt x="23203" y="88900"/>
                  <a:pt x="25849" y="82550"/>
                </a:cubicBezTo>
                <a:cubicBezTo>
                  <a:pt x="28495" y="76200"/>
                  <a:pt x="11032" y="69850"/>
                  <a:pt x="16324" y="60325"/>
                </a:cubicBezTo>
                <a:cubicBezTo>
                  <a:pt x="21616" y="50800"/>
                  <a:pt x="57599" y="0"/>
                  <a:pt x="6077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7CCE57F1-240D-DB48-27B2-1A3450DD48CB}"/>
              </a:ext>
            </a:extLst>
          </p:cNvPr>
          <p:cNvSpPr/>
          <p:nvPr/>
        </p:nvSpPr>
        <p:spPr>
          <a:xfrm>
            <a:off x="5742856" y="5590595"/>
            <a:ext cx="42049" cy="108940"/>
          </a:xfrm>
          <a:custGeom>
            <a:avLst/>
            <a:gdLst>
              <a:gd name="connsiteX0" fmla="*/ 41994 w 42049"/>
              <a:gd name="connsiteY0" fmla="*/ 580 h 108940"/>
              <a:gd name="connsiteX1" fmla="*/ 10244 w 42049"/>
              <a:gd name="connsiteY1" fmla="*/ 73605 h 108940"/>
              <a:gd name="connsiteX2" fmla="*/ 38819 w 42049"/>
              <a:gd name="connsiteY2" fmla="*/ 108530 h 108940"/>
              <a:gd name="connsiteX3" fmla="*/ 32469 w 42049"/>
              <a:gd name="connsiteY3" fmla="*/ 89480 h 108940"/>
              <a:gd name="connsiteX4" fmla="*/ 719 w 42049"/>
              <a:gd name="connsiteY4" fmla="*/ 41855 h 108940"/>
              <a:gd name="connsiteX5" fmla="*/ 41994 w 42049"/>
              <a:gd name="connsiteY5" fmla="*/ 580 h 10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49" h="108940">
                <a:moveTo>
                  <a:pt x="41994" y="580"/>
                </a:moveTo>
                <a:cubicBezTo>
                  <a:pt x="43581" y="5872"/>
                  <a:pt x="10773" y="55613"/>
                  <a:pt x="10244" y="73605"/>
                </a:cubicBezTo>
                <a:cubicBezTo>
                  <a:pt x="9715" y="91597"/>
                  <a:pt x="38819" y="108530"/>
                  <a:pt x="38819" y="108530"/>
                </a:cubicBezTo>
                <a:cubicBezTo>
                  <a:pt x="42523" y="111176"/>
                  <a:pt x="38819" y="100592"/>
                  <a:pt x="32469" y="89480"/>
                </a:cubicBezTo>
                <a:cubicBezTo>
                  <a:pt x="26119" y="78368"/>
                  <a:pt x="-5102" y="56142"/>
                  <a:pt x="719" y="41855"/>
                </a:cubicBezTo>
                <a:cubicBezTo>
                  <a:pt x="6540" y="27568"/>
                  <a:pt x="40407" y="-4712"/>
                  <a:pt x="41994" y="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F6B29ABF-3067-3EFC-005F-83571FF31DA1}"/>
              </a:ext>
            </a:extLst>
          </p:cNvPr>
          <p:cNvSpPr/>
          <p:nvPr/>
        </p:nvSpPr>
        <p:spPr>
          <a:xfrm>
            <a:off x="5156200" y="5559425"/>
            <a:ext cx="374770" cy="60532"/>
          </a:xfrm>
          <a:custGeom>
            <a:avLst/>
            <a:gdLst>
              <a:gd name="connsiteX0" fmla="*/ 0 w 374770"/>
              <a:gd name="connsiteY0" fmla="*/ 0 h 60532"/>
              <a:gd name="connsiteX1" fmla="*/ 200025 w 374770"/>
              <a:gd name="connsiteY1" fmla="*/ 57150 h 60532"/>
              <a:gd name="connsiteX2" fmla="*/ 149225 w 374770"/>
              <a:gd name="connsiteY2" fmla="*/ 47625 h 60532"/>
              <a:gd name="connsiteX3" fmla="*/ 292100 w 374770"/>
              <a:gd name="connsiteY3" fmla="*/ 44450 h 60532"/>
              <a:gd name="connsiteX4" fmla="*/ 241300 w 374770"/>
              <a:gd name="connsiteY4" fmla="*/ 44450 h 60532"/>
              <a:gd name="connsiteX5" fmla="*/ 339725 w 374770"/>
              <a:gd name="connsiteY5" fmla="*/ 38100 h 60532"/>
              <a:gd name="connsiteX6" fmla="*/ 374650 w 374770"/>
              <a:gd name="connsiteY6" fmla="*/ 9525 h 60532"/>
              <a:gd name="connsiteX7" fmla="*/ 330200 w 374770"/>
              <a:gd name="connsiteY7" fmla="*/ 22225 h 60532"/>
              <a:gd name="connsiteX8" fmla="*/ 219075 w 374770"/>
              <a:gd name="connsiteY8" fmla="*/ 38100 h 60532"/>
              <a:gd name="connsiteX9" fmla="*/ 139700 w 374770"/>
              <a:gd name="connsiteY9" fmla="*/ 34925 h 60532"/>
              <a:gd name="connsiteX10" fmla="*/ 180975 w 374770"/>
              <a:gd name="connsiteY10" fmla="*/ 60325 h 60532"/>
              <a:gd name="connsiteX11" fmla="*/ 139700 w 374770"/>
              <a:gd name="connsiteY11" fmla="*/ 47625 h 60532"/>
              <a:gd name="connsiteX12" fmla="*/ 0 w 374770"/>
              <a:gd name="connsiteY12" fmla="*/ 0 h 60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4770" h="60532">
                <a:moveTo>
                  <a:pt x="0" y="0"/>
                </a:moveTo>
                <a:lnTo>
                  <a:pt x="200025" y="57150"/>
                </a:lnTo>
                <a:cubicBezTo>
                  <a:pt x="224896" y="65087"/>
                  <a:pt x="133879" y="49742"/>
                  <a:pt x="149225" y="47625"/>
                </a:cubicBezTo>
                <a:cubicBezTo>
                  <a:pt x="164571" y="45508"/>
                  <a:pt x="276754" y="44979"/>
                  <a:pt x="292100" y="44450"/>
                </a:cubicBezTo>
                <a:cubicBezTo>
                  <a:pt x="307446" y="43921"/>
                  <a:pt x="233363" y="45508"/>
                  <a:pt x="241300" y="44450"/>
                </a:cubicBezTo>
                <a:cubicBezTo>
                  <a:pt x="249237" y="43392"/>
                  <a:pt x="317500" y="43921"/>
                  <a:pt x="339725" y="38100"/>
                </a:cubicBezTo>
                <a:cubicBezTo>
                  <a:pt x="361950" y="32279"/>
                  <a:pt x="376238" y="12171"/>
                  <a:pt x="374650" y="9525"/>
                </a:cubicBezTo>
                <a:cubicBezTo>
                  <a:pt x="373063" y="6879"/>
                  <a:pt x="356129" y="17463"/>
                  <a:pt x="330200" y="22225"/>
                </a:cubicBezTo>
                <a:cubicBezTo>
                  <a:pt x="304271" y="26987"/>
                  <a:pt x="250825" y="35983"/>
                  <a:pt x="219075" y="38100"/>
                </a:cubicBezTo>
                <a:cubicBezTo>
                  <a:pt x="187325" y="40217"/>
                  <a:pt x="146050" y="31221"/>
                  <a:pt x="139700" y="34925"/>
                </a:cubicBezTo>
                <a:cubicBezTo>
                  <a:pt x="133350" y="38629"/>
                  <a:pt x="180975" y="58208"/>
                  <a:pt x="180975" y="60325"/>
                </a:cubicBezTo>
                <a:cubicBezTo>
                  <a:pt x="180975" y="62442"/>
                  <a:pt x="139700" y="47625"/>
                  <a:pt x="139700" y="476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F341407F-4CF2-F5E6-28B1-B51C88D522A5}"/>
              </a:ext>
            </a:extLst>
          </p:cNvPr>
          <p:cNvSpPr/>
          <p:nvPr/>
        </p:nvSpPr>
        <p:spPr>
          <a:xfrm>
            <a:off x="5324475" y="5514890"/>
            <a:ext cx="57150" cy="92579"/>
          </a:xfrm>
          <a:custGeom>
            <a:avLst/>
            <a:gdLst>
              <a:gd name="connsiteX0" fmla="*/ 0 w 57150"/>
              <a:gd name="connsiteY0" fmla="*/ 85 h 92579"/>
              <a:gd name="connsiteX1" fmla="*/ 15875 w 57150"/>
              <a:gd name="connsiteY1" fmla="*/ 60410 h 92579"/>
              <a:gd name="connsiteX2" fmla="*/ 19050 w 57150"/>
              <a:gd name="connsiteY2" fmla="*/ 92160 h 92579"/>
              <a:gd name="connsiteX3" fmla="*/ 19050 w 57150"/>
              <a:gd name="connsiteY3" fmla="*/ 73110 h 92579"/>
              <a:gd name="connsiteX4" fmla="*/ 57150 w 57150"/>
              <a:gd name="connsiteY4" fmla="*/ 85 h 92579"/>
              <a:gd name="connsiteX5" fmla="*/ 19050 w 57150"/>
              <a:gd name="connsiteY5" fmla="*/ 57235 h 92579"/>
              <a:gd name="connsiteX6" fmla="*/ 15875 w 57150"/>
              <a:gd name="connsiteY6" fmla="*/ 73110 h 92579"/>
              <a:gd name="connsiteX7" fmla="*/ 0 w 57150"/>
              <a:gd name="connsiteY7" fmla="*/ 85 h 92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50" h="92579">
                <a:moveTo>
                  <a:pt x="0" y="85"/>
                </a:moveTo>
                <a:cubicBezTo>
                  <a:pt x="0" y="-2032"/>
                  <a:pt x="12700" y="45064"/>
                  <a:pt x="15875" y="60410"/>
                </a:cubicBezTo>
                <a:cubicBezTo>
                  <a:pt x="19050" y="75756"/>
                  <a:pt x="19050" y="92160"/>
                  <a:pt x="19050" y="92160"/>
                </a:cubicBezTo>
                <a:cubicBezTo>
                  <a:pt x="19579" y="94277"/>
                  <a:pt x="12700" y="88456"/>
                  <a:pt x="19050" y="73110"/>
                </a:cubicBezTo>
                <a:cubicBezTo>
                  <a:pt x="25400" y="57764"/>
                  <a:pt x="57150" y="2731"/>
                  <a:pt x="57150" y="85"/>
                </a:cubicBezTo>
                <a:cubicBezTo>
                  <a:pt x="57150" y="-2561"/>
                  <a:pt x="19050" y="57235"/>
                  <a:pt x="19050" y="57235"/>
                </a:cubicBezTo>
                <a:cubicBezTo>
                  <a:pt x="12171" y="69406"/>
                  <a:pt x="17462" y="77343"/>
                  <a:pt x="15875" y="73110"/>
                </a:cubicBezTo>
                <a:cubicBezTo>
                  <a:pt x="14288" y="68877"/>
                  <a:pt x="0" y="2202"/>
                  <a:pt x="0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04905B4E-A238-8B8B-D972-6E4631DDF450}"/>
              </a:ext>
            </a:extLst>
          </p:cNvPr>
          <p:cNvSpPr/>
          <p:nvPr/>
        </p:nvSpPr>
        <p:spPr>
          <a:xfrm>
            <a:off x="4927549" y="5450102"/>
            <a:ext cx="120957" cy="258637"/>
          </a:xfrm>
          <a:custGeom>
            <a:avLst/>
            <a:gdLst>
              <a:gd name="connsiteX0" fmla="*/ 51 w 120957"/>
              <a:gd name="connsiteY0" fmla="*/ 210923 h 258637"/>
              <a:gd name="connsiteX1" fmla="*/ 47676 w 120957"/>
              <a:gd name="connsiteY1" fmla="*/ 118848 h 258637"/>
              <a:gd name="connsiteX2" fmla="*/ 82601 w 120957"/>
              <a:gd name="connsiteY2" fmla="*/ 80748 h 258637"/>
              <a:gd name="connsiteX3" fmla="*/ 120701 w 120957"/>
              <a:gd name="connsiteY3" fmla="*/ 1373 h 258637"/>
              <a:gd name="connsiteX4" fmla="*/ 98476 w 120957"/>
              <a:gd name="connsiteY4" fmla="*/ 33123 h 258637"/>
              <a:gd name="connsiteX5" fmla="*/ 82601 w 120957"/>
              <a:gd name="connsiteY5" fmla="*/ 68048 h 258637"/>
              <a:gd name="connsiteX6" fmla="*/ 60376 w 120957"/>
              <a:gd name="connsiteY6" fmla="*/ 147423 h 258637"/>
              <a:gd name="connsiteX7" fmla="*/ 54026 w 120957"/>
              <a:gd name="connsiteY7" fmla="*/ 258548 h 258637"/>
              <a:gd name="connsiteX8" fmla="*/ 54026 w 120957"/>
              <a:gd name="connsiteY8" fmla="*/ 128373 h 258637"/>
              <a:gd name="connsiteX9" fmla="*/ 57201 w 120957"/>
              <a:gd name="connsiteY9" fmla="*/ 83923 h 258637"/>
              <a:gd name="connsiteX10" fmla="*/ 51 w 120957"/>
              <a:gd name="connsiteY10" fmla="*/ 210923 h 25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957" h="258637">
                <a:moveTo>
                  <a:pt x="51" y="210923"/>
                </a:moveTo>
                <a:cubicBezTo>
                  <a:pt x="-1537" y="216744"/>
                  <a:pt x="33918" y="140544"/>
                  <a:pt x="47676" y="118848"/>
                </a:cubicBezTo>
                <a:cubicBezTo>
                  <a:pt x="61434" y="97152"/>
                  <a:pt x="70430" y="100327"/>
                  <a:pt x="82601" y="80748"/>
                </a:cubicBezTo>
                <a:cubicBezTo>
                  <a:pt x="94772" y="61169"/>
                  <a:pt x="118055" y="9310"/>
                  <a:pt x="120701" y="1373"/>
                </a:cubicBezTo>
                <a:cubicBezTo>
                  <a:pt x="123347" y="-6564"/>
                  <a:pt x="104826" y="22011"/>
                  <a:pt x="98476" y="33123"/>
                </a:cubicBezTo>
                <a:cubicBezTo>
                  <a:pt x="92126" y="44235"/>
                  <a:pt x="88951" y="48998"/>
                  <a:pt x="82601" y="68048"/>
                </a:cubicBezTo>
                <a:cubicBezTo>
                  <a:pt x="76251" y="87098"/>
                  <a:pt x="65138" y="115673"/>
                  <a:pt x="60376" y="147423"/>
                </a:cubicBezTo>
                <a:cubicBezTo>
                  <a:pt x="55614" y="179173"/>
                  <a:pt x="55084" y="261723"/>
                  <a:pt x="54026" y="258548"/>
                </a:cubicBezTo>
                <a:cubicBezTo>
                  <a:pt x="52968" y="255373"/>
                  <a:pt x="53497" y="157477"/>
                  <a:pt x="54026" y="128373"/>
                </a:cubicBezTo>
                <a:cubicBezTo>
                  <a:pt x="54555" y="99269"/>
                  <a:pt x="70430" y="72811"/>
                  <a:pt x="57201" y="83923"/>
                </a:cubicBezTo>
                <a:cubicBezTo>
                  <a:pt x="43972" y="95035"/>
                  <a:pt x="1639" y="205102"/>
                  <a:pt x="51" y="2109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258CB6B4-7756-E4E6-86B7-8FE898CF52EB}"/>
              </a:ext>
            </a:extLst>
          </p:cNvPr>
          <p:cNvSpPr/>
          <p:nvPr/>
        </p:nvSpPr>
        <p:spPr>
          <a:xfrm>
            <a:off x="4990190" y="5289534"/>
            <a:ext cx="159887" cy="146073"/>
          </a:xfrm>
          <a:custGeom>
            <a:avLst/>
            <a:gdLst>
              <a:gd name="connsiteX0" fmla="*/ 89810 w 159887"/>
              <a:gd name="connsiteY0" fmla="*/ 16 h 146073"/>
              <a:gd name="connsiteX1" fmla="*/ 86635 w 159887"/>
              <a:gd name="connsiteY1" fmla="*/ 66691 h 146073"/>
              <a:gd name="connsiteX2" fmla="*/ 159660 w 159887"/>
              <a:gd name="connsiteY2" fmla="*/ 107966 h 146073"/>
              <a:gd name="connsiteX3" fmla="*/ 105685 w 159887"/>
              <a:gd name="connsiteY3" fmla="*/ 111141 h 146073"/>
              <a:gd name="connsiteX4" fmla="*/ 910 w 159887"/>
              <a:gd name="connsiteY4" fmla="*/ 146066 h 146073"/>
              <a:gd name="connsiteX5" fmla="*/ 58060 w 159887"/>
              <a:gd name="connsiteY5" fmla="*/ 114316 h 146073"/>
              <a:gd name="connsiteX6" fmla="*/ 115210 w 159887"/>
              <a:gd name="connsiteY6" fmla="*/ 107966 h 146073"/>
              <a:gd name="connsiteX7" fmla="*/ 77110 w 159887"/>
              <a:gd name="connsiteY7" fmla="*/ 73041 h 146073"/>
              <a:gd name="connsiteX8" fmla="*/ 58060 w 159887"/>
              <a:gd name="connsiteY8" fmla="*/ 73041 h 146073"/>
              <a:gd name="connsiteX9" fmla="*/ 89810 w 159887"/>
              <a:gd name="connsiteY9" fmla="*/ 16 h 14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887" h="146073">
                <a:moveTo>
                  <a:pt x="89810" y="16"/>
                </a:moveTo>
                <a:cubicBezTo>
                  <a:pt x="94572" y="-1042"/>
                  <a:pt x="74993" y="48699"/>
                  <a:pt x="86635" y="66691"/>
                </a:cubicBezTo>
                <a:cubicBezTo>
                  <a:pt x="98277" y="84683"/>
                  <a:pt x="156485" y="100558"/>
                  <a:pt x="159660" y="107966"/>
                </a:cubicBezTo>
                <a:cubicBezTo>
                  <a:pt x="162835" y="115374"/>
                  <a:pt x="132143" y="104791"/>
                  <a:pt x="105685" y="111141"/>
                </a:cubicBezTo>
                <a:cubicBezTo>
                  <a:pt x="79227" y="117491"/>
                  <a:pt x="8847" y="145537"/>
                  <a:pt x="910" y="146066"/>
                </a:cubicBezTo>
                <a:cubicBezTo>
                  <a:pt x="-7028" y="146595"/>
                  <a:pt x="39010" y="120666"/>
                  <a:pt x="58060" y="114316"/>
                </a:cubicBezTo>
                <a:cubicBezTo>
                  <a:pt x="77110" y="107966"/>
                  <a:pt x="112035" y="114845"/>
                  <a:pt x="115210" y="107966"/>
                </a:cubicBezTo>
                <a:cubicBezTo>
                  <a:pt x="118385" y="101087"/>
                  <a:pt x="86635" y="78862"/>
                  <a:pt x="77110" y="73041"/>
                </a:cubicBezTo>
                <a:cubicBezTo>
                  <a:pt x="67585" y="67220"/>
                  <a:pt x="55414" y="82037"/>
                  <a:pt x="58060" y="73041"/>
                </a:cubicBezTo>
                <a:cubicBezTo>
                  <a:pt x="60706" y="64045"/>
                  <a:pt x="85048" y="1074"/>
                  <a:pt x="89810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1B0EC01C-2091-5CCA-3EFA-CF55AC06F158}"/>
              </a:ext>
            </a:extLst>
          </p:cNvPr>
          <p:cNvSpPr/>
          <p:nvPr/>
        </p:nvSpPr>
        <p:spPr>
          <a:xfrm>
            <a:off x="5661009" y="5422900"/>
            <a:ext cx="114196" cy="104838"/>
          </a:xfrm>
          <a:custGeom>
            <a:avLst/>
            <a:gdLst>
              <a:gd name="connsiteX0" fmla="*/ 16 w 114196"/>
              <a:gd name="connsiteY0" fmla="*/ 0 h 104838"/>
              <a:gd name="connsiteX1" fmla="*/ 57166 w 114196"/>
              <a:gd name="connsiteY1" fmla="*/ 76200 h 104838"/>
              <a:gd name="connsiteX2" fmla="*/ 53991 w 114196"/>
              <a:gd name="connsiteY2" fmla="*/ 104775 h 104838"/>
              <a:gd name="connsiteX3" fmla="*/ 79391 w 114196"/>
              <a:gd name="connsiteY3" fmla="*/ 69850 h 104838"/>
              <a:gd name="connsiteX4" fmla="*/ 111141 w 114196"/>
              <a:gd name="connsiteY4" fmla="*/ 79375 h 104838"/>
              <a:gd name="connsiteX5" fmla="*/ 111141 w 114196"/>
              <a:gd name="connsiteY5" fmla="*/ 19050 h 104838"/>
              <a:gd name="connsiteX6" fmla="*/ 95266 w 114196"/>
              <a:gd name="connsiteY6" fmla="*/ 73025 h 104838"/>
              <a:gd name="connsiteX7" fmla="*/ 63516 w 114196"/>
              <a:gd name="connsiteY7" fmla="*/ 76200 h 104838"/>
              <a:gd name="connsiteX8" fmla="*/ 16 w 114196"/>
              <a:gd name="connsiteY8" fmla="*/ 0 h 10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96" h="104838">
                <a:moveTo>
                  <a:pt x="16" y="0"/>
                </a:moveTo>
                <a:cubicBezTo>
                  <a:pt x="-1042" y="0"/>
                  <a:pt x="48170" y="58738"/>
                  <a:pt x="57166" y="76200"/>
                </a:cubicBezTo>
                <a:cubicBezTo>
                  <a:pt x="66162" y="93663"/>
                  <a:pt x="50287" y="105833"/>
                  <a:pt x="53991" y="104775"/>
                </a:cubicBezTo>
                <a:cubicBezTo>
                  <a:pt x="57695" y="103717"/>
                  <a:pt x="69866" y="74083"/>
                  <a:pt x="79391" y="69850"/>
                </a:cubicBezTo>
                <a:cubicBezTo>
                  <a:pt x="88916" y="65617"/>
                  <a:pt x="105849" y="87842"/>
                  <a:pt x="111141" y="79375"/>
                </a:cubicBezTo>
                <a:cubicBezTo>
                  <a:pt x="116433" y="70908"/>
                  <a:pt x="113787" y="20108"/>
                  <a:pt x="111141" y="19050"/>
                </a:cubicBezTo>
                <a:cubicBezTo>
                  <a:pt x="108495" y="17992"/>
                  <a:pt x="103203" y="63500"/>
                  <a:pt x="95266" y="73025"/>
                </a:cubicBezTo>
                <a:cubicBezTo>
                  <a:pt x="87329" y="82550"/>
                  <a:pt x="72512" y="85725"/>
                  <a:pt x="63516" y="76200"/>
                </a:cubicBezTo>
                <a:cubicBezTo>
                  <a:pt x="54520" y="66675"/>
                  <a:pt x="1074" y="0"/>
                  <a:pt x="1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3309F4DE-4C3E-B733-E9C2-AF3D7D9B1A68}"/>
              </a:ext>
            </a:extLst>
          </p:cNvPr>
          <p:cNvSpPr/>
          <p:nvPr/>
        </p:nvSpPr>
        <p:spPr>
          <a:xfrm>
            <a:off x="5704384" y="5209557"/>
            <a:ext cx="119515" cy="150683"/>
          </a:xfrm>
          <a:custGeom>
            <a:avLst/>
            <a:gdLst>
              <a:gd name="connsiteX0" fmla="*/ 1091 w 119515"/>
              <a:gd name="connsiteY0" fmla="*/ 618 h 150683"/>
              <a:gd name="connsiteX1" fmla="*/ 20141 w 119515"/>
              <a:gd name="connsiteY1" fmla="*/ 64118 h 150683"/>
              <a:gd name="connsiteX2" fmla="*/ 74116 w 119515"/>
              <a:gd name="connsiteY2" fmla="*/ 108568 h 150683"/>
              <a:gd name="connsiteX3" fmla="*/ 51891 w 119515"/>
              <a:gd name="connsiteY3" fmla="*/ 95868 h 150683"/>
              <a:gd name="connsiteX4" fmla="*/ 118566 w 119515"/>
              <a:gd name="connsiteY4" fmla="*/ 149843 h 150683"/>
              <a:gd name="connsiteX5" fmla="*/ 86816 w 119515"/>
              <a:gd name="connsiteY5" fmla="*/ 127618 h 150683"/>
              <a:gd name="connsiteX6" fmla="*/ 26491 w 119515"/>
              <a:gd name="connsiteY6" fmla="*/ 111743 h 150683"/>
              <a:gd name="connsiteX7" fmla="*/ 48716 w 119515"/>
              <a:gd name="connsiteY7" fmla="*/ 105393 h 150683"/>
              <a:gd name="connsiteX8" fmla="*/ 1091 w 119515"/>
              <a:gd name="connsiteY8" fmla="*/ 618 h 15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515" h="150683">
                <a:moveTo>
                  <a:pt x="1091" y="618"/>
                </a:moveTo>
                <a:cubicBezTo>
                  <a:pt x="-3671" y="-6261"/>
                  <a:pt x="7970" y="46126"/>
                  <a:pt x="20141" y="64118"/>
                </a:cubicBezTo>
                <a:cubicBezTo>
                  <a:pt x="32312" y="82110"/>
                  <a:pt x="74116" y="108568"/>
                  <a:pt x="74116" y="108568"/>
                </a:cubicBezTo>
                <a:cubicBezTo>
                  <a:pt x="79408" y="113860"/>
                  <a:pt x="44483" y="88989"/>
                  <a:pt x="51891" y="95868"/>
                </a:cubicBezTo>
                <a:cubicBezTo>
                  <a:pt x="59299" y="102747"/>
                  <a:pt x="112745" y="144551"/>
                  <a:pt x="118566" y="149843"/>
                </a:cubicBezTo>
                <a:cubicBezTo>
                  <a:pt x="124387" y="155135"/>
                  <a:pt x="102162" y="133968"/>
                  <a:pt x="86816" y="127618"/>
                </a:cubicBezTo>
                <a:cubicBezTo>
                  <a:pt x="71470" y="121268"/>
                  <a:pt x="32841" y="115447"/>
                  <a:pt x="26491" y="111743"/>
                </a:cubicBezTo>
                <a:cubicBezTo>
                  <a:pt x="20141" y="108039"/>
                  <a:pt x="57183" y="122326"/>
                  <a:pt x="48716" y="105393"/>
                </a:cubicBezTo>
                <a:cubicBezTo>
                  <a:pt x="40249" y="88460"/>
                  <a:pt x="5853" y="7497"/>
                  <a:pt x="1091" y="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7A3D965C-F031-9CD4-4C5C-F96A0D644C69}"/>
              </a:ext>
            </a:extLst>
          </p:cNvPr>
          <p:cNvSpPr/>
          <p:nvPr/>
        </p:nvSpPr>
        <p:spPr>
          <a:xfrm>
            <a:off x="4873153" y="5685994"/>
            <a:ext cx="353493" cy="438048"/>
          </a:xfrm>
          <a:custGeom>
            <a:avLst/>
            <a:gdLst>
              <a:gd name="connsiteX0" fmla="*/ 51272 w 353493"/>
              <a:gd name="connsiteY0" fmla="*/ 431 h 438048"/>
              <a:gd name="connsiteX1" fmla="*/ 48097 w 353493"/>
              <a:gd name="connsiteY1" fmla="*/ 133781 h 438048"/>
              <a:gd name="connsiteX2" fmla="*/ 76672 w 353493"/>
              <a:gd name="connsiteY2" fmla="*/ 225856 h 438048"/>
              <a:gd name="connsiteX3" fmla="*/ 41747 w 353493"/>
              <a:gd name="connsiteY3" fmla="*/ 184581 h 438048"/>
              <a:gd name="connsiteX4" fmla="*/ 203672 w 353493"/>
              <a:gd name="connsiteY4" fmla="*/ 336981 h 438048"/>
              <a:gd name="connsiteX5" fmla="*/ 165572 w 353493"/>
              <a:gd name="connsiteY5" fmla="*/ 298881 h 438048"/>
              <a:gd name="connsiteX6" fmla="*/ 349722 w 353493"/>
              <a:gd name="connsiteY6" fmla="*/ 435406 h 438048"/>
              <a:gd name="connsiteX7" fmla="*/ 270347 w 353493"/>
              <a:gd name="connsiteY7" fmla="*/ 378256 h 438048"/>
              <a:gd name="connsiteX8" fmla="*/ 44922 w 353493"/>
              <a:gd name="connsiteY8" fmla="*/ 248081 h 438048"/>
              <a:gd name="connsiteX9" fmla="*/ 29047 w 353493"/>
              <a:gd name="connsiteY9" fmla="*/ 165531 h 438048"/>
              <a:gd name="connsiteX10" fmla="*/ 472 w 353493"/>
              <a:gd name="connsiteY10" fmla="*/ 92506 h 438048"/>
              <a:gd name="connsiteX11" fmla="*/ 54447 w 353493"/>
              <a:gd name="connsiteY11" fmla="*/ 181406 h 438048"/>
              <a:gd name="connsiteX12" fmla="*/ 51272 w 353493"/>
              <a:gd name="connsiteY12" fmla="*/ 431 h 43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493" h="438048">
                <a:moveTo>
                  <a:pt x="51272" y="431"/>
                </a:moveTo>
                <a:cubicBezTo>
                  <a:pt x="50214" y="-7506"/>
                  <a:pt x="43864" y="96210"/>
                  <a:pt x="48097" y="133781"/>
                </a:cubicBezTo>
                <a:cubicBezTo>
                  <a:pt x="52330" y="171352"/>
                  <a:pt x="77730" y="217389"/>
                  <a:pt x="76672" y="225856"/>
                </a:cubicBezTo>
                <a:cubicBezTo>
                  <a:pt x="75614" y="234323"/>
                  <a:pt x="20580" y="166060"/>
                  <a:pt x="41747" y="184581"/>
                </a:cubicBezTo>
                <a:cubicBezTo>
                  <a:pt x="62914" y="203102"/>
                  <a:pt x="183035" y="317931"/>
                  <a:pt x="203672" y="336981"/>
                </a:cubicBezTo>
                <a:cubicBezTo>
                  <a:pt x="224309" y="356031"/>
                  <a:pt x="141230" y="282477"/>
                  <a:pt x="165572" y="298881"/>
                </a:cubicBezTo>
                <a:cubicBezTo>
                  <a:pt x="189914" y="315285"/>
                  <a:pt x="332260" y="422177"/>
                  <a:pt x="349722" y="435406"/>
                </a:cubicBezTo>
                <a:cubicBezTo>
                  <a:pt x="367185" y="448635"/>
                  <a:pt x="321147" y="409477"/>
                  <a:pt x="270347" y="378256"/>
                </a:cubicBezTo>
                <a:cubicBezTo>
                  <a:pt x="219547" y="347035"/>
                  <a:pt x="85138" y="283535"/>
                  <a:pt x="44922" y="248081"/>
                </a:cubicBezTo>
                <a:cubicBezTo>
                  <a:pt x="4706" y="212627"/>
                  <a:pt x="36455" y="191460"/>
                  <a:pt x="29047" y="165531"/>
                </a:cubicBezTo>
                <a:cubicBezTo>
                  <a:pt x="21639" y="139602"/>
                  <a:pt x="-3761" y="89860"/>
                  <a:pt x="472" y="92506"/>
                </a:cubicBezTo>
                <a:cubicBezTo>
                  <a:pt x="4705" y="95152"/>
                  <a:pt x="45451" y="192518"/>
                  <a:pt x="54447" y="181406"/>
                </a:cubicBezTo>
                <a:cubicBezTo>
                  <a:pt x="63443" y="170294"/>
                  <a:pt x="52330" y="8368"/>
                  <a:pt x="51272" y="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5926F650-014A-5C40-D011-F2727A416C99}"/>
              </a:ext>
            </a:extLst>
          </p:cNvPr>
          <p:cNvSpPr/>
          <p:nvPr/>
        </p:nvSpPr>
        <p:spPr>
          <a:xfrm>
            <a:off x="4181383" y="4875814"/>
            <a:ext cx="277996" cy="445722"/>
          </a:xfrm>
          <a:custGeom>
            <a:avLst/>
            <a:gdLst>
              <a:gd name="connsiteX0" fmla="*/ 276317 w 277996"/>
              <a:gd name="connsiteY0" fmla="*/ 137511 h 445722"/>
              <a:gd name="connsiteX1" fmla="*/ 190592 w 277996"/>
              <a:gd name="connsiteY1" fmla="*/ 26386 h 445722"/>
              <a:gd name="connsiteX2" fmla="*/ 114392 w 277996"/>
              <a:gd name="connsiteY2" fmla="*/ 986 h 445722"/>
              <a:gd name="connsiteX3" fmla="*/ 25492 w 277996"/>
              <a:gd name="connsiteY3" fmla="*/ 48611 h 445722"/>
              <a:gd name="connsiteX4" fmla="*/ 57242 w 277996"/>
              <a:gd name="connsiteY4" fmla="*/ 32736 h 445722"/>
              <a:gd name="connsiteX5" fmla="*/ 12792 w 277996"/>
              <a:gd name="connsiteY5" fmla="*/ 108936 h 445722"/>
              <a:gd name="connsiteX6" fmla="*/ 12792 w 277996"/>
              <a:gd name="connsiteY6" fmla="*/ 216886 h 445722"/>
              <a:gd name="connsiteX7" fmla="*/ 6442 w 277996"/>
              <a:gd name="connsiteY7" fmla="*/ 181961 h 445722"/>
              <a:gd name="connsiteX8" fmla="*/ 50892 w 277996"/>
              <a:gd name="connsiteY8" fmla="*/ 356586 h 445722"/>
              <a:gd name="connsiteX9" fmla="*/ 101692 w 277996"/>
              <a:gd name="connsiteY9" fmla="*/ 445486 h 445722"/>
              <a:gd name="connsiteX10" fmla="*/ 57242 w 277996"/>
              <a:gd name="connsiteY10" fmla="*/ 375636 h 445722"/>
              <a:gd name="connsiteX11" fmla="*/ 92 w 277996"/>
              <a:gd name="connsiteY11" fmla="*/ 181961 h 445722"/>
              <a:gd name="connsiteX12" fmla="*/ 44542 w 277996"/>
              <a:gd name="connsiteY12" fmla="*/ 54961 h 445722"/>
              <a:gd name="connsiteX13" fmla="*/ 69942 w 277996"/>
              <a:gd name="connsiteY13" fmla="*/ 4161 h 445722"/>
              <a:gd name="connsiteX14" fmla="*/ 152492 w 277996"/>
              <a:gd name="connsiteY14" fmla="*/ 35911 h 445722"/>
              <a:gd name="connsiteX15" fmla="*/ 149317 w 277996"/>
              <a:gd name="connsiteY15" fmla="*/ 20036 h 445722"/>
              <a:gd name="connsiteX16" fmla="*/ 241392 w 277996"/>
              <a:gd name="connsiteY16" fmla="*/ 54961 h 445722"/>
              <a:gd name="connsiteX17" fmla="*/ 276317 w 277996"/>
              <a:gd name="connsiteY17" fmla="*/ 137511 h 44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7996" h="445722">
                <a:moveTo>
                  <a:pt x="276317" y="137511"/>
                </a:moveTo>
                <a:cubicBezTo>
                  <a:pt x="267850" y="132748"/>
                  <a:pt x="217579" y="49140"/>
                  <a:pt x="190592" y="26386"/>
                </a:cubicBezTo>
                <a:cubicBezTo>
                  <a:pt x="163604" y="3632"/>
                  <a:pt x="141909" y="-2718"/>
                  <a:pt x="114392" y="986"/>
                </a:cubicBezTo>
                <a:cubicBezTo>
                  <a:pt x="86875" y="4690"/>
                  <a:pt x="35017" y="43319"/>
                  <a:pt x="25492" y="48611"/>
                </a:cubicBezTo>
                <a:cubicBezTo>
                  <a:pt x="15967" y="53903"/>
                  <a:pt x="59359" y="22682"/>
                  <a:pt x="57242" y="32736"/>
                </a:cubicBezTo>
                <a:cubicBezTo>
                  <a:pt x="55125" y="42790"/>
                  <a:pt x="20200" y="78244"/>
                  <a:pt x="12792" y="108936"/>
                </a:cubicBezTo>
                <a:cubicBezTo>
                  <a:pt x="5384" y="139628"/>
                  <a:pt x="13850" y="204715"/>
                  <a:pt x="12792" y="216886"/>
                </a:cubicBezTo>
                <a:cubicBezTo>
                  <a:pt x="11734" y="229057"/>
                  <a:pt x="92" y="158678"/>
                  <a:pt x="6442" y="181961"/>
                </a:cubicBezTo>
                <a:cubicBezTo>
                  <a:pt x="12792" y="205244"/>
                  <a:pt x="35017" y="312665"/>
                  <a:pt x="50892" y="356586"/>
                </a:cubicBezTo>
                <a:cubicBezTo>
                  <a:pt x="66767" y="400507"/>
                  <a:pt x="100634" y="442311"/>
                  <a:pt x="101692" y="445486"/>
                </a:cubicBezTo>
                <a:cubicBezTo>
                  <a:pt x="102750" y="448661"/>
                  <a:pt x="74175" y="419557"/>
                  <a:pt x="57242" y="375636"/>
                </a:cubicBezTo>
                <a:cubicBezTo>
                  <a:pt x="40309" y="331715"/>
                  <a:pt x="2209" y="235407"/>
                  <a:pt x="92" y="181961"/>
                </a:cubicBezTo>
                <a:cubicBezTo>
                  <a:pt x="-2025" y="128515"/>
                  <a:pt x="32900" y="84594"/>
                  <a:pt x="44542" y="54961"/>
                </a:cubicBezTo>
                <a:cubicBezTo>
                  <a:pt x="56184" y="25328"/>
                  <a:pt x="51950" y="7336"/>
                  <a:pt x="69942" y="4161"/>
                </a:cubicBezTo>
                <a:cubicBezTo>
                  <a:pt x="87934" y="986"/>
                  <a:pt x="152492" y="35911"/>
                  <a:pt x="152492" y="35911"/>
                </a:cubicBezTo>
                <a:cubicBezTo>
                  <a:pt x="165721" y="38557"/>
                  <a:pt x="134500" y="16861"/>
                  <a:pt x="149317" y="20036"/>
                </a:cubicBezTo>
                <a:cubicBezTo>
                  <a:pt x="164134" y="23211"/>
                  <a:pt x="223400" y="35382"/>
                  <a:pt x="241392" y="54961"/>
                </a:cubicBezTo>
                <a:cubicBezTo>
                  <a:pt x="259384" y="74540"/>
                  <a:pt x="284784" y="142274"/>
                  <a:pt x="276317" y="137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8EC4D03D-9D5E-BEA4-BB77-06C9190ADEA5}"/>
              </a:ext>
            </a:extLst>
          </p:cNvPr>
          <p:cNvSpPr/>
          <p:nvPr/>
        </p:nvSpPr>
        <p:spPr>
          <a:xfrm>
            <a:off x="4349666" y="4902166"/>
            <a:ext cx="88987" cy="146129"/>
          </a:xfrm>
          <a:custGeom>
            <a:avLst/>
            <a:gdLst>
              <a:gd name="connsiteX0" fmla="*/ 88984 w 88987"/>
              <a:gd name="connsiteY0" fmla="*/ 146084 h 146129"/>
              <a:gd name="connsiteX1" fmla="*/ 15959 w 88987"/>
              <a:gd name="connsiteY1" fmla="*/ 82584 h 146129"/>
              <a:gd name="connsiteX2" fmla="*/ 84 w 88987"/>
              <a:gd name="connsiteY2" fmla="*/ 34 h 146129"/>
              <a:gd name="connsiteX3" fmla="*/ 19134 w 88987"/>
              <a:gd name="connsiteY3" fmla="*/ 73059 h 146129"/>
              <a:gd name="connsiteX4" fmla="*/ 88984 w 88987"/>
              <a:gd name="connsiteY4" fmla="*/ 146084 h 14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87" h="146129">
                <a:moveTo>
                  <a:pt x="88984" y="146084"/>
                </a:moveTo>
                <a:cubicBezTo>
                  <a:pt x="88455" y="147671"/>
                  <a:pt x="30776" y="106926"/>
                  <a:pt x="15959" y="82584"/>
                </a:cubicBezTo>
                <a:cubicBezTo>
                  <a:pt x="1142" y="58242"/>
                  <a:pt x="-445" y="1621"/>
                  <a:pt x="84" y="34"/>
                </a:cubicBezTo>
                <a:cubicBezTo>
                  <a:pt x="613" y="-1553"/>
                  <a:pt x="6434" y="51363"/>
                  <a:pt x="19134" y="73059"/>
                </a:cubicBezTo>
                <a:cubicBezTo>
                  <a:pt x="31834" y="94755"/>
                  <a:pt x="89513" y="144497"/>
                  <a:pt x="88984" y="1460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AE18A0C1-C047-4776-2ABF-F112AB649DAB}"/>
              </a:ext>
            </a:extLst>
          </p:cNvPr>
          <p:cNvSpPr/>
          <p:nvPr/>
        </p:nvSpPr>
        <p:spPr>
          <a:xfrm>
            <a:off x="4225641" y="4904984"/>
            <a:ext cx="63968" cy="321066"/>
          </a:xfrm>
          <a:custGeom>
            <a:avLst/>
            <a:gdLst>
              <a:gd name="connsiteX0" fmla="*/ 63784 w 63968"/>
              <a:gd name="connsiteY0" fmla="*/ 391 h 321066"/>
              <a:gd name="connsiteX1" fmla="*/ 19334 w 63968"/>
              <a:gd name="connsiteY1" fmla="*/ 67066 h 321066"/>
              <a:gd name="connsiteX2" fmla="*/ 9809 w 63968"/>
              <a:gd name="connsiteY2" fmla="*/ 190891 h 321066"/>
              <a:gd name="connsiteX3" fmla="*/ 9809 w 63968"/>
              <a:gd name="connsiteY3" fmla="*/ 124216 h 321066"/>
              <a:gd name="connsiteX4" fmla="*/ 25684 w 63968"/>
              <a:gd name="connsiteY4" fmla="*/ 238516 h 321066"/>
              <a:gd name="connsiteX5" fmla="*/ 25684 w 63968"/>
              <a:gd name="connsiteY5" fmla="*/ 321066 h 321066"/>
              <a:gd name="connsiteX6" fmla="*/ 25684 w 63968"/>
              <a:gd name="connsiteY6" fmla="*/ 216291 h 321066"/>
              <a:gd name="connsiteX7" fmla="*/ 284 w 63968"/>
              <a:gd name="connsiteY7" fmla="*/ 95641 h 321066"/>
              <a:gd name="connsiteX8" fmla="*/ 63784 w 63968"/>
              <a:gd name="connsiteY8" fmla="*/ 391 h 32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68" h="321066">
                <a:moveTo>
                  <a:pt x="63784" y="391"/>
                </a:moveTo>
                <a:cubicBezTo>
                  <a:pt x="66959" y="-4371"/>
                  <a:pt x="28330" y="35316"/>
                  <a:pt x="19334" y="67066"/>
                </a:cubicBezTo>
                <a:cubicBezTo>
                  <a:pt x="10338" y="98816"/>
                  <a:pt x="11396" y="181366"/>
                  <a:pt x="9809" y="190891"/>
                </a:cubicBezTo>
                <a:cubicBezTo>
                  <a:pt x="8221" y="200416"/>
                  <a:pt x="7163" y="116279"/>
                  <a:pt x="9809" y="124216"/>
                </a:cubicBezTo>
                <a:cubicBezTo>
                  <a:pt x="12455" y="132153"/>
                  <a:pt x="23038" y="205708"/>
                  <a:pt x="25684" y="238516"/>
                </a:cubicBezTo>
                <a:cubicBezTo>
                  <a:pt x="28330" y="271324"/>
                  <a:pt x="25684" y="321066"/>
                  <a:pt x="25684" y="321066"/>
                </a:cubicBezTo>
                <a:cubicBezTo>
                  <a:pt x="25684" y="317362"/>
                  <a:pt x="29917" y="253862"/>
                  <a:pt x="25684" y="216291"/>
                </a:cubicBezTo>
                <a:cubicBezTo>
                  <a:pt x="21451" y="178720"/>
                  <a:pt x="-2891" y="132153"/>
                  <a:pt x="284" y="95641"/>
                </a:cubicBezTo>
                <a:cubicBezTo>
                  <a:pt x="3459" y="59129"/>
                  <a:pt x="60609" y="5153"/>
                  <a:pt x="63784" y="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2845BB4C-2BBB-C735-DD50-67DC9B984A77}"/>
              </a:ext>
            </a:extLst>
          </p:cNvPr>
          <p:cNvSpPr/>
          <p:nvPr/>
        </p:nvSpPr>
        <p:spPr>
          <a:xfrm>
            <a:off x="4206863" y="4955961"/>
            <a:ext cx="41287" cy="311366"/>
          </a:xfrm>
          <a:custGeom>
            <a:avLst/>
            <a:gdLst>
              <a:gd name="connsiteX0" fmla="*/ 12 w 41287"/>
              <a:gd name="connsiteY0" fmla="*/ 214 h 311366"/>
              <a:gd name="connsiteX1" fmla="*/ 22237 w 41287"/>
              <a:gd name="connsiteY1" fmla="*/ 174839 h 311366"/>
              <a:gd name="connsiteX2" fmla="*/ 34937 w 41287"/>
              <a:gd name="connsiteY2" fmla="*/ 212939 h 311366"/>
              <a:gd name="connsiteX3" fmla="*/ 25412 w 41287"/>
              <a:gd name="connsiteY3" fmla="*/ 311364 h 311366"/>
              <a:gd name="connsiteX4" fmla="*/ 41287 w 41287"/>
              <a:gd name="connsiteY4" fmla="*/ 209764 h 311366"/>
              <a:gd name="connsiteX5" fmla="*/ 25412 w 41287"/>
              <a:gd name="connsiteY5" fmla="*/ 139914 h 311366"/>
              <a:gd name="connsiteX6" fmla="*/ 12 w 41287"/>
              <a:gd name="connsiteY6" fmla="*/ 214 h 31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87" h="311366">
                <a:moveTo>
                  <a:pt x="12" y="214"/>
                </a:moveTo>
                <a:cubicBezTo>
                  <a:pt x="-517" y="6035"/>
                  <a:pt x="16416" y="139385"/>
                  <a:pt x="22237" y="174839"/>
                </a:cubicBezTo>
                <a:cubicBezTo>
                  <a:pt x="28058" y="210293"/>
                  <a:pt x="34408" y="190185"/>
                  <a:pt x="34937" y="212939"/>
                </a:cubicBezTo>
                <a:cubicBezTo>
                  <a:pt x="35466" y="235693"/>
                  <a:pt x="24354" y="311893"/>
                  <a:pt x="25412" y="311364"/>
                </a:cubicBezTo>
                <a:cubicBezTo>
                  <a:pt x="26470" y="310835"/>
                  <a:pt x="41287" y="238339"/>
                  <a:pt x="41287" y="209764"/>
                </a:cubicBezTo>
                <a:cubicBezTo>
                  <a:pt x="41287" y="181189"/>
                  <a:pt x="30704" y="171135"/>
                  <a:pt x="25412" y="139914"/>
                </a:cubicBezTo>
                <a:cubicBezTo>
                  <a:pt x="20120" y="108693"/>
                  <a:pt x="541" y="-5607"/>
                  <a:pt x="12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B2CB7B92-102B-3695-9F2C-61C26DB79D31}"/>
              </a:ext>
            </a:extLst>
          </p:cNvPr>
          <p:cNvSpPr/>
          <p:nvPr/>
        </p:nvSpPr>
        <p:spPr>
          <a:xfrm>
            <a:off x="4272768" y="4920839"/>
            <a:ext cx="126584" cy="99993"/>
          </a:xfrm>
          <a:custGeom>
            <a:avLst/>
            <a:gdLst>
              <a:gd name="connsiteX0" fmla="*/ 782 w 126584"/>
              <a:gd name="connsiteY0" fmla="*/ 411 h 99993"/>
              <a:gd name="connsiteX1" fmla="*/ 121432 w 126584"/>
              <a:gd name="connsiteY1" fmla="*/ 98836 h 99993"/>
              <a:gd name="connsiteX2" fmla="*/ 99207 w 126584"/>
              <a:gd name="connsiteY2" fmla="*/ 51211 h 99993"/>
              <a:gd name="connsiteX3" fmla="*/ 51582 w 126584"/>
              <a:gd name="connsiteY3" fmla="*/ 3586 h 99993"/>
              <a:gd name="connsiteX4" fmla="*/ 67457 w 126584"/>
              <a:gd name="connsiteY4" fmla="*/ 60736 h 99993"/>
              <a:gd name="connsiteX5" fmla="*/ 782 w 126584"/>
              <a:gd name="connsiteY5" fmla="*/ 411 h 9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584" h="99993">
                <a:moveTo>
                  <a:pt x="782" y="411"/>
                </a:moveTo>
                <a:cubicBezTo>
                  <a:pt x="9778" y="6761"/>
                  <a:pt x="105028" y="90369"/>
                  <a:pt x="121432" y="98836"/>
                </a:cubicBezTo>
                <a:cubicBezTo>
                  <a:pt x="137836" y="107303"/>
                  <a:pt x="110849" y="67086"/>
                  <a:pt x="99207" y="51211"/>
                </a:cubicBezTo>
                <a:cubicBezTo>
                  <a:pt x="87565" y="35336"/>
                  <a:pt x="56874" y="1999"/>
                  <a:pt x="51582" y="3586"/>
                </a:cubicBezTo>
                <a:cubicBezTo>
                  <a:pt x="46290" y="5173"/>
                  <a:pt x="71690" y="58090"/>
                  <a:pt x="67457" y="60736"/>
                </a:cubicBezTo>
                <a:cubicBezTo>
                  <a:pt x="63224" y="63382"/>
                  <a:pt x="-8214" y="-5939"/>
                  <a:pt x="782" y="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79226707-9045-7256-A8BC-26D3809C5A43}"/>
              </a:ext>
            </a:extLst>
          </p:cNvPr>
          <p:cNvSpPr/>
          <p:nvPr/>
        </p:nvSpPr>
        <p:spPr>
          <a:xfrm>
            <a:off x="4228922" y="5022849"/>
            <a:ext cx="152617" cy="323706"/>
          </a:xfrm>
          <a:custGeom>
            <a:avLst/>
            <a:gdLst>
              <a:gd name="connsiteX0" fmla="*/ 152578 w 152617"/>
              <a:gd name="connsiteY0" fmla="*/ 1 h 323706"/>
              <a:gd name="connsiteX1" fmla="*/ 54153 w 152617"/>
              <a:gd name="connsiteY1" fmla="*/ 120651 h 323706"/>
              <a:gd name="connsiteX2" fmla="*/ 44628 w 152617"/>
              <a:gd name="connsiteY2" fmla="*/ 250826 h 323706"/>
              <a:gd name="connsiteX3" fmla="*/ 47803 w 152617"/>
              <a:gd name="connsiteY3" fmla="*/ 165101 h 323706"/>
              <a:gd name="connsiteX4" fmla="*/ 63678 w 152617"/>
              <a:gd name="connsiteY4" fmla="*/ 282576 h 323706"/>
              <a:gd name="connsiteX5" fmla="*/ 63678 w 152617"/>
              <a:gd name="connsiteY5" fmla="*/ 317501 h 323706"/>
              <a:gd name="connsiteX6" fmla="*/ 178 w 152617"/>
              <a:gd name="connsiteY6" fmla="*/ 168276 h 323706"/>
              <a:gd name="connsiteX7" fmla="*/ 44628 w 152617"/>
              <a:gd name="connsiteY7" fmla="*/ 215901 h 323706"/>
              <a:gd name="connsiteX8" fmla="*/ 44628 w 152617"/>
              <a:gd name="connsiteY8" fmla="*/ 69851 h 323706"/>
              <a:gd name="connsiteX9" fmla="*/ 41453 w 152617"/>
              <a:gd name="connsiteY9" fmla="*/ 117476 h 323706"/>
              <a:gd name="connsiteX10" fmla="*/ 152578 w 152617"/>
              <a:gd name="connsiteY10" fmla="*/ 1 h 32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617" h="323706">
                <a:moveTo>
                  <a:pt x="152578" y="1"/>
                </a:moveTo>
                <a:cubicBezTo>
                  <a:pt x="154695" y="530"/>
                  <a:pt x="72145" y="78847"/>
                  <a:pt x="54153" y="120651"/>
                </a:cubicBezTo>
                <a:cubicBezTo>
                  <a:pt x="36161" y="162455"/>
                  <a:pt x="45686" y="243418"/>
                  <a:pt x="44628" y="250826"/>
                </a:cubicBezTo>
                <a:cubicBezTo>
                  <a:pt x="43570" y="258234"/>
                  <a:pt x="44628" y="159809"/>
                  <a:pt x="47803" y="165101"/>
                </a:cubicBezTo>
                <a:cubicBezTo>
                  <a:pt x="50978" y="170393"/>
                  <a:pt x="61032" y="257176"/>
                  <a:pt x="63678" y="282576"/>
                </a:cubicBezTo>
                <a:cubicBezTo>
                  <a:pt x="66324" y="307976"/>
                  <a:pt x="74261" y="336551"/>
                  <a:pt x="63678" y="317501"/>
                </a:cubicBezTo>
                <a:cubicBezTo>
                  <a:pt x="53095" y="298451"/>
                  <a:pt x="3353" y="185209"/>
                  <a:pt x="178" y="168276"/>
                </a:cubicBezTo>
                <a:cubicBezTo>
                  <a:pt x="-2997" y="151343"/>
                  <a:pt x="37220" y="232305"/>
                  <a:pt x="44628" y="215901"/>
                </a:cubicBezTo>
                <a:cubicBezTo>
                  <a:pt x="52036" y="199497"/>
                  <a:pt x="45157" y="86255"/>
                  <a:pt x="44628" y="69851"/>
                </a:cubicBezTo>
                <a:cubicBezTo>
                  <a:pt x="44099" y="53447"/>
                  <a:pt x="23462" y="128588"/>
                  <a:pt x="41453" y="117476"/>
                </a:cubicBezTo>
                <a:cubicBezTo>
                  <a:pt x="59444" y="106364"/>
                  <a:pt x="150461" y="-528"/>
                  <a:pt x="15257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6F3FAE92-E639-39F1-CBF2-9BB766FB06F4}"/>
              </a:ext>
            </a:extLst>
          </p:cNvPr>
          <p:cNvSpPr/>
          <p:nvPr/>
        </p:nvSpPr>
        <p:spPr>
          <a:xfrm>
            <a:off x="4293226" y="5003524"/>
            <a:ext cx="139241" cy="303129"/>
          </a:xfrm>
          <a:custGeom>
            <a:avLst/>
            <a:gdLst>
              <a:gd name="connsiteX0" fmla="*/ 12074 w 139241"/>
              <a:gd name="connsiteY0" fmla="*/ 92351 h 303129"/>
              <a:gd name="connsiteX1" fmla="*/ 31124 w 139241"/>
              <a:gd name="connsiteY1" fmla="*/ 298726 h 303129"/>
              <a:gd name="connsiteX2" fmla="*/ 24774 w 139241"/>
              <a:gd name="connsiteY2" fmla="*/ 225701 h 303129"/>
              <a:gd name="connsiteX3" fmla="*/ 85099 w 139241"/>
              <a:gd name="connsiteY3" fmla="*/ 133626 h 303129"/>
              <a:gd name="connsiteX4" fmla="*/ 75574 w 139241"/>
              <a:gd name="connsiteY4" fmla="*/ 63776 h 303129"/>
              <a:gd name="connsiteX5" fmla="*/ 15249 w 139241"/>
              <a:gd name="connsiteY5" fmla="*/ 276 h 303129"/>
              <a:gd name="connsiteX6" fmla="*/ 91449 w 139241"/>
              <a:gd name="connsiteY6" fmla="*/ 89176 h 303129"/>
              <a:gd name="connsiteX7" fmla="*/ 91449 w 139241"/>
              <a:gd name="connsiteY7" fmla="*/ 133626 h 303129"/>
              <a:gd name="connsiteX8" fmla="*/ 139074 w 139241"/>
              <a:gd name="connsiteY8" fmla="*/ 32026 h 303129"/>
              <a:gd name="connsiteX9" fmla="*/ 72399 w 139241"/>
              <a:gd name="connsiteY9" fmla="*/ 130451 h 303129"/>
              <a:gd name="connsiteX10" fmla="*/ 2549 w 139241"/>
              <a:gd name="connsiteY10" fmla="*/ 251101 h 303129"/>
              <a:gd name="connsiteX11" fmla="*/ 12074 w 139241"/>
              <a:gd name="connsiteY11" fmla="*/ 92351 h 30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9241" h="303129">
                <a:moveTo>
                  <a:pt x="12074" y="92351"/>
                </a:moveTo>
                <a:cubicBezTo>
                  <a:pt x="16837" y="100289"/>
                  <a:pt x="29007" y="276501"/>
                  <a:pt x="31124" y="298726"/>
                </a:cubicBezTo>
                <a:cubicBezTo>
                  <a:pt x="33241" y="320951"/>
                  <a:pt x="15778" y="253218"/>
                  <a:pt x="24774" y="225701"/>
                </a:cubicBezTo>
                <a:cubicBezTo>
                  <a:pt x="33770" y="198184"/>
                  <a:pt x="76632" y="160614"/>
                  <a:pt x="85099" y="133626"/>
                </a:cubicBezTo>
                <a:cubicBezTo>
                  <a:pt x="93566" y="106638"/>
                  <a:pt x="87216" y="86001"/>
                  <a:pt x="75574" y="63776"/>
                </a:cubicBezTo>
                <a:cubicBezTo>
                  <a:pt x="63932" y="41551"/>
                  <a:pt x="12603" y="-3957"/>
                  <a:pt x="15249" y="276"/>
                </a:cubicBezTo>
                <a:cubicBezTo>
                  <a:pt x="17895" y="4509"/>
                  <a:pt x="78749" y="66951"/>
                  <a:pt x="91449" y="89176"/>
                </a:cubicBezTo>
                <a:cubicBezTo>
                  <a:pt x="104149" y="111401"/>
                  <a:pt x="83512" y="143151"/>
                  <a:pt x="91449" y="133626"/>
                </a:cubicBezTo>
                <a:cubicBezTo>
                  <a:pt x="99386" y="124101"/>
                  <a:pt x="142249" y="32555"/>
                  <a:pt x="139074" y="32026"/>
                </a:cubicBezTo>
                <a:cubicBezTo>
                  <a:pt x="135899" y="31497"/>
                  <a:pt x="95153" y="93939"/>
                  <a:pt x="72399" y="130451"/>
                </a:cubicBezTo>
                <a:cubicBezTo>
                  <a:pt x="49645" y="166963"/>
                  <a:pt x="10486" y="251101"/>
                  <a:pt x="2549" y="251101"/>
                </a:cubicBezTo>
                <a:cubicBezTo>
                  <a:pt x="-5388" y="251101"/>
                  <a:pt x="7311" y="84413"/>
                  <a:pt x="12074" y="92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6D74081A-19C0-A361-EB71-428F6388D409}"/>
              </a:ext>
            </a:extLst>
          </p:cNvPr>
          <p:cNvSpPr/>
          <p:nvPr/>
        </p:nvSpPr>
        <p:spPr>
          <a:xfrm>
            <a:off x="4244460" y="5336614"/>
            <a:ext cx="114827" cy="168373"/>
          </a:xfrm>
          <a:custGeom>
            <a:avLst/>
            <a:gdLst>
              <a:gd name="connsiteX0" fmla="*/ 41790 w 114827"/>
              <a:gd name="connsiteY0" fmla="*/ 561 h 168373"/>
              <a:gd name="connsiteX1" fmla="*/ 19565 w 114827"/>
              <a:gd name="connsiteY1" fmla="*/ 102161 h 168373"/>
              <a:gd name="connsiteX2" fmla="*/ 48140 w 114827"/>
              <a:gd name="connsiteY2" fmla="*/ 152961 h 168373"/>
              <a:gd name="connsiteX3" fmla="*/ 19565 w 114827"/>
              <a:gd name="connsiteY3" fmla="*/ 137086 h 168373"/>
              <a:gd name="connsiteX4" fmla="*/ 79890 w 114827"/>
              <a:gd name="connsiteY4" fmla="*/ 165661 h 168373"/>
              <a:gd name="connsiteX5" fmla="*/ 114815 w 114827"/>
              <a:gd name="connsiteY5" fmla="*/ 118036 h 168373"/>
              <a:gd name="connsiteX6" fmla="*/ 83065 w 114827"/>
              <a:gd name="connsiteY6" fmla="*/ 152961 h 168373"/>
              <a:gd name="connsiteX7" fmla="*/ 16390 w 114827"/>
              <a:gd name="connsiteY7" fmla="*/ 162486 h 168373"/>
              <a:gd name="connsiteX8" fmla="*/ 515 w 114827"/>
              <a:gd name="connsiteY8" fmla="*/ 64061 h 168373"/>
              <a:gd name="connsiteX9" fmla="*/ 41790 w 114827"/>
              <a:gd name="connsiteY9" fmla="*/ 561 h 16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827" h="168373">
                <a:moveTo>
                  <a:pt x="41790" y="561"/>
                </a:moveTo>
                <a:cubicBezTo>
                  <a:pt x="44965" y="6911"/>
                  <a:pt x="18507" y="76761"/>
                  <a:pt x="19565" y="102161"/>
                </a:cubicBezTo>
                <a:cubicBezTo>
                  <a:pt x="20623" y="127561"/>
                  <a:pt x="48140" y="147140"/>
                  <a:pt x="48140" y="152961"/>
                </a:cubicBezTo>
                <a:cubicBezTo>
                  <a:pt x="48140" y="158782"/>
                  <a:pt x="14273" y="134969"/>
                  <a:pt x="19565" y="137086"/>
                </a:cubicBezTo>
                <a:cubicBezTo>
                  <a:pt x="24857" y="139203"/>
                  <a:pt x="64015" y="168836"/>
                  <a:pt x="79890" y="165661"/>
                </a:cubicBezTo>
                <a:cubicBezTo>
                  <a:pt x="95765" y="162486"/>
                  <a:pt x="114815" y="118036"/>
                  <a:pt x="114815" y="118036"/>
                </a:cubicBezTo>
                <a:cubicBezTo>
                  <a:pt x="115344" y="115919"/>
                  <a:pt x="99469" y="145553"/>
                  <a:pt x="83065" y="152961"/>
                </a:cubicBezTo>
                <a:cubicBezTo>
                  <a:pt x="66661" y="160369"/>
                  <a:pt x="30148" y="177303"/>
                  <a:pt x="16390" y="162486"/>
                </a:cubicBezTo>
                <a:cubicBezTo>
                  <a:pt x="2632" y="147669"/>
                  <a:pt x="-1602" y="84698"/>
                  <a:pt x="515" y="64061"/>
                </a:cubicBezTo>
                <a:cubicBezTo>
                  <a:pt x="2632" y="43424"/>
                  <a:pt x="38615" y="-5789"/>
                  <a:pt x="41790" y="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988C25B8-4000-6149-4379-11594CEAE323}"/>
              </a:ext>
            </a:extLst>
          </p:cNvPr>
          <p:cNvSpPr/>
          <p:nvPr/>
        </p:nvSpPr>
        <p:spPr>
          <a:xfrm>
            <a:off x="4190544" y="5297741"/>
            <a:ext cx="218169" cy="249041"/>
          </a:xfrm>
          <a:custGeom>
            <a:avLst/>
            <a:gdLst>
              <a:gd name="connsiteX0" fmla="*/ 114756 w 218169"/>
              <a:gd name="connsiteY0" fmla="*/ 45784 h 249041"/>
              <a:gd name="connsiteX1" fmla="*/ 63956 w 218169"/>
              <a:gd name="connsiteY1" fmla="*/ 1334 h 249041"/>
              <a:gd name="connsiteX2" fmla="*/ 32206 w 218169"/>
              <a:gd name="connsiteY2" fmla="*/ 93409 h 249041"/>
              <a:gd name="connsiteX3" fmla="*/ 29031 w 218169"/>
              <a:gd name="connsiteY3" fmla="*/ 147384 h 249041"/>
              <a:gd name="connsiteX4" fmla="*/ 60781 w 218169"/>
              <a:gd name="connsiteY4" fmla="*/ 191834 h 249041"/>
              <a:gd name="connsiteX5" fmla="*/ 456 w 218169"/>
              <a:gd name="connsiteY5" fmla="*/ 153734 h 249041"/>
              <a:gd name="connsiteX6" fmla="*/ 98881 w 218169"/>
              <a:gd name="connsiteY6" fmla="*/ 220409 h 249041"/>
              <a:gd name="connsiteX7" fmla="*/ 95706 w 218169"/>
              <a:gd name="connsiteY7" fmla="*/ 248984 h 249041"/>
              <a:gd name="connsiteX8" fmla="*/ 184606 w 218169"/>
              <a:gd name="connsiteY8" fmla="*/ 214059 h 249041"/>
              <a:gd name="connsiteX9" fmla="*/ 206831 w 218169"/>
              <a:gd name="connsiteY9" fmla="*/ 156909 h 249041"/>
              <a:gd name="connsiteX10" fmla="*/ 178256 w 218169"/>
              <a:gd name="connsiteY10" fmla="*/ 112459 h 249041"/>
              <a:gd name="connsiteX11" fmla="*/ 216356 w 218169"/>
              <a:gd name="connsiteY11" fmla="*/ 182309 h 249041"/>
              <a:gd name="connsiteX12" fmla="*/ 108406 w 218169"/>
              <a:gd name="connsiteY12" fmla="*/ 220409 h 249041"/>
              <a:gd name="connsiteX13" fmla="*/ 57606 w 218169"/>
              <a:gd name="connsiteY13" fmla="*/ 191834 h 249041"/>
              <a:gd name="connsiteX14" fmla="*/ 22681 w 218169"/>
              <a:gd name="connsiteY14" fmla="*/ 141034 h 249041"/>
              <a:gd name="connsiteX15" fmla="*/ 114756 w 218169"/>
              <a:gd name="connsiteY15" fmla="*/ 45784 h 249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8169" h="249041">
                <a:moveTo>
                  <a:pt x="114756" y="45784"/>
                </a:moveTo>
                <a:cubicBezTo>
                  <a:pt x="121635" y="22501"/>
                  <a:pt x="77714" y="-6604"/>
                  <a:pt x="63956" y="1334"/>
                </a:cubicBezTo>
                <a:cubicBezTo>
                  <a:pt x="50198" y="9271"/>
                  <a:pt x="38027" y="69067"/>
                  <a:pt x="32206" y="93409"/>
                </a:cubicBezTo>
                <a:cubicBezTo>
                  <a:pt x="26385" y="117751"/>
                  <a:pt x="24268" y="130980"/>
                  <a:pt x="29031" y="147384"/>
                </a:cubicBezTo>
                <a:cubicBezTo>
                  <a:pt x="33794" y="163788"/>
                  <a:pt x="65543" y="190776"/>
                  <a:pt x="60781" y="191834"/>
                </a:cubicBezTo>
                <a:cubicBezTo>
                  <a:pt x="56019" y="192892"/>
                  <a:pt x="-5894" y="148972"/>
                  <a:pt x="456" y="153734"/>
                </a:cubicBezTo>
                <a:cubicBezTo>
                  <a:pt x="6806" y="158496"/>
                  <a:pt x="83006" y="204534"/>
                  <a:pt x="98881" y="220409"/>
                </a:cubicBezTo>
                <a:cubicBezTo>
                  <a:pt x="114756" y="236284"/>
                  <a:pt x="81419" y="250042"/>
                  <a:pt x="95706" y="248984"/>
                </a:cubicBezTo>
                <a:cubicBezTo>
                  <a:pt x="109993" y="247926"/>
                  <a:pt x="166085" y="229405"/>
                  <a:pt x="184606" y="214059"/>
                </a:cubicBezTo>
                <a:cubicBezTo>
                  <a:pt x="203127" y="198713"/>
                  <a:pt x="207889" y="173842"/>
                  <a:pt x="206831" y="156909"/>
                </a:cubicBezTo>
                <a:cubicBezTo>
                  <a:pt x="205773" y="139976"/>
                  <a:pt x="176669" y="108226"/>
                  <a:pt x="178256" y="112459"/>
                </a:cubicBezTo>
                <a:cubicBezTo>
                  <a:pt x="179843" y="116692"/>
                  <a:pt x="227998" y="164317"/>
                  <a:pt x="216356" y="182309"/>
                </a:cubicBezTo>
                <a:cubicBezTo>
                  <a:pt x="204714" y="200301"/>
                  <a:pt x="134864" y="218822"/>
                  <a:pt x="108406" y="220409"/>
                </a:cubicBezTo>
                <a:cubicBezTo>
                  <a:pt x="81948" y="221997"/>
                  <a:pt x="71893" y="205063"/>
                  <a:pt x="57606" y="191834"/>
                </a:cubicBezTo>
                <a:cubicBezTo>
                  <a:pt x="43318" y="178605"/>
                  <a:pt x="19506" y="161142"/>
                  <a:pt x="22681" y="141034"/>
                </a:cubicBezTo>
                <a:cubicBezTo>
                  <a:pt x="25856" y="120926"/>
                  <a:pt x="107877" y="69067"/>
                  <a:pt x="114756" y="45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03524F28-40A3-FF57-80FE-4851836E93CA}"/>
              </a:ext>
            </a:extLst>
          </p:cNvPr>
          <p:cNvSpPr/>
          <p:nvPr/>
        </p:nvSpPr>
        <p:spPr>
          <a:xfrm>
            <a:off x="4336860" y="5082925"/>
            <a:ext cx="89150" cy="399557"/>
          </a:xfrm>
          <a:custGeom>
            <a:avLst/>
            <a:gdLst>
              <a:gd name="connsiteX0" fmla="*/ 89090 w 89150"/>
              <a:gd name="connsiteY0" fmla="*/ 250 h 399557"/>
              <a:gd name="connsiteX1" fmla="*/ 25590 w 89150"/>
              <a:gd name="connsiteY1" fmla="*/ 174875 h 399557"/>
              <a:gd name="connsiteX2" fmla="*/ 60515 w 89150"/>
              <a:gd name="connsiteY2" fmla="*/ 289175 h 399557"/>
              <a:gd name="connsiteX3" fmla="*/ 66865 w 89150"/>
              <a:gd name="connsiteY3" fmla="*/ 165350 h 399557"/>
              <a:gd name="connsiteX4" fmla="*/ 63690 w 89150"/>
              <a:gd name="connsiteY4" fmla="*/ 371725 h 399557"/>
              <a:gd name="connsiteX5" fmla="*/ 60515 w 89150"/>
              <a:gd name="connsiteY5" fmla="*/ 390775 h 399557"/>
              <a:gd name="connsiteX6" fmla="*/ 190 w 89150"/>
              <a:gd name="connsiteY6" fmla="*/ 308225 h 399557"/>
              <a:gd name="connsiteX7" fmla="*/ 41465 w 89150"/>
              <a:gd name="connsiteY7" fmla="*/ 381250 h 399557"/>
              <a:gd name="connsiteX8" fmla="*/ 41465 w 89150"/>
              <a:gd name="connsiteY8" fmla="*/ 282825 h 399557"/>
              <a:gd name="connsiteX9" fmla="*/ 60515 w 89150"/>
              <a:gd name="connsiteY9" fmla="*/ 136775 h 399557"/>
              <a:gd name="connsiteX10" fmla="*/ 38290 w 89150"/>
              <a:gd name="connsiteY10" fmla="*/ 136775 h 399557"/>
              <a:gd name="connsiteX11" fmla="*/ 89090 w 89150"/>
              <a:gd name="connsiteY11" fmla="*/ 250 h 399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150" h="399557">
                <a:moveTo>
                  <a:pt x="89090" y="250"/>
                </a:moveTo>
                <a:cubicBezTo>
                  <a:pt x="86973" y="6600"/>
                  <a:pt x="30352" y="126721"/>
                  <a:pt x="25590" y="174875"/>
                </a:cubicBezTo>
                <a:cubicBezTo>
                  <a:pt x="20828" y="223029"/>
                  <a:pt x="53636" y="290762"/>
                  <a:pt x="60515" y="289175"/>
                </a:cubicBezTo>
                <a:cubicBezTo>
                  <a:pt x="67394" y="287588"/>
                  <a:pt x="66336" y="151592"/>
                  <a:pt x="66865" y="165350"/>
                </a:cubicBezTo>
                <a:cubicBezTo>
                  <a:pt x="67394" y="179108"/>
                  <a:pt x="64748" y="334154"/>
                  <a:pt x="63690" y="371725"/>
                </a:cubicBezTo>
                <a:cubicBezTo>
                  <a:pt x="62632" y="409296"/>
                  <a:pt x="71098" y="401358"/>
                  <a:pt x="60515" y="390775"/>
                </a:cubicBezTo>
                <a:cubicBezTo>
                  <a:pt x="49932" y="380192"/>
                  <a:pt x="3365" y="309812"/>
                  <a:pt x="190" y="308225"/>
                </a:cubicBezTo>
                <a:cubicBezTo>
                  <a:pt x="-2985" y="306638"/>
                  <a:pt x="34586" y="385483"/>
                  <a:pt x="41465" y="381250"/>
                </a:cubicBezTo>
                <a:cubicBezTo>
                  <a:pt x="48344" y="377017"/>
                  <a:pt x="38290" y="323571"/>
                  <a:pt x="41465" y="282825"/>
                </a:cubicBezTo>
                <a:cubicBezTo>
                  <a:pt x="44640" y="242079"/>
                  <a:pt x="61044" y="161117"/>
                  <a:pt x="60515" y="136775"/>
                </a:cubicBezTo>
                <a:cubicBezTo>
                  <a:pt x="59986" y="112433"/>
                  <a:pt x="39877" y="163233"/>
                  <a:pt x="38290" y="136775"/>
                </a:cubicBezTo>
                <a:cubicBezTo>
                  <a:pt x="36702" y="110317"/>
                  <a:pt x="91207" y="-6100"/>
                  <a:pt x="89090" y="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7DE36D2F-987A-A0E1-D494-FF2B83F39C0C}"/>
              </a:ext>
            </a:extLst>
          </p:cNvPr>
          <p:cNvSpPr/>
          <p:nvPr/>
        </p:nvSpPr>
        <p:spPr>
          <a:xfrm>
            <a:off x="4999228" y="5467273"/>
            <a:ext cx="93474" cy="241400"/>
          </a:xfrm>
          <a:custGeom>
            <a:avLst/>
            <a:gdLst>
              <a:gd name="connsiteX0" fmla="*/ 93472 w 93474"/>
              <a:gd name="connsiteY0" fmla="*/ 77 h 241400"/>
              <a:gd name="connsiteX1" fmla="*/ 7747 w 93474"/>
              <a:gd name="connsiteY1" fmla="*/ 133427 h 241400"/>
              <a:gd name="connsiteX2" fmla="*/ 29972 w 93474"/>
              <a:gd name="connsiteY2" fmla="*/ 241377 h 241400"/>
              <a:gd name="connsiteX3" fmla="*/ 10922 w 93474"/>
              <a:gd name="connsiteY3" fmla="*/ 142952 h 241400"/>
              <a:gd name="connsiteX4" fmla="*/ 4572 w 93474"/>
              <a:gd name="connsiteY4" fmla="*/ 114377 h 241400"/>
              <a:gd name="connsiteX5" fmla="*/ 93472 w 93474"/>
              <a:gd name="connsiteY5" fmla="*/ 77 h 2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474" h="241400">
                <a:moveTo>
                  <a:pt x="93472" y="77"/>
                </a:moveTo>
                <a:cubicBezTo>
                  <a:pt x="94001" y="3252"/>
                  <a:pt x="18330" y="93210"/>
                  <a:pt x="7747" y="133427"/>
                </a:cubicBezTo>
                <a:cubicBezTo>
                  <a:pt x="-2836" y="173644"/>
                  <a:pt x="29443" y="239790"/>
                  <a:pt x="29972" y="241377"/>
                </a:cubicBezTo>
                <a:cubicBezTo>
                  <a:pt x="30501" y="242964"/>
                  <a:pt x="15155" y="164119"/>
                  <a:pt x="10922" y="142952"/>
                </a:cubicBezTo>
                <a:cubicBezTo>
                  <a:pt x="6689" y="121785"/>
                  <a:pt x="-7070" y="137131"/>
                  <a:pt x="4572" y="114377"/>
                </a:cubicBezTo>
                <a:cubicBezTo>
                  <a:pt x="16214" y="91623"/>
                  <a:pt x="92943" y="-3098"/>
                  <a:pt x="93472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3E224846-C563-2297-C58F-C44164D13EC4}"/>
              </a:ext>
            </a:extLst>
          </p:cNvPr>
          <p:cNvSpPr/>
          <p:nvPr/>
        </p:nvSpPr>
        <p:spPr>
          <a:xfrm>
            <a:off x="5635625" y="5556221"/>
            <a:ext cx="160225" cy="196879"/>
          </a:xfrm>
          <a:custGeom>
            <a:avLst/>
            <a:gdLst>
              <a:gd name="connsiteX0" fmla="*/ 0 w 160225"/>
              <a:gd name="connsiteY0" fmla="*/ 29 h 196879"/>
              <a:gd name="connsiteX1" fmla="*/ 79375 w 160225"/>
              <a:gd name="connsiteY1" fmla="*/ 47654 h 196879"/>
              <a:gd name="connsiteX2" fmla="*/ 76200 w 160225"/>
              <a:gd name="connsiteY2" fmla="*/ 123854 h 196879"/>
              <a:gd name="connsiteX3" fmla="*/ 158750 w 160225"/>
              <a:gd name="connsiteY3" fmla="*/ 193704 h 196879"/>
              <a:gd name="connsiteX4" fmla="*/ 120650 w 160225"/>
              <a:gd name="connsiteY4" fmla="*/ 177829 h 196879"/>
              <a:gd name="connsiteX5" fmla="*/ 15875 w 160225"/>
              <a:gd name="connsiteY5" fmla="*/ 114329 h 196879"/>
              <a:gd name="connsiteX6" fmla="*/ 66675 w 160225"/>
              <a:gd name="connsiteY6" fmla="*/ 130204 h 196879"/>
              <a:gd name="connsiteX7" fmla="*/ 60325 w 160225"/>
              <a:gd name="connsiteY7" fmla="*/ 69879 h 196879"/>
              <a:gd name="connsiteX8" fmla="*/ 79375 w 160225"/>
              <a:gd name="connsiteY8" fmla="*/ 54004 h 196879"/>
              <a:gd name="connsiteX9" fmla="*/ 0 w 160225"/>
              <a:gd name="connsiteY9" fmla="*/ 29 h 196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225" h="196879">
                <a:moveTo>
                  <a:pt x="0" y="29"/>
                </a:moveTo>
                <a:cubicBezTo>
                  <a:pt x="0" y="-1029"/>
                  <a:pt x="66675" y="27017"/>
                  <a:pt x="79375" y="47654"/>
                </a:cubicBezTo>
                <a:cubicBezTo>
                  <a:pt x="92075" y="68291"/>
                  <a:pt x="62971" y="99512"/>
                  <a:pt x="76200" y="123854"/>
                </a:cubicBezTo>
                <a:cubicBezTo>
                  <a:pt x="89429" y="148196"/>
                  <a:pt x="151342" y="184708"/>
                  <a:pt x="158750" y="193704"/>
                </a:cubicBezTo>
                <a:cubicBezTo>
                  <a:pt x="166158" y="202700"/>
                  <a:pt x="144462" y="191058"/>
                  <a:pt x="120650" y="177829"/>
                </a:cubicBezTo>
                <a:cubicBezTo>
                  <a:pt x="96838" y="164600"/>
                  <a:pt x="24871" y="122267"/>
                  <a:pt x="15875" y="114329"/>
                </a:cubicBezTo>
                <a:cubicBezTo>
                  <a:pt x="6879" y="106392"/>
                  <a:pt x="59267" y="137612"/>
                  <a:pt x="66675" y="130204"/>
                </a:cubicBezTo>
                <a:cubicBezTo>
                  <a:pt x="74083" y="122796"/>
                  <a:pt x="60325" y="69879"/>
                  <a:pt x="60325" y="69879"/>
                </a:cubicBezTo>
                <a:cubicBezTo>
                  <a:pt x="62442" y="57179"/>
                  <a:pt x="86254" y="65116"/>
                  <a:pt x="79375" y="54004"/>
                </a:cubicBezTo>
                <a:cubicBezTo>
                  <a:pt x="72496" y="42892"/>
                  <a:pt x="0" y="1087"/>
                  <a:pt x="0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98FAF01F-9F75-B0F3-EE63-91ED523A6FC3}"/>
              </a:ext>
            </a:extLst>
          </p:cNvPr>
          <p:cNvSpPr/>
          <p:nvPr/>
        </p:nvSpPr>
        <p:spPr>
          <a:xfrm>
            <a:off x="5279474" y="5837824"/>
            <a:ext cx="280113" cy="61330"/>
          </a:xfrm>
          <a:custGeom>
            <a:avLst/>
            <a:gdLst>
              <a:gd name="connsiteX0" fmla="*/ 105326 w 280113"/>
              <a:gd name="connsiteY0" fmla="*/ 54976 h 61330"/>
              <a:gd name="connsiteX1" fmla="*/ 191051 w 280113"/>
              <a:gd name="connsiteY1" fmla="*/ 10526 h 61330"/>
              <a:gd name="connsiteX2" fmla="*/ 121201 w 280113"/>
              <a:gd name="connsiteY2" fmla="*/ 1001 h 61330"/>
              <a:gd name="connsiteX3" fmla="*/ 3726 w 280113"/>
              <a:gd name="connsiteY3" fmla="*/ 1001 h 61330"/>
              <a:gd name="connsiteX4" fmla="*/ 273601 w 280113"/>
              <a:gd name="connsiteY4" fmla="*/ 7351 h 61330"/>
              <a:gd name="connsiteX5" fmla="*/ 200576 w 280113"/>
              <a:gd name="connsiteY5" fmla="*/ 61326 h 61330"/>
              <a:gd name="connsiteX6" fmla="*/ 248201 w 280113"/>
              <a:gd name="connsiteY6" fmla="*/ 10526 h 61330"/>
              <a:gd name="connsiteX7" fmla="*/ 222801 w 280113"/>
              <a:gd name="connsiteY7" fmla="*/ 13701 h 61330"/>
              <a:gd name="connsiteX8" fmla="*/ 105326 w 280113"/>
              <a:gd name="connsiteY8" fmla="*/ 54976 h 6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113" h="61330">
                <a:moveTo>
                  <a:pt x="105326" y="54976"/>
                </a:moveTo>
                <a:cubicBezTo>
                  <a:pt x="100034" y="54447"/>
                  <a:pt x="188405" y="19522"/>
                  <a:pt x="191051" y="10526"/>
                </a:cubicBezTo>
                <a:cubicBezTo>
                  <a:pt x="193697" y="1530"/>
                  <a:pt x="152422" y="2588"/>
                  <a:pt x="121201" y="1001"/>
                </a:cubicBezTo>
                <a:cubicBezTo>
                  <a:pt x="89980" y="-586"/>
                  <a:pt x="-21674" y="-57"/>
                  <a:pt x="3726" y="1001"/>
                </a:cubicBezTo>
                <a:cubicBezTo>
                  <a:pt x="29126" y="2059"/>
                  <a:pt x="240793" y="-2703"/>
                  <a:pt x="273601" y="7351"/>
                </a:cubicBezTo>
                <a:cubicBezTo>
                  <a:pt x="306409" y="17405"/>
                  <a:pt x="204809" y="60797"/>
                  <a:pt x="200576" y="61326"/>
                </a:cubicBezTo>
                <a:cubicBezTo>
                  <a:pt x="196343" y="61855"/>
                  <a:pt x="244497" y="18463"/>
                  <a:pt x="248201" y="10526"/>
                </a:cubicBezTo>
                <a:cubicBezTo>
                  <a:pt x="251905" y="2589"/>
                  <a:pt x="241322" y="6293"/>
                  <a:pt x="222801" y="13701"/>
                </a:cubicBezTo>
                <a:cubicBezTo>
                  <a:pt x="204280" y="21109"/>
                  <a:pt x="110618" y="55505"/>
                  <a:pt x="105326" y="549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C6F2768A-8A8F-0DB8-FD54-1A86F88C57C0}"/>
              </a:ext>
            </a:extLst>
          </p:cNvPr>
          <p:cNvSpPr/>
          <p:nvPr/>
        </p:nvSpPr>
        <p:spPr>
          <a:xfrm>
            <a:off x="5149719" y="4901715"/>
            <a:ext cx="118917" cy="144153"/>
          </a:xfrm>
          <a:custGeom>
            <a:avLst/>
            <a:gdLst>
              <a:gd name="connsiteX0" fmla="*/ 131 w 118917"/>
              <a:gd name="connsiteY0" fmla="*/ 143360 h 144153"/>
              <a:gd name="connsiteX1" fmla="*/ 108081 w 118917"/>
              <a:gd name="connsiteY1" fmla="*/ 121135 h 144153"/>
              <a:gd name="connsiteX2" fmla="*/ 114431 w 118917"/>
              <a:gd name="connsiteY2" fmla="*/ 485 h 144153"/>
              <a:gd name="connsiteX3" fmla="*/ 101731 w 118917"/>
              <a:gd name="connsiteY3" fmla="*/ 79860 h 144153"/>
              <a:gd name="connsiteX4" fmla="*/ 85856 w 118917"/>
              <a:gd name="connsiteY4" fmla="*/ 108435 h 144153"/>
              <a:gd name="connsiteX5" fmla="*/ 131 w 118917"/>
              <a:gd name="connsiteY5" fmla="*/ 143360 h 14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917" h="144153">
                <a:moveTo>
                  <a:pt x="131" y="143360"/>
                </a:moveTo>
                <a:cubicBezTo>
                  <a:pt x="3835" y="145477"/>
                  <a:pt x="89031" y="144947"/>
                  <a:pt x="108081" y="121135"/>
                </a:cubicBezTo>
                <a:cubicBezTo>
                  <a:pt x="127131" y="97323"/>
                  <a:pt x="115489" y="7364"/>
                  <a:pt x="114431" y="485"/>
                </a:cubicBezTo>
                <a:cubicBezTo>
                  <a:pt x="113373" y="-6394"/>
                  <a:pt x="106494" y="61868"/>
                  <a:pt x="101731" y="79860"/>
                </a:cubicBezTo>
                <a:cubicBezTo>
                  <a:pt x="96969" y="97852"/>
                  <a:pt x="99614" y="99439"/>
                  <a:pt x="85856" y="108435"/>
                </a:cubicBezTo>
                <a:cubicBezTo>
                  <a:pt x="72098" y="117431"/>
                  <a:pt x="-3573" y="141243"/>
                  <a:pt x="131" y="143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4D6DCCEF-51F1-168A-2D1F-73D07B55CB23}"/>
              </a:ext>
            </a:extLst>
          </p:cNvPr>
          <p:cNvSpPr/>
          <p:nvPr/>
        </p:nvSpPr>
        <p:spPr>
          <a:xfrm>
            <a:off x="4845024" y="4863736"/>
            <a:ext cx="308892" cy="85305"/>
          </a:xfrm>
          <a:custGeom>
            <a:avLst/>
            <a:gdLst>
              <a:gd name="connsiteX0" fmla="*/ 26 w 308892"/>
              <a:gd name="connsiteY0" fmla="*/ 73389 h 85305"/>
              <a:gd name="connsiteX1" fmla="*/ 257201 w 308892"/>
              <a:gd name="connsiteY1" fmla="*/ 57514 h 85305"/>
              <a:gd name="connsiteX2" fmla="*/ 288951 w 308892"/>
              <a:gd name="connsiteY2" fmla="*/ 364 h 85305"/>
              <a:gd name="connsiteX3" fmla="*/ 285776 w 308892"/>
              <a:gd name="connsiteY3" fmla="*/ 35289 h 85305"/>
              <a:gd name="connsiteX4" fmla="*/ 282601 w 308892"/>
              <a:gd name="connsiteY4" fmla="*/ 79739 h 85305"/>
              <a:gd name="connsiteX5" fmla="*/ 206401 w 308892"/>
              <a:gd name="connsiteY5" fmla="*/ 82914 h 85305"/>
              <a:gd name="connsiteX6" fmla="*/ 308001 w 308892"/>
              <a:gd name="connsiteY6" fmla="*/ 63864 h 85305"/>
              <a:gd name="connsiteX7" fmla="*/ 241326 w 308892"/>
              <a:gd name="connsiteY7" fmla="*/ 54339 h 85305"/>
              <a:gd name="connsiteX8" fmla="*/ 26 w 308892"/>
              <a:gd name="connsiteY8" fmla="*/ 73389 h 85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892" h="85305">
                <a:moveTo>
                  <a:pt x="26" y="73389"/>
                </a:moveTo>
                <a:cubicBezTo>
                  <a:pt x="2672" y="73918"/>
                  <a:pt x="209047" y="69685"/>
                  <a:pt x="257201" y="57514"/>
                </a:cubicBezTo>
                <a:cubicBezTo>
                  <a:pt x="305355" y="45343"/>
                  <a:pt x="284189" y="4068"/>
                  <a:pt x="288951" y="364"/>
                </a:cubicBezTo>
                <a:cubicBezTo>
                  <a:pt x="293713" y="-3340"/>
                  <a:pt x="286834" y="22060"/>
                  <a:pt x="285776" y="35289"/>
                </a:cubicBezTo>
                <a:cubicBezTo>
                  <a:pt x="284718" y="48518"/>
                  <a:pt x="295830" y="71802"/>
                  <a:pt x="282601" y="79739"/>
                </a:cubicBezTo>
                <a:cubicBezTo>
                  <a:pt x="269372" y="87676"/>
                  <a:pt x="202168" y="85560"/>
                  <a:pt x="206401" y="82914"/>
                </a:cubicBezTo>
                <a:cubicBezTo>
                  <a:pt x="210634" y="80268"/>
                  <a:pt x="302180" y="68626"/>
                  <a:pt x="308001" y="63864"/>
                </a:cubicBezTo>
                <a:cubicBezTo>
                  <a:pt x="313822" y="59102"/>
                  <a:pt x="291068" y="52751"/>
                  <a:pt x="241326" y="54339"/>
                </a:cubicBezTo>
                <a:cubicBezTo>
                  <a:pt x="191584" y="55926"/>
                  <a:pt x="-2620" y="72860"/>
                  <a:pt x="26" y="73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46B2EC1D-3AB6-9945-9A66-EE65A2D1A0C3}"/>
              </a:ext>
            </a:extLst>
          </p:cNvPr>
          <p:cNvSpPr/>
          <p:nvPr/>
        </p:nvSpPr>
        <p:spPr>
          <a:xfrm>
            <a:off x="5616114" y="4952433"/>
            <a:ext cx="309423" cy="79949"/>
          </a:xfrm>
          <a:custGeom>
            <a:avLst/>
            <a:gdLst>
              <a:gd name="connsiteX0" fmla="*/ 461 w 309423"/>
              <a:gd name="connsiteY0" fmla="*/ 567 h 79949"/>
              <a:gd name="connsiteX1" fmla="*/ 216361 w 309423"/>
              <a:gd name="connsiteY1" fmla="*/ 29142 h 79949"/>
              <a:gd name="connsiteX2" fmla="*/ 171911 w 309423"/>
              <a:gd name="connsiteY2" fmla="*/ 41842 h 79949"/>
              <a:gd name="connsiteX3" fmla="*/ 25861 w 309423"/>
              <a:gd name="connsiteY3" fmla="*/ 79942 h 79949"/>
              <a:gd name="connsiteX4" fmla="*/ 146511 w 309423"/>
              <a:gd name="connsiteY4" fmla="*/ 45017 h 79949"/>
              <a:gd name="connsiteX5" fmla="*/ 305261 w 309423"/>
              <a:gd name="connsiteY5" fmla="*/ 32317 h 79949"/>
              <a:gd name="connsiteX6" fmla="*/ 263986 w 309423"/>
              <a:gd name="connsiteY6" fmla="*/ 10092 h 79949"/>
              <a:gd name="connsiteX7" fmla="*/ 273511 w 309423"/>
              <a:gd name="connsiteY7" fmla="*/ 38667 h 79949"/>
              <a:gd name="connsiteX8" fmla="*/ 175086 w 309423"/>
              <a:gd name="connsiteY8" fmla="*/ 13267 h 79949"/>
              <a:gd name="connsiteX9" fmla="*/ 159211 w 309423"/>
              <a:gd name="connsiteY9" fmla="*/ 10092 h 79949"/>
              <a:gd name="connsiteX10" fmla="*/ 461 w 309423"/>
              <a:gd name="connsiteY10" fmla="*/ 567 h 7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9423" h="79949">
                <a:moveTo>
                  <a:pt x="461" y="567"/>
                </a:moveTo>
                <a:cubicBezTo>
                  <a:pt x="9986" y="3742"/>
                  <a:pt x="187786" y="22263"/>
                  <a:pt x="216361" y="29142"/>
                </a:cubicBezTo>
                <a:cubicBezTo>
                  <a:pt x="244936" y="36021"/>
                  <a:pt x="171911" y="41842"/>
                  <a:pt x="171911" y="41842"/>
                </a:cubicBezTo>
                <a:lnTo>
                  <a:pt x="25861" y="79942"/>
                </a:lnTo>
                <a:cubicBezTo>
                  <a:pt x="21628" y="80471"/>
                  <a:pt x="99944" y="52954"/>
                  <a:pt x="146511" y="45017"/>
                </a:cubicBezTo>
                <a:cubicBezTo>
                  <a:pt x="193078" y="37080"/>
                  <a:pt x="285682" y="38138"/>
                  <a:pt x="305261" y="32317"/>
                </a:cubicBezTo>
                <a:cubicBezTo>
                  <a:pt x="324840" y="26496"/>
                  <a:pt x="269277" y="9034"/>
                  <a:pt x="263986" y="10092"/>
                </a:cubicBezTo>
                <a:cubicBezTo>
                  <a:pt x="258695" y="11150"/>
                  <a:pt x="288328" y="38138"/>
                  <a:pt x="273511" y="38667"/>
                </a:cubicBezTo>
                <a:cubicBezTo>
                  <a:pt x="258694" y="39196"/>
                  <a:pt x="175086" y="13267"/>
                  <a:pt x="175086" y="13267"/>
                </a:cubicBezTo>
                <a:cubicBezTo>
                  <a:pt x="156036" y="8505"/>
                  <a:pt x="186728" y="11679"/>
                  <a:pt x="159211" y="10092"/>
                </a:cubicBezTo>
                <a:cubicBezTo>
                  <a:pt x="131694" y="8505"/>
                  <a:pt x="-9064" y="-2608"/>
                  <a:pt x="461" y="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EA1D5988-B770-D821-E930-C56D991FB24B}"/>
              </a:ext>
            </a:extLst>
          </p:cNvPr>
          <p:cNvSpPr/>
          <p:nvPr/>
        </p:nvSpPr>
        <p:spPr>
          <a:xfrm>
            <a:off x="5130646" y="4651296"/>
            <a:ext cx="209718" cy="155766"/>
          </a:xfrm>
          <a:custGeom>
            <a:avLst/>
            <a:gdLst>
              <a:gd name="connsiteX0" fmla="*/ 154 w 209718"/>
              <a:gd name="connsiteY0" fmla="*/ 79 h 155766"/>
              <a:gd name="connsiteX1" fmla="*/ 101754 w 209718"/>
              <a:gd name="connsiteY1" fmla="*/ 123904 h 155766"/>
              <a:gd name="connsiteX2" fmla="*/ 136679 w 209718"/>
              <a:gd name="connsiteY2" fmla="*/ 108029 h 155766"/>
              <a:gd name="connsiteX3" fmla="*/ 209704 w 209718"/>
              <a:gd name="connsiteY3" fmla="*/ 155654 h 155766"/>
              <a:gd name="connsiteX4" fmla="*/ 130329 w 209718"/>
              <a:gd name="connsiteY4" fmla="*/ 92154 h 155766"/>
              <a:gd name="connsiteX5" fmla="*/ 123979 w 209718"/>
              <a:gd name="connsiteY5" fmla="*/ 12779 h 155766"/>
              <a:gd name="connsiteX6" fmla="*/ 117629 w 209718"/>
              <a:gd name="connsiteY6" fmla="*/ 123904 h 155766"/>
              <a:gd name="connsiteX7" fmla="*/ 79529 w 209718"/>
              <a:gd name="connsiteY7" fmla="*/ 104854 h 155766"/>
              <a:gd name="connsiteX8" fmla="*/ 154 w 209718"/>
              <a:gd name="connsiteY8" fmla="*/ 79 h 155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718" h="155766">
                <a:moveTo>
                  <a:pt x="154" y="79"/>
                </a:moveTo>
                <a:cubicBezTo>
                  <a:pt x="3858" y="3254"/>
                  <a:pt x="79000" y="105912"/>
                  <a:pt x="101754" y="123904"/>
                </a:cubicBezTo>
                <a:cubicBezTo>
                  <a:pt x="124508" y="141896"/>
                  <a:pt x="118687" y="102737"/>
                  <a:pt x="136679" y="108029"/>
                </a:cubicBezTo>
                <a:cubicBezTo>
                  <a:pt x="154671" y="113321"/>
                  <a:pt x="210762" y="158300"/>
                  <a:pt x="209704" y="155654"/>
                </a:cubicBezTo>
                <a:cubicBezTo>
                  <a:pt x="208646" y="153008"/>
                  <a:pt x="144616" y="115966"/>
                  <a:pt x="130329" y="92154"/>
                </a:cubicBezTo>
                <a:cubicBezTo>
                  <a:pt x="116042" y="68342"/>
                  <a:pt x="126096" y="7487"/>
                  <a:pt x="123979" y="12779"/>
                </a:cubicBezTo>
                <a:cubicBezTo>
                  <a:pt x="121862" y="18071"/>
                  <a:pt x="125037" y="108558"/>
                  <a:pt x="117629" y="123904"/>
                </a:cubicBezTo>
                <a:cubicBezTo>
                  <a:pt x="110221" y="139250"/>
                  <a:pt x="98579" y="120200"/>
                  <a:pt x="79529" y="104854"/>
                </a:cubicBezTo>
                <a:cubicBezTo>
                  <a:pt x="60479" y="89508"/>
                  <a:pt x="-3550" y="-3096"/>
                  <a:pt x="154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9BA3D231-C250-5517-5AE4-BD488099768D}"/>
              </a:ext>
            </a:extLst>
          </p:cNvPr>
          <p:cNvSpPr/>
          <p:nvPr/>
        </p:nvSpPr>
        <p:spPr>
          <a:xfrm>
            <a:off x="4653771" y="4864093"/>
            <a:ext cx="54844" cy="79390"/>
          </a:xfrm>
          <a:custGeom>
            <a:avLst/>
            <a:gdLst>
              <a:gd name="connsiteX0" fmla="*/ 54754 w 54844"/>
              <a:gd name="connsiteY0" fmla="*/ 7 h 79390"/>
              <a:gd name="connsiteX1" fmla="*/ 13479 w 54844"/>
              <a:gd name="connsiteY1" fmla="*/ 41282 h 79390"/>
              <a:gd name="connsiteX2" fmla="*/ 7129 w 54844"/>
              <a:gd name="connsiteY2" fmla="*/ 79382 h 79390"/>
              <a:gd name="connsiteX3" fmla="*/ 779 w 54844"/>
              <a:gd name="connsiteY3" fmla="*/ 38107 h 79390"/>
              <a:gd name="connsiteX4" fmla="*/ 54754 w 54844"/>
              <a:gd name="connsiteY4" fmla="*/ 7 h 7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44" h="79390">
                <a:moveTo>
                  <a:pt x="54754" y="7"/>
                </a:moveTo>
                <a:cubicBezTo>
                  <a:pt x="56871" y="536"/>
                  <a:pt x="21416" y="28053"/>
                  <a:pt x="13479" y="41282"/>
                </a:cubicBezTo>
                <a:cubicBezTo>
                  <a:pt x="5542" y="54511"/>
                  <a:pt x="9246" y="79911"/>
                  <a:pt x="7129" y="79382"/>
                </a:cubicBezTo>
                <a:cubicBezTo>
                  <a:pt x="5012" y="78853"/>
                  <a:pt x="-2396" y="49749"/>
                  <a:pt x="779" y="38107"/>
                </a:cubicBezTo>
                <a:cubicBezTo>
                  <a:pt x="3954" y="26465"/>
                  <a:pt x="52637" y="-522"/>
                  <a:pt x="54754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6619F821-6DEF-72C6-FB63-578D65A5D7B6}"/>
              </a:ext>
            </a:extLst>
          </p:cNvPr>
          <p:cNvSpPr/>
          <p:nvPr/>
        </p:nvSpPr>
        <p:spPr>
          <a:xfrm>
            <a:off x="4501650" y="4452794"/>
            <a:ext cx="143847" cy="431237"/>
          </a:xfrm>
          <a:custGeom>
            <a:avLst/>
            <a:gdLst>
              <a:gd name="connsiteX0" fmla="*/ 143375 w 143847"/>
              <a:gd name="connsiteY0" fmla="*/ 1731 h 431237"/>
              <a:gd name="connsiteX1" fmla="*/ 16375 w 143847"/>
              <a:gd name="connsiteY1" fmla="*/ 347806 h 431237"/>
              <a:gd name="connsiteX2" fmla="*/ 3675 w 143847"/>
              <a:gd name="connsiteY2" fmla="*/ 427181 h 431237"/>
              <a:gd name="connsiteX3" fmla="*/ 35425 w 143847"/>
              <a:gd name="connsiteY3" fmla="*/ 262081 h 431237"/>
              <a:gd name="connsiteX4" fmla="*/ 70350 w 143847"/>
              <a:gd name="connsiteY4" fmla="*/ 103331 h 431237"/>
              <a:gd name="connsiteX5" fmla="*/ 60825 w 143847"/>
              <a:gd name="connsiteY5" fmla="*/ 208106 h 431237"/>
              <a:gd name="connsiteX6" fmla="*/ 143375 w 143847"/>
              <a:gd name="connsiteY6" fmla="*/ 1731 h 43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847" h="431237">
                <a:moveTo>
                  <a:pt x="143375" y="1731"/>
                </a:moveTo>
                <a:cubicBezTo>
                  <a:pt x="135967" y="25014"/>
                  <a:pt x="39658" y="276898"/>
                  <a:pt x="16375" y="347806"/>
                </a:cubicBezTo>
                <a:cubicBezTo>
                  <a:pt x="-6908" y="418714"/>
                  <a:pt x="500" y="441468"/>
                  <a:pt x="3675" y="427181"/>
                </a:cubicBezTo>
                <a:cubicBezTo>
                  <a:pt x="6850" y="412894"/>
                  <a:pt x="24313" y="316056"/>
                  <a:pt x="35425" y="262081"/>
                </a:cubicBezTo>
                <a:cubicBezTo>
                  <a:pt x="46537" y="208106"/>
                  <a:pt x="66117" y="112327"/>
                  <a:pt x="70350" y="103331"/>
                </a:cubicBezTo>
                <a:cubicBezTo>
                  <a:pt x="74583" y="94335"/>
                  <a:pt x="52888" y="218689"/>
                  <a:pt x="60825" y="208106"/>
                </a:cubicBezTo>
                <a:cubicBezTo>
                  <a:pt x="68762" y="197523"/>
                  <a:pt x="150783" y="-21552"/>
                  <a:pt x="143375" y="17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030CD819-CC9F-F07D-CA53-C64BEF9B72F5}"/>
              </a:ext>
            </a:extLst>
          </p:cNvPr>
          <p:cNvSpPr/>
          <p:nvPr/>
        </p:nvSpPr>
        <p:spPr>
          <a:xfrm>
            <a:off x="5917494" y="5310841"/>
            <a:ext cx="169185" cy="490906"/>
          </a:xfrm>
          <a:custGeom>
            <a:avLst/>
            <a:gdLst>
              <a:gd name="connsiteX0" fmla="*/ 168981 w 169185"/>
              <a:gd name="connsiteY0" fmla="*/ 934 h 490906"/>
              <a:gd name="connsiteX1" fmla="*/ 124531 w 169185"/>
              <a:gd name="connsiteY1" fmla="*/ 296209 h 490906"/>
              <a:gd name="connsiteX2" fmla="*/ 124531 w 169185"/>
              <a:gd name="connsiteY2" fmla="*/ 232709 h 490906"/>
              <a:gd name="connsiteX3" fmla="*/ 105481 w 169185"/>
              <a:gd name="connsiteY3" fmla="*/ 385109 h 490906"/>
              <a:gd name="connsiteX4" fmla="*/ 706 w 169185"/>
              <a:gd name="connsiteY4" fmla="*/ 489884 h 490906"/>
              <a:gd name="connsiteX5" fmla="*/ 61031 w 169185"/>
              <a:gd name="connsiteY5" fmla="*/ 426384 h 490906"/>
              <a:gd name="connsiteX6" fmla="*/ 89606 w 169185"/>
              <a:gd name="connsiteY6" fmla="*/ 239059 h 490906"/>
              <a:gd name="connsiteX7" fmla="*/ 108656 w 169185"/>
              <a:gd name="connsiteY7" fmla="*/ 318434 h 490906"/>
              <a:gd name="connsiteX8" fmla="*/ 118181 w 169185"/>
              <a:gd name="connsiteY8" fmla="*/ 96184 h 490906"/>
              <a:gd name="connsiteX9" fmla="*/ 140406 w 169185"/>
              <a:gd name="connsiteY9" fmla="*/ 197784 h 490906"/>
              <a:gd name="connsiteX10" fmla="*/ 168981 w 169185"/>
              <a:gd name="connsiteY10" fmla="*/ 934 h 49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185" h="490906">
                <a:moveTo>
                  <a:pt x="168981" y="934"/>
                </a:moveTo>
                <a:cubicBezTo>
                  <a:pt x="166335" y="17338"/>
                  <a:pt x="131939" y="257580"/>
                  <a:pt x="124531" y="296209"/>
                </a:cubicBezTo>
                <a:cubicBezTo>
                  <a:pt x="117123" y="334838"/>
                  <a:pt x="127706" y="217892"/>
                  <a:pt x="124531" y="232709"/>
                </a:cubicBezTo>
                <a:cubicBezTo>
                  <a:pt x="121356" y="247526"/>
                  <a:pt x="126118" y="342247"/>
                  <a:pt x="105481" y="385109"/>
                </a:cubicBezTo>
                <a:cubicBezTo>
                  <a:pt x="84844" y="427971"/>
                  <a:pt x="8114" y="483005"/>
                  <a:pt x="706" y="489884"/>
                </a:cubicBezTo>
                <a:cubicBezTo>
                  <a:pt x="-6702" y="496763"/>
                  <a:pt x="46214" y="468188"/>
                  <a:pt x="61031" y="426384"/>
                </a:cubicBezTo>
                <a:cubicBezTo>
                  <a:pt x="75848" y="384580"/>
                  <a:pt x="81668" y="257051"/>
                  <a:pt x="89606" y="239059"/>
                </a:cubicBezTo>
                <a:cubicBezTo>
                  <a:pt x="97543" y="221067"/>
                  <a:pt x="103894" y="342246"/>
                  <a:pt x="108656" y="318434"/>
                </a:cubicBezTo>
                <a:cubicBezTo>
                  <a:pt x="113418" y="294622"/>
                  <a:pt x="112889" y="116292"/>
                  <a:pt x="118181" y="96184"/>
                </a:cubicBezTo>
                <a:cubicBezTo>
                  <a:pt x="123473" y="76076"/>
                  <a:pt x="132998" y="206251"/>
                  <a:pt x="140406" y="197784"/>
                </a:cubicBezTo>
                <a:cubicBezTo>
                  <a:pt x="147814" y="189317"/>
                  <a:pt x="171627" y="-15470"/>
                  <a:pt x="168981" y="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4D6B0B60-D5BB-4930-A1CF-9EC3DA9906A9}"/>
              </a:ext>
            </a:extLst>
          </p:cNvPr>
          <p:cNvSpPr/>
          <p:nvPr/>
        </p:nvSpPr>
        <p:spPr>
          <a:xfrm>
            <a:off x="6022947" y="5432188"/>
            <a:ext cx="86144" cy="238362"/>
          </a:xfrm>
          <a:custGeom>
            <a:avLst/>
            <a:gdLst>
              <a:gd name="connsiteX0" fmla="*/ 25428 w 86144"/>
              <a:gd name="connsiteY0" fmla="*/ 237 h 238362"/>
              <a:gd name="connsiteX1" fmla="*/ 66703 w 86144"/>
              <a:gd name="connsiteY1" fmla="*/ 127237 h 238362"/>
              <a:gd name="connsiteX2" fmla="*/ 63528 w 86144"/>
              <a:gd name="connsiteY2" fmla="*/ 181212 h 238362"/>
              <a:gd name="connsiteX3" fmla="*/ 38128 w 86144"/>
              <a:gd name="connsiteY3" fmla="*/ 209787 h 238362"/>
              <a:gd name="connsiteX4" fmla="*/ 28 w 86144"/>
              <a:gd name="connsiteY4" fmla="*/ 238362 h 238362"/>
              <a:gd name="connsiteX5" fmla="*/ 44478 w 86144"/>
              <a:gd name="connsiteY5" fmla="*/ 209787 h 238362"/>
              <a:gd name="connsiteX6" fmla="*/ 85753 w 86144"/>
              <a:gd name="connsiteY6" fmla="*/ 162162 h 238362"/>
              <a:gd name="connsiteX7" fmla="*/ 25428 w 86144"/>
              <a:gd name="connsiteY7" fmla="*/ 237 h 23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144" h="238362">
                <a:moveTo>
                  <a:pt x="25428" y="237"/>
                </a:moveTo>
                <a:cubicBezTo>
                  <a:pt x="22253" y="-5584"/>
                  <a:pt x="60353" y="97075"/>
                  <a:pt x="66703" y="127237"/>
                </a:cubicBezTo>
                <a:cubicBezTo>
                  <a:pt x="73053" y="157399"/>
                  <a:pt x="68290" y="167454"/>
                  <a:pt x="63528" y="181212"/>
                </a:cubicBezTo>
                <a:cubicBezTo>
                  <a:pt x="58766" y="194970"/>
                  <a:pt x="48711" y="200262"/>
                  <a:pt x="38128" y="209787"/>
                </a:cubicBezTo>
                <a:cubicBezTo>
                  <a:pt x="27545" y="219312"/>
                  <a:pt x="-1030" y="238362"/>
                  <a:pt x="28" y="238362"/>
                </a:cubicBezTo>
                <a:cubicBezTo>
                  <a:pt x="1086" y="238362"/>
                  <a:pt x="30191" y="222487"/>
                  <a:pt x="44478" y="209787"/>
                </a:cubicBezTo>
                <a:cubicBezTo>
                  <a:pt x="58766" y="197087"/>
                  <a:pt x="89986" y="197087"/>
                  <a:pt x="85753" y="162162"/>
                </a:cubicBezTo>
                <a:cubicBezTo>
                  <a:pt x="81520" y="127237"/>
                  <a:pt x="28603" y="6058"/>
                  <a:pt x="25428" y="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BABC1BB5-8837-FE12-90C1-224E269E2485}"/>
              </a:ext>
            </a:extLst>
          </p:cNvPr>
          <p:cNvSpPr/>
          <p:nvPr/>
        </p:nvSpPr>
        <p:spPr>
          <a:xfrm>
            <a:off x="4708472" y="5641242"/>
            <a:ext cx="229705" cy="360276"/>
          </a:xfrm>
          <a:custGeom>
            <a:avLst/>
            <a:gdLst>
              <a:gd name="connsiteX0" fmla="*/ 3228 w 229705"/>
              <a:gd name="connsiteY0" fmla="*/ 733 h 360276"/>
              <a:gd name="connsiteX1" fmla="*/ 139753 w 229705"/>
              <a:gd name="connsiteY1" fmla="*/ 200758 h 360276"/>
              <a:gd name="connsiteX2" fmla="*/ 69903 w 229705"/>
              <a:gd name="connsiteY2" fmla="*/ 146783 h 360276"/>
              <a:gd name="connsiteX3" fmla="*/ 225478 w 229705"/>
              <a:gd name="connsiteY3" fmla="*/ 356333 h 360276"/>
              <a:gd name="connsiteX4" fmla="*/ 177853 w 229705"/>
              <a:gd name="connsiteY4" fmla="*/ 273783 h 360276"/>
              <a:gd name="connsiteX5" fmla="*/ 95303 w 229705"/>
              <a:gd name="connsiteY5" fmla="*/ 149958 h 360276"/>
              <a:gd name="connsiteX6" fmla="*/ 73078 w 229705"/>
              <a:gd name="connsiteY6" fmla="*/ 130908 h 360276"/>
              <a:gd name="connsiteX7" fmla="*/ 53 w 229705"/>
              <a:gd name="connsiteY7" fmla="*/ 99158 h 360276"/>
              <a:gd name="connsiteX8" fmla="*/ 60378 w 229705"/>
              <a:gd name="connsiteY8" fmla="*/ 130908 h 360276"/>
              <a:gd name="connsiteX9" fmla="*/ 3228 w 229705"/>
              <a:gd name="connsiteY9" fmla="*/ 733 h 36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9705" h="360276">
                <a:moveTo>
                  <a:pt x="3228" y="733"/>
                </a:moveTo>
                <a:cubicBezTo>
                  <a:pt x="16457" y="12375"/>
                  <a:pt x="128641" y="176416"/>
                  <a:pt x="139753" y="200758"/>
                </a:cubicBezTo>
                <a:cubicBezTo>
                  <a:pt x="150865" y="225100"/>
                  <a:pt x="55616" y="120854"/>
                  <a:pt x="69903" y="146783"/>
                </a:cubicBezTo>
                <a:cubicBezTo>
                  <a:pt x="84190" y="172712"/>
                  <a:pt x="207486" y="335166"/>
                  <a:pt x="225478" y="356333"/>
                </a:cubicBezTo>
                <a:cubicBezTo>
                  <a:pt x="243470" y="377500"/>
                  <a:pt x="199549" y="308179"/>
                  <a:pt x="177853" y="273783"/>
                </a:cubicBezTo>
                <a:cubicBezTo>
                  <a:pt x="156157" y="239387"/>
                  <a:pt x="112765" y="173770"/>
                  <a:pt x="95303" y="149958"/>
                </a:cubicBezTo>
                <a:cubicBezTo>
                  <a:pt x="77841" y="126146"/>
                  <a:pt x="88953" y="139375"/>
                  <a:pt x="73078" y="130908"/>
                </a:cubicBezTo>
                <a:cubicBezTo>
                  <a:pt x="57203" y="122441"/>
                  <a:pt x="2170" y="99158"/>
                  <a:pt x="53" y="99158"/>
                </a:cubicBezTo>
                <a:cubicBezTo>
                  <a:pt x="-2064" y="99158"/>
                  <a:pt x="58791" y="142020"/>
                  <a:pt x="60378" y="130908"/>
                </a:cubicBezTo>
                <a:cubicBezTo>
                  <a:pt x="61965" y="119796"/>
                  <a:pt x="-10001" y="-10909"/>
                  <a:pt x="3228" y="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E59159CE-8DA3-5AA3-FAEB-E89A1C89B06C}"/>
              </a:ext>
            </a:extLst>
          </p:cNvPr>
          <p:cNvSpPr/>
          <p:nvPr/>
        </p:nvSpPr>
        <p:spPr>
          <a:xfrm>
            <a:off x="5060177" y="5838816"/>
            <a:ext cx="576146" cy="274361"/>
          </a:xfrm>
          <a:custGeom>
            <a:avLst/>
            <a:gdLst>
              <a:gd name="connsiteX0" fmla="*/ 575448 w 576146"/>
              <a:gd name="connsiteY0" fmla="*/ 9 h 274361"/>
              <a:gd name="connsiteX1" fmla="*/ 378598 w 576146"/>
              <a:gd name="connsiteY1" fmla="*/ 231784 h 274361"/>
              <a:gd name="connsiteX2" fmla="*/ 302398 w 576146"/>
              <a:gd name="connsiteY2" fmla="*/ 254009 h 274361"/>
              <a:gd name="connsiteX3" fmla="*/ 400823 w 576146"/>
              <a:gd name="connsiteY3" fmla="*/ 250834 h 274361"/>
              <a:gd name="connsiteX4" fmla="*/ 254773 w 576146"/>
              <a:gd name="connsiteY4" fmla="*/ 273059 h 274361"/>
              <a:gd name="connsiteX5" fmla="*/ 773 w 576146"/>
              <a:gd name="connsiteY5" fmla="*/ 206384 h 274361"/>
              <a:gd name="connsiteX6" fmla="*/ 343673 w 576146"/>
              <a:gd name="connsiteY6" fmla="*/ 250834 h 274361"/>
              <a:gd name="connsiteX7" fmla="*/ 296048 w 576146"/>
              <a:gd name="connsiteY7" fmla="*/ 244484 h 274361"/>
              <a:gd name="connsiteX8" fmla="*/ 407173 w 576146"/>
              <a:gd name="connsiteY8" fmla="*/ 139709 h 274361"/>
              <a:gd name="connsiteX9" fmla="*/ 302398 w 576146"/>
              <a:gd name="connsiteY9" fmla="*/ 241309 h 274361"/>
              <a:gd name="connsiteX10" fmla="*/ 575448 w 576146"/>
              <a:gd name="connsiteY10" fmla="*/ 9 h 2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146" h="274361">
                <a:moveTo>
                  <a:pt x="575448" y="9"/>
                </a:moveTo>
                <a:cubicBezTo>
                  <a:pt x="588148" y="-1578"/>
                  <a:pt x="424106" y="189451"/>
                  <a:pt x="378598" y="231784"/>
                </a:cubicBezTo>
                <a:cubicBezTo>
                  <a:pt x="333090" y="274117"/>
                  <a:pt x="298694" y="250834"/>
                  <a:pt x="302398" y="254009"/>
                </a:cubicBezTo>
                <a:cubicBezTo>
                  <a:pt x="306102" y="257184"/>
                  <a:pt x="408761" y="247659"/>
                  <a:pt x="400823" y="250834"/>
                </a:cubicBezTo>
                <a:cubicBezTo>
                  <a:pt x="392885" y="254009"/>
                  <a:pt x="321448" y="280467"/>
                  <a:pt x="254773" y="273059"/>
                </a:cubicBezTo>
                <a:cubicBezTo>
                  <a:pt x="188098" y="265651"/>
                  <a:pt x="-14044" y="210088"/>
                  <a:pt x="773" y="206384"/>
                </a:cubicBezTo>
                <a:cubicBezTo>
                  <a:pt x="15590" y="202680"/>
                  <a:pt x="294460" y="244484"/>
                  <a:pt x="343673" y="250834"/>
                </a:cubicBezTo>
                <a:cubicBezTo>
                  <a:pt x="392886" y="257184"/>
                  <a:pt x="285465" y="263005"/>
                  <a:pt x="296048" y="244484"/>
                </a:cubicBezTo>
                <a:cubicBezTo>
                  <a:pt x="306631" y="225963"/>
                  <a:pt x="406115" y="140238"/>
                  <a:pt x="407173" y="139709"/>
                </a:cubicBezTo>
                <a:cubicBezTo>
                  <a:pt x="408231" y="139180"/>
                  <a:pt x="269060" y="269884"/>
                  <a:pt x="302398" y="241309"/>
                </a:cubicBezTo>
                <a:cubicBezTo>
                  <a:pt x="335735" y="212734"/>
                  <a:pt x="562748" y="1596"/>
                  <a:pt x="575448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6CC3F17E-4EC4-CD66-0A93-725EA2CD541D}"/>
              </a:ext>
            </a:extLst>
          </p:cNvPr>
          <p:cNvSpPr/>
          <p:nvPr/>
        </p:nvSpPr>
        <p:spPr>
          <a:xfrm>
            <a:off x="4355064" y="5319693"/>
            <a:ext cx="81998" cy="604810"/>
          </a:xfrm>
          <a:custGeom>
            <a:avLst/>
            <a:gdLst>
              <a:gd name="connsiteX0" fmla="*/ 77236 w 81998"/>
              <a:gd name="connsiteY0" fmla="*/ 1607 h 604810"/>
              <a:gd name="connsiteX1" fmla="*/ 80411 w 81998"/>
              <a:gd name="connsiteY1" fmla="*/ 436582 h 604810"/>
              <a:gd name="connsiteX2" fmla="*/ 70886 w 81998"/>
              <a:gd name="connsiteY2" fmla="*/ 303232 h 604810"/>
              <a:gd name="connsiteX3" fmla="*/ 77236 w 81998"/>
              <a:gd name="connsiteY3" fmla="*/ 598507 h 604810"/>
              <a:gd name="connsiteX4" fmla="*/ 61361 w 81998"/>
              <a:gd name="connsiteY4" fmla="*/ 484207 h 604810"/>
              <a:gd name="connsiteX5" fmla="*/ 1036 w 81998"/>
              <a:gd name="connsiteY5" fmla="*/ 239732 h 604810"/>
              <a:gd name="connsiteX6" fmla="*/ 26436 w 81998"/>
              <a:gd name="connsiteY6" fmla="*/ 363557 h 604810"/>
              <a:gd name="connsiteX7" fmla="*/ 67711 w 81998"/>
              <a:gd name="connsiteY7" fmla="*/ 169882 h 604810"/>
              <a:gd name="connsiteX8" fmla="*/ 35961 w 81998"/>
              <a:gd name="connsiteY8" fmla="*/ 284182 h 604810"/>
              <a:gd name="connsiteX9" fmla="*/ 77236 w 81998"/>
              <a:gd name="connsiteY9" fmla="*/ 1607 h 60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998" h="604810">
                <a:moveTo>
                  <a:pt x="77236" y="1607"/>
                </a:moveTo>
                <a:cubicBezTo>
                  <a:pt x="84644" y="27007"/>
                  <a:pt x="81469" y="386311"/>
                  <a:pt x="80411" y="436582"/>
                </a:cubicBezTo>
                <a:cubicBezTo>
                  <a:pt x="79353" y="486853"/>
                  <a:pt x="71415" y="276245"/>
                  <a:pt x="70886" y="303232"/>
                </a:cubicBezTo>
                <a:cubicBezTo>
                  <a:pt x="70357" y="330219"/>
                  <a:pt x="78823" y="568345"/>
                  <a:pt x="77236" y="598507"/>
                </a:cubicBezTo>
                <a:cubicBezTo>
                  <a:pt x="75649" y="628669"/>
                  <a:pt x="74061" y="544003"/>
                  <a:pt x="61361" y="484207"/>
                </a:cubicBezTo>
                <a:cubicBezTo>
                  <a:pt x="48661" y="424411"/>
                  <a:pt x="6857" y="259840"/>
                  <a:pt x="1036" y="239732"/>
                </a:cubicBezTo>
                <a:cubicBezTo>
                  <a:pt x="-4785" y="219624"/>
                  <a:pt x="15323" y="375199"/>
                  <a:pt x="26436" y="363557"/>
                </a:cubicBezTo>
                <a:cubicBezTo>
                  <a:pt x="37548" y="351915"/>
                  <a:pt x="66124" y="183111"/>
                  <a:pt x="67711" y="169882"/>
                </a:cubicBezTo>
                <a:cubicBezTo>
                  <a:pt x="69298" y="156653"/>
                  <a:pt x="35961" y="308524"/>
                  <a:pt x="35961" y="284182"/>
                </a:cubicBezTo>
                <a:cubicBezTo>
                  <a:pt x="35961" y="259840"/>
                  <a:pt x="69828" y="-23793"/>
                  <a:pt x="77236" y="1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99507E93-1C04-B258-90A6-CE33329D6C78}"/>
              </a:ext>
            </a:extLst>
          </p:cNvPr>
          <p:cNvSpPr/>
          <p:nvPr/>
        </p:nvSpPr>
        <p:spPr>
          <a:xfrm>
            <a:off x="5171895" y="6242917"/>
            <a:ext cx="402303" cy="494435"/>
          </a:xfrm>
          <a:custGeom>
            <a:avLst/>
            <a:gdLst>
              <a:gd name="connsiteX0" fmla="*/ 397055 w 402303"/>
              <a:gd name="connsiteY0" fmla="*/ 8658 h 494435"/>
              <a:gd name="connsiteX1" fmla="*/ 257355 w 402303"/>
              <a:gd name="connsiteY1" fmla="*/ 218208 h 494435"/>
              <a:gd name="connsiteX2" fmla="*/ 285930 w 402303"/>
              <a:gd name="connsiteY2" fmla="*/ 199158 h 494435"/>
              <a:gd name="connsiteX3" fmla="*/ 219255 w 402303"/>
              <a:gd name="connsiteY3" fmla="*/ 300758 h 494435"/>
              <a:gd name="connsiteX4" fmla="*/ 124005 w 402303"/>
              <a:gd name="connsiteY4" fmla="*/ 389658 h 494435"/>
              <a:gd name="connsiteX5" fmla="*/ 180 w 402303"/>
              <a:gd name="connsiteY5" fmla="*/ 494433 h 494435"/>
              <a:gd name="connsiteX6" fmla="*/ 101780 w 402303"/>
              <a:gd name="connsiteY6" fmla="*/ 386483 h 494435"/>
              <a:gd name="connsiteX7" fmla="*/ 308155 w 402303"/>
              <a:gd name="connsiteY7" fmla="*/ 240433 h 494435"/>
              <a:gd name="connsiteX8" fmla="*/ 238305 w 402303"/>
              <a:gd name="connsiteY8" fmla="*/ 259483 h 494435"/>
              <a:gd name="connsiteX9" fmla="*/ 295455 w 402303"/>
              <a:gd name="connsiteY9" fmla="*/ 126133 h 494435"/>
              <a:gd name="connsiteX10" fmla="*/ 209730 w 402303"/>
              <a:gd name="connsiteY10" fmla="*/ 186458 h 494435"/>
              <a:gd name="connsiteX11" fmla="*/ 355780 w 402303"/>
              <a:gd name="connsiteY11" fmla="*/ 53108 h 494435"/>
              <a:gd name="connsiteX12" fmla="*/ 397055 w 402303"/>
              <a:gd name="connsiteY12" fmla="*/ 8658 h 49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2303" h="494435">
                <a:moveTo>
                  <a:pt x="397055" y="8658"/>
                </a:moveTo>
                <a:cubicBezTo>
                  <a:pt x="380651" y="36175"/>
                  <a:pt x="275876" y="186458"/>
                  <a:pt x="257355" y="218208"/>
                </a:cubicBezTo>
                <a:cubicBezTo>
                  <a:pt x="238834" y="249958"/>
                  <a:pt x="292280" y="185400"/>
                  <a:pt x="285930" y="199158"/>
                </a:cubicBezTo>
                <a:cubicBezTo>
                  <a:pt x="279580" y="212916"/>
                  <a:pt x="246242" y="269008"/>
                  <a:pt x="219255" y="300758"/>
                </a:cubicBezTo>
                <a:cubicBezTo>
                  <a:pt x="192268" y="332508"/>
                  <a:pt x="160517" y="357379"/>
                  <a:pt x="124005" y="389658"/>
                </a:cubicBezTo>
                <a:cubicBezTo>
                  <a:pt x="87493" y="421937"/>
                  <a:pt x="3884" y="494962"/>
                  <a:pt x="180" y="494433"/>
                </a:cubicBezTo>
                <a:cubicBezTo>
                  <a:pt x="-3524" y="493904"/>
                  <a:pt x="50451" y="428816"/>
                  <a:pt x="101780" y="386483"/>
                </a:cubicBezTo>
                <a:cubicBezTo>
                  <a:pt x="153109" y="344150"/>
                  <a:pt x="285401" y="261600"/>
                  <a:pt x="308155" y="240433"/>
                </a:cubicBezTo>
                <a:cubicBezTo>
                  <a:pt x="330909" y="219266"/>
                  <a:pt x="240422" y="278533"/>
                  <a:pt x="238305" y="259483"/>
                </a:cubicBezTo>
                <a:cubicBezTo>
                  <a:pt x="236188" y="240433"/>
                  <a:pt x="300217" y="138304"/>
                  <a:pt x="295455" y="126133"/>
                </a:cubicBezTo>
                <a:cubicBezTo>
                  <a:pt x="290693" y="113962"/>
                  <a:pt x="199676" y="198629"/>
                  <a:pt x="209730" y="186458"/>
                </a:cubicBezTo>
                <a:cubicBezTo>
                  <a:pt x="219784" y="174287"/>
                  <a:pt x="322442" y="80625"/>
                  <a:pt x="355780" y="53108"/>
                </a:cubicBezTo>
                <a:cubicBezTo>
                  <a:pt x="389118" y="25591"/>
                  <a:pt x="413459" y="-18859"/>
                  <a:pt x="397055" y="8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D6614E8B-E4C7-6BD2-F4E1-344B88818C3A}"/>
              </a:ext>
            </a:extLst>
          </p:cNvPr>
          <p:cNvSpPr/>
          <p:nvPr/>
        </p:nvSpPr>
        <p:spPr>
          <a:xfrm>
            <a:off x="4507195" y="5670353"/>
            <a:ext cx="346032" cy="535919"/>
          </a:xfrm>
          <a:custGeom>
            <a:avLst/>
            <a:gdLst>
              <a:gd name="connsiteX0" fmla="*/ 52105 w 346032"/>
              <a:gd name="connsiteY0" fmla="*/ 197 h 535919"/>
              <a:gd name="connsiteX1" fmla="*/ 26705 w 346032"/>
              <a:gd name="connsiteY1" fmla="*/ 130372 h 535919"/>
              <a:gd name="connsiteX2" fmla="*/ 147355 w 346032"/>
              <a:gd name="connsiteY2" fmla="*/ 295472 h 535919"/>
              <a:gd name="connsiteX3" fmla="*/ 67980 w 346032"/>
              <a:gd name="connsiteY3" fmla="*/ 254197 h 535919"/>
              <a:gd name="connsiteX4" fmla="*/ 344205 w 346032"/>
              <a:gd name="connsiteY4" fmla="*/ 533597 h 535919"/>
              <a:gd name="connsiteX5" fmla="*/ 179105 w 346032"/>
              <a:gd name="connsiteY5" fmla="*/ 378022 h 535919"/>
              <a:gd name="connsiteX6" fmla="*/ 4480 w 346032"/>
              <a:gd name="connsiteY6" fmla="*/ 209747 h 535919"/>
              <a:gd name="connsiteX7" fmla="*/ 48930 w 346032"/>
              <a:gd name="connsiteY7" fmla="*/ 200222 h 535919"/>
              <a:gd name="connsiteX8" fmla="*/ 17180 w 346032"/>
              <a:gd name="connsiteY8" fmla="*/ 136722 h 535919"/>
              <a:gd name="connsiteX9" fmla="*/ 10830 w 346032"/>
              <a:gd name="connsiteY9" fmla="*/ 101797 h 535919"/>
              <a:gd name="connsiteX10" fmla="*/ 52105 w 346032"/>
              <a:gd name="connsiteY10" fmla="*/ 197 h 535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6032" h="535919">
                <a:moveTo>
                  <a:pt x="52105" y="197"/>
                </a:moveTo>
                <a:cubicBezTo>
                  <a:pt x="54751" y="4959"/>
                  <a:pt x="10830" y="81160"/>
                  <a:pt x="26705" y="130372"/>
                </a:cubicBezTo>
                <a:cubicBezTo>
                  <a:pt x="42580" y="179584"/>
                  <a:pt x="140476" y="274835"/>
                  <a:pt x="147355" y="295472"/>
                </a:cubicBezTo>
                <a:cubicBezTo>
                  <a:pt x="154234" y="316109"/>
                  <a:pt x="35172" y="214509"/>
                  <a:pt x="67980" y="254197"/>
                </a:cubicBezTo>
                <a:cubicBezTo>
                  <a:pt x="100788" y="293885"/>
                  <a:pt x="325684" y="512960"/>
                  <a:pt x="344205" y="533597"/>
                </a:cubicBezTo>
                <a:cubicBezTo>
                  <a:pt x="362726" y="554234"/>
                  <a:pt x="235726" y="431997"/>
                  <a:pt x="179105" y="378022"/>
                </a:cubicBezTo>
                <a:cubicBezTo>
                  <a:pt x="122484" y="324047"/>
                  <a:pt x="26176" y="239380"/>
                  <a:pt x="4480" y="209747"/>
                </a:cubicBezTo>
                <a:cubicBezTo>
                  <a:pt x="-17216" y="180114"/>
                  <a:pt x="46813" y="212393"/>
                  <a:pt x="48930" y="200222"/>
                </a:cubicBezTo>
                <a:cubicBezTo>
                  <a:pt x="51047" y="188051"/>
                  <a:pt x="23530" y="153126"/>
                  <a:pt x="17180" y="136722"/>
                </a:cubicBezTo>
                <a:cubicBezTo>
                  <a:pt x="10830" y="120318"/>
                  <a:pt x="247" y="125609"/>
                  <a:pt x="10830" y="101797"/>
                </a:cubicBezTo>
                <a:cubicBezTo>
                  <a:pt x="21413" y="77985"/>
                  <a:pt x="49459" y="-4565"/>
                  <a:pt x="52105" y="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A97B0DC5-4E18-EE28-4A09-20B543B163C0}"/>
              </a:ext>
            </a:extLst>
          </p:cNvPr>
          <p:cNvSpPr/>
          <p:nvPr/>
        </p:nvSpPr>
        <p:spPr>
          <a:xfrm>
            <a:off x="4984602" y="6099039"/>
            <a:ext cx="538025" cy="150647"/>
          </a:xfrm>
          <a:custGeom>
            <a:avLst/>
            <a:gdLst>
              <a:gd name="connsiteX0" fmla="*/ 148 w 538025"/>
              <a:gd name="connsiteY0" fmla="*/ 136 h 150647"/>
              <a:gd name="connsiteX1" fmla="*/ 387498 w 538025"/>
              <a:gd name="connsiteY1" fmla="*/ 133486 h 150647"/>
              <a:gd name="connsiteX2" fmla="*/ 184298 w 538025"/>
              <a:gd name="connsiteY2" fmla="*/ 146186 h 150647"/>
              <a:gd name="connsiteX3" fmla="*/ 536723 w 538025"/>
              <a:gd name="connsiteY3" fmla="*/ 108086 h 150647"/>
              <a:gd name="connsiteX4" fmla="*/ 301773 w 538025"/>
              <a:gd name="connsiteY4" fmla="*/ 136661 h 150647"/>
              <a:gd name="connsiteX5" fmla="*/ 250973 w 538025"/>
              <a:gd name="connsiteY5" fmla="*/ 123961 h 150647"/>
              <a:gd name="connsiteX6" fmla="*/ 339873 w 538025"/>
              <a:gd name="connsiteY6" fmla="*/ 108086 h 150647"/>
              <a:gd name="connsiteX7" fmla="*/ 148 w 538025"/>
              <a:gd name="connsiteY7" fmla="*/ 136 h 15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025" h="150647">
                <a:moveTo>
                  <a:pt x="148" y="136"/>
                </a:moveTo>
                <a:cubicBezTo>
                  <a:pt x="8085" y="4369"/>
                  <a:pt x="356806" y="109144"/>
                  <a:pt x="387498" y="133486"/>
                </a:cubicBezTo>
                <a:cubicBezTo>
                  <a:pt x="418190" y="157828"/>
                  <a:pt x="159427" y="150419"/>
                  <a:pt x="184298" y="146186"/>
                </a:cubicBezTo>
                <a:cubicBezTo>
                  <a:pt x="209169" y="141953"/>
                  <a:pt x="517144" y="109673"/>
                  <a:pt x="536723" y="108086"/>
                </a:cubicBezTo>
                <a:cubicBezTo>
                  <a:pt x="556302" y="106499"/>
                  <a:pt x="349398" y="134015"/>
                  <a:pt x="301773" y="136661"/>
                </a:cubicBezTo>
                <a:cubicBezTo>
                  <a:pt x="254148" y="139307"/>
                  <a:pt x="244623" y="128723"/>
                  <a:pt x="250973" y="123961"/>
                </a:cubicBezTo>
                <a:cubicBezTo>
                  <a:pt x="257323" y="119199"/>
                  <a:pt x="375327" y="125019"/>
                  <a:pt x="339873" y="108086"/>
                </a:cubicBezTo>
                <a:cubicBezTo>
                  <a:pt x="304419" y="91153"/>
                  <a:pt x="-7789" y="-4097"/>
                  <a:pt x="148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5B665748-FC3B-A94B-86C6-53954E907B99}"/>
              </a:ext>
            </a:extLst>
          </p:cNvPr>
          <p:cNvSpPr/>
          <p:nvPr/>
        </p:nvSpPr>
        <p:spPr>
          <a:xfrm>
            <a:off x="5053064" y="6046533"/>
            <a:ext cx="166881" cy="138769"/>
          </a:xfrm>
          <a:custGeom>
            <a:avLst/>
            <a:gdLst>
              <a:gd name="connsiteX0" fmla="*/ 1536 w 166881"/>
              <a:gd name="connsiteY0" fmla="*/ 1842 h 138769"/>
              <a:gd name="connsiteX1" fmla="*/ 128536 w 166881"/>
              <a:gd name="connsiteY1" fmla="*/ 135192 h 138769"/>
              <a:gd name="connsiteX2" fmla="*/ 112661 w 166881"/>
              <a:gd name="connsiteY2" fmla="*/ 103442 h 138769"/>
              <a:gd name="connsiteX3" fmla="*/ 166636 w 166881"/>
              <a:gd name="connsiteY3" fmla="*/ 135192 h 138769"/>
              <a:gd name="connsiteX4" fmla="*/ 87261 w 166881"/>
              <a:gd name="connsiteY4" fmla="*/ 81217 h 138769"/>
              <a:gd name="connsiteX5" fmla="*/ 163461 w 166881"/>
              <a:gd name="connsiteY5" fmla="*/ 122492 h 138769"/>
              <a:gd name="connsiteX6" fmla="*/ 65036 w 166881"/>
              <a:gd name="connsiteY6" fmla="*/ 62167 h 138769"/>
              <a:gd name="connsiteX7" fmla="*/ 1536 w 166881"/>
              <a:gd name="connsiteY7" fmla="*/ 1842 h 13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881" h="138769">
                <a:moveTo>
                  <a:pt x="1536" y="1842"/>
                </a:moveTo>
                <a:cubicBezTo>
                  <a:pt x="12119" y="14013"/>
                  <a:pt x="110015" y="118259"/>
                  <a:pt x="128536" y="135192"/>
                </a:cubicBezTo>
                <a:cubicBezTo>
                  <a:pt x="147057" y="152125"/>
                  <a:pt x="106311" y="103442"/>
                  <a:pt x="112661" y="103442"/>
                </a:cubicBezTo>
                <a:cubicBezTo>
                  <a:pt x="119011" y="103442"/>
                  <a:pt x="170869" y="138896"/>
                  <a:pt x="166636" y="135192"/>
                </a:cubicBezTo>
                <a:cubicBezTo>
                  <a:pt x="162403" y="131488"/>
                  <a:pt x="87790" y="83334"/>
                  <a:pt x="87261" y="81217"/>
                </a:cubicBezTo>
                <a:cubicBezTo>
                  <a:pt x="86732" y="79100"/>
                  <a:pt x="167165" y="125667"/>
                  <a:pt x="163461" y="122492"/>
                </a:cubicBezTo>
                <a:cubicBezTo>
                  <a:pt x="159757" y="119317"/>
                  <a:pt x="92553" y="83334"/>
                  <a:pt x="65036" y="62167"/>
                </a:cubicBezTo>
                <a:cubicBezTo>
                  <a:pt x="37519" y="41000"/>
                  <a:pt x="-9047" y="-10329"/>
                  <a:pt x="1536" y="1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AA2A803C-4608-36EB-EF8B-4F9C661C95F1}"/>
              </a:ext>
            </a:extLst>
          </p:cNvPr>
          <p:cNvSpPr/>
          <p:nvPr/>
        </p:nvSpPr>
        <p:spPr>
          <a:xfrm>
            <a:off x="5149850" y="6051550"/>
            <a:ext cx="419100" cy="128369"/>
          </a:xfrm>
          <a:custGeom>
            <a:avLst/>
            <a:gdLst>
              <a:gd name="connsiteX0" fmla="*/ 38100 w 419100"/>
              <a:gd name="connsiteY0" fmla="*/ 76200 h 128369"/>
              <a:gd name="connsiteX1" fmla="*/ 98425 w 419100"/>
              <a:gd name="connsiteY1" fmla="*/ 101600 h 128369"/>
              <a:gd name="connsiteX2" fmla="*/ 149225 w 419100"/>
              <a:gd name="connsiteY2" fmla="*/ 104775 h 128369"/>
              <a:gd name="connsiteX3" fmla="*/ 111125 w 419100"/>
              <a:gd name="connsiteY3" fmla="*/ 98425 h 128369"/>
              <a:gd name="connsiteX4" fmla="*/ 203200 w 419100"/>
              <a:gd name="connsiteY4" fmla="*/ 127000 h 128369"/>
              <a:gd name="connsiteX5" fmla="*/ 174625 w 419100"/>
              <a:gd name="connsiteY5" fmla="*/ 123825 h 128369"/>
              <a:gd name="connsiteX6" fmla="*/ 171450 w 419100"/>
              <a:gd name="connsiteY6" fmla="*/ 123825 h 128369"/>
              <a:gd name="connsiteX7" fmla="*/ 292100 w 419100"/>
              <a:gd name="connsiteY7" fmla="*/ 85725 h 128369"/>
              <a:gd name="connsiteX8" fmla="*/ 295275 w 419100"/>
              <a:gd name="connsiteY8" fmla="*/ 53975 h 128369"/>
              <a:gd name="connsiteX9" fmla="*/ 327025 w 419100"/>
              <a:gd name="connsiteY9" fmla="*/ 38100 h 128369"/>
              <a:gd name="connsiteX10" fmla="*/ 368300 w 419100"/>
              <a:gd name="connsiteY10" fmla="*/ 66675 h 128369"/>
              <a:gd name="connsiteX11" fmla="*/ 352425 w 419100"/>
              <a:gd name="connsiteY11" fmla="*/ 79375 h 128369"/>
              <a:gd name="connsiteX12" fmla="*/ 419100 w 419100"/>
              <a:gd name="connsiteY12" fmla="*/ 98425 h 128369"/>
              <a:gd name="connsiteX13" fmla="*/ 352425 w 419100"/>
              <a:gd name="connsiteY13" fmla="*/ 117475 h 128369"/>
              <a:gd name="connsiteX14" fmla="*/ 279400 w 419100"/>
              <a:gd name="connsiteY14" fmla="*/ 127000 h 128369"/>
              <a:gd name="connsiteX15" fmla="*/ 193675 w 419100"/>
              <a:gd name="connsiteY15" fmla="*/ 104775 h 128369"/>
              <a:gd name="connsiteX16" fmla="*/ 0 w 419100"/>
              <a:gd name="connsiteY16" fmla="*/ 0 h 128369"/>
              <a:gd name="connsiteX17" fmla="*/ 228600 w 419100"/>
              <a:gd name="connsiteY17" fmla="*/ 123825 h 128369"/>
              <a:gd name="connsiteX18" fmla="*/ 38100 w 419100"/>
              <a:gd name="connsiteY18" fmla="*/ 76200 h 128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9100" h="128369">
                <a:moveTo>
                  <a:pt x="38100" y="76200"/>
                </a:moveTo>
                <a:cubicBezTo>
                  <a:pt x="16404" y="72496"/>
                  <a:pt x="79904" y="96837"/>
                  <a:pt x="98425" y="101600"/>
                </a:cubicBezTo>
                <a:cubicBezTo>
                  <a:pt x="116946" y="106363"/>
                  <a:pt x="147108" y="105304"/>
                  <a:pt x="149225" y="104775"/>
                </a:cubicBezTo>
                <a:cubicBezTo>
                  <a:pt x="151342" y="104246"/>
                  <a:pt x="102129" y="94721"/>
                  <a:pt x="111125" y="98425"/>
                </a:cubicBezTo>
                <a:cubicBezTo>
                  <a:pt x="120121" y="102129"/>
                  <a:pt x="192617" y="122767"/>
                  <a:pt x="203200" y="127000"/>
                </a:cubicBezTo>
                <a:cubicBezTo>
                  <a:pt x="213783" y="131233"/>
                  <a:pt x="179917" y="124354"/>
                  <a:pt x="174625" y="123825"/>
                </a:cubicBezTo>
                <a:cubicBezTo>
                  <a:pt x="169333" y="123296"/>
                  <a:pt x="171450" y="123825"/>
                  <a:pt x="171450" y="123825"/>
                </a:cubicBezTo>
                <a:cubicBezTo>
                  <a:pt x="191029" y="117475"/>
                  <a:pt x="271463" y="97367"/>
                  <a:pt x="292100" y="85725"/>
                </a:cubicBezTo>
                <a:cubicBezTo>
                  <a:pt x="312737" y="74083"/>
                  <a:pt x="289454" y="61912"/>
                  <a:pt x="295275" y="53975"/>
                </a:cubicBezTo>
                <a:cubicBezTo>
                  <a:pt x="301096" y="46038"/>
                  <a:pt x="314854" y="35983"/>
                  <a:pt x="327025" y="38100"/>
                </a:cubicBezTo>
                <a:cubicBezTo>
                  <a:pt x="339196" y="40217"/>
                  <a:pt x="364067" y="59796"/>
                  <a:pt x="368300" y="66675"/>
                </a:cubicBezTo>
                <a:cubicBezTo>
                  <a:pt x="372533" y="73554"/>
                  <a:pt x="343958" y="74083"/>
                  <a:pt x="352425" y="79375"/>
                </a:cubicBezTo>
                <a:cubicBezTo>
                  <a:pt x="360892" y="84667"/>
                  <a:pt x="419100" y="92075"/>
                  <a:pt x="419100" y="98425"/>
                </a:cubicBezTo>
                <a:cubicBezTo>
                  <a:pt x="419100" y="104775"/>
                  <a:pt x="375708" y="112713"/>
                  <a:pt x="352425" y="117475"/>
                </a:cubicBezTo>
                <a:cubicBezTo>
                  <a:pt x="329142" y="122238"/>
                  <a:pt x="305858" y="129117"/>
                  <a:pt x="279400" y="127000"/>
                </a:cubicBezTo>
                <a:cubicBezTo>
                  <a:pt x="252942" y="124883"/>
                  <a:pt x="240242" y="125942"/>
                  <a:pt x="193675" y="104775"/>
                </a:cubicBezTo>
                <a:cubicBezTo>
                  <a:pt x="147108" y="83608"/>
                  <a:pt x="0" y="0"/>
                  <a:pt x="0" y="0"/>
                </a:cubicBezTo>
                <a:cubicBezTo>
                  <a:pt x="5821" y="3175"/>
                  <a:pt x="227013" y="109538"/>
                  <a:pt x="228600" y="123825"/>
                </a:cubicBezTo>
                <a:cubicBezTo>
                  <a:pt x="230187" y="138112"/>
                  <a:pt x="59796" y="79904"/>
                  <a:pt x="38100" y="76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CCDB1CDC-EB06-45FC-A9FF-D206D4A5999F}"/>
              </a:ext>
            </a:extLst>
          </p:cNvPr>
          <p:cNvSpPr/>
          <p:nvPr/>
        </p:nvSpPr>
        <p:spPr>
          <a:xfrm>
            <a:off x="4635525" y="5803248"/>
            <a:ext cx="375446" cy="369667"/>
          </a:xfrm>
          <a:custGeom>
            <a:avLst/>
            <a:gdLst>
              <a:gd name="connsiteX0" fmla="*/ 9500 w 375446"/>
              <a:gd name="connsiteY0" fmla="*/ 10177 h 369667"/>
              <a:gd name="connsiteX1" fmla="*/ 73000 w 375446"/>
              <a:gd name="connsiteY1" fmla="*/ 67327 h 369667"/>
              <a:gd name="connsiteX2" fmla="*/ 371450 w 375446"/>
              <a:gd name="connsiteY2" fmla="*/ 365777 h 369667"/>
              <a:gd name="connsiteX3" fmla="*/ 228575 w 375446"/>
              <a:gd name="connsiteY3" fmla="*/ 219727 h 369667"/>
              <a:gd name="connsiteX4" fmla="*/ 9500 w 375446"/>
              <a:gd name="connsiteY4" fmla="*/ 10177 h 36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446" h="369667">
                <a:moveTo>
                  <a:pt x="9500" y="10177"/>
                </a:moveTo>
                <a:cubicBezTo>
                  <a:pt x="-16429" y="-15223"/>
                  <a:pt x="12675" y="8060"/>
                  <a:pt x="73000" y="67327"/>
                </a:cubicBezTo>
                <a:cubicBezTo>
                  <a:pt x="133325" y="126594"/>
                  <a:pt x="345521" y="340377"/>
                  <a:pt x="371450" y="365777"/>
                </a:cubicBezTo>
                <a:cubicBezTo>
                  <a:pt x="397379" y="391177"/>
                  <a:pt x="291017" y="286402"/>
                  <a:pt x="228575" y="219727"/>
                </a:cubicBezTo>
                <a:cubicBezTo>
                  <a:pt x="166133" y="153052"/>
                  <a:pt x="35429" y="35577"/>
                  <a:pt x="9500" y="10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1A93A64B-E69C-BB28-E4EC-60008B542804}"/>
              </a:ext>
            </a:extLst>
          </p:cNvPr>
          <p:cNvSpPr/>
          <p:nvPr/>
        </p:nvSpPr>
        <p:spPr>
          <a:xfrm>
            <a:off x="4934540" y="6272490"/>
            <a:ext cx="592670" cy="366539"/>
          </a:xfrm>
          <a:custGeom>
            <a:avLst/>
            <a:gdLst>
              <a:gd name="connsiteX0" fmla="*/ 116885 w 592670"/>
              <a:gd name="connsiteY0" fmla="*/ 1310 h 366539"/>
              <a:gd name="connsiteX1" fmla="*/ 342310 w 592670"/>
              <a:gd name="connsiteY1" fmla="*/ 45760 h 366539"/>
              <a:gd name="connsiteX2" fmla="*/ 586785 w 592670"/>
              <a:gd name="connsiteY2" fmla="*/ 1310 h 366539"/>
              <a:gd name="connsiteX3" fmla="*/ 507410 w 592670"/>
              <a:gd name="connsiteY3" fmla="*/ 23535 h 366539"/>
              <a:gd name="connsiteX4" fmla="*/ 402635 w 592670"/>
              <a:gd name="connsiteY4" fmla="*/ 137835 h 366539"/>
              <a:gd name="connsiteX5" fmla="*/ 221660 w 592670"/>
              <a:gd name="connsiteY5" fmla="*/ 261660 h 366539"/>
              <a:gd name="connsiteX6" fmla="*/ 405810 w 592670"/>
              <a:gd name="connsiteY6" fmla="*/ 366435 h 366539"/>
              <a:gd name="connsiteX7" fmla="*/ 174035 w 592670"/>
              <a:gd name="connsiteY7" fmla="*/ 242610 h 366539"/>
              <a:gd name="connsiteX8" fmla="*/ 2585 w 592670"/>
              <a:gd name="connsiteY8" fmla="*/ 169585 h 366539"/>
              <a:gd name="connsiteX9" fmla="*/ 307385 w 592670"/>
              <a:gd name="connsiteY9" fmla="*/ 185460 h 366539"/>
              <a:gd name="connsiteX10" fmla="*/ 412160 w 592670"/>
              <a:gd name="connsiteY10" fmla="*/ 106085 h 366539"/>
              <a:gd name="connsiteX11" fmla="*/ 167685 w 592670"/>
              <a:gd name="connsiteY11" fmla="*/ 137835 h 366539"/>
              <a:gd name="connsiteX12" fmla="*/ 462960 w 592670"/>
              <a:gd name="connsiteY12" fmla="*/ 48935 h 366539"/>
              <a:gd name="connsiteX13" fmla="*/ 116885 w 592670"/>
              <a:gd name="connsiteY13" fmla="*/ 1310 h 36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2670" h="366539">
                <a:moveTo>
                  <a:pt x="116885" y="1310"/>
                </a:moveTo>
                <a:cubicBezTo>
                  <a:pt x="96777" y="781"/>
                  <a:pt x="263993" y="45760"/>
                  <a:pt x="342310" y="45760"/>
                </a:cubicBezTo>
                <a:cubicBezTo>
                  <a:pt x="420627" y="45760"/>
                  <a:pt x="559268" y="5014"/>
                  <a:pt x="586785" y="1310"/>
                </a:cubicBezTo>
                <a:cubicBezTo>
                  <a:pt x="614302" y="-2394"/>
                  <a:pt x="538102" y="781"/>
                  <a:pt x="507410" y="23535"/>
                </a:cubicBezTo>
                <a:cubicBezTo>
                  <a:pt x="476718" y="46289"/>
                  <a:pt x="450260" y="98148"/>
                  <a:pt x="402635" y="137835"/>
                </a:cubicBezTo>
                <a:cubicBezTo>
                  <a:pt x="355010" y="177522"/>
                  <a:pt x="221131" y="223560"/>
                  <a:pt x="221660" y="261660"/>
                </a:cubicBezTo>
                <a:cubicBezTo>
                  <a:pt x="222189" y="299760"/>
                  <a:pt x="413748" y="369610"/>
                  <a:pt x="405810" y="366435"/>
                </a:cubicBezTo>
                <a:cubicBezTo>
                  <a:pt x="397872" y="363260"/>
                  <a:pt x="241239" y="275418"/>
                  <a:pt x="174035" y="242610"/>
                </a:cubicBezTo>
                <a:cubicBezTo>
                  <a:pt x="106831" y="209802"/>
                  <a:pt x="-19640" y="179110"/>
                  <a:pt x="2585" y="169585"/>
                </a:cubicBezTo>
                <a:cubicBezTo>
                  <a:pt x="24810" y="160060"/>
                  <a:pt x="239123" y="196043"/>
                  <a:pt x="307385" y="185460"/>
                </a:cubicBezTo>
                <a:cubicBezTo>
                  <a:pt x="375648" y="174877"/>
                  <a:pt x="435443" y="114023"/>
                  <a:pt x="412160" y="106085"/>
                </a:cubicBezTo>
                <a:cubicBezTo>
                  <a:pt x="388877" y="98148"/>
                  <a:pt x="159218" y="147360"/>
                  <a:pt x="167685" y="137835"/>
                </a:cubicBezTo>
                <a:cubicBezTo>
                  <a:pt x="176152" y="128310"/>
                  <a:pt x="469310" y="69572"/>
                  <a:pt x="462960" y="48935"/>
                </a:cubicBezTo>
                <a:cubicBezTo>
                  <a:pt x="456610" y="28298"/>
                  <a:pt x="136993" y="1839"/>
                  <a:pt x="116885" y="1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A5C70D64-1993-401D-AB0B-ECCA88792864}"/>
              </a:ext>
            </a:extLst>
          </p:cNvPr>
          <p:cNvSpPr/>
          <p:nvPr/>
        </p:nvSpPr>
        <p:spPr>
          <a:xfrm>
            <a:off x="4473563" y="5505359"/>
            <a:ext cx="213011" cy="286030"/>
          </a:xfrm>
          <a:custGeom>
            <a:avLst/>
            <a:gdLst>
              <a:gd name="connsiteX0" fmla="*/ 12 w 213011"/>
              <a:gd name="connsiteY0" fmla="*/ 91 h 286030"/>
              <a:gd name="connsiteX1" fmla="*/ 69862 w 213011"/>
              <a:gd name="connsiteY1" fmla="*/ 76291 h 286030"/>
              <a:gd name="connsiteX2" fmla="*/ 34937 w 213011"/>
              <a:gd name="connsiteY2" fmla="*/ 149316 h 286030"/>
              <a:gd name="connsiteX3" fmla="*/ 3187 w 213011"/>
              <a:gd name="connsiteY3" fmla="*/ 285841 h 286030"/>
              <a:gd name="connsiteX4" fmla="*/ 28587 w 213011"/>
              <a:gd name="connsiteY4" fmla="*/ 177891 h 286030"/>
              <a:gd name="connsiteX5" fmla="*/ 53987 w 213011"/>
              <a:gd name="connsiteY5" fmla="*/ 127091 h 286030"/>
              <a:gd name="connsiteX6" fmla="*/ 212737 w 213011"/>
              <a:gd name="connsiteY6" fmla="*/ 200116 h 286030"/>
              <a:gd name="connsiteX7" fmla="*/ 92087 w 213011"/>
              <a:gd name="connsiteY7" fmla="*/ 136616 h 286030"/>
              <a:gd name="connsiteX8" fmla="*/ 85737 w 213011"/>
              <a:gd name="connsiteY8" fmla="*/ 41366 h 286030"/>
              <a:gd name="connsiteX9" fmla="*/ 76212 w 213011"/>
              <a:gd name="connsiteY9" fmla="*/ 60416 h 286030"/>
              <a:gd name="connsiteX10" fmla="*/ 12 w 213011"/>
              <a:gd name="connsiteY10" fmla="*/ 91 h 28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3011" h="286030">
                <a:moveTo>
                  <a:pt x="12" y="91"/>
                </a:moveTo>
                <a:cubicBezTo>
                  <a:pt x="-1046" y="2737"/>
                  <a:pt x="64041" y="51420"/>
                  <a:pt x="69862" y="76291"/>
                </a:cubicBezTo>
                <a:cubicBezTo>
                  <a:pt x="75683" y="101162"/>
                  <a:pt x="46050" y="114391"/>
                  <a:pt x="34937" y="149316"/>
                </a:cubicBezTo>
                <a:cubicBezTo>
                  <a:pt x="23825" y="184241"/>
                  <a:pt x="4245" y="281079"/>
                  <a:pt x="3187" y="285841"/>
                </a:cubicBezTo>
                <a:cubicBezTo>
                  <a:pt x="2129" y="290603"/>
                  <a:pt x="20120" y="204349"/>
                  <a:pt x="28587" y="177891"/>
                </a:cubicBezTo>
                <a:cubicBezTo>
                  <a:pt x="37054" y="151433"/>
                  <a:pt x="23295" y="123387"/>
                  <a:pt x="53987" y="127091"/>
                </a:cubicBezTo>
                <a:cubicBezTo>
                  <a:pt x="84679" y="130795"/>
                  <a:pt x="206387" y="198529"/>
                  <a:pt x="212737" y="200116"/>
                </a:cubicBezTo>
                <a:cubicBezTo>
                  <a:pt x="219087" y="201704"/>
                  <a:pt x="113254" y="163074"/>
                  <a:pt x="92087" y="136616"/>
                </a:cubicBezTo>
                <a:cubicBezTo>
                  <a:pt x="70920" y="110158"/>
                  <a:pt x="88383" y="54066"/>
                  <a:pt x="85737" y="41366"/>
                </a:cubicBezTo>
                <a:cubicBezTo>
                  <a:pt x="83091" y="28666"/>
                  <a:pt x="87854" y="67824"/>
                  <a:pt x="76212" y="60416"/>
                </a:cubicBezTo>
                <a:cubicBezTo>
                  <a:pt x="64570" y="53008"/>
                  <a:pt x="1070" y="-2555"/>
                  <a:pt x="12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29C5421B-F9BD-E302-E32D-2C6B8A0DF890}"/>
              </a:ext>
            </a:extLst>
          </p:cNvPr>
          <p:cNvSpPr/>
          <p:nvPr/>
        </p:nvSpPr>
        <p:spPr>
          <a:xfrm>
            <a:off x="4359204" y="4368648"/>
            <a:ext cx="387671" cy="1038013"/>
          </a:xfrm>
          <a:custGeom>
            <a:avLst/>
            <a:gdLst>
              <a:gd name="connsiteX0" fmla="*/ 92146 w 387671"/>
              <a:gd name="connsiteY0" fmla="*/ 908202 h 1038013"/>
              <a:gd name="connsiteX1" fmla="*/ 146121 w 387671"/>
              <a:gd name="connsiteY1" fmla="*/ 304952 h 1038013"/>
              <a:gd name="connsiteX2" fmla="*/ 98496 w 387671"/>
              <a:gd name="connsiteY2" fmla="*/ 431952 h 1038013"/>
              <a:gd name="connsiteX3" fmla="*/ 209621 w 387671"/>
              <a:gd name="connsiteY3" fmla="*/ 200177 h 1038013"/>
              <a:gd name="connsiteX4" fmla="*/ 387421 w 387671"/>
              <a:gd name="connsiteY4" fmla="*/ 152 h 1038013"/>
              <a:gd name="connsiteX5" fmla="*/ 168346 w 387671"/>
              <a:gd name="connsiteY5" fmla="*/ 231927 h 1038013"/>
              <a:gd name="connsiteX6" fmla="*/ 71 w 387671"/>
              <a:gd name="connsiteY6" fmla="*/ 460527 h 1038013"/>
              <a:gd name="connsiteX7" fmla="*/ 146121 w 387671"/>
              <a:gd name="connsiteY7" fmla="*/ 324002 h 1038013"/>
              <a:gd name="connsiteX8" fmla="*/ 50871 w 387671"/>
              <a:gd name="connsiteY8" fmla="*/ 631977 h 1038013"/>
              <a:gd name="connsiteX9" fmla="*/ 152471 w 387671"/>
              <a:gd name="connsiteY9" fmla="*/ 460527 h 1038013"/>
              <a:gd name="connsiteX10" fmla="*/ 76271 w 387671"/>
              <a:gd name="connsiteY10" fmla="*/ 654202 h 1038013"/>
              <a:gd name="connsiteX11" fmla="*/ 9596 w 387671"/>
              <a:gd name="connsiteY11" fmla="*/ 908202 h 1038013"/>
              <a:gd name="connsiteX12" fmla="*/ 82621 w 387671"/>
              <a:gd name="connsiteY12" fmla="*/ 660552 h 1038013"/>
              <a:gd name="connsiteX13" fmla="*/ 69921 w 387671"/>
              <a:gd name="connsiteY13" fmla="*/ 1022502 h 1038013"/>
              <a:gd name="connsiteX14" fmla="*/ 92146 w 387671"/>
              <a:gd name="connsiteY14" fmla="*/ 908202 h 103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7671" h="1038013">
                <a:moveTo>
                  <a:pt x="92146" y="908202"/>
                </a:moveTo>
                <a:cubicBezTo>
                  <a:pt x="104846" y="788610"/>
                  <a:pt x="145063" y="384327"/>
                  <a:pt x="146121" y="304952"/>
                </a:cubicBezTo>
                <a:cubicBezTo>
                  <a:pt x="147179" y="225577"/>
                  <a:pt x="87913" y="449414"/>
                  <a:pt x="98496" y="431952"/>
                </a:cubicBezTo>
                <a:cubicBezTo>
                  <a:pt x="109079" y="414489"/>
                  <a:pt x="161467" y="272144"/>
                  <a:pt x="209621" y="200177"/>
                </a:cubicBezTo>
                <a:cubicBezTo>
                  <a:pt x="257775" y="128210"/>
                  <a:pt x="394300" y="-5140"/>
                  <a:pt x="387421" y="152"/>
                </a:cubicBezTo>
                <a:cubicBezTo>
                  <a:pt x="380542" y="5444"/>
                  <a:pt x="232904" y="155198"/>
                  <a:pt x="168346" y="231927"/>
                </a:cubicBezTo>
                <a:cubicBezTo>
                  <a:pt x="103788" y="308656"/>
                  <a:pt x="3775" y="445181"/>
                  <a:pt x="71" y="460527"/>
                </a:cubicBezTo>
                <a:cubicBezTo>
                  <a:pt x="-3633" y="475873"/>
                  <a:pt x="137654" y="295427"/>
                  <a:pt x="146121" y="324002"/>
                </a:cubicBezTo>
                <a:cubicBezTo>
                  <a:pt x="154588" y="352577"/>
                  <a:pt x="49813" y="609223"/>
                  <a:pt x="50871" y="631977"/>
                </a:cubicBezTo>
                <a:cubicBezTo>
                  <a:pt x="51929" y="654731"/>
                  <a:pt x="148238" y="456823"/>
                  <a:pt x="152471" y="460527"/>
                </a:cubicBezTo>
                <a:cubicBezTo>
                  <a:pt x="156704" y="464231"/>
                  <a:pt x="100083" y="579590"/>
                  <a:pt x="76271" y="654202"/>
                </a:cubicBezTo>
                <a:cubicBezTo>
                  <a:pt x="52459" y="728814"/>
                  <a:pt x="8538" y="907144"/>
                  <a:pt x="9596" y="908202"/>
                </a:cubicBezTo>
                <a:cubicBezTo>
                  <a:pt x="10654" y="909260"/>
                  <a:pt x="72567" y="641502"/>
                  <a:pt x="82621" y="660552"/>
                </a:cubicBezTo>
                <a:cubicBezTo>
                  <a:pt x="92675" y="679602"/>
                  <a:pt x="66746" y="983344"/>
                  <a:pt x="69921" y="1022502"/>
                </a:cubicBezTo>
                <a:cubicBezTo>
                  <a:pt x="73096" y="1061660"/>
                  <a:pt x="79446" y="1027794"/>
                  <a:pt x="92146" y="908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F8EF314C-9883-C027-33F8-13B243BA0496}"/>
              </a:ext>
            </a:extLst>
          </p:cNvPr>
          <p:cNvSpPr/>
          <p:nvPr/>
        </p:nvSpPr>
        <p:spPr>
          <a:xfrm>
            <a:off x="4412872" y="4044413"/>
            <a:ext cx="613169" cy="948848"/>
          </a:xfrm>
          <a:custGeom>
            <a:avLst/>
            <a:gdLst>
              <a:gd name="connsiteX0" fmla="*/ 613153 w 613169"/>
              <a:gd name="connsiteY0" fmla="*/ 537 h 948848"/>
              <a:gd name="connsiteX1" fmla="*/ 89278 w 613169"/>
              <a:gd name="connsiteY1" fmla="*/ 175162 h 948848"/>
              <a:gd name="connsiteX2" fmla="*/ 276603 w 613169"/>
              <a:gd name="connsiteY2" fmla="*/ 137062 h 948848"/>
              <a:gd name="connsiteX3" fmla="*/ 143253 w 613169"/>
              <a:gd name="connsiteY3" fmla="*/ 257712 h 948848"/>
              <a:gd name="connsiteX4" fmla="*/ 213103 w 613169"/>
              <a:gd name="connsiteY4" fmla="*/ 251362 h 948848"/>
              <a:gd name="connsiteX5" fmla="*/ 95628 w 613169"/>
              <a:gd name="connsiteY5" fmla="*/ 314862 h 948848"/>
              <a:gd name="connsiteX6" fmla="*/ 13078 w 613169"/>
              <a:gd name="connsiteY6" fmla="*/ 343437 h 948848"/>
              <a:gd name="connsiteX7" fmla="*/ 222628 w 613169"/>
              <a:gd name="connsiteY7" fmla="*/ 264062 h 948848"/>
              <a:gd name="connsiteX8" fmla="*/ 127378 w 613169"/>
              <a:gd name="connsiteY8" fmla="*/ 416462 h 948848"/>
              <a:gd name="connsiteX9" fmla="*/ 3553 w 613169"/>
              <a:gd name="connsiteY9" fmla="*/ 768887 h 948848"/>
              <a:gd name="connsiteX10" fmla="*/ 32128 w 613169"/>
              <a:gd name="connsiteY10" fmla="*/ 727612 h 948848"/>
              <a:gd name="connsiteX11" fmla="*/ 16253 w 613169"/>
              <a:gd name="connsiteY11" fmla="*/ 946687 h 948848"/>
              <a:gd name="connsiteX12" fmla="*/ 82928 w 613169"/>
              <a:gd name="connsiteY12" fmla="*/ 572037 h 948848"/>
              <a:gd name="connsiteX13" fmla="*/ 124203 w 613169"/>
              <a:gd name="connsiteY13" fmla="*/ 470437 h 948848"/>
              <a:gd name="connsiteX14" fmla="*/ 292478 w 613169"/>
              <a:gd name="connsiteY14" fmla="*/ 302162 h 948848"/>
              <a:gd name="connsiteX15" fmla="*/ 190878 w 613169"/>
              <a:gd name="connsiteY15" fmla="*/ 400587 h 948848"/>
              <a:gd name="connsiteX16" fmla="*/ 235328 w 613169"/>
              <a:gd name="connsiteY16" fmla="*/ 245012 h 948848"/>
              <a:gd name="connsiteX17" fmla="*/ 289303 w 613169"/>
              <a:gd name="connsiteY17" fmla="*/ 111662 h 948848"/>
              <a:gd name="connsiteX18" fmla="*/ 6728 w 613169"/>
              <a:gd name="connsiteY18" fmla="*/ 159287 h 948848"/>
              <a:gd name="connsiteX19" fmla="*/ 295653 w 613169"/>
              <a:gd name="connsiteY19" fmla="*/ 38637 h 948848"/>
              <a:gd name="connsiteX20" fmla="*/ 108328 w 613169"/>
              <a:gd name="connsiteY20" fmla="*/ 118012 h 948848"/>
              <a:gd name="connsiteX21" fmla="*/ 613153 w 613169"/>
              <a:gd name="connsiteY21" fmla="*/ 537 h 94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3169" h="948848">
                <a:moveTo>
                  <a:pt x="613153" y="537"/>
                </a:moveTo>
                <a:cubicBezTo>
                  <a:pt x="609978" y="10062"/>
                  <a:pt x="145370" y="152408"/>
                  <a:pt x="89278" y="175162"/>
                </a:cubicBezTo>
                <a:cubicBezTo>
                  <a:pt x="33186" y="197916"/>
                  <a:pt x="267607" y="123304"/>
                  <a:pt x="276603" y="137062"/>
                </a:cubicBezTo>
                <a:cubicBezTo>
                  <a:pt x="285599" y="150820"/>
                  <a:pt x="153836" y="238662"/>
                  <a:pt x="143253" y="257712"/>
                </a:cubicBezTo>
                <a:cubicBezTo>
                  <a:pt x="132670" y="276762"/>
                  <a:pt x="221040" y="241837"/>
                  <a:pt x="213103" y="251362"/>
                </a:cubicBezTo>
                <a:cubicBezTo>
                  <a:pt x="205166" y="260887"/>
                  <a:pt x="128966" y="299516"/>
                  <a:pt x="95628" y="314862"/>
                </a:cubicBezTo>
                <a:cubicBezTo>
                  <a:pt x="62290" y="330208"/>
                  <a:pt x="-8089" y="351904"/>
                  <a:pt x="13078" y="343437"/>
                </a:cubicBezTo>
                <a:cubicBezTo>
                  <a:pt x="34245" y="334970"/>
                  <a:pt x="203578" y="251891"/>
                  <a:pt x="222628" y="264062"/>
                </a:cubicBezTo>
                <a:cubicBezTo>
                  <a:pt x="241678" y="276233"/>
                  <a:pt x="163890" y="332325"/>
                  <a:pt x="127378" y="416462"/>
                </a:cubicBezTo>
                <a:cubicBezTo>
                  <a:pt x="90866" y="500599"/>
                  <a:pt x="19428" y="717029"/>
                  <a:pt x="3553" y="768887"/>
                </a:cubicBezTo>
                <a:cubicBezTo>
                  <a:pt x="-12322" y="820745"/>
                  <a:pt x="30011" y="697979"/>
                  <a:pt x="32128" y="727612"/>
                </a:cubicBezTo>
                <a:cubicBezTo>
                  <a:pt x="34245" y="757245"/>
                  <a:pt x="7786" y="972616"/>
                  <a:pt x="16253" y="946687"/>
                </a:cubicBezTo>
                <a:cubicBezTo>
                  <a:pt x="24720" y="920758"/>
                  <a:pt x="64936" y="651412"/>
                  <a:pt x="82928" y="572037"/>
                </a:cubicBezTo>
                <a:cubicBezTo>
                  <a:pt x="100920" y="492662"/>
                  <a:pt x="89278" y="515416"/>
                  <a:pt x="124203" y="470437"/>
                </a:cubicBezTo>
                <a:cubicBezTo>
                  <a:pt x="159128" y="425458"/>
                  <a:pt x="281365" y="313804"/>
                  <a:pt x="292478" y="302162"/>
                </a:cubicBezTo>
                <a:cubicBezTo>
                  <a:pt x="303590" y="290520"/>
                  <a:pt x="200403" y="410112"/>
                  <a:pt x="190878" y="400587"/>
                </a:cubicBezTo>
                <a:cubicBezTo>
                  <a:pt x="181353" y="391062"/>
                  <a:pt x="218924" y="293166"/>
                  <a:pt x="235328" y="245012"/>
                </a:cubicBezTo>
                <a:cubicBezTo>
                  <a:pt x="251732" y="196858"/>
                  <a:pt x="327403" y="125949"/>
                  <a:pt x="289303" y="111662"/>
                </a:cubicBezTo>
                <a:cubicBezTo>
                  <a:pt x="251203" y="97375"/>
                  <a:pt x="5670" y="171458"/>
                  <a:pt x="6728" y="159287"/>
                </a:cubicBezTo>
                <a:cubicBezTo>
                  <a:pt x="7786" y="147116"/>
                  <a:pt x="278720" y="45516"/>
                  <a:pt x="295653" y="38637"/>
                </a:cubicBezTo>
                <a:cubicBezTo>
                  <a:pt x="312586" y="31758"/>
                  <a:pt x="56470" y="124891"/>
                  <a:pt x="108328" y="118012"/>
                </a:cubicBezTo>
                <a:cubicBezTo>
                  <a:pt x="160186" y="111133"/>
                  <a:pt x="616328" y="-8988"/>
                  <a:pt x="613153" y="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84AFB7D2-9B88-9DED-695F-B27253B7DFB6}"/>
              </a:ext>
            </a:extLst>
          </p:cNvPr>
          <p:cNvSpPr/>
          <p:nvPr/>
        </p:nvSpPr>
        <p:spPr>
          <a:xfrm>
            <a:off x="4235351" y="3986715"/>
            <a:ext cx="595082" cy="887230"/>
          </a:xfrm>
          <a:custGeom>
            <a:avLst/>
            <a:gdLst>
              <a:gd name="connsiteX0" fmla="*/ 593824 w 595082"/>
              <a:gd name="connsiteY0" fmla="*/ 1085 h 887230"/>
              <a:gd name="connsiteX1" fmla="*/ 120749 w 595082"/>
              <a:gd name="connsiteY1" fmla="*/ 363035 h 887230"/>
              <a:gd name="connsiteX2" fmla="*/ 203299 w 595082"/>
              <a:gd name="connsiteY2" fmla="*/ 324935 h 887230"/>
              <a:gd name="connsiteX3" fmla="*/ 104874 w 595082"/>
              <a:gd name="connsiteY3" fmla="*/ 451935 h 887230"/>
              <a:gd name="connsiteX4" fmla="*/ 171549 w 595082"/>
              <a:gd name="connsiteY4" fmla="*/ 423360 h 887230"/>
              <a:gd name="connsiteX5" fmla="*/ 95349 w 595082"/>
              <a:gd name="connsiteY5" fmla="*/ 623385 h 887230"/>
              <a:gd name="connsiteX6" fmla="*/ 127099 w 595082"/>
              <a:gd name="connsiteY6" fmla="*/ 613860 h 887230"/>
              <a:gd name="connsiteX7" fmla="*/ 50899 w 595082"/>
              <a:gd name="connsiteY7" fmla="*/ 817060 h 887230"/>
              <a:gd name="connsiteX8" fmla="*/ 88999 w 595082"/>
              <a:gd name="connsiteY8" fmla="*/ 721810 h 887230"/>
              <a:gd name="connsiteX9" fmla="*/ 99 w 595082"/>
              <a:gd name="connsiteY9" fmla="*/ 886910 h 887230"/>
              <a:gd name="connsiteX10" fmla="*/ 73124 w 595082"/>
              <a:gd name="connsiteY10" fmla="*/ 671010 h 887230"/>
              <a:gd name="connsiteX11" fmla="*/ 149324 w 595082"/>
              <a:gd name="connsiteY11" fmla="*/ 407485 h 887230"/>
              <a:gd name="connsiteX12" fmla="*/ 95349 w 595082"/>
              <a:gd name="connsiteY12" fmla="*/ 493210 h 887230"/>
              <a:gd name="connsiteX13" fmla="*/ 330299 w 595082"/>
              <a:gd name="connsiteY13" fmla="*/ 93160 h 887230"/>
              <a:gd name="connsiteX14" fmla="*/ 162024 w 595082"/>
              <a:gd name="connsiteY14" fmla="*/ 366210 h 887230"/>
              <a:gd name="connsiteX15" fmla="*/ 292199 w 595082"/>
              <a:gd name="connsiteY15" fmla="*/ 194760 h 887230"/>
              <a:gd name="connsiteX16" fmla="*/ 260449 w 595082"/>
              <a:gd name="connsiteY16" fmla="*/ 248735 h 887230"/>
              <a:gd name="connsiteX17" fmla="*/ 593824 w 595082"/>
              <a:gd name="connsiteY17" fmla="*/ 1085 h 88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95082" h="887230">
                <a:moveTo>
                  <a:pt x="593824" y="1085"/>
                </a:moveTo>
                <a:cubicBezTo>
                  <a:pt x="570541" y="20135"/>
                  <a:pt x="185836" y="309060"/>
                  <a:pt x="120749" y="363035"/>
                </a:cubicBezTo>
                <a:cubicBezTo>
                  <a:pt x="55662" y="417010"/>
                  <a:pt x="205945" y="310118"/>
                  <a:pt x="203299" y="324935"/>
                </a:cubicBezTo>
                <a:cubicBezTo>
                  <a:pt x="200653" y="339752"/>
                  <a:pt x="110166" y="435531"/>
                  <a:pt x="104874" y="451935"/>
                </a:cubicBezTo>
                <a:cubicBezTo>
                  <a:pt x="99582" y="468339"/>
                  <a:pt x="173136" y="394785"/>
                  <a:pt x="171549" y="423360"/>
                </a:cubicBezTo>
                <a:cubicBezTo>
                  <a:pt x="169961" y="451935"/>
                  <a:pt x="102757" y="591635"/>
                  <a:pt x="95349" y="623385"/>
                </a:cubicBezTo>
                <a:cubicBezTo>
                  <a:pt x="87941" y="655135"/>
                  <a:pt x="134507" y="581581"/>
                  <a:pt x="127099" y="613860"/>
                </a:cubicBezTo>
                <a:cubicBezTo>
                  <a:pt x="119691" y="646139"/>
                  <a:pt x="57249" y="799068"/>
                  <a:pt x="50899" y="817060"/>
                </a:cubicBezTo>
                <a:cubicBezTo>
                  <a:pt x="44549" y="835052"/>
                  <a:pt x="97466" y="710168"/>
                  <a:pt x="88999" y="721810"/>
                </a:cubicBezTo>
                <a:cubicBezTo>
                  <a:pt x="80532" y="733452"/>
                  <a:pt x="2745" y="895377"/>
                  <a:pt x="99" y="886910"/>
                </a:cubicBezTo>
                <a:cubicBezTo>
                  <a:pt x="-2547" y="878443"/>
                  <a:pt x="48253" y="750914"/>
                  <a:pt x="73124" y="671010"/>
                </a:cubicBezTo>
                <a:cubicBezTo>
                  <a:pt x="97995" y="591106"/>
                  <a:pt x="145620" y="437118"/>
                  <a:pt x="149324" y="407485"/>
                </a:cubicBezTo>
                <a:cubicBezTo>
                  <a:pt x="153028" y="377852"/>
                  <a:pt x="65187" y="545597"/>
                  <a:pt x="95349" y="493210"/>
                </a:cubicBezTo>
                <a:cubicBezTo>
                  <a:pt x="125511" y="440823"/>
                  <a:pt x="319186" y="114327"/>
                  <a:pt x="330299" y="93160"/>
                </a:cubicBezTo>
                <a:cubicBezTo>
                  <a:pt x="341411" y="71993"/>
                  <a:pt x="168374" y="349277"/>
                  <a:pt x="162024" y="366210"/>
                </a:cubicBezTo>
                <a:cubicBezTo>
                  <a:pt x="155674" y="383143"/>
                  <a:pt x="275795" y="214339"/>
                  <a:pt x="292199" y="194760"/>
                </a:cubicBezTo>
                <a:cubicBezTo>
                  <a:pt x="308603" y="175181"/>
                  <a:pt x="210707" y="277839"/>
                  <a:pt x="260449" y="248735"/>
                </a:cubicBezTo>
                <a:cubicBezTo>
                  <a:pt x="310191" y="219631"/>
                  <a:pt x="617107" y="-17965"/>
                  <a:pt x="593824" y="1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1D467FDE-5A16-D7EC-CD07-C003C9E1F258}"/>
              </a:ext>
            </a:extLst>
          </p:cNvPr>
          <p:cNvSpPr/>
          <p:nvPr/>
        </p:nvSpPr>
        <p:spPr>
          <a:xfrm>
            <a:off x="4374770" y="4149373"/>
            <a:ext cx="365899" cy="249407"/>
          </a:xfrm>
          <a:custGeom>
            <a:avLst/>
            <a:gdLst>
              <a:gd name="connsiteX0" fmla="*/ 365505 w 365899"/>
              <a:gd name="connsiteY0" fmla="*/ 352 h 249407"/>
              <a:gd name="connsiteX1" fmla="*/ 3555 w 365899"/>
              <a:gd name="connsiteY1" fmla="*/ 248002 h 249407"/>
              <a:gd name="connsiteX2" fmla="*/ 175005 w 365899"/>
              <a:gd name="connsiteY2" fmla="*/ 105127 h 249407"/>
              <a:gd name="connsiteX3" fmla="*/ 76580 w 365899"/>
              <a:gd name="connsiteY3" fmla="*/ 190852 h 249407"/>
              <a:gd name="connsiteX4" fmla="*/ 365505 w 365899"/>
              <a:gd name="connsiteY4" fmla="*/ 352 h 24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899" h="249407">
                <a:moveTo>
                  <a:pt x="365505" y="352"/>
                </a:moveTo>
                <a:cubicBezTo>
                  <a:pt x="353334" y="9877"/>
                  <a:pt x="35305" y="230540"/>
                  <a:pt x="3555" y="248002"/>
                </a:cubicBezTo>
                <a:cubicBezTo>
                  <a:pt x="-28195" y="265464"/>
                  <a:pt x="162834" y="114652"/>
                  <a:pt x="175005" y="105127"/>
                </a:cubicBezTo>
                <a:cubicBezTo>
                  <a:pt x="187176" y="95602"/>
                  <a:pt x="49063" y="204081"/>
                  <a:pt x="76580" y="190852"/>
                </a:cubicBezTo>
                <a:cubicBezTo>
                  <a:pt x="104097" y="177623"/>
                  <a:pt x="377676" y="-9173"/>
                  <a:pt x="365505" y="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6EF59875-573F-B4F2-21EF-7E459DE79A26}"/>
              </a:ext>
            </a:extLst>
          </p:cNvPr>
          <p:cNvSpPr/>
          <p:nvPr/>
        </p:nvSpPr>
        <p:spPr>
          <a:xfrm>
            <a:off x="4309192" y="4217058"/>
            <a:ext cx="297982" cy="617569"/>
          </a:xfrm>
          <a:custGeom>
            <a:avLst/>
            <a:gdLst>
              <a:gd name="connsiteX0" fmla="*/ 297733 w 297982"/>
              <a:gd name="connsiteY0" fmla="*/ 88242 h 617569"/>
              <a:gd name="connsiteX1" fmla="*/ 21508 w 297982"/>
              <a:gd name="connsiteY1" fmla="*/ 589892 h 617569"/>
              <a:gd name="connsiteX2" fmla="*/ 43733 w 297982"/>
              <a:gd name="connsiteY2" fmla="*/ 494642 h 617569"/>
              <a:gd name="connsiteX3" fmla="*/ 246933 w 297982"/>
              <a:gd name="connsiteY3" fmla="*/ 8867 h 617569"/>
              <a:gd name="connsiteX4" fmla="*/ 177083 w 297982"/>
              <a:gd name="connsiteY4" fmla="*/ 202542 h 617569"/>
              <a:gd name="connsiteX5" fmla="*/ 72308 w 297982"/>
              <a:gd name="connsiteY5" fmla="*/ 478767 h 617569"/>
              <a:gd name="connsiteX6" fmla="*/ 297733 w 297982"/>
              <a:gd name="connsiteY6" fmla="*/ 88242 h 61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982" h="617569">
                <a:moveTo>
                  <a:pt x="297733" y="88242"/>
                </a:moveTo>
                <a:cubicBezTo>
                  <a:pt x="289266" y="106763"/>
                  <a:pt x="63841" y="522159"/>
                  <a:pt x="21508" y="589892"/>
                </a:cubicBezTo>
                <a:cubicBezTo>
                  <a:pt x="-20825" y="657625"/>
                  <a:pt x="6162" y="591479"/>
                  <a:pt x="43733" y="494642"/>
                </a:cubicBezTo>
                <a:cubicBezTo>
                  <a:pt x="81304" y="397805"/>
                  <a:pt x="224708" y="57550"/>
                  <a:pt x="246933" y="8867"/>
                </a:cubicBezTo>
                <a:cubicBezTo>
                  <a:pt x="269158" y="-39816"/>
                  <a:pt x="206187" y="124226"/>
                  <a:pt x="177083" y="202542"/>
                </a:cubicBezTo>
                <a:cubicBezTo>
                  <a:pt x="147979" y="280858"/>
                  <a:pt x="47966" y="495171"/>
                  <a:pt x="72308" y="478767"/>
                </a:cubicBezTo>
                <a:cubicBezTo>
                  <a:pt x="96650" y="462363"/>
                  <a:pt x="306200" y="69721"/>
                  <a:pt x="297733" y="88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1742E8C4-C1E9-79EC-564E-D8815966E49C}"/>
              </a:ext>
            </a:extLst>
          </p:cNvPr>
          <p:cNvSpPr/>
          <p:nvPr/>
        </p:nvSpPr>
        <p:spPr>
          <a:xfrm>
            <a:off x="3627587" y="4298848"/>
            <a:ext cx="678492" cy="314541"/>
          </a:xfrm>
          <a:custGeom>
            <a:avLst/>
            <a:gdLst>
              <a:gd name="connsiteX0" fmla="*/ 68113 w 678492"/>
              <a:gd name="connsiteY0" fmla="*/ 187427 h 314541"/>
              <a:gd name="connsiteX1" fmla="*/ 315763 w 678492"/>
              <a:gd name="connsiteY1" fmla="*/ 76302 h 314541"/>
              <a:gd name="connsiteX2" fmla="*/ 414188 w 678492"/>
              <a:gd name="connsiteY2" fmla="*/ 76302 h 314541"/>
              <a:gd name="connsiteX3" fmla="*/ 506263 w 678492"/>
              <a:gd name="connsiteY3" fmla="*/ 114402 h 314541"/>
              <a:gd name="connsiteX4" fmla="*/ 442763 w 678492"/>
              <a:gd name="connsiteY4" fmla="*/ 22327 h 314541"/>
              <a:gd name="connsiteX5" fmla="*/ 671363 w 678492"/>
              <a:gd name="connsiteY5" fmla="*/ 142977 h 314541"/>
              <a:gd name="connsiteX6" fmla="*/ 623738 w 678492"/>
              <a:gd name="connsiteY6" fmla="*/ 260452 h 314541"/>
              <a:gd name="connsiteX7" fmla="*/ 655488 w 678492"/>
              <a:gd name="connsiteY7" fmla="*/ 314427 h 314541"/>
              <a:gd name="connsiteX8" fmla="*/ 658663 w 678492"/>
              <a:gd name="connsiteY8" fmla="*/ 247752 h 314541"/>
              <a:gd name="connsiteX9" fmla="*/ 658663 w 678492"/>
              <a:gd name="connsiteY9" fmla="*/ 155677 h 314541"/>
              <a:gd name="connsiteX10" fmla="*/ 423713 w 678492"/>
              <a:gd name="connsiteY10" fmla="*/ 50902 h 314541"/>
              <a:gd name="connsiteX11" fmla="*/ 337988 w 678492"/>
              <a:gd name="connsiteY11" fmla="*/ 102 h 314541"/>
              <a:gd name="connsiteX12" fmla="*/ 309413 w 678492"/>
              <a:gd name="connsiteY12" fmla="*/ 38202 h 314541"/>
              <a:gd name="connsiteX13" fmla="*/ 239563 w 678492"/>
              <a:gd name="connsiteY13" fmla="*/ 54077 h 314541"/>
              <a:gd name="connsiteX14" fmla="*/ 1438 w 678492"/>
              <a:gd name="connsiteY14" fmla="*/ 50902 h 314541"/>
              <a:gd name="connsiteX15" fmla="*/ 363388 w 678492"/>
              <a:gd name="connsiteY15" fmla="*/ 60427 h 314541"/>
              <a:gd name="connsiteX16" fmla="*/ 68113 w 678492"/>
              <a:gd name="connsiteY16" fmla="*/ 187427 h 31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8492" h="314541">
                <a:moveTo>
                  <a:pt x="68113" y="187427"/>
                </a:moveTo>
                <a:cubicBezTo>
                  <a:pt x="60176" y="190073"/>
                  <a:pt x="258084" y="94823"/>
                  <a:pt x="315763" y="76302"/>
                </a:cubicBezTo>
                <a:cubicBezTo>
                  <a:pt x="373442" y="57781"/>
                  <a:pt x="382438" y="69952"/>
                  <a:pt x="414188" y="76302"/>
                </a:cubicBezTo>
                <a:cubicBezTo>
                  <a:pt x="445938" y="82652"/>
                  <a:pt x="501501" y="123398"/>
                  <a:pt x="506263" y="114402"/>
                </a:cubicBezTo>
                <a:cubicBezTo>
                  <a:pt x="511025" y="105406"/>
                  <a:pt x="415246" y="17565"/>
                  <a:pt x="442763" y="22327"/>
                </a:cubicBezTo>
                <a:cubicBezTo>
                  <a:pt x="470280" y="27089"/>
                  <a:pt x="641201" y="103289"/>
                  <a:pt x="671363" y="142977"/>
                </a:cubicBezTo>
                <a:cubicBezTo>
                  <a:pt x="701526" y="182664"/>
                  <a:pt x="626384" y="231877"/>
                  <a:pt x="623738" y="260452"/>
                </a:cubicBezTo>
                <a:cubicBezTo>
                  <a:pt x="621092" y="289027"/>
                  <a:pt x="649667" y="316544"/>
                  <a:pt x="655488" y="314427"/>
                </a:cubicBezTo>
                <a:cubicBezTo>
                  <a:pt x="661309" y="312310"/>
                  <a:pt x="658134" y="274210"/>
                  <a:pt x="658663" y="247752"/>
                </a:cubicBezTo>
                <a:cubicBezTo>
                  <a:pt x="659192" y="221294"/>
                  <a:pt x="697821" y="188485"/>
                  <a:pt x="658663" y="155677"/>
                </a:cubicBezTo>
                <a:cubicBezTo>
                  <a:pt x="619505" y="122869"/>
                  <a:pt x="477159" y="76831"/>
                  <a:pt x="423713" y="50902"/>
                </a:cubicBezTo>
                <a:cubicBezTo>
                  <a:pt x="370267" y="24973"/>
                  <a:pt x="357038" y="2219"/>
                  <a:pt x="337988" y="102"/>
                </a:cubicBezTo>
                <a:cubicBezTo>
                  <a:pt x="318938" y="-2015"/>
                  <a:pt x="325817" y="29206"/>
                  <a:pt x="309413" y="38202"/>
                </a:cubicBezTo>
                <a:cubicBezTo>
                  <a:pt x="293009" y="47198"/>
                  <a:pt x="290892" y="51960"/>
                  <a:pt x="239563" y="54077"/>
                </a:cubicBezTo>
                <a:cubicBezTo>
                  <a:pt x="188234" y="56194"/>
                  <a:pt x="-19199" y="49844"/>
                  <a:pt x="1438" y="50902"/>
                </a:cubicBezTo>
                <a:cubicBezTo>
                  <a:pt x="22075" y="51960"/>
                  <a:pt x="349630" y="38202"/>
                  <a:pt x="363388" y="60427"/>
                </a:cubicBezTo>
                <a:cubicBezTo>
                  <a:pt x="377146" y="82652"/>
                  <a:pt x="76050" y="184781"/>
                  <a:pt x="68113" y="1874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2193E930-5CD5-3E87-43A8-E86D2D604F81}"/>
              </a:ext>
            </a:extLst>
          </p:cNvPr>
          <p:cNvSpPr/>
          <p:nvPr/>
        </p:nvSpPr>
        <p:spPr>
          <a:xfrm>
            <a:off x="3602652" y="4435590"/>
            <a:ext cx="496916" cy="640985"/>
          </a:xfrm>
          <a:custGeom>
            <a:avLst/>
            <a:gdLst>
              <a:gd name="connsiteX0" fmla="*/ 26373 w 496916"/>
              <a:gd name="connsiteY0" fmla="*/ 3060 h 640985"/>
              <a:gd name="connsiteX1" fmla="*/ 388323 w 496916"/>
              <a:gd name="connsiteY1" fmla="*/ 450735 h 640985"/>
              <a:gd name="connsiteX2" fmla="*/ 321648 w 496916"/>
              <a:gd name="connsiteY2" fmla="*/ 399935 h 640985"/>
              <a:gd name="connsiteX3" fmla="*/ 401023 w 496916"/>
              <a:gd name="connsiteY3" fmla="*/ 514235 h 640985"/>
              <a:gd name="connsiteX4" fmla="*/ 331173 w 496916"/>
              <a:gd name="connsiteY4" fmla="*/ 584085 h 640985"/>
              <a:gd name="connsiteX5" fmla="*/ 242273 w 496916"/>
              <a:gd name="connsiteY5" fmla="*/ 577735 h 640985"/>
              <a:gd name="connsiteX6" fmla="*/ 80348 w 496916"/>
              <a:gd name="connsiteY6" fmla="*/ 314210 h 640985"/>
              <a:gd name="connsiteX7" fmla="*/ 61298 w 496916"/>
              <a:gd name="connsiteY7" fmla="*/ 495185 h 640985"/>
              <a:gd name="connsiteX8" fmla="*/ 7323 w 496916"/>
              <a:gd name="connsiteY8" fmla="*/ 638060 h 640985"/>
              <a:gd name="connsiteX9" fmla="*/ 242273 w 496916"/>
              <a:gd name="connsiteY9" fmla="*/ 590435 h 640985"/>
              <a:gd name="connsiteX10" fmla="*/ 404198 w 496916"/>
              <a:gd name="connsiteY10" fmla="*/ 577735 h 640985"/>
              <a:gd name="connsiteX11" fmla="*/ 496273 w 496916"/>
              <a:gd name="connsiteY11" fmla="*/ 507885 h 640985"/>
              <a:gd name="connsiteX12" fmla="*/ 432773 w 496916"/>
              <a:gd name="connsiteY12" fmla="*/ 498360 h 640985"/>
              <a:gd name="connsiteX13" fmla="*/ 216873 w 496916"/>
              <a:gd name="connsiteY13" fmla="*/ 269760 h 640985"/>
              <a:gd name="connsiteX14" fmla="*/ 48598 w 496916"/>
              <a:gd name="connsiteY14" fmla="*/ 66560 h 640985"/>
              <a:gd name="connsiteX15" fmla="*/ 242273 w 496916"/>
              <a:gd name="connsiteY15" fmla="*/ 244360 h 640985"/>
              <a:gd name="connsiteX16" fmla="*/ 26373 w 496916"/>
              <a:gd name="connsiteY16" fmla="*/ 3060 h 64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6916" h="640985">
                <a:moveTo>
                  <a:pt x="26373" y="3060"/>
                </a:moveTo>
                <a:cubicBezTo>
                  <a:pt x="50715" y="37456"/>
                  <a:pt x="339111" y="384589"/>
                  <a:pt x="388323" y="450735"/>
                </a:cubicBezTo>
                <a:cubicBezTo>
                  <a:pt x="437535" y="516881"/>
                  <a:pt x="319531" y="389352"/>
                  <a:pt x="321648" y="399935"/>
                </a:cubicBezTo>
                <a:cubicBezTo>
                  <a:pt x="323765" y="410518"/>
                  <a:pt x="399436" y="483543"/>
                  <a:pt x="401023" y="514235"/>
                </a:cubicBezTo>
                <a:cubicBezTo>
                  <a:pt x="402611" y="544927"/>
                  <a:pt x="357631" y="573502"/>
                  <a:pt x="331173" y="584085"/>
                </a:cubicBezTo>
                <a:cubicBezTo>
                  <a:pt x="304715" y="594668"/>
                  <a:pt x="284077" y="622714"/>
                  <a:pt x="242273" y="577735"/>
                </a:cubicBezTo>
                <a:cubicBezTo>
                  <a:pt x="200469" y="532756"/>
                  <a:pt x="110510" y="327968"/>
                  <a:pt x="80348" y="314210"/>
                </a:cubicBezTo>
                <a:cubicBezTo>
                  <a:pt x="50186" y="300452"/>
                  <a:pt x="73469" y="441210"/>
                  <a:pt x="61298" y="495185"/>
                </a:cubicBezTo>
                <a:cubicBezTo>
                  <a:pt x="49127" y="549160"/>
                  <a:pt x="-22839" y="622185"/>
                  <a:pt x="7323" y="638060"/>
                </a:cubicBezTo>
                <a:cubicBezTo>
                  <a:pt x="37485" y="653935"/>
                  <a:pt x="176127" y="600489"/>
                  <a:pt x="242273" y="590435"/>
                </a:cubicBezTo>
                <a:cubicBezTo>
                  <a:pt x="308419" y="580381"/>
                  <a:pt x="361865" y="591493"/>
                  <a:pt x="404198" y="577735"/>
                </a:cubicBezTo>
                <a:cubicBezTo>
                  <a:pt x="446531" y="563977"/>
                  <a:pt x="491511" y="521114"/>
                  <a:pt x="496273" y="507885"/>
                </a:cubicBezTo>
                <a:cubicBezTo>
                  <a:pt x="501035" y="494656"/>
                  <a:pt x="479340" y="538048"/>
                  <a:pt x="432773" y="498360"/>
                </a:cubicBezTo>
                <a:cubicBezTo>
                  <a:pt x="386206" y="458672"/>
                  <a:pt x="280902" y="341727"/>
                  <a:pt x="216873" y="269760"/>
                </a:cubicBezTo>
                <a:cubicBezTo>
                  <a:pt x="152844" y="197793"/>
                  <a:pt x="44365" y="70793"/>
                  <a:pt x="48598" y="66560"/>
                </a:cubicBezTo>
                <a:cubicBezTo>
                  <a:pt x="52831" y="62327"/>
                  <a:pt x="241215" y="253356"/>
                  <a:pt x="242273" y="244360"/>
                </a:cubicBezTo>
                <a:cubicBezTo>
                  <a:pt x="243331" y="235364"/>
                  <a:pt x="2031" y="-31336"/>
                  <a:pt x="26373" y="30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A98814AE-5CF9-D38E-629C-2FC863A9DBE0}"/>
              </a:ext>
            </a:extLst>
          </p:cNvPr>
          <p:cNvSpPr/>
          <p:nvPr/>
        </p:nvSpPr>
        <p:spPr>
          <a:xfrm>
            <a:off x="3490272" y="4448166"/>
            <a:ext cx="431408" cy="503846"/>
          </a:xfrm>
          <a:custGeom>
            <a:avLst/>
            <a:gdLst>
              <a:gd name="connsiteX0" fmla="*/ 430853 w 431408"/>
              <a:gd name="connsiteY0" fmla="*/ 66684 h 503846"/>
              <a:gd name="connsiteX1" fmla="*/ 138753 w 431408"/>
              <a:gd name="connsiteY1" fmla="*/ 168284 h 503846"/>
              <a:gd name="connsiteX2" fmla="*/ 24453 w 431408"/>
              <a:gd name="connsiteY2" fmla="*/ 209559 h 503846"/>
              <a:gd name="connsiteX3" fmla="*/ 81603 w 431408"/>
              <a:gd name="connsiteY3" fmla="*/ 295284 h 503846"/>
              <a:gd name="connsiteX4" fmla="*/ 24453 w 431408"/>
              <a:gd name="connsiteY4" fmla="*/ 469909 h 503846"/>
              <a:gd name="connsiteX5" fmla="*/ 2228 w 431408"/>
              <a:gd name="connsiteY5" fmla="*/ 498484 h 503846"/>
              <a:gd name="connsiteX6" fmla="*/ 75253 w 431408"/>
              <a:gd name="connsiteY6" fmla="*/ 400059 h 503846"/>
              <a:gd name="connsiteX7" fmla="*/ 107003 w 431408"/>
              <a:gd name="connsiteY7" fmla="*/ 311159 h 503846"/>
              <a:gd name="connsiteX8" fmla="*/ 46678 w 431408"/>
              <a:gd name="connsiteY8" fmla="*/ 219084 h 503846"/>
              <a:gd name="connsiteX9" fmla="*/ 180028 w 431408"/>
              <a:gd name="connsiteY9" fmla="*/ 120659 h 503846"/>
              <a:gd name="connsiteX10" fmla="*/ 262578 w 431408"/>
              <a:gd name="connsiteY10" fmla="*/ 9 h 503846"/>
              <a:gd name="connsiteX11" fmla="*/ 157803 w 431408"/>
              <a:gd name="connsiteY11" fmla="*/ 114309 h 503846"/>
              <a:gd name="connsiteX12" fmla="*/ 46678 w 431408"/>
              <a:gd name="connsiteY12" fmla="*/ 152409 h 503846"/>
              <a:gd name="connsiteX13" fmla="*/ 430853 w 431408"/>
              <a:gd name="connsiteY13" fmla="*/ 66684 h 50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1408" h="503846">
                <a:moveTo>
                  <a:pt x="430853" y="66684"/>
                </a:moveTo>
                <a:cubicBezTo>
                  <a:pt x="446199" y="69330"/>
                  <a:pt x="138753" y="168284"/>
                  <a:pt x="138753" y="168284"/>
                </a:cubicBezTo>
                <a:cubicBezTo>
                  <a:pt x="71020" y="192097"/>
                  <a:pt x="33978" y="188392"/>
                  <a:pt x="24453" y="209559"/>
                </a:cubicBezTo>
                <a:cubicBezTo>
                  <a:pt x="14928" y="230726"/>
                  <a:pt x="81603" y="251892"/>
                  <a:pt x="81603" y="295284"/>
                </a:cubicBezTo>
                <a:cubicBezTo>
                  <a:pt x="81603" y="338676"/>
                  <a:pt x="37682" y="436042"/>
                  <a:pt x="24453" y="469909"/>
                </a:cubicBezTo>
                <a:cubicBezTo>
                  <a:pt x="11224" y="503776"/>
                  <a:pt x="-6239" y="510126"/>
                  <a:pt x="2228" y="498484"/>
                </a:cubicBezTo>
                <a:cubicBezTo>
                  <a:pt x="10695" y="486842"/>
                  <a:pt x="57791" y="431280"/>
                  <a:pt x="75253" y="400059"/>
                </a:cubicBezTo>
                <a:cubicBezTo>
                  <a:pt x="92715" y="368838"/>
                  <a:pt x="111765" y="341322"/>
                  <a:pt x="107003" y="311159"/>
                </a:cubicBezTo>
                <a:cubicBezTo>
                  <a:pt x="102240" y="280997"/>
                  <a:pt x="34507" y="250834"/>
                  <a:pt x="46678" y="219084"/>
                </a:cubicBezTo>
                <a:cubicBezTo>
                  <a:pt x="58849" y="187334"/>
                  <a:pt x="144045" y="157171"/>
                  <a:pt x="180028" y="120659"/>
                </a:cubicBezTo>
                <a:cubicBezTo>
                  <a:pt x="216011" y="84147"/>
                  <a:pt x="266282" y="1067"/>
                  <a:pt x="262578" y="9"/>
                </a:cubicBezTo>
                <a:cubicBezTo>
                  <a:pt x="258874" y="-1049"/>
                  <a:pt x="193786" y="88909"/>
                  <a:pt x="157803" y="114309"/>
                </a:cubicBezTo>
                <a:cubicBezTo>
                  <a:pt x="121820" y="139709"/>
                  <a:pt x="-3064" y="160347"/>
                  <a:pt x="46678" y="152409"/>
                </a:cubicBezTo>
                <a:cubicBezTo>
                  <a:pt x="96420" y="144471"/>
                  <a:pt x="415507" y="64038"/>
                  <a:pt x="430853" y="66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FAAD9FCD-07F9-F61D-CCE7-E8B248CCEC5B}"/>
              </a:ext>
            </a:extLst>
          </p:cNvPr>
          <p:cNvSpPr/>
          <p:nvPr/>
        </p:nvSpPr>
        <p:spPr>
          <a:xfrm>
            <a:off x="3538537" y="4926116"/>
            <a:ext cx="198945" cy="563831"/>
          </a:xfrm>
          <a:custGeom>
            <a:avLst/>
            <a:gdLst>
              <a:gd name="connsiteX0" fmla="*/ 77788 w 198945"/>
              <a:gd name="connsiteY0" fmla="*/ 1484 h 563831"/>
              <a:gd name="connsiteX1" fmla="*/ 58738 w 198945"/>
              <a:gd name="connsiteY1" fmla="*/ 284059 h 563831"/>
              <a:gd name="connsiteX2" fmla="*/ 119063 w 198945"/>
              <a:gd name="connsiteY2" fmla="*/ 388834 h 563831"/>
              <a:gd name="connsiteX3" fmla="*/ 17463 w 198945"/>
              <a:gd name="connsiteY3" fmla="*/ 487259 h 563831"/>
              <a:gd name="connsiteX4" fmla="*/ 198438 w 198945"/>
              <a:gd name="connsiteY4" fmla="*/ 563459 h 563831"/>
              <a:gd name="connsiteX5" fmla="*/ 71438 w 198945"/>
              <a:gd name="connsiteY5" fmla="*/ 455509 h 563831"/>
              <a:gd name="connsiteX6" fmla="*/ 61913 w 198945"/>
              <a:gd name="connsiteY6" fmla="*/ 306284 h 563831"/>
              <a:gd name="connsiteX7" fmla="*/ 1588 w 198945"/>
              <a:gd name="connsiteY7" fmla="*/ 61809 h 563831"/>
              <a:gd name="connsiteX8" fmla="*/ 23813 w 198945"/>
              <a:gd name="connsiteY8" fmla="*/ 166584 h 563831"/>
              <a:gd name="connsiteX9" fmla="*/ 77788 w 198945"/>
              <a:gd name="connsiteY9" fmla="*/ 1484 h 56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945" h="563831">
                <a:moveTo>
                  <a:pt x="77788" y="1484"/>
                </a:moveTo>
                <a:cubicBezTo>
                  <a:pt x="83609" y="21063"/>
                  <a:pt x="51859" y="219501"/>
                  <a:pt x="58738" y="284059"/>
                </a:cubicBezTo>
                <a:cubicBezTo>
                  <a:pt x="65617" y="348617"/>
                  <a:pt x="125942" y="354967"/>
                  <a:pt x="119063" y="388834"/>
                </a:cubicBezTo>
                <a:cubicBezTo>
                  <a:pt x="112184" y="422701"/>
                  <a:pt x="4234" y="458155"/>
                  <a:pt x="17463" y="487259"/>
                </a:cubicBezTo>
                <a:cubicBezTo>
                  <a:pt x="30692" y="516363"/>
                  <a:pt x="189442" y="568751"/>
                  <a:pt x="198438" y="563459"/>
                </a:cubicBezTo>
                <a:cubicBezTo>
                  <a:pt x="207434" y="558167"/>
                  <a:pt x="94192" y="498371"/>
                  <a:pt x="71438" y="455509"/>
                </a:cubicBezTo>
                <a:cubicBezTo>
                  <a:pt x="48684" y="412647"/>
                  <a:pt x="73555" y="371901"/>
                  <a:pt x="61913" y="306284"/>
                </a:cubicBezTo>
                <a:cubicBezTo>
                  <a:pt x="50271" y="240667"/>
                  <a:pt x="7938" y="85092"/>
                  <a:pt x="1588" y="61809"/>
                </a:cubicBezTo>
                <a:cubicBezTo>
                  <a:pt x="-4762" y="38526"/>
                  <a:pt x="8996" y="170817"/>
                  <a:pt x="23813" y="166584"/>
                </a:cubicBezTo>
                <a:cubicBezTo>
                  <a:pt x="38630" y="162351"/>
                  <a:pt x="71967" y="-18095"/>
                  <a:pt x="77788" y="1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5A3938BF-5021-2521-5BB8-84184394D308}"/>
              </a:ext>
            </a:extLst>
          </p:cNvPr>
          <p:cNvSpPr/>
          <p:nvPr/>
        </p:nvSpPr>
        <p:spPr>
          <a:xfrm>
            <a:off x="3758036" y="5054468"/>
            <a:ext cx="544261" cy="567110"/>
          </a:xfrm>
          <a:custGeom>
            <a:avLst/>
            <a:gdLst>
              <a:gd name="connsiteX0" fmla="*/ 1164 w 544261"/>
              <a:gd name="connsiteY0" fmla="*/ 425582 h 567110"/>
              <a:gd name="connsiteX1" fmla="*/ 258339 w 544261"/>
              <a:gd name="connsiteY1" fmla="*/ 428757 h 567110"/>
              <a:gd name="connsiteX2" fmla="*/ 232939 w 544261"/>
              <a:gd name="connsiteY2" fmla="*/ 393832 h 567110"/>
              <a:gd name="connsiteX3" fmla="*/ 401214 w 544261"/>
              <a:gd name="connsiteY3" fmla="*/ 441457 h 567110"/>
              <a:gd name="connsiteX4" fmla="*/ 525039 w 544261"/>
              <a:gd name="connsiteY4" fmla="*/ 527182 h 567110"/>
              <a:gd name="connsiteX5" fmla="*/ 534564 w 544261"/>
              <a:gd name="connsiteY5" fmla="*/ 562107 h 567110"/>
              <a:gd name="connsiteX6" fmla="*/ 432964 w 544261"/>
              <a:gd name="connsiteY6" fmla="*/ 422407 h 567110"/>
              <a:gd name="connsiteX7" fmla="*/ 483764 w 544261"/>
              <a:gd name="connsiteY7" fmla="*/ 190632 h 567110"/>
              <a:gd name="connsiteX8" fmla="*/ 413914 w 544261"/>
              <a:gd name="connsiteY8" fmla="*/ 132 h 567110"/>
              <a:gd name="connsiteX9" fmla="*/ 455189 w 544261"/>
              <a:gd name="connsiteY9" fmla="*/ 219207 h 567110"/>
              <a:gd name="connsiteX10" fmla="*/ 429789 w 544261"/>
              <a:gd name="connsiteY10" fmla="*/ 381132 h 567110"/>
              <a:gd name="connsiteX11" fmla="*/ 7514 w 544261"/>
              <a:gd name="connsiteY11" fmla="*/ 228732 h 567110"/>
              <a:gd name="connsiteX12" fmla="*/ 382164 w 544261"/>
              <a:gd name="connsiteY12" fmla="*/ 419232 h 567110"/>
              <a:gd name="connsiteX13" fmla="*/ 280564 w 544261"/>
              <a:gd name="connsiteY13" fmla="*/ 352557 h 567110"/>
              <a:gd name="connsiteX14" fmla="*/ 166264 w 544261"/>
              <a:gd name="connsiteY14" fmla="*/ 358907 h 567110"/>
              <a:gd name="connsiteX15" fmla="*/ 1164 w 544261"/>
              <a:gd name="connsiteY15" fmla="*/ 425582 h 56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4261" h="567110">
                <a:moveTo>
                  <a:pt x="1164" y="425582"/>
                </a:moveTo>
                <a:cubicBezTo>
                  <a:pt x="16510" y="437224"/>
                  <a:pt x="219710" y="434049"/>
                  <a:pt x="258339" y="428757"/>
                </a:cubicBezTo>
                <a:cubicBezTo>
                  <a:pt x="296968" y="423465"/>
                  <a:pt x="209126" y="391715"/>
                  <a:pt x="232939" y="393832"/>
                </a:cubicBezTo>
                <a:cubicBezTo>
                  <a:pt x="256752" y="395949"/>
                  <a:pt x="352531" y="419232"/>
                  <a:pt x="401214" y="441457"/>
                </a:cubicBezTo>
                <a:cubicBezTo>
                  <a:pt x="449897" y="463682"/>
                  <a:pt x="502814" y="507074"/>
                  <a:pt x="525039" y="527182"/>
                </a:cubicBezTo>
                <a:cubicBezTo>
                  <a:pt x="547264" y="547290"/>
                  <a:pt x="549910" y="579569"/>
                  <a:pt x="534564" y="562107"/>
                </a:cubicBezTo>
                <a:cubicBezTo>
                  <a:pt x="519218" y="544645"/>
                  <a:pt x="441431" y="484319"/>
                  <a:pt x="432964" y="422407"/>
                </a:cubicBezTo>
                <a:cubicBezTo>
                  <a:pt x="424497" y="360495"/>
                  <a:pt x="486939" y="261011"/>
                  <a:pt x="483764" y="190632"/>
                </a:cubicBezTo>
                <a:cubicBezTo>
                  <a:pt x="480589" y="120253"/>
                  <a:pt x="418676" y="-4630"/>
                  <a:pt x="413914" y="132"/>
                </a:cubicBezTo>
                <a:cubicBezTo>
                  <a:pt x="409152" y="4894"/>
                  <a:pt x="452543" y="155707"/>
                  <a:pt x="455189" y="219207"/>
                </a:cubicBezTo>
                <a:cubicBezTo>
                  <a:pt x="457835" y="282707"/>
                  <a:pt x="504401" y="379545"/>
                  <a:pt x="429789" y="381132"/>
                </a:cubicBezTo>
                <a:cubicBezTo>
                  <a:pt x="355177" y="382719"/>
                  <a:pt x="15451" y="222382"/>
                  <a:pt x="7514" y="228732"/>
                </a:cubicBezTo>
                <a:cubicBezTo>
                  <a:pt x="-423" y="235082"/>
                  <a:pt x="336656" y="398594"/>
                  <a:pt x="382164" y="419232"/>
                </a:cubicBezTo>
                <a:cubicBezTo>
                  <a:pt x="427672" y="439870"/>
                  <a:pt x="316547" y="362611"/>
                  <a:pt x="280564" y="352557"/>
                </a:cubicBezTo>
                <a:cubicBezTo>
                  <a:pt x="244581" y="342503"/>
                  <a:pt x="205951" y="345678"/>
                  <a:pt x="166264" y="358907"/>
                </a:cubicBezTo>
                <a:cubicBezTo>
                  <a:pt x="126577" y="372136"/>
                  <a:pt x="-14182" y="413940"/>
                  <a:pt x="1164" y="425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2972E8C7-C510-0D44-60E4-299534DD1323}"/>
              </a:ext>
            </a:extLst>
          </p:cNvPr>
          <p:cNvSpPr/>
          <p:nvPr/>
        </p:nvSpPr>
        <p:spPr>
          <a:xfrm>
            <a:off x="4459158" y="3749538"/>
            <a:ext cx="988000" cy="419389"/>
          </a:xfrm>
          <a:custGeom>
            <a:avLst/>
            <a:gdLst>
              <a:gd name="connsiteX0" fmla="*/ 144592 w 988000"/>
              <a:gd name="connsiteY0" fmla="*/ 238262 h 419389"/>
              <a:gd name="connsiteX1" fmla="*/ 706567 w 988000"/>
              <a:gd name="connsiteY1" fmla="*/ 273187 h 419389"/>
              <a:gd name="connsiteX2" fmla="*/ 668467 w 988000"/>
              <a:gd name="connsiteY2" fmla="*/ 225562 h 419389"/>
              <a:gd name="connsiteX3" fmla="*/ 636717 w 988000"/>
              <a:gd name="connsiteY3" fmla="*/ 108087 h 419389"/>
              <a:gd name="connsiteX4" fmla="*/ 655767 w 988000"/>
              <a:gd name="connsiteY4" fmla="*/ 184287 h 419389"/>
              <a:gd name="connsiteX5" fmla="*/ 738317 w 988000"/>
              <a:gd name="connsiteY5" fmla="*/ 241437 h 419389"/>
              <a:gd name="connsiteX6" fmla="*/ 728792 w 988000"/>
              <a:gd name="connsiteY6" fmla="*/ 212862 h 419389"/>
              <a:gd name="connsiteX7" fmla="*/ 776417 w 988000"/>
              <a:gd name="connsiteY7" fmla="*/ 73162 h 419389"/>
              <a:gd name="connsiteX8" fmla="*/ 760542 w 988000"/>
              <a:gd name="connsiteY8" fmla="*/ 136662 h 419389"/>
              <a:gd name="connsiteX9" fmla="*/ 744667 w 988000"/>
              <a:gd name="connsiteY9" fmla="*/ 228737 h 419389"/>
              <a:gd name="connsiteX10" fmla="*/ 830392 w 988000"/>
              <a:gd name="connsiteY10" fmla="*/ 181112 h 419389"/>
              <a:gd name="connsiteX11" fmla="*/ 868492 w 988000"/>
              <a:gd name="connsiteY11" fmla="*/ 216037 h 419389"/>
              <a:gd name="connsiteX12" fmla="*/ 868492 w 988000"/>
              <a:gd name="connsiteY12" fmla="*/ 57287 h 419389"/>
              <a:gd name="connsiteX13" fmla="*/ 903417 w 988000"/>
              <a:gd name="connsiteY13" fmla="*/ 250962 h 419389"/>
              <a:gd name="connsiteX14" fmla="*/ 938342 w 988000"/>
              <a:gd name="connsiteY14" fmla="*/ 69987 h 419389"/>
              <a:gd name="connsiteX15" fmla="*/ 947867 w 988000"/>
              <a:gd name="connsiteY15" fmla="*/ 209687 h 419389"/>
              <a:gd name="connsiteX16" fmla="*/ 985967 w 988000"/>
              <a:gd name="connsiteY16" fmla="*/ 137 h 419389"/>
              <a:gd name="connsiteX17" fmla="*/ 878017 w 988000"/>
              <a:gd name="connsiteY17" fmla="*/ 177937 h 419389"/>
              <a:gd name="connsiteX18" fmla="*/ 703392 w 988000"/>
              <a:gd name="connsiteY18" fmla="*/ 203337 h 419389"/>
              <a:gd name="connsiteX19" fmla="*/ 452567 w 988000"/>
              <a:gd name="connsiteY19" fmla="*/ 254137 h 419389"/>
              <a:gd name="connsiteX20" fmla="*/ 27117 w 988000"/>
              <a:gd name="connsiteY20" fmla="*/ 419237 h 419389"/>
              <a:gd name="connsiteX21" fmla="*/ 389067 w 988000"/>
              <a:gd name="connsiteY21" fmla="*/ 282712 h 419389"/>
              <a:gd name="connsiteX22" fmla="*/ 516067 w 988000"/>
              <a:gd name="connsiteY22" fmla="*/ 222387 h 419389"/>
              <a:gd name="connsiteX23" fmla="*/ 427167 w 988000"/>
              <a:gd name="connsiteY23" fmla="*/ 260487 h 419389"/>
              <a:gd name="connsiteX24" fmla="*/ 96967 w 988000"/>
              <a:gd name="connsiteY24" fmla="*/ 323987 h 419389"/>
              <a:gd name="connsiteX25" fmla="*/ 1717 w 988000"/>
              <a:gd name="connsiteY25" fmla="*/ 409712 h 419389"/>
              <a:gd name="connsiteX26" fmla="*/ 144592 w 988000"/>
              <a:gd name="connsiteY26" fmla="*/ 238262 h 41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88000" h="419389">
                <a:moveTo>
                  <a:pt x="144592" y="238262"/>
                </a:moveTo>
                <a:cubicBezTo>
                  <a:pt x="262067" y="215508"/>
                  <a:pt x="619255" y="275304"/>
                  <a:pt x="706567" y="273187"/>
                </a:cubicBezTo>
                <a:cubicBezTo>
                  <a:pt x="793879" y="271070"/>
                  <a:pt x="680109" y="253079"/>
                  <a:pt x="668467" y="225562"/>
                </a:cubicBezTo>
                <a:cubicBezTo>
                  <a:pt x="656825" y="198045"/>
                  <a:pt x="638834" y="114966"/>
                  <a:pt x="636717" y="108087"/>
                </a:cubicBezTo>
                <a:cubicBezTo>
                  <a:pt x="634600" y="101208"/>
                  <a:pt x="638834" y="162062"/>
                  <a:pt x="655767" y="184287"/>
                </a:cubicBezTo>
                <a:cubicBezTo>
                  <a:pt x="672700" y="206512"/>
                  <a:pt x="726146" y="236675"/>
                  <a:pt x="738317" y="241437"/>
                </a:cubicBezTo>
                <a:cubicBezTo>
                  <a:pt x="750488" y="246199"/>
                  <a:pt x="722442" y="240908"/>
                  <a:pt x="728792" y="212862"/>
                </a:cubicBezTo>
                <a:cubicBezTo>
                  <a:pt x="735142" y="184816"/>
                  <a:pt x="771125" y="85862"/>
                  <a:pt x="776417" y="73162"/>
                </a:cubicBezTo>
                <a:cubicBezTo>
                  <a:pt x="781709" y="60462"/>
                  <a:pt x="765834" y="110733"/>
                  <a:pt x="760542" y="136662"/>
                </a:cubicBezTo>
                <a:cubicBezTo>
                  <a:pt x="755250" y="162591"/>
                  <a:pt x="733025" y="221329"/>
                  <a:pt x="744667" y="228737"/>
                </a:cubicBezTo>
                <a:cubicBezTo>
                  <a:pt x="756309" y="236145"/>
                  <a:pt x="809755" y="183229"/>
                  <a:pt x="830392" y="181112"/>
                </a:cubicBezTo>
                <a:cubicBezTo>
                  <a:pt x="851029" y="178995"/>
                  <a:pt x="862142" y="236674"/>
                  <a:pt x="868492" y="216037"/>
                </a:cubicBezTo>
                <a:cubicBezTo>
                  <a:pt x="874842" y="195400"/>
                  <a:pt x="862671" y="51466"/>
                  <a:pt x="868492" y="57287"/>
                </a:cubicBezTo>
                <a:cubicBezTo>
                  <a:pt x="874313" y="63108"/>
                  <a:pt x="891775" y="248845"/>
                  <a:pt x="903417" y="250962"/>
                </a:cubicBezTo>
                <a:cubicBezTo>
                  <a:pt x="915059" y="253079"/>
                  <a:pt x="930934" y="76866"/>
                  <a:pt x="938342" y="69987"/>
                </a:cubicBezTo>
                <a:cubicBezTo>
                  <a:pt x="945750" y="63108"/>
                  <a:pt x="939930" y="221329"/>
                  <a:pt x="947867" y="209687"/>
                </a:cubicBezTo>
                <a:cubicBezTo>
                  <a:pt x="955805" y="198045"/>
                  <a:pt x="997609" y="5429"/>
                  <a:pt x="985967" y="137"/>
                </a:cubicBezTo>
                <a:cubicBezTo>
                  <a:pt x="974325" y="-5155"/>
                  <a:pt x="925113" y="144070"/>
                  <a:pt x="878017" y="177937"/>
                </a:cubicBezTo>
                <a:cubicBezTo>
                  <a:pt x="830921" y="211804"/>
                  <a:pt x="774300" y="190637"/>
                  <a:pt x="703392" y="203337"/>
                </a:cubicBezTo>
                <a:cubicBezTo>
                  <a:pt x="632484" y="216037"/>
                  <a:pt x="565280" y="218154"/>
                  <a:pt x="452567" y="254137"/>
                </a:cubicBezTo>
                <a:cubicBezTo>
                  <a:pt x="339855" y="290120"/>
                  <a:pt x="37700" y="414475"/>
                  <a:pt x="27117" y="419237"/>
                </a:cubicBezTo>
                <a:cubicBezTo>
                  <a:pt x="16534" y="424000"/>
                  <a:pt x="307575" y="315520"/>
                  <a:pt x="389067" y="282712"/>
                </a:cubicBezTo>
                <a:cubicBezTo>
                  <a:pt x="470559" y="249904"/>
                  <a:pt x="509717" y="226091"/>
                  <a:pt x="516067" y="222387"/>
                </a:cubicBezTo>
                <a:cubicBezTo>
                  <a:pt x="522417" y="218683"/>
                  <a:pt x="497017" y="243554"/>
                  <a:pt x="427167" y="260487"/>
                </a:cubicBezTo>
                <a:cubicBezTo>
                  <a:pt x="357317" y="277420"/>
                  <a:pt x="167875" y="299116"/>
                  <a:pt x="96967" y="323987"/>
                </a:cubicBezTo>
                <a:cubicBezTo>
                  <a:pt x="26059" y="348858"/>
                  <a:pt x="-8337" y="416591"/>
                  <a:pt x="1717" y="409712"/>
                </a:cubicBezTo>
                <a:cubicBezTo>
                  <a:pt x="11771" y="402833"/>
                  <a:pt x="27117" y="261016"/>
                  <a:pt x="144592" y="238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B9BCEDB1-C632-0524-30B4-BBCFE7032A91}"/>
              </a:ext>
            </a:extLst>
          </p:cNvPr>
          <p:cNvSpPr/>
          <p:nvPr/>
        </p:nvSpPr>
        <p:spPr>
          <a:xfrm>
            <a:off x="5384370" y="3824368"/>
            <a:ext cx="651383" cy="591850"/>
          </a:xfrm>
          <a:custGeom>
            <a:avLst/>
            <a:gdLst>
              <a:gd name="connsiteX0" fmla="*/ 430 w 651383"/>
              <a:gd name="connsiteY0" fmla="*/ 185657 h 591850"/>
              <a:gd name="connsiteX1" fmla="*/ 102030 w 651383"/>
              <a:gd name="connsiteY1" fmla="*/ 144382 h 591850"/>
              <a:gd name="connsiteX2" fmla="*/ 111555 w 651383"/>
              <a:gd name="connsiteY2" fmla="*/ 36432 h 591850"/>
              <a:gd name="connsiteX3" fmla="*/ 213155 w 651383"/>
              <a:gd name="connsiteY3" fmla="*/ 144382 h 591850"/>
              <a:gd name="connsiteX4" fmla="*/ 314755 w 651383"/>
              <a:gd name="connsiteY4" fmla="*/ 274557 h 591850"/>
              <a:gd name="connsiteX5" fmla="*/ 308405 w 651383"/>
              <a:gd name="connsiteY5" fmla="*/ 150732 h 591850"/>
              <a:gd name="connsiteX6" fmla="*/ 425880 w 651383"/>
              <a:gd name="connsiteY6" fmla="*/ 331707 h 591850"/>
              <a:gd name="connsiteX7" fmla="*/ 422705 w 651383"/>
              <a:gd name="connsiteY7" fmla="*/ 261857 h 591850"/>
              <a:gd name="connsiteX8" fmla="*/ 460805 w 651383"/>
              <a:gd name="connsiteY8" fmla="*/ 290432 h 591850"/>
              <a:gd name="connsiteX9" fmla="*/ 517955 w 651383"/>
              <a:gd name="connsiteY9" fmla="*/ 220582 h 591850"/>
              <a:gd name="connsiteX10" fmla="*/ 502080 w 651383"/>
              <a:gd name="connsiteY10" fmla="*/ 299957 h 591850"/>
              <a:gd name="connsiteX11" fmla="*/ 619555 w 651383"/>
              <a:gd name="connsiteY11" fmla="*/ 534907 h 591850"/>
              <a:gd name="connsiteX12" fmla="*/ 648130 w 651383"/>
              <a:gd name="connsiteY12" fmla="*/ 585707 h 591850"/>
              <a:gd name="connsiteX13" fmla="*/ 559230 w 651383"/>
              <a:gd name="connsiteY13" fmla="*/ 430132 h 591850"/>
              <a:gd name="connsiteX14" fmla="*/ 302055 w 651383"/>
              <a:gd name="connsiteY14" fmla="*/ 201532 h 591850"/>
              <a:gd name="connsiteX15" fmla="*/ 171880 w 651383"/>
              <a:gd name="connsiteY15" fmla="*/ 58657 h 591850"/>
              <a:gd name="connsiteX16" fmla="*/ 108380 w 651383"/>
              <a:gd name="connsiteY16" fmla="*/ 1507 h 591850"/>
              <a:gd name="connsiteX17" fmla="*/ 159180 w 651383"/>
              <a:gd name="connsiteY17" fmla="*/ 112632 h 591850"/>
              <a:gd name="connsiteX18" fmla="*/ 146480 w 651383"/>
              <a:gd name="connsiteY18" fmla="*/ 141207 h 591850"/>
              <a:gd name="connsiteX19" fmla="*/ 430 w 651383"/>
              <a:gd name="connsiteY19" fmla="*/ 185657 h 59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51383" h="591850">
                <a:moveTo>
                  <a:pt x="430" y="185657"/>
                </a:moveTo>
                <a:cubicBezTo>
                  <a:pt x="-6978" y="186186"/>
                  <a:pt x="83509" y="169253"/>
                  <a:pt x="102030" y="144382"/>
                </a:cubicBezTo>
                <a:cubicBezTo>
                  <a:pt x="120551" y="119511"/>
                  <a:pt x="93034" y="36432"/>
                  <a:pt x="111555" y="36432"/>
                </a:cubicBezTo>
                <a:cubicBezTo>
                  <a:pt x="130076" y="36432"/>
                  <a:pt x="179288" y="104694"/>
                  <a:pt x="213155" y="144382"/>
                </a:cubicBezTo>
                <a:cubicBezTo>
                  <a:pt x="247022" y="184069"/>
                  <a:pt x="298880" y="273499"/>
                  <a:pt x="314755" y="274557"/>
                </a:cubicBezTo>
                <a:cubicBezTo>
                  <a:pt x="330630" y="275615"/>
                  <a:pt x="289884" y="141207"/>
                  <a:pt x="308405" y="150732"/>
                </a:cubicBezTo>
                <a:cubicBezTo>
                  <a:pt x="326926" y="160257"/>
                  <a:pt x="406830" y="313186"/>
                  <a:pt x="425880" y="331707"/>
                </a:cubicBezTo>
                <a:cubicBezTo>
                  <a:pt x="444930" y="350228"/>
                  <a:pt x="416884" y="268736"/>
                  <a:pt x="422705" y="261857"/>
                </a:cubicBezTo>
                <a:cubicBezTo>
                  <a:pt x="428526" y="254978"/>
                  <a:pt x="444930" y="297311"/>
                  <a:pt x="460805" y="290432"/>
                </a:cubicBezTo>
                <a:cubicBezTo>
                  <a:pt x="476680" y="283553"/>
                  <a:pt x="511076" y="218995"/>
                  <a:pt x="517955" y="220582"/>
                </a:cubicBezTo>
                <a:cubicBezTo>
                  <a:pt x="524834" y="222169"/>
                  <a:pt x="485147" y="247570"/>
                  <a:pt x="502080" y="299957"/>
                </a:cubicBezTo>
                <a:cubicBezTo>
                  <a:pt x="519013" y="352344"/>
                  <a:pt x="595213" y="487282"/>
                  <a:pt x="619555" y="534907"/>
                </a:cubicBezTo>
                <a:cubicBezTo>
                  <a:pt x="643897" y="582532"/>
                  <a:pt x="658184" y="603169"/>
                  <a:pt x="648130" y="585707"/>
                </a:cubicBezTo>
                <a:cubicBezTo>
                  <a:pt x="638076" y="568245"/>
                  <a:pt x="616909" y="494161"/>
                  <a:pt x="559230" y="430132"/>
                </a:cubicBezTo>
                <a:cubicBezTo>
                  <a:pt x="501551" y="366103"/>
                  <a:pt x="366613" y="263444"/>
                  <a:pt x="302055" y="201532"/>
                </a:cubicBezTo>
                <a:cubicBezTo>
                  <a:pt x="237497" y="139620"/>
                  <a:pt x="204159" y="91994"/>
                  <a:pt x="171880" y="58657"/>
                </a:cubicBezTo>
                <a:cubicBezTo>
                  <a:pt x="139601" y="25320"/>
                  <a:pt x="110497" y="-7489"/>
                  <a:pt x="108380" y="1507"/>
                </a:cubicBezTo>
                <a:cubicBezTo>
                  <a:pt x="106263" y="10503"/>
                  <a:pt x="152830" y="89349"/>
                  <a:pt x="159180" y="112632"/>
                </a:cubicBezTo>
                <a:cubicBezTo>
                  <a:pt x="165530" y="135915"/>
                  <a:pt x="170293" y="129036"/>
                  <a:pt x="146480" y="141207"/>
                </a:cubicBezTo>
                <a:cubicBezTo>
                  <a:pt x="122668" y="153378"/>
                  <a:pt x="7838" y="185128"/>
                  <a:pt x="430" y="185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F80C2882-837A-54D4-38A1-281D5A89DF52}"/>
              </a:ext>
            </a:extLst>
          </p:cNvPr>
          <p:cNvSpPr/>
          <p:nvPr/>
        </p:nvSpPr>
        <p:spPr>
          <a:xfrm>
            <a:off x="4339540" y="3378021"/>
            <a:ext cx="400490" cy="653215"/>
          </a:xfrm>
          <a:custGeom>
            <a:avLst/>
            <a:gdLst>
              <a:gd name="connsiteX0" fmla="*/ 400100 w 400490"/>
              <a:gd name="connsiteY0" fmla="*/ 599619 h 653215"/>
              <a:gd name="connsiteX1" fmla="*/ 266750 w 400490"/>
              <a:gd name="connsiteY1" fmla="*/ 454839 h 653215"/>
              <a:gd name="connsiteX2" fmla="*/ 301040 w 400490"/>
              <a:gd name="connsiteY2" fmla="*/ 207189 h 653215"/>
              <a:gd name="connsiteX3" fmla="*/ 232460 w 400490"/>
              <a:gd name="connsiteY3" fmla="*/ 256719 h 653215"/>
              <a:gd name="connsiteX4" fmla="*/ 194360 w 400490"/>
              <a:gd name="connsiteY4" fmla="*/ 378639 h 653215"/>
              <a:gd name="connsiteX5" fmla="*/ 251510 w 400490"/>
              <a:gd name="connsiteY5" fmla="*/ 1449 h 653215"/>
              <a:gd name="connsiteX6" fmla="*/ 194360 w 400490"/>
              <a:gd name="connsiteY6" fmla="*/ 249099 h 653215"/>
              <a:gd name="connsiteX7" fmla="*/ 118160 w 400490"/>
              <a:gd name="connsiteY7" fmla="*/ 260529 h 653215"/>
              <a:gd name="connsiteX8" fmla="*/ 163880 w 400490"/>
              <a:gd name="connsiteY8" fmla="*/ 291009 h 653215"/>
              <a:gd name="connsiteX9" fmla="*/ 221030 w 400490"/>
              <a:gd name="connsiteY9" fmla="*/ 412929 h 653215"/>
              <a:gd name="connsiteX10" fmla="*/ 217220 w 400490"/>
              <a:gd name="connsiteY10" fmla="*/ 302439 h 653215"/>
              <a:gd name="connsiteX11" fmla="*/ 221030 w 400490"/>
              <a:gd name="connsiteY11" fmla="*/ 401499 h 653215"/>
              <a:gd name="connsiteX12" fmla="*/ 289610 w 400490"/>
              <a:gd name="connsiteY12" fmla="*/ 485319 h 653215"/>
              <a:gd name="connsiteX13" fmla="*/ 175310 w 400490"/>
              <a:gd name="connsiteY13" fmla="*/ 527229 h 653215"/>
              <a:gd name="connsiteX14" fmla="*/ 236270 w 400490"/>
              <a:gd name="connsiteY14" fmla="*/ 565329 h 653215"/>
              <a:gd name="connsiteX15" fmla="*/ 50 w 400490"/>
              <a:gd name="connsiteY15" fmla="*/ 652959 h 653215"/>
              <a:gd name="connsiteX16" fmla="*/ 217220 w 400490"/>
              <a:gd name="connsiteY16" fmla="*/ 591999 h 653215"/>
              <a:gd name="connsiteX17" fmla="*/ 400100 w 400490"/>
              <a:gd name="connsiteY17" fmla="*/ 599619 h 653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0490" h="653215">
                <a:moveTo>
                  <a:pt x="400100" y="599619"/>
                </a:moveTo>
                <a:cubicBezTo>
                  <a:pt x="408355" y="576759"/>
                  <a:pt x="283260" y="520244"/>
                  <a:pt x="266750" y="454839"/>
                </a:cubicBezTo>
                <a:cubicBezTo>
                  <a:pt x="250240" y="389434"/>
                  <a:pt x="306755" y="240209"/>
                  <a:pt x="301040" y="207189"/>
                </a:cubicBezTo>
                <a:cubicBezTo>
                  <a:pt x="295325" y="174169"/>
                  <a:pt x="250240" y="228144"/>
                  <a:pt x="232460" y="256719"/>
                </a:cubicBezTo>
                <a:cubicBezTo>
                  <a:pt x="214680" y="285294"/>
                  <a:pt x="191185" y="421184"/>
                  <a:pt x="194360" y="378639"/>
                </a:cubicBezTo>
                <a:cubicBezTo>
                  <a:pt x="197535" y="336094"/>
                  <a:pt x="251510" y="23039"/>
                  <a:pt x="251510" y="1449"/>
                </a:cubicBezTo>
                <a:cubicBezTo>
                  <a:pt x="251510" y="-20141"/>
                  <a:pt x="216585" y="205919"/>
                  <a:pt x="194360" y="249099"/>
                </a:cubicBezTo>
                <a:cubicBezTo>
                  <a:pt x="172135" y="292279"/>
                  <a:pt x="123240" y="253544"/>
                  <a:pt x="118160" y="260529"/>
                </a:cubicBezTo>
                <a:cubicBezTo>
                  <a:pt x="113080" y="267514"/>
                  <a:pt x="146735" y="265609"/>
                  <a:pt x="163880" y="291009"/>
                </a:cubicBezTo>
                <a:cubicBezTo>
                  <a:pt x="181025" y="316409"/>
                  <a:pt x="212140" y="411024"/>
                  <a:pt x="221030" y="412929"/>
                </a:cubicBezTo>
                <a:cubicBezTo>
                  <a:pt x="229920" y="414834"/>
                  <a:pt x="217220" y="304344"/>
                  <a:pt x="217220" y="302439"/>
                </a:cubicBezTo>
                <a:cubicBezTo>
                  <a:pt x="217220" y="300534"/>
                  <a:pt x="208965" y="371019"/>
                  <a:pt x="221030" y="401499"/>
                </a:cubicBezTo>
                <a:cubicBezTo>
                  <a:pt x="233095" y="431979"/>
                  <a:pt x="297230" y="464364"/>
                  <a:pt x="289610" y="485319"/>
                </a:cubicBezTo>
                <a:cubicBezTo>
                  <a:pt x="281990" y="506274"/>
                  <a:pt x="184200" y="513894"/>
                  <a:pt x="175310" y="527229"/>
                </a:cubicBezTo>
                <a:cubicBezTo>
                  <a:pt x="166420" y="540564"/>
                  <a:pt x="265480" y="544374"/>
                  <a:pt x="236270" y="565329"/>
                </a:cubicBezTo>
                <a:cubicBezTo>
                  <a:pt x="207060" y="586284"/>
                  <a:pt x="3225" y="648514"/>
                  <a:pt x="50" y="652959"/>
                </a:cubicBezTo>
                <a:cubicBezTo>
                  <a:pt x="-3125" y="657404"/>
                  <a:pt x="145465" y="602794"/>
                  <a:pt x="217220" y="591999"/>
                </a:cubicBezTo>
                <a:cubicBezTo>
                  <a:pt x="288975" y="581204"/>
                  <a:pt x="391845" y="622479"/>
                  <a:pt x="400100" y="599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CB926BFC-EC75-E80F-0F84-C3AD73842B8E}"/>
              </a:ext>
            </a:extLst>
          </p:cNvPr>
          <p:cNvSpPr/>
          <p:nvPr/>
        </p:nvSpPr>
        <p:spPr>
          <a:xfrm>
            <a:off x="4503403" y="3111840"/>
            <a:ext cx="834555" cy="656343"/>
          </a:xfrm>
          <a:custGeom>
            <a:avLst/>
            <a:gdLst>
              <a:gd name="connsiteX0" fmla="*/ 198137 w 834555"/>
              <a:gd name="connsiteY0" fmla="*/ 656250 h 656343"/>
              <a:gd name="connsiteX1" fmla="*/ 251477 w 834555"/>
              <a:gd name="connsiteY1" fmla="*/ 400980 h 656343"/>
              <a:gd name="connsiteX2" fmla="*/ 613427 w 834555"/>
              <a:gd name="connsiteY2" fmla="*/ 119040 h 656343"/>
              <a:gd name="connsiteX3" fmla="*/ 769637 w 834555"/>
              <a:gd name="connsiteY3" fmla="*/ 164760 h 656343"/>
              <a:gd name="connsiteX4" fmla="*/ 834407 w 834555"/>
              <a:gd name="connsiteY4" fmla="*/ 214290 h 656343"/>
              <a:gd name="connsiteX5" fmla="*/ 754397 w 834555"/>
              <a:gd name="connsiteY5" fmla="*/ 69510 h 656343"/>
              <a:gd name="connsiteX6" fmla="*/ 819167 w 834555"/>
              <a:gd name="connsiteY6" fmla="*/ 930 h 656343"/>
              <a:gd name="connsiteX7" fmla="*/ 605807 w 834555"/>
              <a:gd name="connsiteY7" fmla="*/ 115230 h 656343"/>
              <a:gd name="connsiteX8" fmla="*/ 361967 w 834555"/>
              <a:gd name="connsiteY8" fmla="*/ 122850 h 656343"/>
              <a:gd name="connsiteX9" fmla="*/ 674387 w 834555"/>
              <a:gd name="connsiteY9" fmla="*/ 122850 h 656343"/>
              <a:gd name="connsiteX10" fmla="*/ 358157 w 834555"/>
              <a:gd name="connsiteY10" fmla="*/ 214290 h 656343"/>
              <a:gd name="connsiteX11" fmla="*/ 331487 w 834555"/>
              <a:gd name="connsiteY11" fmla="*/ 225720 h 656343"/>
              <a:gd name="connsiteX12" fmla="*/ 514367 w 834555"/>
              <a:gd name="connsiteY12" fmla="*/ 202860 h 656343"/>
              <a:gd name="connsiteX13" fmla="*/ 198137 w 834555"/>
              <a:gd name="connsiteY13" fmla="*/ 385740 h 656343"/>
              <a:gd name="connsiteX14" fmla="*/ 17 w 834555"/>
              <a:gd name="connsiteY14" fmla="*/ 469560 h 656343"/>
              <a:gd name="connsiteX15" fmla="*/ 186707 w 834555"/>
              <a:gd name="connsiteY15" fmla="*/ 431460 h 656343"/>
              <a:gd name="connsiteX16" fmla="*/ 198137 w 834555"/>
              <a:gd name="connsiteY16" fmla="*/ 656250 h 65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34555" h="656343">
                <a:moveTo>
                  <a:pt x="198137" y="656250"/>
                </a:moveTo>
                <a:cubicBezTo>
                  <a:pt x="208932" y="651170"/>
                  <a:pt x="182262" y="490515"/>
                  <a:pt x="251477" y="400980"/>
                </a:cubicBezTo>
                <a:cubicBezTo>
                  <a:pt x="320692" y="311445"/>
                  <a:pt x="527067" y="158410"/>
                  <a:pt x="613427" y="119040"/>
                </a:cubicBezTo>
                <a:cubicBezTo>
                  <a:pt x="699787" y="79670"/>
                  <a:pt x="732807" y="148885"/>
                  <a:pt x="769637" y="164760"/>
                </a:cubicBezTo>
                <a:cubicBezTo>
                  <a:pt x="806467" y="180635"/>
                  <a:pt x="836947" y="230165"/>
                  <a:pt x="834407" y="214290"/>
                </a:cubicBezTo>
                <a:cubicBezTo>
                  <a:pt x="831867" y="198415"/>
                  <a:pt x="756937" y="105070"/>
                  <a:pt x="754397" y="69510"/>
                </a:cubicBezTo>
                <a:cubicBezTo>
                  <a:pt x="751857" y="33950"/>
                  <a:pt x="843932" y="-6690"/>
                  <a:pt x="819167" y="930"/>
                </a:cubicBezTo>
                <a:cubicBezTo>
                  <a:pt x="794402" y="8550"/>
                  <a:pt x="682007" y="94910"/>
                  <a:pt x="605807" y="115230"/>
                </a:cubicBezTo>
                <a:cubicBezTo>
                  <a:pt x="529607" y="135550"/>
                  <a:pt x="350537" y="121580"/>
                  <a:pt x="361967" y="122850"/>
                </a:cubicBezTo>
                <a:cubicBezTo>
                  <a:pt x="373397" y="124120"/>
                  <a:pt x="675022" y="107610"/>
                  <a:pt x="674387" y="122850"/>
                </a:cubicBezTo>
                <a:cubicBezTo>
                  <a:pt x="673752" y="138090"/>
                  <a:pt x="415307" y="197145"/>
                  <a:pt x="358157" y="214290"/>
                </a:cubicBezTo>
                <a:cubicBezTo>
                  <a:pt x="301007" y="231435"/>
                  <a:pt x="305452" y="227625"/>
                  <a:pt x="331487" y="225720"/>
                </a:cubicBezTo>
                <a:cubicBezTo>
                  <a:pt x="357522" y="223815"/>
                  <a:pt x="536592" y="176190"/>
                  <a:pt x="514367" y="202860"/>
                </a:cubicBezTo>
                <a:cubicBezTo>
                  <a:pt x="492142" y="229530"/>
                  <a:pt x="283862" y="341290"/>
                  <a:pt x="198137" y="385740"/>
                </a:cubicBezTo>
                <a:cubicBezTo>
                  <a:pt x="112412" y="430190"/>
                  <a:pt x="1922" y="461940"/>
                  <a:pt x="17" y="469560"/>
                </a:cubicBezTo>
                <a:cubicBezTo>
                  <a:pt x="-1888" y="477180"/>
                  <a:pt x="151782" y="404155"/>
                  <a:pt x="186707" y="431460"/>
                </a:cubicBezTo>
                <a:cubicBezTo>
                  <a:pt x="221632" y="458765"/>
                  <a:pt x="187342" y="661330"/>
                  <a:pt x="198137" y="656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5B775860-ED7C-AF0F-E9F2-522270F08A6A}"/>
              </a:ext>
            </a:extLst>
          </p:cNvPr>
          <p:cNvSpPr/>
          <p:nvPr/>
        </p:nvSpPr>
        <p:spPr>
          <a:xfrm>
            <a:off x="5289554" y="3072126"/>
            <a:ext cx="528316" cy="309948"/>
          </a:xfrm>
          <a:custGeom>
            <a:avLst/>
            <a:gdLst>
              <a:gd name="connsiteX0" fmla="*/ 29206 w 528316"/>
              <a:gd name="connsiteY0" fmla="*/ 234954 h 309948"/>
              <a:gd name="connsiteX1" fmla="*/ 299716 w 528316"/>
              <a:gd name="connsiteY1" fmla="*/ 124464 h 309948"/>
              <a:gd name="connsiteX2" fmla="*/ 147316 w 528316"/>
              <a:gd name="connsiteY2" fmla="*/ 44454 h 309948"/>
              <a:gd name="connsiteX3" fmla="*/ 6346 w 528316"/>
              <a:gd name="connsiteY3" fmla="*/ 2544 h 309948"/>
              <a:gd name="connsiteX4" fmla="*/ 364486 w 528316"/>
              <a:gd name="connsiteY4" fmla="*/ 116844 h 309948"/>
              <a:gd name="connsiteX5" fmla="*/ 360676 w 528316"/>
              <a:gd name="connsiteY5" fmla="*/ 120654 h 309948"/>
              <a:gd name="connsiteX6" fmla="*/ 375916 w 528316"/>
              <a:gd name="connsiteY6" fmla="*/ 223524 h 309948"/>
              <a:gd name="connsiteX7" fmla="*/ 471166 w 528316"/>
              <a:gd name="connsiteY7" fmla="*/ 261624 h 309948"/>
              <a:gd name="connsiteX8" fmla="*/ 528316 w 528316"/>
              <a:gd name="connsiteY8" fmla="*/ 227334 h 309948"/>
              <a:gd name="connsiteX9" fmla="*/ 394966 w 528316"/>
              <a:gd name="connsiteY9" fmla="*/ 307344 h 309948"/>
              <a:gd name="connsiteX10" fmla="*/ 337816 w 528316"/>
              <a:gd name="connsiteY10" fmla="*/ 113034 h 309948"/>
              <a:gd name="connsiteX11" fmla="*/ 295906 w 528316"/>
              <a:gd name="connsiteY11" fmla="*/ 113034 h 309948"/>
              <a:gd name="connsiteX12" fmla="*/ 158746 w 528316"/>
              <a:gd name="connsiteY12" fmla="*/ 124464 h 309948"/>
              <a:gd name="connsiteX13" fmla="*/ 154936 w 528316"/>
              <a:gd name="connsiteY13" fmla="*/ 63504 h 309948"/>
              <a:gd name="connsiteX14" fmla="*/ 280666 w 528316"/>
              <a:gd name="connsiteY14" fmla="*/ 158754 h 309948"/>
              <a:gd name="connsiteX15" fmla="*/ 29206 w 528316"/>
              <a:gd name="connsiteY15" fmla="*/ 234954 h 30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8316" h="309948">
                <a:moveTo>
                  <a:pt x="29206" y="234954"/>
                </a:moveTo>
                <a:cubicBezTo>
                  <a:pt x="32381" y="229239"/>
                  <a:pt x="280031" y="156214"/>
                  <a:pt x="299716" y="124464"/>
                </a:cubicBezTo>
                <a:cubicBezTo>
                  <a:pt x="319401" y="92714"/>
                  <a:pt x="196211" y="64774"/>
                  <a:pt x="147316" y="44454"/>
                </a:cubicBezTo>
                <a:cubicBezTo>
                  <a:pt x="98421" y="24134"/>
                  <a:pt x="-29849" y="-9521"/>
                  <a:pt x="6346" y="2544"/>
                </a:cubicBezTo>
                <a:cubicBezTo>
                  <a:pt x="42541" y="14609"/>
                  <a:pt x="305431" y="97159"/>
                  <a:pt x="364486" y="116844"/>
                </a:cubicBezTo>
                <a:cubicBezTo>
                  <a:pt x="423541" y="136529"/>
                  <a:pt x="358771" y="102874"/>
                  <a:pt x="360676" y="120654"/>
                </a:cubicBezTo>
                <a:cubicBezTo>
                  <a:pt x="362581" y="138434"/>
                  <a:pt x="357501" y="200029"/>
                  <a:pt x="375916" y="223524"/>
                </a:cubicBezTo>
                <a:cubicBezTo>
                  <a:pt x="394331" y="247019"/>
                  <a:pt x="445766" y="260989"/>
                  <a:pt x="471166" y="261624"/>
                </a:cubicBezTo>
                <a:cubicBezTo>
                  <a:pt x="496566" y="262259"/>
                  <a:pt x="528316" y="227334"/>
                  <a:pt x="528316" y="227334"/>
                </a:cubicBezTo>
                <a:cubicBezTo>
                  <a:pt x="515616" y="234954"/>
                  <a:pt x="426716" y="326394"/>
                  <a:pt x="394966" y="307344"/>
                </a:cubicBezTo>
                <a:cubicBezTo>
                  <a:pt x="363216" y="288294"/>
                  <a:pt x="354326" y="145419"/>
                  <a:pt x="337816" y="113034"/>
                </a:cubicBezTo>
                <a:cubicBezTo>
                  <a:pt x="321306" y="80649"/>
                  <a:pt x="325751" y="111129"/>
                  <a:pt x="295906" y="113034"/>
                </a:cubicBezTo>
                <a:cubicBezTo>
                  <a:pt x="266061" y="114939"/>
                  <a:pt x="182241" y="132719"/>
                  <a:pt x="158746" y="124464"/>
                </a:cubicBezTo>
                <a:cubicBezTo>
                  <a:pt x="135251" y="116209"/>
                  <a:pt x="134616" y="57789"/>
                  <a:pt x="154936" y="63504"/>
                </a:cubicBezTo>
                <a:cubicBezTo>
                  <a:pt x="175256" y="69219"/>
                  <a:pt x="307336" y="127639"/>
                  <a:pt x="280666" y="158754"/>
                </a:cubicBezTo>
                <a:cubicBezTo>
                  <a:pt x="253996" y="189869"/>
                  <a:pt x="26031" y="240669"/>
                  <a:pt x="29206" y="234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BF178688-49E3-C9CE-770B-C190F688D503}"/>
              </a:ext>
            </a:extLst>
          </p:cNvPr>
          <p:cNvSpPr/>
          <p:nvPr/>
        </p:nvSpPr>
        <p:spPr>
          <a:xfrm>
            <a:off x="5170153" y="3352606"/>
            <a:ext cx="278317" cy="301276"/>
          </a:xfrm>
          <a:custGeom>
            <a:avLst/>
            <a:gdLst>
              <a:gd name="connsiteX0" fmla="*/ 57167 w 278317"/>
              <a:gd name="connsiteY0" fmla="*/ 194 h 301276"/>
              <a:gd name="connsiteX1" fmla="*/ 194327 w 278317"/>
              <a:gd name="connsiteY1" fmla="*/ 103064 h 301276"/>
              <a:gd name="connsiteX2" fmla="*/ 34307 w 278317"/>
              <a:gd name="connsiteY2" fmla="*/ 205934 h 301276"/>
              <a:gd name="connsiteX3" fmla="*/ 156227 w 278317"/>
              <a:gd name="connsiteY3" fmla="*/ 259274 h 301276"/>
              <a:gd name="connsiteX4" fmla="*/ 17 w 278317"/>
              <a:gd name="connsiteY4" fmla="*/ 301184 h 301276"/>
              <a:gd name="connsiteX5" fmla="*/ 167657 w 278317"/>
              <a:gd name="connsiteY5" fmla="*/ 247844 h 301276"/>
              <a:gd name="connsiteX6" fmla="*/ 278147 w 278317"/>
              <a:gd name="connsiteY6" fmla="*/ 156404 h 301276"/>
              <a:gd name="connsiteX7" fmla="*/ 194327 w 278317"/>
              <a:gd name="connsiteY7" fmla="*/ 11624 h 301276"/>
              <a:gd name="connsiteX8" fmla="*/ 251477 w 278317"/>
              <a:gd name="connsiteY8" fmla="*/ 129734 h 301276"/>
              <a:gd name="connsiteX9" fmla="*/ 57167 w 278317"/>
              <a:gd name="connsiteY9" fmla="*/ 194 h 30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8317" h="301276">
                <a:moveTo>
                  <a:pt x="57167" y="194"/>
                </a:moveTo>
                <a:cubicBezTo>
                  <a:pt x="47642" y="-4251"/>
                  <a:pt x="198137" y="68774"/>
                  <a:pt x="194327" y="103064"/>
                </a:cubicBezTo>
                <a:cubicBezTo>
                  <a:pt x="190517" y="137354"/>
                  <a:pt x="40657" y="179899"/>
                  <a:pt x="34307" y="205934"/>
                </a:cubicBezTo>
                <a:cubicBezTo>
                  <a:pt x="27957" y="231969"/>
                  <a:pt x="161942" y="243399"/>
                  <a:pt x="156227" y="259274"/>
                </a:cubicBezTo>
                <a:cubicBezTo>
                  <a:pt x="150512" y="275149"/>
                  <a:pt x="-1888" y="303089"/>
                  <a:pt x="17" y="301184"/>
                </a:cubicBezTo>
                <a:cubicBezTo>
                  <a:pt x="1922" y="299279"/>
                  <a:pt x="121302" y="271974"/>
                  <a:pt x="167657" y="247844"/>
                </a:cubicBezTo>
                <a:cubicBezTo>
                  <a:pt x="214012" y="223714"/>
                  <a:pt x="273702" y="195774"/>
                  <a:pt x="278147" y="156404"/>
                </a:cubicBezTo>
                <a:cubicBezTo>
                  <a:pt x="282592" y="117034"/>
                  <a:pt x="198772" y="16069"/>
                  <a:pt x="194327" y="11624"/>
                </a:cubicBezTo>
                <a:cubicBezTo>
                  <a:pt x="189882" y="7179"/>
                  <a:pt x="273067" y="129099"/>
                  <a:pt x="251477" y="129734"/>
                </a:cubicBezTo>
                <a:cubicBezTo>
                  <a:pt x="229887" y="130369"/>
                  <a:pt x="66692" y="4639"/>
                  <a:pt x="57167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10D03562-D2F2-291C-7A1D-F6E5AAB0A8EC}"/>
              </a:ext>
            </a:extLst>
          </p:cNvPr>
          <p:cNvSpPr/>
          <p:nvPr/>
        </p:nvSpPr>
        <p:spPr>
          <a:xfrm>
            <a:off x="4724622" y="3423668"/>
            <a:ext cx="482509" cy="550271"/>
          </a:xfrm>
          <a:custGeom>
            <a:avLst/>
            <a:gdLst>
              <a:gd name="connsiteX0" fmla="*/ 239808 w 482509"/>
              <a:gd name="connsiteY0" fmla="*/ 9142 h 550271"/>
              <a:gd name="connsiteX1" fmla="*/ 479838 w 482509"/>
              <a:gd name="connsiteY1" fmla="*/ 192022 h 550271"/>
              <a:gd name="connsiteX2" fmla="*/ 357918 w 482509"/>
              <a:gd name="connsiteY2" fmla="*/ 249172 h 550271"/>
              <a:gd name="connsiteX3" fmla="*/ 194088 w 482509"/>
              <a:gd name="connsiteY3" fmla="*/ 306322 h 550271"/>
              <a:gd name="connsiteX4" fmla="*/ 53118 w 482509"/>
              <a:gd name="connsiteY4" fmla="*/ 416812 h 550271"/>
              <a:gd name="connsiteX5" fmla="*/ 15018 w 482509"/>
              <a:gd name="connsiteY5" fmla="*/ 550162 h 550271"/>
              <a:gd name="connsiteX6" fmla="*/ 26448 w 482509"/>
              <a:gd name="connsiteY6" fmla="*/ 393952 h 550271"/>
              <a:gd name="connsiteX7" fmla="*/ 308388 w 482509"/>
              <a:gd name="connsiteY7" fmla="*/ 230122 h 550271"/>
              <a:gd name="connsiteX8" fmla="*/ 171228 w 482509"/>
              <a:gd name="connsiteY8" fmla="*/ 180592 h 550271"/>
              <a:gd name="connsiteX9" fmla="*/ 426498 w 482509"/>
              <a:gd name="connsiteY9" fmla="*/ 241552 h 550271"/>
              <a:gd name="connsiteX10" fmla="*/ 422688 w 482509"/>
              <a:gd name="connsiteY10" fmla="*/ 161542 h 550271"/>
              <a:gd name="connsiteX11" fmla="*/ 418878 w 482509"/>
              <a:gd name="connsiteY11" fmla="*/ 119632 h 550271"/>
              <a:gd name="connsiteX12" fmla="*/ 152178 w 482509"/>
              <a:gd name="connsiteY12" fmla="*/ 1522 h 550271"/>
              <a:gd name="connsiteX13" fmla="*/ 296958 w 482509"/>
              <a:gd name="connsiteY13" fmla="*/ 51052 h 550271"/>
              <a:gd name="connsiteX14" fmla="*/ 239808 w 482509"/>
              <a:gd name="connsiteY14" fmla="*/ 9142 h 55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2509" h="550271">
                <a:moveTo>
                  <a:pt x="239808" y="9142"/>
                </a:moveTo>
                <a:cubicBezTo>
                  <a:pt x="270288" y="32637"/>
                  <a:pt x="460153" y="152017"/>
                  <a:pt x="479838" y="192022"/>
                </a:cubicBezTo>
                <a:cubicBezTo>
                  <a:pt x="499523" y="232027"/>
                  <a:pt x="405543" y="230122"/>
                  <a:pt x="357918" y="249172"/>
                </a:cubicBezTo>
                <a:cubicBezTo>
                  <a:pt x="310293" y="268222"/>
                  <a:pt x="244888" y="278382"/>
                  <a:pt x="194088" y="306322"/>
                </a:cubicBezTo>
                <a:cubicBezTo>
                  <a:pt x="143288" y="334262"/>
                  <a:pt x="82963" y="376172"/>
                  <a:pt x="53118" y="416812"/>
                </a:cubicBezTo>
                <a:cubicBezTo>
                  <a:pt x="23273" y="457452"/>
                  <a:pt x="19463" y="553972"/>
                  <a:pt x="15018" y="550162"/>
                </a:cubicBezTo>
                <a:cubicBezTo>
                  <a:pt x="10573" y="546352"/>
                  <a:pt x="-22447" y="447292"/>
                  <a:pt x="26448" y="393952"/>
                </a:cubicBezTo>
                <a:cubicBezTo>
                  <a:pt x="75343" y="340612"/>
                  <a:pt x="284258" y="265682"/>
                  <a:pt x="308388" y="230122"/>
                </a:cubicBezTo>
                <a:cubicBezTo>
                  <a:pt x="332518" y="194562"/>
                  <a:pt x="151543" y="178687"/>
                  <a:pt x="171228" y="180592"/>
                </a:cubicBezTo>
                <a:cubicBezTo>
                  <a:pt x="190913" y="182497"/>
                  <a:pt x="384588" y="244727"/>
                  <a:pt x="426498" y="241552"/>
                </a:cubicBezTo>
                <a:cubicBezTo>
                  <a:pt x="468408" y="238377"/>
                  <a:pt x="423958" y="181862"/>
                  <a:pt x="422688" y="161542"/>
                </a:cubicBezTo>
                <a:cubicBezTo>
                  <a:pt x="421418" y="141222"/>
                  <a:pt x="463963" y="146302"/>
                  <a:pt x="418878" y="119632"/>
                </a:cubicBezTo>
                <a:cubicBezTo>
                  <a:pt x="373793" y="92962"/>
                  <a:pt x="172498" y="12952"/>
                  <a:pt x="152178" y="1522"/>
                </a:cubicBezTo>
                <a:cubicBezTo>
                  <a:pt x="131858" y="-9908"/>
                  <a:pt x="280448" y="46607"/>
                  <a:pt x="296958" y="51052"/>
                </a:cubicBezTo>
                <a:cubicBezTo>
                  <a:pt x="313468" y="55497"/>
                  <a:pt x="209328" y="-14353"/>
                  <a:pt x="239808" y="9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913728A2-54E0-37B1-F1AD-4FC578C89046}"/>
              </a:ext>
            </a:extLst>
          </p:cNvPr>
          <p:cNvSpPr/>
          <p:nvPr/>
        </p:nvSpPr>
        <p:spPr>
          <a:xfrm>
            <a:off x="5560761" y="3153906"/>
            <a:ext cx="451423" cy="693419"/>
          </a:xfrm>
          <a:custGeom>
            <a:avLst/>
            <a:gdLst>
              <a:gd name="connsiteX0" fmla="*/ 1839 w 451423"/>
              <a:gd name="connsiteY0" fmla="*/ 297954 h 693419"/>
              <a:gd name="connsiteX1" fmla="*/ 89469 w 451423"/>
              <a:gd name="connsiteY1" fmla="*/ 320814 h 693419"/>
              <a:gd name="connsiteX2" fmla="*/ 234249 w 451423"/>
              <a:gd name="connsiteY2" fmla="*/ 271284 h 693419"/>
              <a:gd name="connsiteX3" fmla="*/ 333309 w 451423"/>
              <a:gd name="connsiteY3" fmla="*/ 370344 h 693419"/>
              <a:gd name="connsiteX4" fmla="*/ 253299 w 451423"/>
              <a:gd name="connsiteY4" fmla="*/ 503694 h 693419"/>
              <a:gd name="connsiteX5" fmla="*/ 344739 w 451423"/>
              <a:gd name="connsiteY5" fmla="*/ 480834 h 693419"/>
              <a:gd name="connsiteX6" fmla="*/ 222819 w 451423"/>
              <a:gd name="connsiteY6" fmla="*/ 553224 h 693419"/>
              <a:gd name="connsiteX7" fmla="*/ 363789 w 451423"/>
              <a:gd name="connsiteY7" fmla="*/ 686574 h 693419"/>
              <a:gd name="connsiteX8" fmla="*/ 451419 w 451423"/>
              <a:gd name="connsiteY8" fmla="*/ 659904 h 693419"/>
              <a:gd name="connsiteX9" fmla="*/ 367599 w 451423"/>
              <a:gd name="connsiteY9" fmla="*/ 537984 h 693419"/>
              <a:gd name="connsiteX10" fmla="*/ 314259 w 451423"/>
              <a:gd name="connsiteY10" fmla="*/ 473214 h 693419"/>
              <a:gd name="connsiteX11" fmla="*/ 363789 w 451423"/>
              <a:gd name="connsiteY11" fmla="*/ 366534 h 693419"/>
              <a:gd name="connsiteX12" fmla="*/ 226629 w 451423"/>
              <a:gd name="connsiteY12" fmla="*/ 259854 h 693419"/>
              <a:gd name="connsiteX13" fmla="*/ 260919 w 451423"/>
              <a:gd name="connsiteY13" fmla="*/ 115074 h 693419"/>
              <a:gd name="connsiteX14" fmla="*/ 62799 w 451423"/>
              <a:gd name="connsiteY14" fmla="*/ 774 h 693419"/>
              <a:gd name="connsiteX15" fmla="*/ 234249 w 451423"/>
              <a:gd name="connsiteY15" fmla="*/ 172224 h 693419"/>
              <a:gd name="connsiteX16" fmla="*/ 253299 w 451423"/>
              <a:gd name="connsiteY16" fmla="*/ 217944 h 693419"/>
              <a:gd name="connsiteX17" fmla="*/ 127569 w 451423"/>
              <a:gd name="connsiteY17" fmla="*/ 229374 h 693419"/>
              <a:gd name="connsiteX18" fmla="*/ 28509 w 451423"/>
              <a:gd name="connsiteY18" fmla="*/ 107454 h 693419"/>
              <a:gd name="connsiteX19" fmla="*/ 169479 w 451423"/>
              <a:gd name="connsiteY19" fmla="*/ 256044 h 693419"/>
              <a:gd name="connsiteX20" fmla="*/ 1839 w 451423"/>
              <a:gd name="connsiteY20" fmla="*/ 297954 h 69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1423" h="693419">
                <a:moveTo>
                  <a:pt x="1839" y="297954"/>
                </a:moveTo>
                <a:cubicBezTo>
                  <a:pt x="-11496" y="308749"/>
                  <a:pt x="50734" y="325259"/>
                  <a:pt x="89469" y="320814"/>
                </a:cubicBezTo>
                <a:cubicBezTo>
                  <a:pt x="128204" y="316369"/>
                  <a:pt x="193609" y="263029"/>
                  <a:pt x="234249" y="271284"/>
                </a:cubicBezTo>
                <a:cubicBezTo>
                  <a:pt x="274889" y="279539"/>
                  <a:pt x="330134" y="331609"/>
                  <a:pt x="333309" y="370344"/>
                </a:cubicBezTo>
                <a:cubicBezTo>
                  <a:pt x="336484" y="409079"/>
                  <a:pt x="251394" y="485279"/>
                  <a:pt x="253299" y="503694"/>
                </a:cubicBezTo>
                <a:cubicBezTo>
                  <a:pt x="255204" y="522109"/>
                  <a:pt x="349819" y="472579"/>
                  <a:pt x="344739" y="480834"/>
                </a:cubicBezTo>
                <a:cubicBezTo>
                  <a:pt x="339659" y="489089"/>
                  <a:pt x="219644" y="518934"/>
                  <a:pt x="222819" y="553224"/>
                </a:cubicBezTo>
                <a:cubicBezTo>
                  <a:pt x="225994" y="587514"/>
                  <a:pt x="325689" y="668794"/>
                  <a:pt x="363789" y="686574"/>
                </a:cubicBezTo>
                <a:cubicBezTo>
                  <a:pt x="401889" y="704354"/>
                  <a:pt x="450784" y="684669"/>
                  <a:pt x="451419" y="659904"/>
                </a:cubicBezTo>
                <a:cubicBezTo>
                  <a:pt x="452054" y="635139"/>
                  <a:pt x="390459" y="569099"/>
                  <a:pt x="367599" y="537984"/>
                </a:cubicBezTo>
                <a:cubicBezTo>
                  <a:pt x="344739" y="506869"/>
                  <a:pt x="314894" y="501789"/>
                  <a:pt x="314259" y="473214"/>
                </a:cubicBezTo>
                <a:cubicBezTo>
                  <a:pt x="313624" y="444639"/>
                  <a:pt x="378394" y="402094"/>
                  <a:pt x="363789" y="366534"/>
                </a:cubicBezTo>
                <a:cubicBezTo>
                  <a:pt x="349184" y="330974"/>
                  <a:pt x="243774" y="301764"/>
                  <a:pt x="226629" y="259854"/>
                </a:cubicBezTo>
                <a:cubicBezTo>
                  <a:pt x="209484" y="217944"/>
                  <a:pt x="288224" y="158254"/>
                  <a:pt x="260919" y="115074"/>
                </a:cubicBezTo>
                <a:cubicBezTo>
                  <a:pt x="233614" y="71894"/>
                  <a:pt x="67244" y="-8751"/>
                  <a:pt x="62799" y="774"/>
                </a:cubicBezTo>
                <a:cubicBezTo>
                  <a:pt x="58354" y="10299"/>
                  <a:pt x="202499" y="136029"/>
                  <a:pt x="234249" y="172224"/>
                </a:cubicBezTo>
                <a:cubicBezTo>
                  <a:pt x="265999" y="208419"/>
                  <a:pt x="271079" y="208419"/>
                  <a:pt x="253299" y="217944"/>
                </a:cubicBezTo>
                <a:cubicBezTo>
                  <a:pt x="235519" y="227469"/>
                  <a:pt x="165034" y="247789"/>
                  <a:pt x="127569" y="229374"/>
                </a:cubicBezTo>
                <a:cubicBezTo>
                  <a:pt x="90104" y="210959"/>
                  <a:pt x="21524" y="103009"/>
                  <a:pt x="28509" y="107454"/>
                </a:cubicBezTo>
                <a:cubicBezTo>
                  <a:pt x="35494" y="111899"/>
                  <a:pt x="166939" y="223659"/>
                  <a:pt x="169479" y="256044"/>
                </a:cubicBezTo>
                <a:cubicBezTo>
                  <a:pt x="172019" y="288429"/>
                  <a:pt x="15174" y="287159"/>
                  <a:pt x="1839" y="297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B36D14B5-737C-C4A7-0B55-BA59DCF75721}"/>
              </a:ext>
            </a:extLst>
          </p:cNvPr>
          <p:cNvSpPr/>
          <p:nvPr/>
        </p:nvSpPr>
        <p:spPr>
          <a:xfrm>
            <a:off x="5924503" y="4232334"/>
            <a:ext cx="146695" cy="608890"/>
          </a:xfrm>
          <a:custGeom>
            <a:avLst/>
            <a:gdLst>
              <a:gd name="connsiteX0" fmla="*/ 125777 w 146695"/>
              <a:gd name="connsiteY0" fmla="*/ 42486 h 608890"/>
              <a:gd name="connsiteX1" fmla="*/ 144827 w 146695"/>
              <a:gd name="connsiteY1" fmla="*/ 579696 h 608890"/>
              <a:gd name="connsiteX2" fmla="*/ 129587 w 146695"/>
              <a:gd name="connsiteY2" fmla="*/ 480636 h 608890"/>
              <a:gd name="connsiteX3" fmla="*/ 47 w 146695"/>
              <a:gd name="connsiteY3" fmla="*/ 576 h 608890"/>
              <a:gd name="connsiteX4" fmla="*/ 114347 w 146695"/>
              <a:gd name="connsiteY4" fmla="*/ 377766 h 608890"/>
              <a:gd name="connsiteX5" fmla="*/ 95297 w 146695"/>
              <a:gd name="connsiteY5" fmla="*/ 141546 h 608890"/>
              <a:gd name="connsiteX6" fmla="*/ 118157 w 146695"/>
              <a:gd name="connsiteY6" fmla="*/ 370146 h 608890"/>
              <a:gd name="connsiteX7" fmla="*/ 125777 w 146695"/>
              <a:gd name="connsiteY7" fmla="*/ 42486 h 608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695" h="608890">
                <a:moveTo>
                  <a:pt x="125777" y="42486"/>
                </a:moveTo>
                <a:cubicBezTo>
                  <a:pt x="130222" y="77411"/>
                  <a:pt x="144192" y="506671"/>
                  <a:pt x="144827" y="579696"/>
                </a:cubicBezTo>
                <a:cubicBezTo>
                  <a:pt x="145462" y="652721"/>
                  <a:pt x="153717" y="577156"/>
                  <a:pt x="129587" y="480636"/>
                </a:cubicBezTo>
                <a:cubicBezTo>
                  <a:pt x="105457" y="384116"/>
                  <a:pt x="2587" y="17721"/>
                  <a:pt x="47" y="576"/>
                </a:cubicBezTo>
                <a:cubicBezTo>
                  <a:pt x="-2493" y="-16569"/>
                  <a:pt x="98472" y="354271"/>
                  <a:pt x="114347" y="377766"/>
                </a:cubicBezTo>
                <a:cubicBezTo>
                  <a:pt x="130222" y="401261"/>
                  <a:pt x="94662" y="142816"/>
                  <a:pt x="95297" y="141546"/>
                </a:cubicBezTo>
                <a:cubicBezTo>
                  <a:pt x="95932" y="140276"/>
                  <a:pt x="114347" y="389831"/>
                  <a:pt x="118157" y="370146"/>
                </a:cubicBezTo>
                <a:cubicBezTo>
                  <a:pt x="121967" y="350461"/>
                  <a:pt x="121332" y="7561"/>
                  <a:pt x="125777" y="42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8BE25EB8-F891-5C3E-DF27-54CAC39354AB}"/>
              </a:ext>
            </a:extLst>
          </p:cNvPr>
          <p:cNvSpPr/>
          <p:nvPr/>
        </p:nvSpPr>
        <p:spPr>
          <a:xfrm>
            <a:off x="5573406" y="3520269"/>
            <a:ext cx="604588" cy="408089"/>
          </a:xfrm>
          <a:custGeom>
            <a:avLst/>
            <a:gdLst>
              <a:gd name="connsiteX0" fmla="*/ 624 w 604588"/>
              <a:gd name="connsiteY0" fmla="*/ 240201 h 408089"/>
              <a:gd name="connsiteX1" fmla="*/ 259704 w 604588"/>
              <a:gd name="connsiteY1" fmla="*/ 244011 h 408089"/>
              <a:gd name="connsiteX2" fmla="*/ 404484 w 604588"/>
              <a:gd name="connsiteY2" fmla="*/ 205911 h 408089"/>
              <a:gd name="connsiteX3" fmla="*/ 351144 w 604588"/>
              <a:gd name="connsiteY3" fmla="*/ 171 h 408089"/>
              <a:gd name="connsiteX4" fmla="*/ 530214 w 604588"/>
              <a:gd name="connsiteY4" fmla="*/ 244011 h 408089"/>
              <a:gd name="connsiteX5" fmla="*/ 480684 w 604588"/>
              <a:gd name="connsiteY5" fmla="*/ 312591 h 408089"/>
              <a:gd name="connsiteX6" fmla="*/ 545454 w 604588"/>
              <a:gd name="connsiteY6" fmla="*/ 407841 h 408089"/>
              <a:gd name="connsiteX7" fmla="*/ 598794 w 604588"/>
              <a:gd name="connsiteY7" fmla="*/ 331641 h 408089"/>
              <a:gd name="connsiteX8" fmla="*/ 400674 w 604588"/>
              <a:gd name="connsiteY8" fmla="*/ 95421 h 408089"/>
              <a:gd name="connsiteX9" fmla="*/ 324474 w 604588"/>
              <a:gd name="connsiteY9" fmla="*/ 38271 h 408089"/>
              <a:gd name="connsiteX10" fmla="*/ 343524 w 604588"/>
              <a:gd name="connsiteY10" fmla="*/ 240201 h 408089"/>
              <a:gd name="connsiteX11" fmla="*/ 191124 w 604588"/>
              <a:gd name="connsiteY11" fmla="*/ 247821 h 408089"/>
              <a:gd name="connsiteX12" fmla="*/ 624 w 604588"/>
              <a:gd name="connsiteY12" fmla="*/ 240201 h 40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4588" h="408089">
                <a:moveTo>
                  <a:pt x="624" y="240201"/>
                </a:moveTo>
                <a:cubicBezTo>
                  <a:pt x="12054" y="239566"/>
                  <a:pt x="192394" y="249726"/>
                  <a:pt x="259704" y="244011"/>
                </a:cubicBezTo>
                <a:cubicBezTo>
                  <a:pt x="327014" y="238296"/>
                  <a:pt x="389244" y="246551"/>
                  <a:pt x="404484" y="205911"/>
                </a:cubicBezTo>
                <a:cubicBezTo>
                  <a:pt x="419724" y="165271"/>
                  <a:pt x="330189" y="-6179"/>
                  <a:pt x="351144" y="171"/>
                </a:cubicBezTo>
                <a:cubicBezTo>
                  <a:pt x="372099" y="6521"/>
                  <a:pt x="508624" y="191941"/>
                  <a:pt x="530214" y="244011"/>
                </a:cubicBezTo>
                <a:cubicBezTo>
                  <a:pt x="551804" y="296081"/>
                  <a:pt x="478144" y="285286"/>
                  <a:pt x="480684" y="312591"/>
                </a:cubicBezTo>
                <a:cubicBezTo>
                  <a:pt x="483224" y="339896"/>
                  <a:pt x="525769" y="404666"/>
                  <a:pt x="545454" y="407841"/>
                </a:cubicBezTo>
                <a:cubicBezTo>
                  <a:pt x="565139" y="411016"/>
                  <a:pt x="622924" y="383711"/>
                  <a:pt x="598794" y="331641"/>
                </a:cubicBezTo>
                <a:cubicBezTo>
                  <a:pt x="574664" y="279571"/>
                  <a:pt x="446394" y="144316"/>
                  <a:pt x="400674" y="95421"/>
                </a:cubicBezTo>
                <a:cubicBezTo>
                  <a:pt x="354954" y="46526"/>
                  <a:pt x="333999" y="14141"/>
                  <a:pt x="324474" y="38271"/>
                </a:cubicBezTo>
                <a:cubicBezTo>
                  <a:pt x="314949" y="62401"/>
                  <a:pt x="365749" y="205276"/>
                  <a:pt x="343524" y="240201"/>
                </a:cubicBezTo>
                <a:cubicBezTo>
                  <a:pt x="321299" y="275126"/>
                  <a:pt x="244464" y="247821"/>
                  <a:pt x="191124" y="247821"/>
                </a:cubicBezTo>
                <a:cubicBezTo>
                  <a:pt x="137784" y="247821"/>
                  <a:pt x="-10806" y="240836"/>
                  <a:pt x="624" y="240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00D19EB5-5AF7-CD3A-6CBD-B4DA53FC3D91}"/>
              </a:ext>
            </a:extLst>
          </p:cNvPr>
          <p:cNvSpPr/>
          <p:nvPr/>
        </p:nvSpPr>
        <p:spPr>
          <a:xfrm>
            <a:off x="5869676" y="3887176"/>
            <a:ext cx="325446" cy="679720"/>
          </a:xfrm>
          <a:custGeom>
            <a:avLst/>
            <a:gdLst>
              <a:gd name="connsiteX0" fmla="*/ 9154 w 325446"/>
              <a:gd name="connsiteY0" fmla="*/ 18074 h 679720"/>
              <a:gd name="connsiteX1" fmla="*/ 283474 w 325446"/>
              <a:gd name="connsiteY1" fmla="*/ 117134 h 679720"/>
              <a:gd name="connsiteX2" fmla="*/ 260614 w 325446"/>
              <a:gd name="connsiteY2" fmla="*/ 242864 h 679720"/>
              <a:gd name="connsiteX3" fmla="*/ 283474 w 325446"/>
              <a:gd name="connsiteY3" fmla="*/ 288584 h 679720"/>
              <a:gd name="connsiteX4" fmla="*/ 237754 w 325446"/>
              <a:gd name="connsiteY4" fmla="*/ 357164 h 679720"/>
              <a:gd name="connsiteX5" fmla="*/ 245374 w 325446"/>
              <a:gd name="connsiteY5" fmla="*/ 395264 h 679720"/>
              <a:gd name="connsiteX6" fmla="*/ 233944 w 325446"/>
              <a:gd name="connsiteY6" fmla="*/ 509564 h 679720"/>
              <a:gd name="connsiteX7" fmla="*/ 222514 w 325446"/>
              <a:gd name="connsiteY7" fmla="*/ 585764 h 679720"/>
              <a:gd name="connsiteX8" fmla="*/ 218704 w 325446"/>
              <a:gd name="connsiteY8" fmla="*/ 677204 h 679720"/>
              <a:gd name="connsiteX9" fmla="*/ 230134 w 325446"/>
              <a:gd name="connsiteY9" fmla="*/ 479084 h 679720"/>
              <a:gd name="connsiteX10" fmla="*/ 211084 w 325446"/>
              <a:gd name="connsiteY10" fmla="*/ 372404 h 679720"/>
              <a:gd name="connsiteX11" fmla="*/ 1534 w 325446"/>
              <a:gd name="connsiteY11" fmla="*/ 124754 h 679720"/>
              <a:gd name="connsiteX12" fmla="*/ 203464 w 325446"/>
              <a:gd name="connsiteY12" fmla="*/ 311444 h 679720"/>
              <a:gd name="connsiteX13" fmla="*/ 264424 w 325446"/>
              <a:gd name="connsiteY13" fmla="*/ 208574 h 679720"/>
              <a:gd name="connsiteX14" fmla="*/ 325384 w 325446"/>
              <a:gd name="connsiteY14" fmla="*/ 120944 h 679720"/>
              <a:gd name="connsiteX15" fmla="*/ 275854 w 325446"/>
              <a:gd name="connsiteY15" fmla="*/ 56174 h 679720"/>
              <a:gd name="connsiteX16" fmla="*/ 268234 w 325446"/>
              <a:gd name="connsiteY16" fmla="*/ 132374 h 679720"/>
              <a:gd name="connsiteX17" fmla="*/ 310144 w 325446"/>
              <a:gd name="connsiteY17" fmla="*/ 40934 h 679720"/>
              <a:gd name="connsiteX18" fmla="*/ 123454 w 325446"/>
              <a:gd name="connsiteY18" fmla="*/ 29504 h 679720"/>
              <a:gd name="connsiteX19" fmla="*/ 249184 w 325446"/>
              <a:gd name="connsiteY19" fmla="*/ 75224 h 679720"/>
              <a:gd name="connsiteX20" fmla="*/ 85354 w 325446"/>
              <a:gd name="connsiteY20" fmla="*/ 2834 h 679720"/>
              <a:gd name="connsiteX21" fmla="*/ 9154 w 325446"/>
              <a:gd name="connsiteY21" fmla="*/ 18074 h 67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25446" h="679720">
                <a:moveTo>
                  <a:pt x="9154" y="18074"/>
                </a:moveTo>
                <a:cubicBezTo>
                  <a:pt x="42174" y="37124"/>
                  <a:pt x="241564" y="79669"/>
                  <a:pt x="283474" y="117134"/>
                </a:cubicBezTo>
                <a:cubicBezTo>
                  <a:pt x="325384" y="154599"/>
                  <a:pt x="260614" y="214289"/>
                  <a:pt x="260614" y="242864"/>
                </a:cubicBezTo>
                <a:cubicBezTo>
                  <a:pt x="260614" y="271439"/>
                  <a:pt x="287284" y="269534"/>
                  <a:pt x="283474" y="288584"/>
                </a:cubicBezTo>
                <a:cubicBezTo>
                  <a:pt x="279664" y="307634"/>
                  <a:pt x="244104" y="339384"/>
                  <a:pt x="237754" y="357164"/>
                </a:cubicBezTo>
                <a:cubicBezTo>
                  <a:pt x="231404" y="374944"/>
                  <a:pt x="246009" y="369864"/>
                  <a:pt x="245374" y="395264"/>
                </a:cubicBezTo>
                <a:cubicBezTo>
                  <a:pt x="244739" y="420664"/>
                  <a:pt x="237754" y="477814"/>
                  <a:pt x="233944" y="509564"/>
                </a:cubicBezTo>
                <a:cubicBezTo>
                  <a:pt x="230134" y="541314"/>
                  <a:pt x="225054" y="557824"/>
                  <a:pt x="222514" y="585764"/>
                </a:cubicBezTo>
                <a:cubicBezTo>
                  <a:pt x="219974" y="613704"/>
                  <a:pt x="217434" y="694984"/>
                  <a:pt x="218704" y="677204"/>
                </a:cubicBezTo>
                <a:cubicBezTo>
                  <a:pt x="219974" y="659424"/>
                  <a:pt x="231404" y="529884"/>
                  <a:pt x="230134" y="479084"/>
                </a:cubicBezTo>
                <a:cubicBezTo>
                  <a:pt x="228864" y="428284"/>
                  <a:pt x="249184" y="431459"/>
                  <a:pt x="211084" y="372404"/>
                </a:cubicBezTo>
                <a:cubicBezTo>
                  <a:pt x="172984" y="313349"/>
                  <a:pt x="2804" y="134914"/>
                  <a:pt x="1534" y="124754"/>
                </a:cubicBezTo>
                <a:cubicBezTo>
                  <a:pt x="264" y="114594"/>
                  <a:pt x="159649" y="297474"/>
                  <a:pt x="203464" y="311444"/>
                </a:cubicBezTo>
                <a:cubicBezTo>
                  <a:pt x="247279" y="325414"/>
                  <a:pt x="244104" y="240324"/>
                  <a:pt x="264424" y="208574"/>
                </a:cubicBezTo>
                <a:cubicBezTo>
                  <a:pt x="284744" y="176824"/>
                  <a:pt x="323479" y="146344"/>
                  <a:pt x="325384" y="120944"/>
                </a:cubicBezTo>
                <a:cubicBezTo>
                  <a:pt x="327289" y="95544"/>
                  <a:pt x="285379" y="54269"/>
                  <a:pt x="275854" y="56174"/>
                </a:cubicBezTo>
                <a:cubicBezTo>
                  <a:pt x="266329" y="58079"/>
                  <a:pt x="262519" y="134914"/>
                  <a:pt x="268234" y="132374"/>
                </a:cubicBezTo>
                <a:cubicBezTo>
                  <a:pt x="273949" y="129834"/>
                  <a:pt x="334274" y="58079"/>
                  <a:pt x="310144" y="40934"/>
                </a:cubicBezTo>
                <a:cubicBezTo>
                  <a:pt x="286014" y="23789"/>
                  <a:pt x="133614" y="23789"/>
                  <a:pt x="123454" y="29504"/>
                </a:cubicBezTo>
                <a:cubicBezTo>
                  <a:pt x="113294" y="35219"/>
                  <a:pt x="255534" y="79669"/>
                  <a:pt x="249184" y="75224"/>
                </a:cubicBezTo>
                <a:cubicBezTo>
                  <a:pt x="242834" y="70779"/>
                  <a:pt x="131074" y="8549"/>
                  <a:pt x="85354" y="2834"/>
                </a:cubicBezTo>
                <a:cubicBezTo>
                  <a:pt x="39634" y="-2881"/>
                  <a:pt x="-23866" y="-976"/>
                  <a:pt x="9154" y="18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A1D9FD10-11DE-1CF5-4782-00A07BFA35B2}"/>
              </a:ext>
            </a:extLst>
          </p:cNvPr>
          <p:cNvSpPr/>
          <p:nvPr/>
        </p:nvSpPr>
        <p:spPr>
          <a:xfrm>
            <a:off x="5971607" y="4238278"/>
            <a:ext cx="176120" cy="899203"/>
          </a:xfrm>
          <a:custGeom>
            <a:avLst/>
            <a:gdLst>
              <a:gd name="connsiteX0" fmla="*/ 6918 w 176120"/>
              <a:gd name="connsiteY0" fmla="*/ 6697 h 899203"/>
              <a:gd name="connsiteX1" fmla="*/ 168843 w 176120"/>
              <a:gd name="connsiteY1" fmla="*/ 848072 h 899203"/>
              <a:gd name="connsiteX2" fmla="*/ 133918 w 176120"/>
              <a:gd name="connsiteY2" fmla="*/ 759172 h 899203"/>
              <a:gd name="connsiteX3" fmla="*/ 6918 w 176120"/>
              <a:gd name="connsiteY3" fmla="*/ 371822 h 899203"/>
              <a:gd name="connsiteX4" fmla="*/ 25968 w 176120"/>
              <a:gd name="connsiteY4" fmla="*/ 451197 h 899203"/>
              <a:gd name="connsiteX5" fmla="*/ 6918 w 176120"/>
              <a:gd name="connsiteY5" fmla="*/ 6697 h 89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120" h="899203">
                <a:moveTo>
                  <a:pt x="6918" y="6697"/>
                </a:moveTo>
                <a:cubicBezTo>
                  <a:pt x="30730" y="72843"/>
                  <a:pt x="147676" y="722660"/>
                  <a:pt x="168843" y="848072"/>
                </a:cubicBezTo>
                <a:cubicBezTo>
                  <a:pt x="190010" y="973484"/>
                  <a:pt x="160905" y="838547"/>
                  <a:pt x="133918" y="759172"/>
                </a:cubicBezTo>
                <a:cubicBezTo>
                  <a:pt x="106931" y="679797"/>
                  <a:pt x="24910" y="423151"/>
                  <a:pt x="6918" y="371822"/>
                </a:cubicBezTo>
                <a:cubicBezTo>
                  <a:pt x="-11074" y="320493"/>
                  <a:pt x="23322" y="517872"/>
                  <a:pt x="25968" y="451197"/>
                </a:cubicBezTo>
                <a:cubicBezTo>
                  <a:pt x="28614" y="384522"/>
                  <a:pt x="-16894" y="-59449"/>
                  <a:pt x="6918" y="6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DBAB7D74-67BD-9296-765E-1CECE5D1D468}"/>
              </a:ext>
            </a:extLst>
          </p:cNvPr>
          <p:cNvSpPr/>
          <p:nvPr/>
        </p:nvSpPr>
        <p:spPr>
          <a:xfrm>
            <a:off x="6121318" y="4759279"/>
            <a:ext cx="217877" cy="319265"/>
          </a:xfrm>
          <a:custGeom>
            <a:avLst/>
            <a:gdLst>
              <a:gd name="connsiteX0" fmla="*/ 82 w 217877"/>
              <a:gd name="connsiteY0" fmla="*/ 101646 h 319265"/>
              <a:gd name="connsiteX1" fmla="*/ 149307 w 217877"/>
              <a:gd name="connsiteY1" fmla="*/ 46 h 319265"/>
              <a:gd name="connsiteX2" fmla="*/ 162007 w 217877"/>
              <a:gd name="connsiteY2" fmla="*/ 114346 h 319265"/>
              <a:gd name="connsiteX3" fmla="*/ 215982 w 217877"/>
              <a:gd name="connsiteY3" fmla="*/ 181021 h 319265"/>
              <a:gd name="connsiteX4" fmla="*/ 193757 w 217877"/>
              <a:gd name="connsiteY4" fmla="*/ 260396 h 319265"/>
              <a:gd name="connsiteX5" fmla="*/ 82632 w 217877"/>
              <a:gd name="connsiteY5" fmla="*/ 317546 h 319265"/>
              <a:gd name="connsiteX6" fmla="*/ 127082 w 217877"/>
              <a:gd name="connsiteY6" fmla="*/ 193721 h 319265"/>
              <a:gd name="connsiteX7" fmla="*/ 82 w 217877"/>
              <a:gd name="connsiteY7" fmla="*/ 101646 h 31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877" h="319265">
                <a:moveTo>
                  <a:pt x="82" y="101646"/>
                </a:moveTo>
                <a:cubicBezTo>
                  <a:pt x="3786" y="69367"/>
                  <a:pt x="122320" y="-2071"/>
                  <a:pt x="149307" y="46"/>
                </a:cubicBezTo>
                <a:cubicBezTo>
                  <a:pt x="176295" y="2163"/>
                  <a:pt x="150895" y="84184"/>
                  <a:pt x="162007" y="114346"/>
                </a:cubicBezTo>
                <a:cubicBezTo>
                  <a:pt x="173119" y="144508"/>
                  <a:pt x="210690" y="156679"/>
                  <a:pt x="215982" y="181021"/>
                </a:cubicBezTo>
                <a:cubicBezTo>
                  <a:pt x="221274" y="205363"/>
                  <a:pt x="215982" y="237642"/>
                  <a:pt x="193757" y="260396"/>
                </a:cubicBezTo>
                <a:cubicBezTo>
                  <a:pt x="171532" y="283150"/>
                  <a:pt x="93744" y="328658"/>
                  <a:pt x="82632" y="317546"/>
                </a:cubicBezTo>
                <a:cubicBezTo>
                  <a:pt x="71520" y="306434"/>
                  <a:pt x="136078" y="224413"/>
                  <a:pt x="127082" y="193721"/>
                </a:cubicBezTo>
                <a:cubicBezTo>
                  <a:pt x="118086" y="163029"/>
                  <a:pt x="-3622" y="133925"/>
                  <a:pt x="82" y="101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E2B598AB-7007-60A3-2532-F128CEF82983}"/>
              </a:ext>
            </a:extLst>
          </p:cNvPr>
          <p:cNvSpPr/>
          <p:nvPr/>
        </p:nvSpPr>
        <p:spPr>
          <a:xfrm>
            <a:off x="6095815" y="4551966"/>
            <a:ext cx="584718" cy="457834"/>
          </a:xfrm>
          <a:custGeom>
            <a:avLst/>
            <a:gdLst>
              <a:gd name="connsiteX0" fmla="*/ 3360 w 584718"/>
              <a:gd name="connsiteY0" fmla="*/ 270859 h 457834"/>
              <a:gd name="connsiteX1" fmla="*/ 333560 w 584718"/>
              <a:gd name="connsiteY1" fmla="*/ 99409 h 457834"/>
              <a:gd name="connsiteX2" fmla="*/ 219260 w 584718"/>
              <a:gd name="connsiteY2" fmla="*/ 185134 h 457834"/>
              <a:gd name="connsiteX3" fmla="*/ 473260 w 584718"/>
              <a:gd name="connsiteY3" fmla="*/ 147034 h 457834"/>
              <a:gd name="connsiteX4" fmla="*/ 419285 w 584718"/>
              <a:gd name="connsiteY4" fmla="*/ 178784 h 457834"/>
              <a:gd name="connsiteX5" fmla="*/ 428810 w 584718"/>
              <a:gd name="connsiteY5" fmla="*/ 64484 h 457834"/>
              <a:gd name="connsiteX6" fmla="*/ 289110 w 584718"/>
              <a:gd name="connsiteY6" fmla="*/ 984 h 457834"/>
              <a:gd name="connsiteX7" fmla="*/ 470085 w 584718"/>
              <a:gd name="connsiteY7" fmla="*/ 112109 h 457834"/>
              <a:gd name="connsiteX8" fmla="*/ 501835 w 584718"/>
              <a:gd name="connsiteY8" fmla="*/ 137509 h 457834"/>
              <a:gd name="connsiteX9" fmla="*/ 412935 w 584718"/>
              <a:gd name="connsiteY9" fmla="*/ 172434 h 457834"/>
              <a:gd name="connsiteX10" fmla="*/ 562160 w 584718"/>
              <a:gd name="connsiteY10" fmla="*/ 185134 h 457834"/>
              <a:gd name="connsiteX11" fmla="*/ 549460 w 584718"/>
              <a:gd name="connsiteY11" fmla="*/ 455009 h 457834"/>
              <a:gd name="connsiteX12" fmla="*/ 558985 w 584718"/>
              <a:gd name="connsiteY12" fmla="*/ 318484 h 457834"/>
              <a:gd name="connsiteX13" fmla="*/ 578035 w 584718"/>
              <a:gd name="connsiteY13" fmla="*/ 191484 h 457834"/>
              <a:gd name="connsiteX14" fmla="*/ 431985 w 584718"/>
              <a:gd name="connsiteY14" fmla="*/ 115284 h 457834"/>
              <a:gd name="connsiteX15" fmla="*/ 289110 w 584718"/>
              <a:gd name="connsiteY15" fmla="*/ 96234 h 457834"/>
              <a:gd name="connsiteX16" fmla="*/ 85910 w 584718"/>
              <a:gd name="connsiteY16" fmla="*/ 172434 h 457834"/>
              <a:gd name="connsiteX17" fmla="*/ 285935 w 584718"/>
              <a:gd name="connsiteY17" fmla="*/ 102584 h 457834"/>
              <a:gd name="connsiteX18" fmla="*/ 168460 w 584718"/>
              <a:gd name="connsiteY18" fmla="*/ 150209 h 457834"/>
              <a:gd name="connsiteX19" fmla="*/ 3360 w 584718"/>
              <a:gd name="connsiteY19" fmla="*/ 270859 h 457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84718" h="457834">
                <a:moveTo>
                  <a:pt x="3360" y="270859"/>
                </a:moveTo>
                <a:cubicBezTo>
                  <a:pt x="30877" y="262392"/>
                  <a:pt x="297577" y="113696"/>
                  <a:pt x="333560" y="99409"/>
                </a:cubicBezTo>
                <a:cubicBezTo>
                  <a:pt x="369543" y="85122"/>
                  <a:pt x="195977" y="177196"/>
                  <a:pt x="219260" y="185134"/>
                </a:cubicBezTo>
                <a:cubicBezTo>
                  <a:pt x="242543" y="193071"/>
                  <a:pt x="439923" y="148092"/>
                  <a:pt x="473260" y="147034"/>
                </a:cubicBezTo>
                <a:cubicBezTo>
                  <a:pt x="506597" y="145976"/>
                  <a:pt x="426693" y="192542"/>
                  <a:pt x="419285" y="178784"/>
                </a:cubicBezTo>
                <a:cubicBezTo>
                  <a:pt x="411877" y="165026"/>
                  <a:pt x="450506" y="94117"/>
                  <a:pt x="428810" y="64484"/>
                </a:cubicBezTo>
                <a:cubicBezTo>
                  <a:pt x="407114" y="34851"/>
                  <a:pt x="282231" y="-6954"/>
                  <a:pt x="289110" y="984"/>
                </a:cubicBezTo>
                <a:cubicBezTo>
                  <a:pt x="295989" y="8922"/>
                  <a:pt x="434631" y="89355"/>
                  <a:pt x="470085" y="112109"/>
                </a:cubicBezTo>
                <a:cubicBezTo>
                  <a:pt x="505539" y="134863"/>
                  <a:pt x="511360" y="127455"/>
                  <a:pt x="501835" y="137509"/>
                </a:cubicBezTo>
                <a:cubicBezTo>
                  <a:pt x="492310" y="147563"/>
                  <a:pt x="402881" y="164497"/>
                  <a:pt x="412935" y="172434"/>
                </a:cubicBezTo>
                <a:cubicBezTo>
                  <a:pt x="422989" y="180371"/>
                  <a:pt x="539406" y="138038"/>
                  <a:pt x="562160" y="185134"/>
                </a:cubicBezTo>
                <a:cubicBezTo>
                  <a:pt x="584914" y="232230"/>
                  <a:pt x="549989" y="432784"/>
                  <a:pt x="549460" y="455009"/>
                </a:cubicBezTo>
                <a:cubicBezTo>
                  <a:pt x="548931" y="477234"/>
                  <a:pt x="554223" y="362405"/>
                  <a:pt x="558985" y="318484"/>
                </a:cubicBezTo>
                <a:cubicBezTo>
                  <a:pt x="563747" y="274563"/>
                  <a:pt x="599202" y="225351"/>
                  <a:pt x="578035" y="191484"/>
                </a:cubicBezTo>
                <a:cubicBezTo>
                  <a:pt x="556868" y="157617"/>
                  <a:pt x="480139" y="131159"/>
                  <a:pt x="431985" y="115284"/>
                </a:cubicBezTo>
                <a:cubicBezTo>
                  <a:pt x="383831" y="99409"/>
                  <a:pt x="346789" y="86709"/>
                  <a:pt x="289110" y="96234"/>
                </a:cubicBezTo>
                <a:cubicBezTo>
                  <a:pt x="231431" y="105759"/>
                  <a:pt x="86439" y="171376"/>
                  <a:pt x="85910" y="172434"/>
                </a:cubicBezTo>
                <a:cubicBezTo>
                  <a:pt x="85381" y="173492"/>
                  <a:pt x="272177" y="106288"/>
                  <a:pt x="285935" y="102584"/>
                </a:cubicBezTo>
                <a:cubicBezTo>
                  <a:pt x="299693" y="98880"/>
                  <a:pt x="211851" y="124809"/>
                  <a:pt x="168460" y="150209"/>
                </a:cubicBezTo>
                <a:cubicBezTo>
                  <a:pt x="125069" y="175609"/>
                  <a:pt x="-24157" y="279326"/>
                  <a:pt x="3360" y="2708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BFD849BC-57C1-63D9-3262-943D02EA6006}"/>
              </a:ext>
            </a:extLst>
          </p:cNvPr>
          <p:cNvSpPr/>
          <p:nvPr/>
        </p:nvSpPr>
        <p:spPr>
          <a:xfrm>
            <a:off x="6483341" y="4747205"/>
            <a:ext cx="324752" cy="350857"/>
          </a:xfrm>
          <a:custGeom>
            <a:avLst/>
            <a:gdLst>
              <a:gd name="connsiteX0" fmla="*/ 9 w 324752"/>
              <a:gd name="connsiteY0" fmla="*/ 15295 h 350857"/>
              <a:gd name="connsiteX1" fmla="*/ 117484 w 324752"/>
              <a:gd name="connsiteY1" fmla="*/ 53395 h 350857"/>
              <a:gd name="connsiteX2" fmla="*/ 196859 w 324752"/>
              <a:gd name="connsiteY2" fmla="*/ 164520 h 350857"/>
              <a:gd name="connsiteX3" fmla="*/ 152409 w 324752"/>
              <a:gd name="connsiteY3" fmla="*/ 231195 h 350857"/>
              <a:gd name="connsiteX4" fmla="*/ 234959 w 324752"/>
              <a:gd name="connsiteY4" fmla="*/ 202620 h 350857"/>
              <a:gd name="connsiteX5" fmla="*/ 142884 w 324752"/>
              <a:gd name="connsiteY5" fmla="*/ 326445 h 350857"/>
              <a:gd name="connsiteX6" fmla="*/ 85734 w 324752"/>
              <a:gd name="connsiteY6" fmla="*/ 348670 h 350857"/>
              <a:gd name="connsiteX7" fmla="*/ 190509 w 324752"/>
              <a:gd name="connsiteY7" fmla="*/ 294695 h 350857"/>
              <a:gd name="connsiteX8" fmla="*/ 292109 w 324752"/>
              <a:gd name="connsiteY8" fmla="*/ 174045 h 350857"/>
              <a:gd name="connsiteX9" fmla="*/ 323859 w 324752"/>
              <a:gd name="connsiteY9" fmla="*/ 2595 h 350857"/>
              <a:gd name="connsiteX10" fmla="*/ 307984 w 324752"/>
              <a:gd name="connsiteY10" fmla="*/ 81970 h 350857"/>
              <a:gd name="connsiteX11" fmla="*/ 228609 w 324752"/>
              <a:gd name="connsiteY11" fmla="*/ 234370 h 350857"/>
              <a:gd name="connsiteX12" fmla="*/ 155584 w 324752"/>
              <a:gd name="connsiteY12" fmla="*/ 253420 h 350857"/>
              <a:gd name="connsiteX13" fmla="*/ 165109 w 324752"/>
              <a:gd name="connsiteY13" fmla="*/ 34345 h 350857"/>
              <a:gd name="connsiteX14" fmla="*/ 123834 w 324752"/>
              <a:gd name="connsiteY14" fmla="*/ 47045 h 350857"/>
              <a:gd name="connsiteX15" fmla="*/ 9 w 324752"/>
              <a:gd name="connsiteY15" fmla="*/ 15295 h 35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4752" h="350857">
                <a:moveTo>
                  <a:pt x="9" y="15295"/>
                </a:moveTo>
                <a:cubicBezTo>
                  <a:pt x="-1049" y="16353"/>
                  <a:pt x="84676" y="28524"/>
                  <a:pt x="117484" y="53395"/>
                </a:cubicBezTo>
                <a:cubicBezTo>
                  <a:pt x="150292" y="78266"/>
                  <a:pt x="191038" y="134887"/>
                  <a:pt x="196859" y="164520"/>
                </a:cubicBezTo>
                <a:cubicBezTo>
                  <a:pt x="202680" y="194153"/>
                  <a:pt x="146059" y="224845"/>
                  <a:pt x="152409" y="231195"/>
                </a:cubicBezTo>
                <a:cubicBezTo>
                  <a:pt x="158759" y="237545"/>
                  <a:pt x="236547" y="186745"/>
                  <a:pt x="234959" y="202620"/>
                </a:cubicBezTo>
                <a:cubicBezTo>
                  <a:pt x="233372" y="218495"/>
                  <a:pt x="167755" y="302103"/>
                  <a:pt x="142884" y="326445"/>
                </a:cubicBezTo>
                <a:cubicBezTo>
                  <a:pt x="118013" y="350787"/>
                  <a:pt x="77797" y="353962"/>
                  <a:pt x="85734" y="348670"/>
                </a:cubicBezTo>
                <a:cubicBezTo>
                  <a:pt x="93671" y="343378"/>
                  <a:pt x="156113" y="323799"/>
                  <a:pt x="190509" y="294695"/>
                </a:cubicBezTo>
                <a:cubicBezTo>
                  <a:pt x="224905" y="265591"/>
                  <a:pt x="269884" y="222728"/>
                  <a:pt x="292109" y="174045"/>
                </a:cubicBezTo>
                <a:cubicBezTo>
                  <a:pt x="314334" y="125362"/>
                  <a:pt x="321213" y="17941"/>
                  <a:pt x="323859" y="2595"/>
                </a:cubicBezTo>
                <a:cubicBezTo>
                  <a:pt x="326505" y="-12751"/>
                  <a:pt x="323859" y="43341"/>
                  <a:pt x="307984" y="81970"/>
                </a:cubicBezTo>
                <a:cubicBezTo>
                  <a:pt x="292109" y="120599"/>
                  <a:pt x="254009" y="205795"/>
                  <a:pt x="228609" y="234370"/>
                </a:cubicBezTo>
                <a:cubicBezTo>
                  <a:pt x="203209" y="262945"/>
                  <a:pt x="166167" y="286758"/>
                  <a:pt x="155584" y="253420"/>
                </a:cubicBezTo>
                <a:cubicBezTo>
                  <a:pt x="145001" y="220083"/>
                  <a:pt x="170401" y="68741"/>
                  <a:pt x="165109" y="34345"/>
                </a:cubicBezTo>
                <a:cubicBezTo>
                  <a:pt x="159817" y="-51"/>
                  <a:pt x="145530" y="48632"/>
                  <a:pt x="123834" y="47045"/>
                </a:cubicBezTo>
                <a:cubicBezTo>
                  <a:pt x="102138" y="45458"/>
                  <a:pt x="1067" y="14237"/>
                  <a:pt x="9" y="15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649E620A-2583-2865-C6C9-C328373CE3D1}"/>
              </a:ext>
            </a:extLst>
          </p:cNvPr>
          <p:cNvSpPr/>
          <p:nvPr/>
        </p:nvSpPr>
        <p:spPr>
          <a:xfrm>
            <a:off x="6077176" y="4952591"/>
            <a:ext cx="112172" cy="588684"/>
          </a:xfrm>
          <a:custGeom>
            <a:avLst/>
            <a:gdLst>
              <a:gd name="connsiteX0" fmla="*/ 2949 w 112172"/>
              <a:gd name="connsiteY0" fmla="*/ 409 h 588684"/>
              <a:gd name="connsiteX1" fmla="*/ 34699 w 112172"/>
              <a:gd name="connsiteY1" fmla="*/ 444909 h 588684"/>
              <a:gd name="connsiteX2" fmla="*/ 25174 w 112172"/>
              <a:gd name="connsiteY2" fmla="*/ 425859 h 588684"/>
              <a:gd name="connsiteX3" fmla="*/ 28349 w 112172"/>
              <a:gd name="connsiteY3" fmla="*/ 587784 h 588684"/>
              <a:gd name="connsiteX4" fmla="*/ 63274 w 112172"/>
              <a:gd name="connsiteY4" fmla="*/ 489359 h 588684"/>
              <a:gd name="connsiteX5" fmla="*/ 110899 w 112172"/>
              <a:gd name="connsiteY5" fmla="*/ 448084 h 588684"/>
              <a:gd name="connsiteX6" fmla="*/ 98199 w 112172"/>
              <a:gd name="connsiteY6" fmla="*/ 295684 h 588684"/>
              <a:gd name="connsiteX7" fmla="*/ 95024 w 112172"/>
              <a:gd name="connsiteY7" fmla="*/ 282984 h 588684"/>
              <a:gd name="connsiteX8" fmla="*/ 104549 w 112172"/>
              <a:gd name="connsiteY8" fmla="*/ 457609 h 588684"/>
              <a:gd name="connsiteX9" fmla="*/ 56924 w 112172"/>
              <a:gd name="connsiteY9" fmla="*/ 463959 h 588684"/>
              <a:gd name="connsiteX10" fmla="*/ 56924 w 112172"/>
              <a:gd name="connsiteY10" fmla="*/ 225834 h 588684"/>
              <a:gd name="connsiteX11" fmla="*/ 9299 w 112172"/>
              <a:gd name="connsiteY11" fmla="*/ 362359 h 588684"/>
              <a:gd name="connsiteX12" fmla="*/ 2949 w 112172"/>
              <a:gd name="connsiteY12" fmla="*/ 409 h 58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172" h="588684">
                <a:moveTo>
                  <a:pt x="2949" y="409"/>
                </a:moveTo>
                <a:cubicBezTo>
                  <a:pt x="7182" y="14167"/>
                  <a:pt x="30995" y="374001"/>
                  <a:pt x="34699" y="444909"/>
                </a:cubicBezTo>
                <a:cubicBezTo>
                  <a:pt x="38403" y="515817"/>
                  <a:pt x="26232" y="402047"/>
                  <a:pt x="25174" y="425859"/>
                </a:cubicBezTo>
                <a:cubicBezTo>
                  <a:pt x="24116" y="449671"/>
                  <a:pt x="21999" y="577201"/>
                  <a:pt x="28349" y="587784"/>
                </a:cubicBezTo>
                <a:cubicBezTo>
                  <a:pt x="34699" y="598367"/>
                  <a:pt x="49516" y="512642"/>
                  <a:pt x="63274" y="489359"/>
                </a:cubicBezTo>
                <a:cubicBezTo>
                  <a:pt x="77032" y="466076"/>
                  <a:pt x="105078" y="480363"/>
                  <a:pt x="110899" y="448084"/>
                </a:cubicBezTo>
                <a:cubicBezTo>
                  <a:pt x="116720" y="415805"/>
                  <a:pt x="100845" y="323201"/>
                  <a:pt x="98199" y="295684"/>
                </a:cubicBezTo>
                <a:cubicBezTo>
                  <a:pt x="95553" y="268167"/>
                  <a:pt x="93966" y="255997"/>
                  <a:pt x="95024" y="282984"/>
                </a:cubicBezTo>
                <a:cubicBezTo>
                  <a:pt x="96082" y="309971"/>
                  <a:pt x="110899" y="427447"/>
                  <a:pt x="104549" y="457609"/>
                </a:cubicBezTo>
                <a:cubicBezTo>
                  <a:pt x="98199" y="487771"/>
                  <a:pt x="64862" y="502588"/>
                  <a:pt x="56924" y="463959"/>
                </a:cubicBezTo>
                <a:cubicBezTo>
                  <a:pt x="48987" y="425330"/>
                  <a:pt x="64861" y="242767"/>
                  <a:pt x="56924" y="225834"/>
                </a:cubicBezTo>
                <a:cubicBezTo>
                  <a:pt x="48987" y="208901"/>
                  <a:pt x="20941" y="400459"/>
                  <a:pt x="9299" y="362359"/>
                </a:cubicBezTo>
                <a:cubicBezTo>
                  <a:pt x="-2343" y="324259"/>
                  <a:pt x="-1284" y="-13349"/>
                  <a:pt x="2949" y="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326983D0-56C0-A338-D0A1-E01447BCE035}"/>
              </a:ext>
            </a:extLst>
          </p:cNvPr>
          <p:cNvSpPr/>
          <p:nvPr/>
        </p:nvSpPr>
        <p:spPr>
          <a:xfrm>
            <a:off x="6434717" y="4927551"/>
            <a:ext cx="386123" cy="921224"/>
          </a:xfrm>
          <a:custGeom>
            <a:avLst/>
            <a:gdLst>
              <a:gd name="connsiteX0" fmla="*/ 89908 w 386123"/>
              <a:gd name="connsiteY0" fmla="*/ 263574 h 921224"/>
              <a:gd name="connsiteX1" fmla="*/ 378833 w 386123"/>
              <a:gd name="connsiteY1" fmla="*/ 95299 h 921224"/>
              <a:gd name="connsiteX2" fmla="*/ 293108 w 386123"/>
              <a:gd name="connsiteY2" fmla="*/ 165149 h 921224"/>
              <a:gd name="connsiteX3" fmla="*/ 223258 w 386123"/>
              <a:gd name="connsiteY3" fmla="*/ 250874 h 921224"/>
              <a:gd name="connsiteX4" fmla="*/ 312158 w 386123"/>
              <a:gd name="connsiteY4" fmla="*/ 269924 h 921224"/>
              <a:gd name="connsiteX5" fmla="*/ 343908 w 386123"/>
              <a:gd name="connsiteY5" fmla="*/ 279449 h 921224"/>
              <a:gd name="connsiteX6" fmla="*/ 286758 w 386123"/>
              <a:gd name="connsiteY6" fmla="*/ 342949 h 921224"/>
              <a:gd name="connsiteX7" fmla="*/ 347083 w 386123"/>
              <a:gd name="connsiteY7" fmla="*/ 387399 h 921224"/>
              <a:gd name="connsiteX8" fmla="*/ 293108 w 386123"/>
              <a:gd name="connsiteY8" fmla="*/ 447724 h 921224"/>
              <a:gd name="connsiteX9" fmla="*/ 315333 w 386123"/>
              <a:gd name="connsiteY9" fmla="*/ 523924 h 921224"/>
              <a:gd name="connsiteX10" fmla="*/ 223258 w 386123"/>
              <a:gd name="connsiteY10" fmla="*/ 615999 h 921224"/>
              <a:gd name="connsiteX11" fmla="*/ 213733 w 386123"/>
              <a:gd name="connsiteY11" fmla="*/ 654099 h 921224"/>
              <a:gd name="connsiteX12" fmla="*/ 108958 w 386123"/>
              <a:gd name="connsiteY12" fmla="*/ 749349 h 921224"/>
              <a:gd name="connsiteX13" fmla="*/ 1008 w 386123"/>
              <a:gd name="connsiteY13" fmla="*/ 920799 h 921224"/>
              <a:gd name="connsiteX14" fmla="*/ 175633 w 386123"/>
              <a:gd name="connsiteY14" fmla="*/ 695374 h 921224"/>
              <a:gd name="connsiteX15" fmla="*/ 280408 w 386123"/>
              <a:gd name="connsiteY15" fmla="*/ 533449 h 921224"/>
              <a:gd name="connsiteX16" fmla="*/ 83558 w 386123"/>
              <a:gd name="connsiteY16" fmla="*/ 361999 h 921224"/>
              <a:gd name="connsiteX17" fmla="*/ 293108 w 386123"/>
              <a:gd name="connsiteY17" fmla="*/ 460424 h 921224"/>
              <a:gd name="connsiteX18" fmla="*/ 267708 w 386123"/>
              <a:gd name="connsiteY18" fmla="*/ 336599 h 921224"/>
              <a:gd name="connsiteX19" fmla="*/ 216908 w 386123"/>
              <a:gd name="connsiteY19" fmla="*/ 298499 h 921224"/>
              <a:gd name="connsiteX20" fmla="*/ 340733 w 386123"/>
              <a:gd name="connsiteY20" fmla="*/ 123874 h 921224"/>
              <a:gd name="connsiteX21" fmla="*/ 242308 w 386123"/>
              <a:gd name="connsiteY21" fmla="*/ 49 h 921224"/>
              <a:gd name="connsiteX22" fmla="*/ 293108 w 386123"/>
              <a:gd name="connsiteY22" fmla="*/ 111174 h 921224"/>
              <a:gd name="connsiteX23" fmla="*/ 89908 w 386123"/>
              <a:gd name="connsiteY23" fmla="*/ 263574 h 92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6123" h="921224">
                <a:moveTo>
                  <a:pt x="89908" y="263574"/>
                </a:moveTo>
                <a:cubicBezTo>
                  <a:pt x="104195" y="260928"/>
                  <a:pt x="344966" y="111703"/>
                  <a:pt x="378833" y="95299"/>
                </a:cubicBezTo>
                <a:cubicBezTo>
                  <a:pt x="412700" y="78895"/>
                  <a:pt x="319037" y="139220"/>
                  <a:pt x="293108" y="165149"/>
                </a:cubicBezTo>
                <a:cubicBezTo>
                  <a:pt x="267179" y="191078"/>
                  <a:pt x="220083" y="233411"/>
                  <a:pt x="223258" y="250874"/>
                </a:cubicBezTo>
                <a:cubicBezTo>
                  <a:pt x="226433" y="268337"/>
                  <a:pt x="292050" y="265162"/>
                  <a:pt x="312158" y="269924"/>
                </a:cubicBezTo>
                <a:cubicBezTo>
                  <a:pt x="332266" y="274686"/>
                  <a:pt x="348141" y="267278"/>
                  <a:pt x="343908" y="279449"/>
                </a:cubicBezTo>
                <a:cubicBezTo>
                  <a:pt x="339675" y="291620"/>
                  <a:pt x="286229" y="324957"/>
                  <a:pt x="286758" y="342949"/>
                </a:cubicBezTo>
                <a:cubicBezTo>
                  <a:pt x="287287" y="360941"/>
                  <a:pt x="346025" y="369937"/>
                  <a:pt x="347083" y="387399"/>
                </a:cubicBezTo>
                <a:cubicBezTo>
                  <a:pt x="348141" y="404861"/>
                  <a:pt x="298400" y="424970"/>
                  <a:pt x="293108" y="447724"/>
                </a:cubicBezTo>
                <a:cubicBezTo>
                  <a:pt x="287816" y="470478"/>
                  <a:pt x="326975" y="495878"/>
                  <a:pt x="315333" y="523924"/>
                </a:cubicBezTo>
                <a:cubicBezTo>
                  <a:pt x="303691" y="551970"/>
                  <a:pt x="240191" y="594303"/>
                  <a:pt x="223258" y="615999"/>
                </a:cubicBezTo>
                <a:cubicBezTo>
                  <a:pt x="206325" y="637695"/>
                  <a:pt x="232783" y="631874"/>
                  <a:pt x="213733" y="654099"/>
                </a:cubicBezTo>
                <a:cubicBezTo>
                  <a:pt x="194683" y="676324"/>
                  <a:pt x="144412" y="704899"/>
                  <a:pt x="108958" y="749349"/>
                </a:cubicBezTo>
                <a:cubicBezTo>
                  <a:pt x="73504" y="793799"/>
                  <a:pt x="-10104" y="929795"/>
                  <a:pt x="1008" y="920799"/>
                </a:cubicBezTo>
                <a:cubicBezTo>
                  <a:pt x="12120" y="911803"/>
                  <a:pt x="129066" y="759932"/>
                  <a:pt x="175633" y="695374"/>
                </a:cubicBezTo>
                <a:cubicBezTo>
                  <a:pt x="222200" y="630816"/>
                  <a:pt x="295754" y="589011"/>
                  <a:pt x="280408" y="533449"/>
                </a:cubicBezTo>
                <a:cubicBezTo>
                  <a:pt x="265062" y="477887"/>
                  <a:pt x="81441" y="374170"/>
                  <a:pt x="83558" y="361999"/>
                </a:cubicBezTo>
                <a:cubicBezTo>
                  <a:pt x="85675" y="349828"/>
                  <a:pt x="262416" y="464657"/>
                  <a:pt x="293108" y="460424"/>
                </a:cubicBezTo>
                <a:cubicBezTo>
                  <a:pt x="323800" y="456191"/>
                  <a:pt x="280408" y="363586"/>
                  <a:pt x="267708" y="336599"/>
                </a:cubicBezTo>
                <a:cubicBezTo>
                  <a:pt x="255008" y="309612"/>
                  <a:pt x="204737" y="333953"/>
                  <a:pt x="216908" y="298499"/>
                </a:cubicBezTo>
                <a:cubicBezTo>
                  <a:pt x="229079" y="263045"/>
                  <a:pt x="336500" y="173616"/>
                  <a:pt x="340733" y="123874"/>
                </a:cubicBezTo>
                <a:cubicBezTo>
                  <a:pt x="344966" y="74132"/>
                  <a:pt x="250245" y="2166"/>
                  <a:pt x="242308" y="49"/>
                </a:cubicBezTo>
                <a:cubicBezTo>
                  <a:pt x="234371" y="-2068"/>
                  <a:pt x="318508" y="63549"/>
                  <a:pt x="293108" y="111174"/>
                </a:cubicBezTo>
                <a:cubicBezTo>
                  <a:pt x="267708" y="158799"/>
                  <a:pt x="75621" y="266220"/>
                  <a:pt x="89908" y="263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2234D8AC-B995-164F-E0CB-3669DCB8D5B2}"/>
              </a:ext>
            </a:extLst>
          </p:cNvPr>
          <p:cNvSpPr/>
          <p:nvPr/>
        </p:nvSpPr>
        <p:spPr>
          <a:xfrm>
            <a:off x="6070571" y="4724390"/>
            <a:ext cx="610163" cy="1146188"/>
          </a:xfrm>
          <a:custGeom>
            <a:avLst/>
            <a:gdLst>
              <a:gd name="connsiteX0" fmla="*/ 365154 w 610163"/>
              <a:gd name="connsiteY0" fmla="*/ 393710 h 1146188"/>
              <a:gd name="connsiteX1" fmla="*/ 390554 w 610163"/>
              <a:gd name="connsiteY1" fmla="*/ 603260 h 1146188"/>
              <a:gd name="connsiteX2" fmla="*/ 511204 w 610163"/>
              <a:gd name="connsiteY2" fmla="*/ 762010 h 1146188"/>
              <a:gd name="connsiteX3" fmla="*/ 381029 w 610163"/>
              <a:gd name="connsiteY3" fmla="*/ 904885 h 1146188"/>
              <a:gd name="connsiteX4" fmla="*/ 381029 w 610163"/>
              <a:gd name="connsiteY4" fmla="*/ 1047760 h 1146188"/>
              <a:gd name="connsiteX5" fmla="*/ 276254 w 610163"/>
              <a:gd name="connsiteY5" fmla="*/ 1038235 h 1146188"/>
              <a:gd name="connsiteX6" fmla="*/ 387379 w 610163"/>
              <a:gd name="connsiteY6" fmla="*/ 1143010 h 1146188"/>
              <a:gd name="connsiteX7" fmla="*/ 142904 w 610163"/>
              <a:gd name="connsiteY7" fmla="*/ 1022360 h 1146188"/>
              <a:gd name="connsiteX8" fmla="*/ 73054 w 610163"/>
              <a:gd name="connsiteY8" fmla="*/ 974735 h 1146188"/>
              <a:gd name="connsiteX9" fmla="*/ 73054 w 610163"/>
              <a:gd name="connsiteY9" fmla="*/ 876310 h 1146188"/>
              <a:gd name="connsiteX10" fmla="*/ 29 w 610163"/>
              <a:gd name="connsiteY10" fmla="*/ 981085 h 1146188"/>
              <a:gd name="connsiteX11" fmla="*/ 82579 w 610163"/>
              <a:gd name="connsiteY11" fmla="*/ 638185 h 1146188"/>
              <a:gd name="connsiteX12" fmla="*/ 34954 w 610163"/>
              <a:gd name="connsiteY12" fmla="*/ 819160 h 1146188"/>
              <a:gd name="connsiteX13" fmla="*/ 63529 w 610163"/>
              <a:gd name="connsiteY13" fmla="*/ 755660 h 1146188"/>
              <a:gd name="connsiteX14" fmla="*/ 149254 w 610163"/>
              <a:gd name="connsiteY14" fmla="*/ 742960 h 1146188"/>
              <a:gd name="connsiteX15" fmla="*/ 168304 w 610163"/>
              <a:gd name="connsiteY15" fmla="*/ 787410 h 1146188"/>
              <a:gd name="connsiteX16" fmla="*/ 63529 w 610163"/>
              <a:gd name="connsiteY16" fmla="*/ 847735 h 1146188"/>
              <a:gd name="connsiteX17" fmla="*/ 165129 w 610163"/>
              <a:gd name="connsiteY17" fmla="*/ 784235 h 1146188"/>
              <a:gd name="connsiteX18" fmla="*/ 177829 w 610163"/>
              <a:gd name="connsiteY18" fmla="*/ 717560 h 1146188"/>
              <a:gd name="connsiteX19" fmla="*/ 28604 w 610163"/>
              <a:gd name="connsiteY19" fmla="*/ 742960 h 1146188"/>
              <a:gd name="connsiteX20" fmla="*/ 79404 w 610163"/>
              <a:gd name="connsiteY20" fmla="*/ 695335 h 1146188"/>
              <a:gd name="connsiteX21" fmla="*/ 31779 w 610163"/>
              <a:gd name="connsiteY21" fmla="*/ 952510 h 1146188"/>
              <a:gd name="connsiteX22" fmla="*/ 196879 w 610163"/>
              <a:gd name="connsiteY22" fmla="*/ 1076335 h 1146188"/>
              <a:gd name="connsiteX23" fmla="*/ 69879 w 610163"/>
              <a:gd name="connsiteY23" fmla="*/ 1069985 h 1146188"/>
              <a:gd name="connsiteX24" fmla="*/ 403254 w 610163"/>
              <a:gd name="connsiteY24" fmla="*/ 1146185 h 1146188"/>
              <a:gd name="connsiteX25" fmla="*/ 327054 w 610163"/>
              <a:gd name="connsiteY25" fmla="*/ 1066810 h 1146188"/>
              <a:gd name="connsiteX26" fmla="*/ 609629 w 610163"/>
              <a:gd name="connsiteY26" fmla="*/ 752485 h 1146188"/>
              <a:gd name="connsiteX27" fmla="*/ 400079 w 610163"/>
              <a:gd name="connsiteY27" fmla="*/ 946160 h 1146188"/>
              <a:gd name="connsiteX28" fmla="*/ 476279 w 610163"/>
              <a:gd name="connsiteY28" fmla="*/ 774710 h 1146188"/>
              <a:gd name="connsiteX29" fmla="*/ 450879 w 610163"/>
              <a:gd name="connsiteY29" fmla="*/ 708035 h 1146188"/>
              <a:gd name="connsiteX30" fmla="*/ 431829 w 610163"/>
              <a:gd name="connsiteY30" fmla="*/ 593735 h 1146188"/>
              <a:gd name="connsiteX31" fmla="*/ 514379 w 610163"/>
              <a:gd name="connsiteY31" fmla="*/ 409585 h 1146188"/>
              <a:gd name="connsiteX32" fmla="*/ 460404 w 610163"/>
              <a:gd name="connsiteY32" fmla="*/ 10 h 1146188"/>
              <a:gd name="connsiteX33" fmla="*/ 479454 w 610163"/>
              <a:gd name="connsiteY33" fmla="*/ 422285 h 1146188"/>
              <a:gd name="connsiteX34" fmla="*/ 425479 w 610163"/>
              <a:gd name="connsiteY34" fmla="*/ 603260 h 1146188"/>
              <a:gd name="connsiteX35" fmla="*/ 365154 w 610163"/>
              <a:gd name="connsiteY35" fmla="*/ 393710 h 114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10163" h="1146188">
                <a:moveTo>
                  <a:pt x="365154" y="393710"/>
                </a:moveTo>
                <a:cubicBezTo>
                  <a:pt x="359333" y="393710"/>
                  <a:pt x="366212" y="541877"/>
                  <a:pt x="390554" y="603260"/>
                </a:cubicBezTo>
                <a:cubicBezTo>
                  <a:pt x="414896" y="664643"/>
                  <a:pt x="512791" y="711739"/>
                  <a:pt x="511204" y="762010"/>
                </a:cubicBezTo>
                <a:cubicBezTo>
                  <a:pt x="509617" y="812281"/>
                  <a:pt x="402725" y="857260"/>
                  <a:pt x="381029" y="904885"/>
                </a:cubicBezTo>
                <a:cubicBezTo>
                  <a:pt x="359333" y="952510"/>
                  <a:pt x="398491" y="1025535"/>
                  <a:pt x="381029" y="1047760"/>
                </a:cubicBezTo>
                <a:cubicBezTo>
                  <a:pt x="363567" y="1069985"/>
                  <a:pt x="275196" y="1022360"/>
                  <a:pt x="276254" y="1038235"/>
                </a:cubicBezTo>
                <a:cubicBezTo>
                  <a:pt x="277312" y="1054110"/>
                  <a:pt x="409604" y="1145656"/>
                  <a:pt x="387379" y="1143010"/>
                </a:cubicBezTo>
                <a:cubicBezTo>
                  <a:pt x="365154" y="1140364"/>
                  <a:pt x="195291" y="1050406"/>
                  <a:pt x="142904" y="1022360"/>
                </a:cubicBezTo>
                <a:cubicBezTo>
                  <a:pt x="90517" y="994314"/>
                  <a:pt x="84696" y="999077"/>
                  <a:pt x="73054" y="974735"/>
                </a:cubicBezTo>
                <a:cubicBezTo>
                  <a:pt x="61412" y="950393"/>
                  <a:pt x="85225" y="875252"/>
                  <a:pt x="73054" y="876310"/>
                </a:cubicBezTo>
                <a:cubicBezTo>
                  <a:pt x="60883" y="877368"/>
                  <a:pt x="-1558" y="1020772"/>
                  <a:pt x="29" y="981085"/>
                </a:cubicBezTo>
                <a:cubicBezTo>
                  <a:pt x="1616" y="941398"/>
                  <a:pt x="76758" y="665173"/>
                  <a:pt x="82579" y="638185"/>
                </a:cubicBezTo>
                <a:cubicBezTo>
                  <a:pt x="88400" y="611197"/>
                  <a:pt x="38129" y="799581"/>
                  <a:pt x="34954" y="819160"/>
                </a:cubicBezTo>
                <a:cubicBezTo>
                  <a:pt x="31779" y="838739"/>
                  <a:pt x="44479" y="768360"/>
                  <a:pt x="63529" y="755660"/>
                </a:cubicBezTo>
                <a:cubicBezTo>
                  <a:pt x="82579" y="742960"/>
                  <a:pt x="131792" y="737668"/>
                  <a:pt x="149254" y="742960"/>
                </a:cubicBezTo>
                <a:cubicBezTo>
                  <a:pt x="166716" y="748252"/>
                  <a:pt x="182591" y="769948"/>
                  <a:pt x="168304" y="787410"/>
                </a:cubicBezTo>
                <a:cubicBezTo>
                  <a:pt x="154017" y="804872"/>
                  <a:pt x="64058" y="848264"/>
                  <a:pt x="63529" y="847735"/>
                </a:cubicBezTo>
                <a:cubicBezTo>
                  <a:pt x="63000" y="847206"/>
                  <a:pt x="146079" y="805931"/>
                  <a:pt x="165129" y="784235"/>
                </a:cubicBezTo>
                <a:cubicBezTo>
                  <a:pt x="184179" y="762539"/>
                  <a:pt x="200583" y="724439"/>
                  <a:pt x="177829" y="717560"/>
                </a:cubicBezTo>
                <a:cubicBezTo>
                  <a:pt x="155075" y="710681"/>
                  <a:pt x="45008" y="746664"/>
                  <a:pt x="28604" y="742960"/>
                </a:cubicBezTo>
                <a:cubicBezTo>
                  <a:pt x="12200" y="739256"/>
                  <a:pt x="78875" y="660410"/>
                  <a:pt x="79404" y="695335"/>
                </a:cubicBezTo>
                <a:cubicBezTo>
                  <a:pt x="79933" y="730260"/>
                  <a:pt x="12200" y="889010"/>
                  <a:pt x="31779" y="952510"/>
                </a:cubicBezTo>
                <a:cubicBezTo>
                  <a:pt x="51358" y="1016010"/>
                  <a:pt x="190529" y="1056756"/>
                  <a:pt x="196879" y="1076335"/>
                </a:cubicBezTo>
                <a:cubicBezTo>
                  <a:pt x="203229" y="1095914"/>
                  <a:pt x="35483" y="1058343"/>
                  <a:pt x="69879" y="1069985"/>
                </a:cubicBezTo>
                <a:cubicBezTo>
                  <a:pt x="104275" y="1081627"/>
                  <a:pt x="360392" y="1146714"/>
                  <a:pt x="403254" y="1146185"/>
                </a:cubicBezTo>
                <a:cubicBezTo>
                  <a:pt x="446116" y="1145656"/>
                  <a:pt x="292658" y="1132427"/>
                  <a:pt x="327054" y="1066810"/>
                </a:cubicBezTo>
                <a:cubicBezTo>
                  <a:pt x="361450" y="1001193"/>
                  <a:pt x="597458" y="772593"/>
                  <a:pt x="609629" y="752485"/>
                </a:cubicBezTo>
                <a:cubicBezTo>
                  <a:pt x="621800" y="732377"/>
                  <a:pt x="422304" y="942456"/>
                  <a:pt x="400079" y="946160"/>
                </a:cubicBezTo>
                <a:cubicBezTo>
                  <a:pt x="377854" y="949864"/>
                  <a:pt x="467812" y="814398"/>
                  <a:pt x="476279" y="774710"/>
                </a:cubicBezTo>
                <a:cubicBezTo>
                  <a:pt x="484746" y="735023"/>
                  <a:pt x="458287" y="738197"/>
                  <a:pt x="450879" y="708035"/>
                </a:cubicBezTo>
                <a:cubicBezTo>
                  <a:pt x="443471" y="677873"/>
                  <a:pt x="421246" y="643477"/>
                  <a:pt x="431829" y="593735"/>
                </a:cubicBezTo>
                <a:cubicBezTo>
                  <a:pt x="442412" y="543993"/>
                  <a:pt x="509616" y="508539"/>
                  <a:pt x="514379" y="409585"/>
                </a:cubicBezTo>
                <a:cubicBezTo>
                  <a:pt x="519142" y="310631"/>
                  <a:pt x="466225" y="-2107"/>
                  <a:pt x="460404" y="10"/>
                </a:cubicBezTo>
                <a:cubicBezTo>
                  <a:pt x="454583" y="2127"/>
                  <a:pt x="485275" y="321743"/>
                  <a:pt x="479454" y="422285"/>
                </a:cubicBezTo>
                <a:cubicBezTo>
                  <a:pt x="473633" y="522827"/>
                  <a:pt x="445058" y="603260"/>
                  <a:pt x="425479" y="603260"/>
                </a:cubicBezTo>
                <a:cubicBezTo>
                  <a:pt x="405900" y="603260"/>
                  <a:pt x="370975" y="393710"/>
                  <a:pt x="365154" y="3937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327CA364-80F0-2700-D542-B6F03F1139E0}"/>
              </a:ext>
            </a:extLst>
          </p:cNvPr>
          <p:cNvSpPr/>
          <p:nvPr/>
        </p:nvSpPr>
        <p:spPr>
          <a:xfrm>
            <a:off x="4261922" y="5659983"/>
            <a:ext cx="862111" cy="1043262"/>
          </a:xfrm>
          <a:custGeom>
            <a:avLst/>
            <a:gdLst>
              <a:gd name="connsiteX0" fmla="*/ 5278 w 862111"/>
              <a:gd name="connsiteY0" fmla="*/ 7392 h 1043262"/>
              <a:gd name="connsiteX1" fmla="*/ 313253 w 862111"/>
              <a:gd name="connsiteY1" fmla="*/ 489992 h 1043262"/>
              <a:gd name="connsiteX2" fmla="*/ 313253 w 862111"/>
              <a:gd name="connsiteY2" fmla="*/ 458242 h 1043262"/>
              <a:gd name="connsiteX3" fmla="*/ 522803 w 862111"/>
              <a:gd name="connsiteY3" fmla="*/ 645567 h 1043262"/>
              <a:gd name="connsiteX4" fmla="*/ 529153 w 862111"/>
              <a:gd name="connsiteY4" fmla="*/ 642392 h 1043262"/>
              <a:gd name="connsiteX5" fmla="*/ 691078 w 862111"/>
              <a:gd name="connsiteY5" fmla="*/ 791617 h 1043262"/>
              <a:gd name="connsiteX6" fmla="*/ 779978 w 862111"/>
              <a:gd name="connsiteY6" fmla="*/ 877342 h 1043262"/>
              <a:gd name="connsiteX7" fmla="*/ 770453 w 862111"/>
              <a:gd name="connsiteY7" fmla="*/ 813842 h 1043262"/>
              <a:gd name="connsiteX8" fmla="*/ 859353 w 862111"/>
              <a:gd name="connsiteY8" fmla="*/ 1042442 h 1043262"/>
              <a:gd name="connsiteX9" fmla="*/ 811728 w 862111"/>
              <a:gd name="connsiteY9" fmla="*/ 880517 h 1043262"/>
              <a:gd name="connsiteX10" fmla="*/ 548203 w 862111"/>
              <a:gd name="connsiteY10" fmla="*/ 629692 h 1043262"/>
              <a:gd name="connsiteX11" fmla="*/ 300553 w 862111"/>
              <a:gd name="connsiteY11" fmla="*/ 502692 h 1043262"/>
              <a:gd name="connsiteX12" fmla="*/ 208478 w 862111"/>
              <a:gd name="connsiteY12" fmla="*/ 359817 h 1043262"/>
              <a:gd name="connsiteX13" fmla="*/ 17978 w 862111"/>
              <a:gd name="connsiteY13" fmla="*/ 121692 h 1043262"/>
              <a:gd name="connsiteX14" fmla="*/ 110053 w 862111"/>
              <a:gd name="connsiteY14" fmla="*/ 191542 h 1043262"/>
              <a:gd name="connsiteX15" fmla="*/ 5278 w 862111"/>
              <a:gd name="connsiteY15" fmla="*/ 7392 h 104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62111" h="1043262">
                <a:moveTo>
                  <a:pt x="5278" y="7392"/>
                </a:moveTo>
                <a:cubicBezTo>
                  <a:pt x="39145" y="57134"/>
                  <a:pt x="261924" y="414850"/>
                  <a:pt x="313253" y="489992"/>
                </a:cubicBezTo>
                <a:cubicBezTo>
                  <a:pt x="364582" y="565134"/>
                  <a:pt x="278328" y="432313"/>
                  <a:pt x="313253" y="458242"/>
                </a:cubicBezTo>
                <a:cubicBezTo>
                  <a:pt x="348178" y="484171"/>
                  <a:pt x="486820" y="614875"/>
                  <a:pt x="522803" y="645567"/>
                </a:cubicBezTo>
                <a:cubicBezTo>
                  <a:pt x="558786" y="676259"/>
                  <a:pt x="501107" y="618050"/>
                  <a:pt x="529153" y="642392"/>
                </a:cubicBezTo>
                <a:cubicBezTo>
                  <a:pt x="557199" y="666734"/>
                  <a:pt x="649274" y="752459"/>
                  <a:pt x="691078" y="791617"/>
                </a:cubicBezTo>
                <a:cubicBezTo>
                  <a:pt x="732882" y="830775"/>
                  <a:pt x="766749" y="873638"/>
                  <a:pt x="779978" y="877342"/>
                </a:cubicBezTo>
                <a:cubicBezTo>
                  <a:pt x="793207" y="881046"/>
                  <a:pt x="757224" y="786325"/>
                  <a:pt x="770453" y="813842"/>
                </a:cubicBezTo>
                <a:cubicBezTo>
                  <a:pt x="783682" y="841359"/>
                  <a:pt x="852474" y="1031330"/>
                  <a:pt x="859353" y="1042442"/>
                </a:cubicBezTo>
                <a:cubicBezTo>
                  <a:pt x="866232" y="1053554"/>
                  <a:pt x="863586" y="949309"/>
                  <a:pt x="811728" y="880517"/>
                </a:cubicBezTo>
                <a:cubicBezTo>
                  <a:pt x="759870" y="811725"/>
                  <a:pt x="633399" y="692663"/>
                  <a:pt x="548203" y="629692"/>
                </a:cubicBezTo>
                <a:cubicBezTo>
                  <a:pt x="463007" y="566721"/>
                  <a:pt x="357174" y="547671"/>
                  <a:pt x="300553" y="502692"/>
                </a:cubicBezTo>
                <a:cubicBezTo>
                  <a:pt x="243932" y="457713"/>
                  <a:pt x="255574" y="423317"/>
                  <a:pt x="208478" y="359817"/>
                </a:cubicBezTo>
                <a:cubicBezTo>
                  <a:pt x="161382" y="296317"/>
                  <a:pt x="34382" y="149738"/>
                  <a:pt x="17978" y="121692"/>
                </a:cubicBezTo>
                <a:cubicBezTo>
                  <a:pt x="1574" y="93646"/>
                  <a:pt x="108466" y="208475"/>
                  <a:pt x="110053" y="191542"/>
                </a:cubicBezTo>
                <a:cubicBezTo>
                  <a:pt x="111641" y="174609"/>
                  <a:pt x="-28589" y="-42350"/>
                  <a:pt x="5278" y="7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446A0641-ED87-188C-03A7-89281C0D8CEC}"/>
              </a:ext>
            </a:extLst>
          </p:cNvPr>
          <p:cNvSpPr/>
          <p:nvPr/>
        </p:nvSpPr>
        <p:spPr>
          <a:xfrm>
            <a:off x="4035905" y="5628839"/>
            <a:ext cx="397651" cy="452056"/>
          </a:xfrm>
          <a:custGeom>
            <a:avLst/>
            <a:gdLst>
              <a:gd name="connsiteX0" fmla="*/ 278920 w 397651"/>
              <a:gd name="connsiteY0" fmla="*/ 436 h 452056"/>
              <a:gd name="connsiteX1" fmla="*/ 129695 w 397651"/>
              <a:gd name="connsiteY1" fmla="*/ 162361 h 452056"/>
              <a:gd name="connsiteX2" fmla="*/ 174145 w 397651"/>
              <a:gd name="connsiteY2" fmla="*/ 321111 h 452056"/>
              <a:gd name="connsiteX3" fmla="*/ 151920 w 397651"/>
              <a:gd name="connsiteY3" fmla="*/ 283011 h 452056"/>
              <a:gd name="connsiteX4" fmla="*/ 396395 w 397651"/>
              <a:gd name="connsiteY4" fmla="*/ 451286 h 452056"/>
              <a:gd name="connsiteX5" fmla="*/ 253520 w 397651"/>
              <a:gd name="connsiteY5" fmla="*/ 349686 h 452056"/>
              <a:gd name="connsiteX6" fmla="*/ 78895 w 397651"/>
              <a:gd name="connsiteY6" fmla="*/ 225861 h 452056"/>
              <a:gd name="connsiteX7" fmla="*/ 139220 w 397651"/>
              <a:gd name="connsiteY7" fmla="*/ 149661 h 452056"/>
              <a:gd name="connsiteX8" fmla="*/ 2695 w 397651"/>
              <a:gd name="connsiteY8" fmla="*/ 213161 h 452056"/>
              <a:gd name="connsiteX9" fmla="*/ 278920 w 397651"/>
              <a:gd name="connsiteY9" fmla="*/ 436 h 45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7651" h="452056">
                <a:moveTo>
                  <a:pt x="278920" y="436"/>
                </a:moveTo>
                <a:cubicBezTo>
                  <a:pt x="300087" y="-8031"/>
                  <a:pt x="147157" y="108915"/>
                  <a:pt x="129695" y="162361"/>
                </a:cubicBezTo>
                <a:cubicBezTo>
                  <a:pt x="112233" y="215807"/>
                  <a:pt x="170441" y="301003"/>
                  <a:pt x="174145" y="321111"/>
                </a:cubicBezTo>
                <a:cubicBezTo>
                  <a:pt x="177849" y="341219"/>
                  <a:pt x="114878" y="261315"/>
                  <a:pt x="151920" y="283011"/>
                </a:cubicBezTo>
                <a:cubicBezTo>
                  <a:pt x="188962" y="304707"/>
                  <a:pt x="379462" y="440174"/>
                  <a:pt x="396395" y="451286"/>
                </a:cubicBezTo>
                <a:cubicBezTo>
                  <a:pt x="413328" y="462398"/>
                  <a:pt x="253520" y="349686"/>
                  <a:pt x="253520" y="349686"/>
                </a:cubicBezTo>
                <a:cubicBezTo>
                  <a:pt x="200603" y="312115"/>
                  <a:pt x="97945" y="259199"/>
                  <a:pt x="78895" y="225861"/>
                </a:cubicBezTo>
                <a:cubicBezTo>
                  <a:pt x="59845" y="192524"/>
                  <a:pt x="151920" y="151778"/>
                  <a:pt x="139220" y="149661"/>
                </a:cubicBezTo>
                <a:cubicBezTo>
                  <a:pt x="126520" y="147544"/>
                  <a:pt x="-21647" y="236974"/>
                  <a:pt x="2695" y="213161"/>
                </a:cubicBezTo>
                <a:cubicBezTo>
                  <a:pt x="27037" y="189349"/>
                  <a:pt x="257753" y="8903"/>
                  <a:pt x="278920" y="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CCB0E861-5370-0639-0B85-8BA5814C487B}"/>
              </a:ext>
            </a:extLst>
          </p:cNvPr>
          <p:cNvSpPr/>
          <p:nvPr/>
        </p:nvSpPr>
        <p:spPr>
          <a:xfrm>
            <a:off x="4327098" y="5997402"/>
            <a:ext cx="306576" cy="422533"/>
          </a:xfrm>
          <a:custGeom>
            <a:avLst/>
            <a:gdLst>
              <a:gd name="connsiteX0" fmla="*/ 427 w 306576"/>
              <a:gd name="connsiteY0" fmla="*/ 173 h 422533"/>
              <a:gd name="connsiteX1" fmla="*/ 181402 w 306576"/>
              <a:gd name="connsiteY1" fmla="*/ 165273 h 422533"/>
              <a:gd name="connsiteX2" fmla="*/ 302052 w 306576"/>
              <a:gd name="connsiteY2" fmla="*/ 346248 h 422533"/>
              <a:gd name="connsiteX3" fmla="*/ 283002 w 306576"/>
              <a:gd name="connsiteY3" fmla="*/ 295448 h 422533"/>
              <a:gd name="connsiteX4" fmla="*/ 305227 w 306576"/>
              <a:gd name="connsiteY4" fmla="*/ 422448 h 422533"/>
              <a:gd name="connsiteX5" fmla="*/ 235377 w 306576"/>
              <a:gd name="connsiteY5" fmla="*/ 273223 h 422533"/>
              <a:gd name="connsiteX6" fmla="*/ 133777 w 306576"/>
              <a:gd name="connsiteY6" fmla="*/ 136698 h 422533"/>
              <a:gd name="connsiteX7" fmla="*/ 427 w 306576"/>
              <a:gd name="connsiteY7" fmla="*/ 173 h 42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576" h="422533">
                <a:moveTo>
                  <a:pt x="427" y="173"/>
                </a:moveTo>
                <a:cubicBezTo>
                  <a:pt x="8365" y="4936"/>
                  <a:pt x="131131" y="107594"/>
                  <a:pt x="181402" y="165273"/>
                </a:cubicBezTo>
                <a:cubicBezTo>
                  <a:pt x="231673" y="222952"/>
                  <a:pt x="285119" y="324552"/>
                  <a:pt x="302052" y="346248"/>
                </a:cubicBezTo>
                <a:cubicBezTo>
                  <a:pt x="318985" y="367944"/>
                  <a:pt x="282473" y="282748"/>
                  <a:pt x="283002" y="295448"/>
                </a:cubicBezTo>
                <a:cubicBezTo>
                  <a:pt x="283531" y="308148"/>
                  <a:pt x="313164" y="426152"/>
                  <a:pt x="305227" y="422448"/>
                </a:cubicBezTo>
                <a:cubicBezTo>
                  <a:pt x="297290" y="418744"/>
                  <a:pt x="263952" y="320848"/>
                  <a:pt x="235377" y="273223"/>
                </a:cubicBezTo>
                <a:cubicBezTo>
                  <a:pt x="206802" y="225598"/>
                  <a:pt x="170289" y="183265"/>
                  <a:pt x="133777" y="136698"/>
                </a:cubicBezTo>
                <a:cubicBezTo>
                  <a:pt x="97265" y="90131"/>
                  <a:pt x="-7511" y="-4590"/>
                  <a:pt x="427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F7F6630B-E013-577B-AD80-FDFCC6EF4254}"/>
              </a:ext>
            </a:extLst>
          </p:cNvPr>
          <p:cNvSpPr/>
          <p:nvPr/>
        </p:nvSpPr>
        <p:spPr>
          <a:xfrm>
            <a:off x="4517937" y="6146052"/>
            <a:ext cx="555838" cy="667577"/>
          </a:xfrm>
          <a:custGeom>
            <a:avLst/>
            <a:gdLst>
              <a:gd name="connsiteX0" fmla="*/ 88 w 555838"/>
              <a:gd name="connsiteY0" fmla="*/ 748 h 667577"/>
              <a:gd name="connsiteX1" fmla="*/ 260438 w 555838"/>
              <a:gd name="connsiteY1" fmla="*/ 378573 h 667577"/>
              <a:gd name="connsiteX2" fmla="*/ 247738 w 555838"/>
              <a:gd name="connsiteY2" fmla="*/ 359523 h 667577"/>
              <a:gd name="connsiteX3" fmla="*/ 355688 w 555838"/>
              <a:gd name="connsiteY3" fmla="*/ 391273 h 667577"/>
              <a:gd name="connsiteX4" fmla="*/ 520788 w 555838"/>
              <a:gd name="connsiteY4" fmla="*/ 499223 h 667577"/>
              <a:gd name="connsiteX5" fmla="*/ 555713 w 555838"/>
              <a:gd name="connsiteY5" fmla="*/ 667498 h 667577"/>
              <a:gd name="connsiteX6" fmla="*/ 527138 w 555838"/>
              <a:gd name="connsiteY6" fmla="*/ 476998 h 667577"/>
              <a:gd name="connsiteX7" fmla="*/ 409663 w 555838"/>
              <a:gd name="connsiteY7" fmla="*/ 445248 h 667577"/>
              <a:gd name="connsiteX8" fmla="*/ 384263 w 555838"/>
              <a:gd name="connsiteY8" fmla="*/ 403973 h 667577"/>
              <a:gd name="connsiteX9" fmla="*/ 362038 w 555838"/>
              <a:gd name="connsiteY9" fmla="*/ 296023 h 667577"/>
              <a:gd name="connsiteX10" fmla="*/ 193763 w 555838"/>
              <a:gd name="connsiteY10" fmla="*/ 92823 h 667577"/>
              <a:gd name="connsiteX11" fmla="*/ 377913 w 555838"/>
              <a:gd name="connsiteY11" fmla="*/ 353173 h 667577"/>
              <a:gd name="connsiteX12" fmla="*/ 317588 w 555838"/>
              <a:gd name="connsiteY12" fmla="*/ 381748 h 667577"/>
              <a:gd name="connsiteX13" fmla="*/ 231863 w 555838"/>
              <a:gd name="connsiteY13" fmla="*/ 283323 h 667577"/>
              <a:gd name="connsiteX14" fmla="*/ 88 w 555838"/>
              <a:gd name="connsiteY14" fmla="*/ 748 h 667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5838" h="667577">
                <a:moveTo>
                  <a:pt x="88" y="748"/>
                </a:moveTo>
                <a:cubicBezTo>
                  <a:pt x="4850" y="16623"/>
                  <a:pt x="219163" y="318777"/>
                  <a:pt x="260438" y="378573"/>
                </a:cubicBezTo>
                <a:cubicBezTo>
                  <a:pt x="301713" y="438369"/>
                  <a:pt x="231863" y="357406"/>
                  <a:pt x="247738" y="359523"/>
                </a:cubicBezTo>
                <a:cubicBezTo>
                  <a:pt x="263613" y="361640"/>
                  <a:pt x="310180" y="367990"/>
                  <a:pt x="355688" y="391273"/>
                </a:cubicBezTo>
                <a:cubicBezTo>
                  <a:pt x="401196" y="414556"/>
                  <a:pt x="487451" y="453186"/>
                  <a:pt x="520788" y="499223"/>
                </a:cubicBezTo>
                <a:cubicBezTo>
                  <a:pt x="554126" y="545261"/>
                  <a:pt x="554655" y="671202"/>
                  <a:pt x="555713" y="667498"/>
                </a:cubicBezTo>
                <a:cubicBezTo>
                  <a:pt x="556771" y="663794"/>
                  <a:pt x="551480" y="514040"/>
                  <a:pt x="527138" y="476998"/>
                </a:cubicBezTo>
                <a:cubicBezTo>
                  <a:pt x="502796" y="439956"/>
                  <a:pt x="433476" y="457419"/>
                  <a:pt x="409663" y="445248"/>
                </a:cubicBezTo>
                <a:cubicBezTo>
                  <a:pt x="385851" y="433077"/>
                  <a:pt x="392200" y="428844"/>
                  <a:pt x="384263" y="403973"/>
                </a:cubicBezTo>
                <a:cubicBezTo>
                  <a:pt x="376326" y="379102"/>
                  <a:pt x="393788" y="347881"/>
                  <a:pt x="362038" y="296023"/>
                </a:cubicBezTo>
                <a:cubicBezTo>
                  <a:pt x="330288" y="244165"/>
                  <a:pt x="191117" y="83298"/>
                  <a:pt x="193763" y="92823"/>
                </a:cubicBezTo>
                <a:cubicBezTo>
                  <a:pt x="196409" y="102348"/>
                  <a:pt x="357276" y="305019"/>
                  <a:pt x="377913" y="353173"/>
                </a:cubicBezTo>
                <a:cubicBezTo>
                  <a:pt x="398551" y="401327"/>
                  <a:pt x="341930" y="393390"/>
                  <a:pt x="317588" y="381748"/>
                </a:cubicBezTo>
                <a:cubicBezTo>
                  <a:pt x="293246" y="370106"/>
                  <a:pt x="279488" y="340473"/>
                  <a:pt x="231863" y="283323"/>
                </a:cubicBezTo>
                <a:cubicBezTo>
                  <a:pt x="184238" y="226173"/>
                  <a:pt x="-4674" y="-15127"/>
                  <a:pt x="88" y="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157E536B-69D9-4DC3-79FA-8712AF132099}"/>
              </a:ext>
            </a:extLst>
          </p:cNvPr>
          <p:cNvSpPr/>
          <p:nvPr/>
        </p:nvSpPr>
        <p:spPr>
          <a:xfrm>
            <a:off x="4746618" y="6556185"/>
            <a:ext cx="625239" cy="476446"/>
          </a:xfrm>
          <a:custGeom>
            <a:avLst/>
            <a:gdLst>
              <a:gd name="connsiteX0" fmla="*/ 9532 w 625239"/>
              <a:gd name="connsiteY0" fmla="*/ 190 h 476446"/>
              <a:gd name="connsiteX1" fmla="*/ 79382 w 625239"/>
              <a:gd name="connsiteY1" fmla="*/ 136715 h 476446"/>
              <a:gd name="connsiteX2" fmla="*/ 257182 w 625239"/>
              <a:gd name="connsiteY2" fmla="*/ 209740 h 476446"/>
              <a:gd name="connsiteX3" fmla="*/ 273057 w 625239"/>
              <a:gd name="connsiteY3" fmla="*/ 174815 h 476446"/>
              <a:gd name="connsiteX4" fmla="*/ 295282 w 625239"/>
              <a:gd name="connsiteY4" fmla="*/ 231965 h 476446"/>
              <a:gd name="connsiteX5" fmla="*/ 323857 w 625239"/>
              <a:gd name="connsiteY5" fmla="*/ 387540 h 476446"/>
              <a:gd name="connsiteX6" fmla="*/ 327032 w 625239"/>
              <a:gd name="connsiteY6" fmla="*/ 384365 h 476446"/>
              <a:gd name="connsiteX7" fmla="*/ 374657 w 625239"/>
              <a:gd name="connsiteY7" fmla="*/ 251015 h 476446"/>
              <a:gd name="connsiteX8" fmla="*/ 409582 w 625239"/>
              <a:gd name="connsiteY8" fmla="*/ 362140 h 476446"/>
              <a:gd name="connsiteX9" fmla="*/ 482607 w 625239"/>
              <a:gd name="connsiteY9" fmla="*/ 425640 h 476446"/>
              <a:gd name="connsiteX10" fmla="*/ 622307 w 625239"/>
              <a:gd name="connsiteY10" fmla="*/ 476440 h 476446"/>
              <a:gd name="connsiteX11" fmla="*/ 574682 w 625239"/>
              <a:gd name="connsiteY11" fmla="*/ 422465 h 476446"/>
              <a:gd name="connsiteX12" fmla="*/ 539757 w 625239"/>
              <a:gd name="connsiteY12" fmla="*/ 339915 h 476446"/>
              <a:gd name="connsiteX13" fmla="*/ 574682 w 625239"/>
              <a:gd name="connsiteY13" fmla="*/ 431990 h 476446"/>
              <a:gd name="connsiteX14" fmla="*/ 371482 w 625239"/>
              <a:gd name="connsiteY14" fmla="*/ 330390 h 476446"/>
              <a:gd name="connsiteX15" fmla="*/ 266707 w 625239"/>
              <a:gd name="connsiteY15" fmla="*/ 212915 h 476446"/>
              <a:gd name="connsiteX16" fmla="*/ 263532 w 625239"/>
              <a:gd name="connsiteY16" fmla="*/ 120840 h 476446"/>
              <a:gd name="connsiteX17" fmla="*/ 92082 w 625239"/>
              <a:gd name="connsiteY17" fmla="*/ 12890 h 476446"/>
              <a:gd name="connsiteX18" fmla="*/ 260357 w 625239"/>
              <a:gd name="connsiteY18" fmla="*/ 139890 h 476446"/>
              <a:gd name="connsiteX19" fmla="*/ 165107 w 625239"/>
              <a:gd name="connsiteY19" fmla="*/ 187515 h 476446"/>
              <a:gd name="connsiteX20" fmla="*/ 28582 w 625239"/>
              <a:gd name="connsiteY20" fmla="*/ 92265 h 476446"/>
              <a:gd name="connsiteX21" fmla="*/ 3182 w 625239"/>
              <a:gd name="connsiteY21" fmla="*/ 60515 h 476446"/>
              <a:gd name="connsiteX22" fmla="*/ 76207 w 625239"/>
              <a:gd name="connsiteY22" fmla="*/ 104965 h 476446"/>
              <a:gd name="connsiteX23" fmla="*/ 9532 w 625239"/>
              <a:gd name="connsiteY23" fmla="*/ 190 h 476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25239" h="476446">
                <a:moveTo>
                  <a:pt x="9532" y="190"/>
                </a:moveTo>
                <a:cubicBezTo>
                  <a:pt x="10061" y="5482"/>
                  <a:pt x="38107" y="101790"/>
                  <a:pt x="79382" y="136715"/>
                </a:cubicBezTo>
                <a:cubicBezTo>
                  <a:pt x="120657" y="171640"/>
                  <a:pt x="224903" y="203390"/>
                  <a:pt x="257182" y="209740"/>
                </a:cubicBezTo>
                <a:cubicBezTo>
                  <a:pt x="289461" y="216090"/>
                  <a:pt x="266707" y="171111"/>
                  <a:pt x="273057" y="174815"/>
                </a:cubicBezTo>
                <a:cubicBezTo>
                  <a:pt x="279407" y="178519"/>
                  <a:pt x="286815" y="196511"/>
                  <a:pt x="295282" y="231965"/>
                </a:cubicBezTo>
                <a:cubicBezTo>
                  <a:pt x="303749" y="267419"/>
                  <a:pt x="323857" y="387540"/>
                  <a:pt x="323857" y="387540"/>
                </a:cubicBezTo>
                <a:cubicBezTo>
                  <a:pt x="329149" y="412940"/>
                  <a:pt x="318565" y="407119"/>
                  <a:pt x="327032" y="384365"/>
                </a:cubicBezTo>
                <a:cubicBezTo>
                  <a:pt x="335499" y="361611"/>
                  <a:pt x="360899" y="254719"/>
                  <a:pt x="374657" y="251015"/>
                </a:cubicBezTo>
                <a:cubicBezTo>
                  <a:pt x="388415" y="247311"/>
                  <a:pt x="391590" y="333036"/>
                  <a:pt x="409582" y="362140"/>
                </a:cubicBezTo>
                <a:cubicBezTo>
                  <a:pt x="427574" y="391244"/>
                  <a:pt x="447153" y="406590"/>
                  <a:pt x="482607" y="425640"/>
                </a:cubicBezTo>
                <a:cubicBezTo>
                  <a:pt x="518061" y="444690"/>
                  <a:pt x="606961" y="476969"/>
                  <a:pt x="622307" y="476440"/>
                </a:cubicBezTo>
                <a:cubicBezTo>
                  <a:pt x="637653" y="475911"/>
                  <a:pt x="588440" y="445219"/>
                  <a:pt x="574682" y="422465"/>
                </a:cubicBezTo>
                <a:cubicBezTo>
                  <a:pt x="560924" y="399711"/>
                  <a:pt x="539757" y="338328"/>
                  <a:pt x="539757" y="339915"/>
                </a:cubicBezTo>
                <a:cubicBezTo>
                  <a:pt x="539757" y="341502"/>
                  <a:pt x="602728" y="433577"/>
                  <a:pt x="574682" y="431990"/>
                </a:cubicBezTo>
                <a:cubicBezTo>
                  <a:pt x="546636" y="430403"/>
                  <a:pt x="422811" y="366903"/>
                  <a:pt x="371482" y="330390"/>
                </a:cubicBezTo>
                <a:cubicBezTo>
                  <a:pt x="320153" y="293878"/>
                  <a:pt x="284699" y="247840"/>
                  <a:pt x="266707" y="212915"/>
                </a:cubicBezTo>
                <a:cubicBezTo>
                  <a:pt x="248715" y="177990"/>
                  <a:pt x="292636" y="154177"/>
                  <a:pt x="263532" y="120840"/>
                </a:cubicBezTo>
                <a:cubicBezTo>
                  <a:pt x="234428" y="87503"/>
                  <a:pt x="92611" y="9715"/>
                  <a:pt x="92082" y="12890"/>
                </a:cubicBezTo>
                <a:cubicBezTo>
                  <a:pt x="91553" y="16065"/>
                  <a:pt x="248186" y="110786"/>
                  <a:pt x="260357" y="139890"/>
                </a:cubicBezTo>
                <a:cubicBezTo>
                  <a:pt x="272528" y="168994"/>
                  <a:pt x="203736" y="195453"/>
                  <a:pt x="165107" y="187515"/>
                </a:cubicBezTo>
                <a:cubicBezTo>
                  <a:pt x="126478" y="179578"/>
                  <a:pt x="55570" y="113432"/>
                  <a:pt x="28582" y="92265"/>
                </a:cubicBezTo>
                <a:cubicBezTo>
                  <a:pt x="1594" y="71098"/>
                  <a:pt x="-4755" y="58398"/>
                  <a:pt x="3182" y="60515"/>
                </a:cubicBezTo>
                <a:cubicBezTo>
                  <a:pt x="11119" y="62632"/>
                  <a:pt x="78853" y="108140"/>
                  <a:pt x="76207" y="104965"/>
                </a:cubicBezTo>
                <a:cubicBezTo>
                  <a:pt x="73561" y="101790"/>
                  <a:pt x="9003" y="-5102"/>
                  <a:pt x="9532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7B0ACD3A-394E-B5DD-F18B-8C781B0A39CE}"/>
              </a:ext>
            </a:extLst>
          </p:cNvPr>
          <p:cNvSpPr/>
          <p:nvPr/>
        </p:nvSpPr>
        <p:spPr>
          <a:xfrm>
            <a:off x="5410022" y="6416386"/>
            <a:ext cx="239214" cy="794863"/>
          </a:xfrm>
          <a:custGeom>
            <a:avLst/>
            <a:gdLst>
              <a:gd name="connsiteX0" fmla="*/ 76378 w 239214"/>
              <a:gd name="connsiteY0" fmla="*/ 47914 h 794863"/>
              <a:gd name="connsiteX1" fmla="*/ 63678 w 239214"/>
              <a:gd name="connsiteY1" fmla="*/ 381289 h 794863"/>
              <a:gd name="connsiteX2" fmla="*/ 130353 w 239214"/>
              <a:gd name="connsiteY2" fmla="*/ 489239 h 794863"/>
              <a:gd name="connsiteX3" fmla="*/ 70028 w 239214"/>
              <a:gd name="connsiteY3" fmla="*/ 492414 h 794863"/>
              <a:gd name="connsiteX4" fmla="*/ 231953 w 239214"/>
              <a:gd name="connsiteY4" fmla="*/ 562264 h 794863"/>
              <a:gd name="connsiteX5" fmla="*/ 212903 w 239214"/>
              <a:gd name="connsiteY5" fmla="*/ 606714 h 794863"/>
              <a:gd name="connsiteX6" fmla="*/ 228778 w 239214"/>
              <a:gd name="connsiteY6" fmla="*/ 622589 h 794863"/>
              <a:gd name="connsiteX7" fmla="*/ 212903 w 239214"/>
              <a:gd name="connsiteY7" fmla="*/ 759114 h 794863"/>
              <a:gd name="connsiteX8" fmla="*/ 225603 w 239214"/>
              <a:gd name="connsiteY8" fmla="*/ 784514 h 794863"/>
              <a:gd name="connsiteX9" fmla="*/ 193853 w 239214"/>
              <a:gd name="connsiteY9" fmla="*/ 613064 h 794863"/>
              <a:gd name="connsiteX10" fmla="*/ 89078 w 239214"/>
              <a:gd name="connsiteY10" fmla="*/ 435264 h 794863"/>
              <a:gd name="connsiteX11" fmla="*/ 31928 w 239214"/>
              <a:gd name="connsiteY11" fmla="*/ 216189 h 794863"/>
              <a:gd name="connsiteX12" fmla="*/ 35103 w 239214"/>
              <a:gd name="connsiteY12" fmla="*/ 130464 h 794863"/>
              <a:gd name="connsiteX13" fmla="*/ 22403 w 239214"/>
              <a:gd name="connsiteY13" fmla="*/ 308264 h 794863"/>
              <a:gd name="connsiteX14" fmla="*/ 28753 w 239214"/>
              <a:gd name="connsiteY14" fmla="*/ 136814 h 794863"/>
              <a:gd name="connsiteX15" fmla="*/ 178 w 239214"/>
              <a:gd name="connsiteY15" fmla="*/ 203489 h 794863"/>
              <a:gd name="connsiteX16" fmla="*/ 44628 w 239214"/>
              <a:gd name="connsiteY16" fmla="*/ 289 h 794863"/>
              <a:gd name="connsiteX17" fmla="*/ 28753 w 239214"/>
              <a:gd name="connsiteY17" fmla="*/ 155864 h 794863"/>
              <a:gd name="connsiteX18" fmla="*/ 76378 w 239214"/>
              <a:gd name="connsiteY18" fmla="*/ 47914 h 79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9214" h="794863">
                <a:moveTo>
                  <a:pt x="76378" y="47914"/>
                </a:moveTo>
                <a:cubicBezTo>
                  <a:pt x="82199" y="85485"/>
                  <a:pt x="54682" y="307735"/>
                  <a:pt x="63678" y="381289"/>
                </a:cubicBezTo>
                <a:cubicBezTo>
                  <a:pt x="72674" y="454843"/>
                  <a:pt x="129295" y="470718"/>
                  <a:pt x="130353" y="489239"/>
                </a:cubicBezTo>
                <a:cubicBezTo>
                  <a:pt x="131411" y="507760"/>
                  <a:pt x="53095" y="480243"/>
                  <a:pt x="70028" y="492414"/>
                </a:cubicBezTo>
                <a:cubicBezTo>
                  <a:pt x="86961" y="504585"/>
                  <a:pt x="208141" y="543214"/>
                  <a:pt x="231953" y="562264"/>
                </a:cubicBezTo>
                <a:cubicBezTo>
                  <a:pt x="255765" y="581314"/>
                  <a:pt x="213432" y="596660"/>
                  <a:pt x="212903" y="606714"/>
                </a:cubicBezTo>
                <a:cubicBezTo>
                  <a:pt x="212374" y="616768"/>
                  <a:pt x="228778" y="597189"/>
                  <a:pt x="228778" y="622589"/>
                </a:cubicBezTo>
                <a:cubicBezTo>
                  <a:pt x="228778" y="647989"/>
                  <a:pt x="213432" y="732127"/>
                  <a:pt x="212903" y="759114"/>
                </a:cubicBezTo>
                <a:cubicBezTo>
                  <a:pt x="212374" y="786101"/>
                  <a:pt x="228778" y="808856"/>
                  <a:pt x="225603" y="784514"/>
                </a:cubicBezTo>
                <a:cubicBezTo>
                  <a:pt x="222428" y="760172"/>
                  <a:pt x="216607" y="671272"/>
                  <a:pt x="193853" y="613064"/>
                </a:cubicBezTo>
                <a:cubicBezTo>
                  <a:pt x="171099" y="554856"/>
                  <a:pt x="116066" y="501410"/>
                  <a:pt x="89078" y="435264"/>
                </a:cubicBezTo>
                <a:cubicBezTo>
                  <a:pt x="62090" y="369118"/>
                  <a:pt x="40924" y="266989"/>
                  <a:pt x="31928" y="216189"/>
                </a:cubicBezTo>
                <a:cubicBezTo>
                  <a:pt x="22932" y="165389"/>
                  <a:pt x="36690" y="115118"/>
                  <a:pt x="35103" y="130464"/>
                </a:cubicBezTo>
                <a:cubicBezTo>
                  <a:pt x="33515" y="145810"/>
                  <a:pt x="23461" y="307206"/>
                  <a:pt x="22403" y="308264"/>
                </a:cubicBezTo>
                <a:cubicBezTo>
                  <a:pt x="21345" y="309322"/>
                  <a:pt x="32457" y="154276"/>
                  <a:pt x="28753" y="136814"/>
                </a:cubicBezTo>
                <a:cubicBezTo>
                  <a:pt x="25049" y="119352"/>
                  <a:pt x="-2468" y="226243"/>
                  <a:pt x="178" y="203489"/>
                </a:cubicBezTo>
                <a:cubicBezTo>
                  <a:pt x="2824" y="180735"/>
                  <a:pt x="39865" y="8226"/>
                  <a:pt x="44628" y="289"/>
                </a:cubicBezTo>
                <a:cubicBezTo>
                  <a:pt x="49390" y="-7649"/>
                  <a:pt x="23991" y="150043"/>
                  <a:pt x="28753" y="155864"/>
                </a:cubicBezTo>
                <a:cubicBezTo>
                  <a:pt x="33515" y="161685"/>
                  <a:pt x="70557" y="10343"/>
                  <a:pt x="76378" y="479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4891B24D-98C1-A3CD-4BBF-5AF7EDF334A5}"/>
              </a:ext>
            </a:extLst>
          </p:cNvPr>
          <p:cNvSpPr/>
          <p:nvPr/>
        </p:nvSpPr>
        <p:spPr>
          <a:xfrm>
            <a:off x="5024628" y="6713647"/>
            <a:ext cx="320946" cy="271876"/>
          </a:xfrm>
          <a:custGeom>
            <a:avLst/>
            <a:gdLst>
              <a:gd name="connsiteX0" fmla="*/ 1397 w 320946"/>
              <a:gd name="connsiteY0" fmla="*/ 172928 h 271876"/>
              <a:gd name="connsiteX1" fmla="*/ 61722 w 320946"/>
              <a:gd name="connsiteY1" fmla="*/ 20528 h 271876"/>
              <a:gd name="connsiteX2" fmla="*/ 112522 w 320946"/>
              <a:gd name="connsiteY2" fmla="*/ 80853 h 271876"/>
              <a:gd name="connsiteX3" fmla="*/ 109347 w 320946"/>
              <a:gd name="connsiteY3" fmla="*/ 20528 h 271876"/>
              <a:gd name="connsiteX4" fmla="*/ 318897 w 320946"/>
              <a:gd name="connsiteY4" fmla="*/ 271353 h 271876"/>
              <a:gd name="connsiteX5" fmla="*/ 210947 w 320946"/>
              <a:gd name="connsiteY5" fmla="*/ 84028 h 271876"/>
              <a:gd name="connsiteX6" fmla="*/ 125222 w 320946"/>
              <a:gd name="connsiteY6" fmla="*/ 1478 h 271876"/>
              <a:gd name="connsiteX7" fmla="*/ 1397 w 320946"/>
              <a:gd name="connsiteY7" fmla="*/ 172928 h 271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0946" h="271876">
                <a:moveTo>
                  <a:pt x="1397" y="172928"/>
                </a:moveTo>
                <a:cubicBezTo>
                  <a:pt x="-9186" y="176103"/>
                  <a:pt x="43201" y="35874"/>
                  <a:pt x="61722" y="20528"/>
                </a:cubicBezTo>
                <a:cubicBezTo>
                  <a:pt x="80243" y="5182"/>
                  <a:pt x="104585" y="80853"/>
                  <a:pt x="112522" y="80853"/>
                </a:cubicBezTo>
                <a:cubicBezTo>
                  <a:pt x="120459" y="80853"/>
                  <a:pt x="74951" y="-11222"/>
                  <a:pt x="109347" y="20528"/>
                </a:cubicBezTo>
                <a:cubicBezTo>
                  <a:pt x="143743" y="52278"/>
                  <a:pt x="301964" y="260770"/>
                  <a:pt x="318897" y="271353"/>
                </a:cubicBezTo>
                <a:cubicBezTo>
                  <a:pt x="335830" y="281936"/>
                  <a:pt x="243226" y="129007"/>
                  <a:pt x="210947" y="84028"/>
                </a:cubicBezTo>
                <a:cubicBezTo>
                  <a:pt x="178668" y="39049"/>
                  <a:pt x="162264" y="-9105"/>
                  <a:pt x="125222" y="1478"/>
                </a:cubicBezTo>
                <a:cubicBezTo>
                  <a:pt x="88180" y="12061"/>
                  <a:pt x="11980" y="169753"/>
                  <a:pt x="1397" y="172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4A96B428-2825-2158-5239-4C7BF99C5553}"/>
              </a:ext>
            </a:extLst>
          </p:cNvPr>
          <p:cNvSpPr/>
          <p:nvPr/>
        </p:nvSpPr>
        <p:spPr>
          <a:xfrm>
            <a:off x="5133855" y="6699221"/>
            <a:ext cx="171900" cy="302274"/>
          </a:xfrm>
          <a:custGeom>
            <a:avLst/>
            <a:gdLst>
              <a:gd name="connsiteX0" fmla="*/ 120 w 171900"/>
              <a:gd name="connsiteY0" fmla="*/ 29 h 302274"/>
              <a:gd name="connsiteX1" fmla="*/ 44570 w 171900"/>
              <a:gd name="connsiteY1" fmla="*/ 155604 h 302274"/>
              <a:gd name="connsiteX2" fmla="*/ 31870 w 171900"/>
              <a:gd name="connsiteY2" fmla="*/ 203229 h 302274"/>
              <a:gd name="connsiteX3" fmla="*/ 66795 w 171900"/>
              <a:gd name="connsiteY3" fmla="*/ 165129 h 302274"/>
              <a:gd name="connsiteX4" fmla="*/ 171570 w 171900"/>
              <a:gd name="connsiteY4" fmla="*/ 301654 h 302274"/>
              <a:gd name="connsiteX5" fmla="*/ 98545 w 171900"/>
              <a:gd name="connsiteY5" fmla="*/ 212754 h 302274"/>
              <a:gd name="connsiteX6" fmla="*/ 60445 w 171900"/>
              <a:gd name="connsiteY6" fmla="*/ 142904 h 302274"/>
              <a:gd name="connsiteX7" fmla="*/ 120 w 171900"/>
              <a:gd name="connsiteY7" fmla="*/ 29 h 30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900" h="302274">
                <a:moveTo>
                  <a:pt x="120" y="29"/>
                </a:moveTo>
                <a:cubicBezTo>
                  <a:pt x="-2526" y="2146"/>
                  <a:pt x="39278" y="121737"/>
                  <a:pt x="44570" y="155604"/>
                </a:cubicBezTo>
                <a:cubicBezTo>
                  <a:pt x="49862" y="189471"/>
                  <a:pt x="28166" y="201642"/>
                  <a:pt x="31870" y="203229"/>
                </a:cubicBezTo>
                <a:cubicBezTo>
                  <a:pt x="35574" y="204816"/>
                  <a:pt x="43512" y="148725"/>
                  <a:pt x="66795" y="165129"/>
                </a:cubicBezTo>
                <a:cubicBezTo>
                  <a:pt x="90078" y="181533"/>
                  <a:pt x="166278" y="293717"/>
                  <a:pt x="171570" y="301654"/>
                </a:cubicBezTo>
                <a:cubicBezTo>
                  <a:pt x="176862" y="309591"/>
                  <a:pt x="117066" y="239212"/>
                  <a:pt x="98545" y="212754"/>
                </a:cubicBezTo>
                <a:cubicBezTo>
                  <a:pt x="80024" y="186296"/>
                  <a:pt x="79495" y="173596"/>
                  <a:pt x="60445" y="142904"/>
                </a:cubicBezTo>
                <a:cubicBezTo>
                  <a:pt x="41395" y="112212"/>
                  <a:pt x="2766" y="-2088"/>
                  <a:pt x="120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762AD660-992C-B959-65D0-10758025669D}"/>
              </a:ext>
            </a:extLst>
          </p:cNvPr>
          <p:cNvSpPr/>
          <p:nvPr/>
        </p:nvSpPr>
        <p:spPr>
          <a:xfrm>
            <a:off x="5164440" y="6658738"/>
            <a:ext cx="310447" cy="216315"/>
          </a:xfrm>
          <a:custGeom>
            <a:avLst/>
            <a:gdLst>
              <a:gd name="connsiteX0" fmla="*/ 1285 w 310447"/>
              <a:gd name="connsiteY0" fmla="*/ 110362 h 216315"/>
              <a:gd name="connsiteX1" fmla="*/ 131460 w 310447"/>
              <a:gd name="connsiteY1" fmla="*/ 2412 h 216315"/>
              <a:gd name="connsiteX2" fmla="*/ 207660 w 310447"/>
              <a:gd name="connsiteY2" fmla="*/ 94487 h 216315"/>
              <a:gd name="connsiteX3" fmla="*/ 169560 w 310447"/>
              <a:gd name="connsiteY3" fmla="*/ 2412 h 216315"/>
              <a:gd name="connsiteX4" fmla="*/ 309260 w 310447"/>
              <a:gd name="connsiteY4" fmla="*/ 215137 h 216315"/>
              <a:gd name="connsiteX5" fmla="*/ 233060 w 310447"/>
              <a:gd name="connsiteY5" fmla="*/ 84962 h 216315"/>
              <a:gd name="connsiteX6" fmla="*/ 166385 w 310447"/>
              <a:gd name="connsiteY6" fmla="*/ 15112 h 216315"/>
              <a:gd name="connsiteX7" fmla="*/ 71135 w 310447"/>
              <a:gd name="connsiteY7" fmla="*/ 43687 h 216315"/>
              <a:gd name="connsiteX8" fmla="*/ 1285 w 310447"/>
              <a:gd name="connsiteY8" fmla="*/ 110362 h 216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447" h="216315">
                <a:moveTo>
                  <a:pt x="1285" y="110362"/>
                </a:moveTo>
                <a:cubicBezTo>
                  <a:pt x="11339" y="103483"/>
                  <a:pt x="97064" y="5058"/>
                  <a:pt x="131460" y="2412"/>
                </a:cubicBezTo>
                <a:cubicBezTo>
                  <a:pt x="165856" y="-234"/>
                  <a:pt x="201310" y="94487"/>
                  <a:pt x="207660" y="94487"/>
                </a:cubicBezTo>
                <a:cubicBezTo>
                  <a:pt x="214010" y="94487"/>
                  <a:pt x="152627" y="-17696"/>
                  <a:pt x="169560" y="2412"/>
                </a:cubicBezTo>
                <a:cubicBezTo>
                  <a:pt x="186493" y="22520"/>
                  <a:pt x="298677" y="201379"/>
                  <a:pt x="309260" y="215137"/>
                </a:cubicBezTo>
                <a:cubicBezTo>
                  <a:pt x="319843" y="228895"/>
                  <a:pt x="256872" y="118299"/>
                  <a:pt x="233060" y="84962"/>
                </a:cubicBezTo>
                <a:cubicBezTo>
                  <a:pt x="209248" y="51625"/>
                  <a:pt x="193372" y="21991"/>
                  <a:pt x="166385" y="15112"/>
                </a:cubicBezTo>
                <a:cubicBezTo>
                  <a:pt x="139398" y="8233"/>
                  <a:pt x="99710" y="25695"/>
                  <a:pt x="71135" y="43687"/>
                </a:cubicBezTo>
                <a:cubicBezTo>
                  <a:pt x="42560" y="61679"/>
                  <a:pt x="-8769" y="117241"/>
                  <a:pt x="1285" y="110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F498E47B-51B1-0093-CFD1-B0DB080389AA}"/>
              </a:ext>
            </a:extLst>
          </p:cNvPr>
          <p:cNvSpPr/>
          <p:nvPr/>
        </p:nvSpPr>
        <p:spPr>
          <a:xfrm>
            <a:off x="5199765" y="6635661"/>
            <a:ext cx="213866" cy="340441"/>
          </a:xfrm>
          <a:custGeom>
            <a:avLst/>
            <a:gdLst>
              <a:gd name="connsiteX0" fmla="*/ 885 w 213866"/>
              <a:gd name="connsiteY0" fmla="*/ 89 h 340441"/>
              <a:gd name="connsiteX1" fmla="*/ 112010 w 213866"/>
              <a:gd name="connsiteY1" fmla="*/ 241389 h 340441"/>
              <a:gd name="connsiteX2" fmla="*/ 213610 w 213866"/>
              <a:gd name="connsiteY2" fmla="*/ 339814 h 340441"/>
              <a:gd name="connsiteX3" fmla="*/ 137410 w 213866"/>
              <a:gd name="connsiteY3" fmla="*/ 279489 h 340441"/>
              <a:gd name="connsiteX4" fmla="*/ 26285 w 213866"/>
              <a:gd name="connsiteY4" fmla="*/ 200114 h 340441"/>
              <a:gd name="connsiteX5" fmla="*/ 58035 w 213866"/>
              <a:gd name="connsiteY5" fmla="*/ 212814 h 340441"/>
              <a:gd name="connsiteX6" fmla="*/ 885 w 213866"/>
              <a:gd name="connsiteY6" fmla="*/ 89 h 34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866" h="340441">
                <a:moveTo>
                  <a:pt x="885" y="89"/>
                </a:moveTo>
                <a:cubicBezTo>
                  <a:pt x="9881" y="4851"/>
                  <a:pt x="76556" y="184768"/>
                  <a:pt x="112010" y="241389"/>
                </a:cubicBezTo>
                <a:cubicBezTo>
                  <a:pt x="147464" y="298010"/>
                  <a:pt x="209377" y="333464"/>
                  <a:pt x="213610" y="339814"/>
                </a:cubicBezTo>
                <a:cubicBezTo>
                  <a:pt x="217843" y="346164"/>
                  <a:pt x="168631" y="302772"/>
                  <a:pt x="137410" y="279489"/>
                </a:cubicBezTo>
                <a:cubicBezTo>
                  <a:pt x="106189" y="256206"/>
                  <a:pt x="39514" y="211226"/>
                  <a:pt x="26285" y="200114"/>
                </a:cubicBezTo>
                <a:cubicBezTo>
                  <a:pt x="13056" y="189002"/>
                  <a:pt x="61739" y="244564"/>
                  <a:pt x="58035" y="212814"/>
                </a:cubicBezTo>
                <a:cubicBezTo>
                  <a:pt x="54331" y="181064"/>
                  <a:pt x="-8111" y="-4673"/>
                  <a:pt x="885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39B32AF4-F088-0B7A-ED29-4C88EC13DE45}"/>
              </a:ext>
            </a:extLst>
          </p:cNvPr>
          <p:cNvSpPr/>
          <p:nvPr/>
        </p:nvSpPr>
        <p:spPr>
          <a:xfrm>
            <a:off x="5266955" y="6696655"/>
            <a:ext cx="154852" cy="309809"/>
          </a:xfrm>
          <a:custGeom>
            <a:avLst/>
            <a:gdLst>
              <a:gd name="connsiteX0" fmla="*/ 3545 w 154852"/>
              <a:gd name="connsiteY0" fmla="*/ 2595 h 309809"/>
              <a:gd name="connsiteX1" fmla="*/ 149595 w 154852"/>
              <a:gd name="connsiteY1" fmla="*/ 297870 h 309809"/>
              <a:gd name="connsiteX2" fmla="*/ 114670 w 154852"/>
              <a:gd name="connsiteY2" fmla="*/ 243895 h 309809"/>
              <a:gd name="connsiteX3" fmla="*/ 38470 w 154852"/>
              <a:gd name="connsiteY3" fmla="*/ 167695 h 309809"/>
              <a:gd name="connsiteX4" fmla="*/ 44820 w 154852"/>
              <a:gd name="connsiteY4" fmla="*/ 154995 h 309809"/>
              <a:gd name="connsiteX5" fmla="*/ 3545 w 154852"/>
              <a:gd name="connsiteY5" fmla="*/ 2595 h 30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852" h="309809">
                <a:moveTo>
                  <a:pt x="3545" y="2595"/>
                </a:moveTo>
                <a:cubicBezTo>
                  <a:pt x="21007" y="26407"/>
                  <a:pt x="131074" y="257653"/>
                  <a:pt x="149595" y="297870"/>
                </a:cubicBezTo>
                <a:cubicBezTo>
                  <a:pt x="168116" y="338087"/>
                  <a:pt x="133191" y="265591"/>
                  <a:pt x="114670" y="243895"/>
                </a:cubicBezTo>
                <a:cubicBezTo>
                  <a:pt x="96149" y="222199"/>
                  <a:pt x="50112" y="182511"/>
                  <a:pt x="38470" y="167695"/>
                </a:cubicBezTo>
                <a:cubicBezTo>
                  <a:pt x="26828" y="152879"/>
                  <a:pt x="51170" y="184099"/>
                  <a:pt x="44820" y="154995"/>
                </a:cubicBezTo>
                <a:cubicBezTo>
                  <a:pt x="38470" y="125891"/>
                  <a:pt x="-13917" y="-21217"/>
                  <a:pt x="3545" y="25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3E5788D7-A3E3-EE7E-FEF3-F250E78720F5}"/>
              </a:ext>
            </a:extLst>
          </p:cNvPr>
          <p:cNvSpPr/>
          <p:nvPr/>
        </p:nvSpPr>
        <p:spPr>
          <a:xfrm>
            <a:off x="5226650" y="6556331"/>
            <a:ext cx="248021" cy="288358"/>
          </a:xfrm>
          <a:custGeom>
            <a:avLst/>
            <a:gdLst>
              <a:gd name="connsiteX0" fmla="*/ 247050 w 248021"/>
              <a:gd name="connsiteY0" fmla="*/ 44 h 288358"/>
              <a:gd name="connsiteX1" fmla="*/ 88300 w 248021"/>
              <a:gd name="connsiteY1" fmla="*/ 92119 h 288358"/>
              <a:gd name="connsiteX2" fmla="*/ 94650 w 248021"/>
              <a:gd name="connsiteY2" fmla="*/ 168319 h 288358"/>
              <a:gd name="connsiteX3" fmla="*/ 180375 w 248021"/>
              <a:gd name="connsiteY3" fmla="*/ 285794 h 288358"/>
              <a:gd name="connsiteX4" fmla="*/ 123225 w 248021"/>
              <a:gd name="connsiteY4" fmla="*/ 241344 h 288358"/>
              <a:gd name="connsiteX5" fmla="*/ 69250 w 248021"/>
              <a:gd name="connsiteY5" fmla="*/ 149269 h 288358"/>
              <a:gd name="connsiteX6" fmla="*/ 69250 w 248021"/>
              <a:gd name="connsiteY6" fmla="*/ 101644 h 288358"/>
              <a:gd name="connsiteX7" fmla="*/ 120050 w 248021"/>
              <a:gd name="connsiteY7" fmla="*/ 50844 h 288358"/>
              <a:gd name="connsiteX8" fmla="*/ 2575 w 248021"/>
              <a:gd name="connsiteY8" fmla="*/ 79419 h 288358"/>
              <a:gd name="connsiteX9" fmla="*/ 247050 w 248021"/>
              <a:gd name="connsiteY9" fmla="*/ 44 h 28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8021" h="288358">
                <a:moveTo>
                  <a:pt x="247050" y="44"/>
                </a:moveTo>
                <a:cubicBezTo>
                  <a:pt x="261338" y="2161"/>
                  <a:pt x="113700" y="64073"/>
                  <a:pt x="88300" y="92119"/>
                </a:cubicBezTo>
                <a:cubicBezTo>
                  <a:pt x="62900" y="120165"/>
                  <a:pt x="79304" y="136040"/>
                  <a:pt x="94650" y="168319"/>
                </a:cubicBezTo>
                <a:cubicBezTo>
                  <a:pt x="109996" y="200598"/>
                  <a:pt x="175613" y="273623"/>
                  <a:pt x="180375" y="285794"/>
                </a:cubicBezTo>
                <a:cubicBezTo>
                  <a:pt x="185137" y="297965"/>
                  <a:pt x="141746" y="264098"/>
                  <a:pt x="123225" y="241344"/>
                </a:cubicBezTo>
                <a:cubicBezTo>
                  <a:pt x="104704" y="218590"/>
                  <a:pt x="78246" y="172552"/>
                  <a:pt x="69250" y="149269"/>
                </a:cubicBezTo>
                <a:cubicBezTo>
                  <a:pt x="60254" y="125986"/>
                  <a:pt x="60783" y="118048"/>
                  <a:pt x="69250" y="101644"/>
                </a:cubicBezTo>
                <a:cubicBezTo>
                  <a:pt x="77717" y="85240"/>
                  <a:pt x="131162" y="54548"/>
                  <a:pt x="120050" y="50844"/>
                </a:cubicBezTo>
                <a:cubicBezTo>
                  <a:pt x="108938" y="47140"/>
                  <a:pt x="-19650" y="86298"/>
                  <a:pt x="2575" y="79419"/>
                </a:cubicBezTo>
                <a:cubicBezTo>
                  <a:pt x="24800" y="72540"/>
                  <a:pt x="232762" y="-2073"/>
                  <a:pt x="247050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234B13F8-E37D-8B17-D484-36737F6F50CF}"/>
              </a:ext>
            </a:extLst>
          </p:cNvPr>
          <p:cNvSpPr/>
          <p:nvPr/>
        </p:nvSpPr>
        <p:spPr>
          <a:xfrm>
            <a:off x="5470754" y="6422530"/>
            <a:ext cx="373250" cy="200525"/>
          </a:xfrm>
          <a:custGeom>
            <a:avLst/>
            <a:gdLst>
              <a:gd name="connsiteX0" fmla="*/ 2946 w 373250"/>
              <a:gd name="connsiteY0" fmla="*/ 495 h 200525"/>
              <a:gd name="connsiteX1" fmla="*/ 234721 w 373250"/>
              <a:gd name="connsiteY1" fmla="*/ 137020 h 200525"/>
              <a:gd name="connsiteX2" fmla="*/ 148996 w 373250"/>
              <a:gd name="connsiteY2" fmla="*/ 143370 h 200525"/>
              <a:gd name="connsiteX3" fmla="*/ 371246 w 373250"/>
              <a:gd name="connsiteY3" fmla="*/ 200520 h 200525"/>
              <a:gd name="connsiteX4" fmla="*/ 250596 w 373250"/>
              <a:gd name="connsiteY4" fmla="*/ 146545 h 200525"/>
              <a:gd name="connsiteX5" fmla="*/ 114071 w 373250"/>
              <a:gd name="connsiteY5" fmla="*/ 92570 h 200525"/>
              <a:gd name="connsiteX6" fmla="*/ 2946 w 373250"/>
              <a:gd name="connsiteY6" fmla="*/ 495 h 20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250" h="200525">
                <a:moveTo>
                  <a:pt x="2946" y="495"/>
                </a:moveTo>
                <a:cubicBezTo>
                  <a:pt x="23054" y="7903"/>
                  <a:pt x="210379" y="113208"/>
                  <a:pt x="234721" y="137020"/>
                </a:cubicBezTo>
                <a:cubicBezTo>
                  <a:pt x="259063" y="160833"/>
                  <a:pt x="126242" y="132787"/>
                  <a:pt x="148996" y="143370"/>
                </a:cubicBezTo>
                <a:cubicBezTo>
                  <a:pt x="171750" y="153953"/>
                  <a:pt x="354313" y="199991"/>
                  <a:pt x="371246" y="200520"/>
                </a:cubicBezTo>
                <a:cubicBezTo>
                  <a:pt x="388179" y="201049"/>
                  <a:pt x="293459" y="164537"/>
                  <a:pt x="250596" y="146545"/>
                </a:cubicBezTo>
                <a:cubicBezTo>
                  <a:pt x="207733" y="128553"/>
                  <a:pt x="157463" y="114266"/>
                  <a:pt x="114071" y="92570"/>
                </a:cubicBezTo>
                <a:cubicBezTo>
                  <a:pt x="70679" y="70874"/>
                  <a:pt x="-17162" y="-6913"/>
                  <a:pt x="2946" y="4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76A3D41F-5E56-02A1-3C02-ED935BD64D96}"/>
              </a:ext>
            </a:extLst>
          </p:cNvPr>
          <p:cNvSpPr/>
          <p:nvPr/>
        </p:nvSpPr>
        <p:spPr>
          <a:xfrm>
            <a:off x="5460989" y="6381562"/>
            <a:ext cx="340087" cy="193915"/>
          </a:xfrm>
          <a:custGeom>
            <a:avLst/>
            <a:gdLst>
              <a:gd name="connsiteX0" fmla="*/ 11 w 340087"/>
              <a:gd name="connsiteY0" fmla="*/ 188 h 193915"/>
              <a:gd name="connsiteX1" fmla="*/ 190511 w 340087"/>
              <a:gd name="connsiteY1" fmla="*/ 120838 h 193915"/>
              <a:gd name="connsiteX2" fmla="*/ 168286 w 340087"/>
              <a:gd name="connsiteY2" fmla="*/ 108138 h 193915"/>
              <a:gd name="connsiteX3" fmla="*/ 336561 w 340087"/>
              <a:gd name="connsiteY3" fmla="*/ 190688 h 193915"/>
              <a:gd name="connsiteX4" fmla="*/ 276236 w 340087"/>
              <a:gd name="connsiteY4" fmla="*/ 174813 h 193915"/>
              <a:gd name="connsiteX5" fmla="*/ 200036 w 340087"/>
              <a:gd name="connsiteY5" fmla="*/ 152588 h 193915"/>
              <a:gd name="connsiteX6" fmla="*/ 11 w 340087"/>
              <a:gd name="connsiteY6" fmla="*/ 188 h 19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087" h="193915">
                <a:moveTo>
                  <a:pt x="11" y="188"/>
                </a:moveTo>
                <a:cubicBezTo>
                  <a:pt x="-1576" y="-5104"/>
                  <a:pt x="162465" y="102846"/>
                  <a:pt x="190511" y="120838"/>
                </a:cubicBezTo>
                <a:cubicBezTo>
                  <a:pt x="218557" y="138830"/>
                  <a:pt x="143944" y="96496"/>
                  <a:pt x="168286" y="108138"/>
                </a:cubicBezTo>
                <a:cubicBezTo>
                  <a:pt x="192628" y="119780"/>
                  <a:pt x="318570" y="179576"/>
                  <a:pt x="336561" y="190688"/>
                </a:cubicBezTo>
                <a:cubicBezTo>
                  <a:pt x="354552" y="201800"/>
                  <a:pt x="298990" y="181163"/>
                  <a:pt x="276236" y="174813"/>
                </a:cubicBezTo>
                <a:cubicBezTo>
                  <a:pt x="253482" y="168463"/>
                  <a:pt x="239194" y="177459"/>
                  <a:pt x="200036" y="152588"/>
                </a:cubicBezTo>
                <a:cubicBezTo>
                  <a:pt x="160878" y="127717"/>
                  <a:pt x="1598" y="5480"/>
                  <a:pt x="11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8B775699-4B19-AABA-7062-225EB071F081}"/>
              </a:ext>
            </a:extLst>
          </p:cNvPr>
          <p:cNvSpPr/>
          <p:nvPr/>
        </p:nvSpPr>
        <p:spPr>
          <a:xfrm>
            <a:off x="4562043" y="5508614"/>
            <a:ext cx="327103" cy="437010"/>
          </a:xfrm>
          <a:custGeom>
            <a:avLst/>
            <a:gdLst>
              <a:gd name="connsiteX0" fmla="*/ 57582 w 327103"/>
              <a:gd name="connsiteY0" fmla="*/ 11 h 437010"/>
              <a:gd name="connsiteX1" fmla="*/ 98857 w 327103"/>
              <a:gd name="connsiteY1" fmla="*/ 193686 h 437010"/>
              <a:gd name="connsiteX2" fmla="*/ 171882 w 327103"/>
              <a:gd name="connsiteY2" fmla="*/ 269886 h 437010"/>
              <a:gd name="connsiteX3" fmla="*/ 121082 w 327103"/>
              <a:gd name="connsiteY3" fmla="*/ 238136 h 437010"/>
              <a:gd name="connsiteX4" fmla="*/ 321107 w 327103"/>
              <a:gd name="connsiteY4" fmla="*/ 431811 h 437010"/>
              <a:gd name="connsiteX5" fmla="*/ 263957 w 327103"/>
              <a:gd name="connsiteY5" fmla="*/ 371486 h 437010"/>
              <a:gd name="connsiteX6" fmla="*/ 152832 w 327103"/>
              <a:gd name="connsiteY6" fmla="*/ 263536 h 437010"/>
              <a:gd name="connsiteX7" fmla="*/ 432 w 327103"/>
              <a:gd name="connsiteY7" fmla="*/ 127011 h 437010"/>
              <a:gd name="connsiteX8" fmla="*/ 105207 w 327103"/>
              <a:gd name="connsiteY8" fmla="*/ 184161 h 437010"/>
              <a:gd name="connsiteX9" fmla="*/ 57582 w 327103"/>
              <a:gd name="connsiteY9" fmla="*/ 11 h 43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7103" h="437010">
                <a:moveTo>
                  <a:pt x="57582" y="11"/>
                </a:moveTo>
                <a:cubicBezTo>
                  <a:pt x="56524" y="1599"/>
                  <a:pt x="79807" y="148707"/>
                  <a:pt x="98857" y="193686"/>
                </a:cubicBezTo>
                <a:cubicBezTo>
                  <a:pt x="117907" y="238665"/>
                  <a:pt x="168178" y="262478"/>
                  <a:pt x="171882" y="269886"/>
                </a:cubicBezTo>
                <a:cubicBezTo>
                  <a:pt x="175586" y="277294"/>
                  <a:pt x="96211" y="211149"/>
                  <a:pt x="121082" y="238136"/>
                </a:cubicBezTo>
                <a:cubicBezTo>
                  <a:pt x="145953" y="265123"/>
                  <a:pt x="297295" y="409586"/>
                  <a:pt x="321107" y="431811"/>
                </a:cubicBezTo>
                <a:cubicBezTo>
                  <a:pt x="344919" y="454036"/>
                  <a:pt x="292003" y="399532"/>
                  <a:pt x="263957" y="371486"/>
                </a:cubicBezTo>
                <a:cubicBezTo>
                  <a:pt x="235911" y="343440"/>
                  <a:pt x="196753" y="304282"/>
                  <a:pt x="152832" y="263536"/>
                </a:cubicBezTo>
                <a:cubicBezTo>
                  <a:pt x="108911" y="222790"/>
                  <a:pt x="8369" y="140240"/>
                  <a:pt x="432" y="127011"/>
                </a:cubicBezTo>
                <a:cubicBezTo>
                  <a:pt x="-7505" y="113782"/>
                  <a:pt x="96211" y="204269"/>
                  <a:pt x="105207" y="184161"/>
                </a:cubicBezTo>
                <a:cubicBezTo>
                  <a:pt x="114203" y="164053"/>
                  <a:pt x="58640" y="-1577"/>
                  <a:pt x="57582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11515A3E-513F-3F60-880C-5F30E6FC7147}"/>
              </a:ext>
            </a:extLst>
          </p:cNvPr>
          <p:cNvSpPr/>
          <p:nvPr/>
        </p:nvSpPr>
        <p:spPr>
          <a:xfrm>
            <a:off x="5048241" y="5051026"/>
            <a:ext cx="92089" cy="86513"/>
          </a:xfrm>
          <a:custGeom>
            <a:avLst/>
            <a:gdLst>
              <a:gd name="connsiteX0" fmla="*/ 9 w 92089"/>
              <a:gd name="connsiteY0" fmla="*/ 86124 h 86513"/>
              <a:gd name="connsiteX1" fmla="*/ 38109 w 92089"/>
              <a:gd name="connsiteY1" fmla="*/ 32149 h 86513"/>
              <a:gd name="connsiteX2" fmla="*/ 92084 w 92089"/>
              <a:gd name="connsiteY2" fmla="*/ 32149 h 86513"/>
              <a:gd name="connsiteX3" fmla="*/ 34934 w 92089"/>
              <a:gd name="connsiteY3" fmla="*/ 399 h 86513"/>
              <a:gd name="connsiteX4" fmla="*/ 9 w 92089"/>
              <a:gd name="connsiteY4" fmla="*/ 86124 h 8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89" h="86513">
                <a:moveTo>
                  <a:pt x="9" y="86124"/>
                </a:moveTo>
                <a:cubicBezTo>
                  <a:pt x="538" y="91416"/>
                  <a:pt x="22763" y="41145"/>
                  <a:pt x="38109" y="32149"/>
                </a:cubicBezTo>
                <a:cubicBezTo>
                  <a:pt x="53455" y="23153"/>
                  <a:pt x="92613" y="37441"/>
                  <a:pt x="92084" y="32149"/>
                </a:cubicBezTo>
                <a:cubicBezTo>
                  <a:pt x="91555" y="26857"/>
                  <a:pt x="48163" y="-3834"/>
                  <a:pt x="34934" y="399"/>
                </a:cubicBezTo>
                <a:cubicBezTo>
                  <a:pt x="21705" y="4632"/>
                  <a:pt x="-520" y="80832"/>
                  <a:pt x="9" y="86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19481182-0EB3-605C-774F-CAFFF94CCE55}"/>
              </a:ext>
            </a:extLst>
          </p:cNvPr>
          <p:cNvSpPr/>
          <p:nvPr/>
        </p:nvSpPr>
        <p:spPr>
          <a:xfrm>
            <a:off x="4956154" y="5175185"/>
            <a:ext cx="63830" cy="120795"/>
          </a:xfrm>
          <a:custGeom>
            <a:avLst/>
            <a:gdLst>
              <a:gd name="connsiteX0" fmla="*/ 41296 w 63830"/>
              <a:gd name="connsiteY0" fmla="*/ 65 h 120795"/>
              <a:gd name="connsiteX1" fmla="*/ 44471 w 63830"/>
              <a:gd name="connsiteY1" fmla="*/ 69915 h 120795"/>
              <a:gd name="connsiteX2" fmla="*/ 21 w 63830"/>
              <a:gd name="connsiteY2" fmla="*/ 120715 h 120795"/>
              <a:gd name="connsiteX3" fmla="*/ 38121 w 63830"/>
              <a:gd name="connsiteY3" fmla="*/ 82615 h 120795"/>
              <a:gd name="connsiteX4" fmla="*/ 63521 w 63830"/>
              <a:gd name="connsiteY4" fmla="*/ 57215 h 120795"/>
              <a:gd name="connsiteX5" fmla="*/ 41296 w 63830"/>
              <a:gd name="connsiteY5" fmla="*/ 65 h 12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30" h="120795">
                <a:moveTo>
                  <a:pt x="41296" y="65"/>
                </a:moveTo>
                <a:cubicBezTo>
                  <a:pt x="38121" y="2182"/>
                  <a:pt x="51350" y="49807"/>
                  <a:pt x="44471" y="69915"/>
                </a:cubicBezTo>
                <a:cubicBezTo>
                  <a:pt x="37592" y="90023"/>
                  <a:pt x="1079" y="118598"/>
                  <a:pt x="21" y="120715"/>
                </a:cubicBezTo>
                <a:cubicBezTo>
                  <a:pt x="-1037" y="122832"/>
                  <a:pt x="38121" y="82615"/>
                  <a:pt x="38121" y="82615"/>
                </a:cubicBezTo>
                <a:cubicBezTo>
                  <a:pt x="48704" y="72032"/>
                  <a:pt x="60346" y="66740"/>
                  <a:pt x="63521" y="57215"/>
                </a:cubicBezTo>
                <a:cubicBezTo>
                  <a:pt x="66696" y="47690"/>
                  <a:pt x="44471" y="-2052"/>
                  <a:pt x="41296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BEA44037-D7CB-44CA-6865-377A98339B75}"/>
              </a:ext>
            </a:extLst>
          </p:cNvPr>
          <p:cNvSpPr/>
          <p:nvPr/>
        </p:nvSpPr>
        <p:spPr>
          <a:xfrm>
            <a:off x="5629127" y="5050683"/>
            <a:ext cx="159891" cy="96412"/>
          </a:xfrm>
          <a:custGeom>
            <a:avLst/>
            <a:gdLst>
              <a:gd name="connsiteX0" fmla="*/ 148 w 159891"/>
              <a:gd name="connsiteY0" fmla="*/ 32492 h 96412"/>
              <a:gd name="connsiteX1" fmla="*/ 76348 w 159891"/>
              <a:gd name="connsiteY1" fmla="*/ 67417 h 96412"/>
              <a:gd name="connsiteX2" fmla="*/ 79523 w 159891"/>
              <a:gd name="connsiteY2" fmla="*/ 95992 h 96412"/>
              <a:gd name="connsiteX3" fmla="*/ 117623 w 159891"/>
              <a:gd name="connsiteY3" fmla="*/ 45192 h 96412"/>
              <a:gd name="connsiteX4" fmla="*/ 158898 w 159891"/>
              <a:gd name="connsiteY4" fmla="*/ 742 h 96412"/>
              <a:gd name="connsiteX5" fmla="*/ 143023 w 159891"/>
              <a:gd name="connsiteY5" fmla="*/ 22967 h 96412"/>
              <a:gd name="connsiteX6" fmla="*/ 98573 w 159891"/>
              <a:gd name="connsiteY6" fmla="*/ 92817 h 96412"/>
              <a:gd name="connsiteX7" fmla="*/ 148 w 159891"/>
              <a:gd name="connsiteY7" fmla="*/ 32492 h 9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891" h="96412">
                <a:moveTo>
                  <a:pt x="148" y="32492"/>
                </a:moveTo>
                <a:cubicBezTo>
                  <a:pt x="-3556" y="28259"/>
                  <a:pt x="63119" y="56834"/>
                  <a:pt x="76348" y="67417"/>
                </a:cubicBezTo>
                <a:cubicBezTo>
                  <a:pt x="89577" y="78000"/>
                  <a:pt x="72644" y="99696"/>
                  <a:pt x="79523" y="95992"/>
                </a:cubicBezTo>
                <a:cubicBezTo>
                  <a:pt x="86402" y="92288"/>
                  <a:pt x="104394" y="61067"/>
                  <a:pt x="117623" y="45192"/>
                </a:cubicBezTo>
                <a:cubicBezTo>
                  <a:pt x="130852" y="29317"/>
                  <a:pt x="158898" y="742"/>
                  <a:pt x="158898" y="742"/>
                </a:cubicBezTo>
                <a:cubicBezTo>
                  <a:pt x="163131" y="-2962"/>
                  <a:pt x="153077" y="7621"/>
                  <a:pt x="143023" y="22967"/>
                </a:cubicBezTo>
                <a:cubicBezTo>
                  <a:pt x="132969" y="38313"/>
                  <a:pt x="119210" y="88055"/>
                  <a:pt x="98573" y="92817"/>
                </a:cubicBezTo>
                <a:cubicBezTo>
                  <a:pt x="77936" y="97579"/>
                  <a:pt x="3852" y="36725"/>
                  <a:pt x="148" y="32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DF27798A-AD2A-DF9B-6D82-F2B0B084754D}"/>
              </a:ext>
            </a:extLst>
          </p:cNvPr>
          <p:cNvSpPr/>
          <p:nvPr/>
        </p:nvSpPr>
        <p:spPr>
          <a:xfrm>
            <a:off x="5195293" y="4847855"/>
            <a:ext cx="53030" cy="94518"/>
          </a:xfrm>
          <a:custGeom>
            <a:avLst/>
            <a:gdLst>
              <a:gd name="connsiteX0" fmla="*/ 52982 w 53030"/>
              <a:gd name="connsiteY0" fmla="*/ 370 h 94518"/>
              <a:gd name="connsiteX1" fmla="*/ 2182 w 53030"/>
              <a:gd name="connsiteY1" fmla="*/ 92445 h 94518"/>
              <a:gd name="connsiteX2" fmla="*/ 11707 w 53030"/>
              <a:gd name="connsiteY2" fmla="*/ 60695 h 94518"/>
              <a:gd name="connsiteX3" fmla="*/ 52982 w 53030"/>
              <a:gd name="connsiteY3" fmla="*/ 370 h 9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30" h="94518">
                <a:moveTo>
                  <a:pt x="52982" y="370"/>
                </a:moveTo>
                <a:cubicBezTo>
                  <a:pt x="51395" y="5662"/>
                  <a:pt x="9061" y="82391"/>
                  <a:pt x="2182" y="92445"/>
                </a:cubicBezTo>
                <a:cubicBezTo>
                  <a:pt x="-4697" y="102499"/>
                  <a:pt x="6415" y="73395"/>
                  <a:pt x="11707" y="60695"/>
                </a:cubicBezTo>
                <a:cubicBezTo>
                  <a:pt x="16999" y="47995"/>
                  <a:pt x="54569" y="-4922"/>
                  <a:pt x="52982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9B2770EE-351C-B22A-6085-4F6A87FCD2F1}"/>
              </a:ext>
            </a:extLst>
          </p:cNvPr>
          <p:cNvSpPr/>
          <p:nvPr/>
        </p:nvSpPr>
        <p:spPr>
          <a:xfrm>
            <a:off x="5489554" y="4841764"/>
            <a:ext cx="48387" cy="213007"/>
          </a:xfrm>
          <a:custGeom>
            <a:avLst/>
            <a:gdLst>
              <a:gd name="connsiteX0" fmla="*/ 21 w 48387"/>
              <a:gd name="connsiteY0" fmla="*/ 111 h 213007"/>
              <a:gd name="connsiteX1" fmla="*/ 47646 w 48387"/>
              <a:gd name="connsiteY1" fmla="*/ 98536 h 213007"/>
              <a:gd name="connsiteX2" fmla="*/ 28596 w 48387"/>
              <a:gd name="connsiteY2" fmla="*/ 82661 h 213007"/>
              <a:gd name="connsiteX3" fmla="*/ 22246 w 48387"/>
              <a:gd name="connsiteY3" fmla="*/ 152511 h 213007"/>
              <a:gd name="connsiteX4" fmla="*/ 28596 w 48387"/>
              <a:gd name="connsiteY4" fmla="*/ 212836 h 213007"/>
              <a:gd name="connsiteX5" fmla="*/ 25421 w 48387"/>
              <a:gd name="connsiteY5" fmla="*/ 133461 h 213007"/>
              <a:gd name="connsiteX6" fmla="*/ 41296 w 48387"/>
              <a:gd name="connsiteY6" fmla="*/ 79486 h 213007"/>
              <a:gd name="connsiteX7" fmla="*/ 21 w 48387"/>
              <a:gd name="connsiteY7" fmla="*/ 111 h 213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7" h="213007">
                <a:moveTo>
                  <a:pt x="21" y="111"/>
                </a:moveTo>
                <a:cubicBezTo>
                  <a:pt x="1079" y="3286"/>
                  <a:pt x="47646" y="98536"/>
                  <a:pt x="47646" y="98536"/>
                </a:cubicBezTo>
                <a:cubicBezTo>
                  <a:pt x="52408" y="112294"/>
                  <a:pt x="32829" y="73665"/>
                  <a:pt x="28596" y="82661"/>
                </a:cubicBezTo>
                <a:cubicBezTo>
                  <a:pt x="24363" y="91657"/>
                  <a:pt x="22246" y="130815"/>
                  <a:pt x="22246" y="152511"/>
                </a:cubicBezTo>
                <a:cubicBezTo>
                  <a:pt x="22246" y="174207"/>
                  <a:pt x="28067" y="216011"/>
                  <a:pt x="28596" y="212836"/>
                </a:cubicBezTo>
                <a:cubicBezTo>
                  <a:pt x="29125" y="209661"/>
                  <a:pt x="23304" y="155686"/>
                  <a:pt x="25421" y="133461"/>
                </a:cubicBezTo>
                <a:cubicBezTo>
                  <a:pt x="27538" y="111236"/>
                  <a:pt x="44471" y="96419"/>
                  <a:pt x="41296" y="79486"/>
                </a:cubicBezTo>
                <a:cubicBezTo>
                  <a:pt x="38121" y="62553"/>
                  <a:pt x="-1037" y="-3064"/>
                  <a:pt x="21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BEAC350C-5117-70B4-DEF9-A5D3F3EEA293}"/>
              </a:ext>
            </a:extLst>
          </p:cNvPr>
          <p:cNvSpPr/>
          <p:nvPr/>
        </p:nvSpPr>
        <p:spPr>
          <a:xfrm>
            <a:off x="5533594" y="4775185"/>
            <a:ext cx="51274" cy="159463"/>
          </a:xfrm>
          <a:custGeom>
            <a:avLst/>
            <a:gdLst>
              <a:gd name="connsiteX0" fmla="*/ 51231 w 51274"/>
              <a:gd name="connsiteY0" fmla="*/ 15 h 159463"/>
              <a:gd name="connsiteX1" fmla="*/ 9956 w 51274"/>
              <a:gd name="connsiteY1" fmla="*/ 73040 h 159463"/>
              <a:gd name="connsiteX2" fmla="*/ 51231 w 51274"/>
              <a:gd name="connsiteY2" fmla="*/ 158765 h 159463"/>
              <a:gd name="connsiteX3" fmla="*/ 16306 w 51274"/>
              <a:gd name="connsiteY3" fmla="*/ 111140 h 159463"/>
              <a:gd name="connsiteX4" fmla="*/ 431 w 51274"/>
              <a:gd name="connsiteY4" fmla="*/ 66690 h 159463"/>
              <a:gd name="connsiteX5" fmla="*/ 51231 w 51274"/>
              <a:gd name="connsiteY5" fmla="*/ 15 h 159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274" h="159463">
                <a:moveTo>
                  <a:pt x="51231" y="15"/>
                </a:moveTo>
                <a:cubicBezTo>
                  <a:pt x="52819" y="1073"/>
                  <a:pt x="9956" y="46582"/>
                  <a:pt x="9956" y="73040"/>
                </a:cubicBezTo>
                <a:cubicBezTo>
                  <a:pt x="9956" y="99498"/>
                  <a:pt x="50173" y="152415"/>
                  <a:pt x="51231" y="158765"/>
                </a:cubicBezTo>
                <a:cubicBezTo>
                  <a:pt x="52289" y="165115"/>
                  <a:pt x="24773" y="126486"/>
                  <a:pt x="16306" y="111140"/>
                </a:cubicBezTo>
                <a:cubicBezTo>
                  <a:pt x="7839" y="95794"/>
                  <a:pt x="-2215" y="82565"/>
                  <a:pt x="431" y="66690"/>
                </a:cubicBezTo>
                <a:cubicBezTo>
                  <a:pt x="3077" y="50815"/>
                  <a:pt x="49643" y="-1043"/>
                  <a:pt x="51231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070727D2-A710-A6B7-8B9A-C5CB837D58B4}"/>
              </a:ext>
            </a:extLst>
          </p:cNvPr>
          <p:cNvSpPr/>
          <p:nvPr/>
        </p:nvSpPr>
        <p:spPr>
          <a:xfrm>
            <a:off x="5714318" y="4996952"/>
            <a:ext cx="173591" cy="79892"/>
          </a:xfrm>
          <a:custGeom>
            <a:avLst/>
            <a:gdLst>
              <a:gd name="connsiteX0" fmla="*/ 682 w 173591"/>
              <a:gd name="connsiteY0" fmla="*/ 79873 h 79892"/>
              <a:gd name="connsiteX1" fmla="*/ 80057 w 173591"/>
              <a:gd name="connsiteY1" fmla="*/ 22723 h 79892"/>
              <a:gd name="connsiteX2" fmla="*/ 48307 w 173591"/>
              <a:gd name="connsiteY2" fmla="*/ 41773 h 79892"/>
              <a:gd name="connsiteX3" fmla="*/ 172132 w 173591"/>
              <a:gd name="connsiteY3" fmla="*/ 498 h 79892"/>
              <a:gd name="connsiteX4" fmla="*/ 111807 w 173591"/>
              <a:gd name="connsiteY4" fmla="*/ 19548 h 79892"/>
              <a:gd name="connsiteX5" fmla="*/ 45132 w 173591"/>
              <a:gd name="connsiteY5" fmla="*/ 29073 h 79892"/>
              <a:gd name="connsiteX6" fmla="*/ 682 w 173591"/>
              <a:gd name="connsiteY6" fmla="*/ 79873 h 7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591" h="79892">
                <a:moveTo>
                  <a:pt x="682" y="79873"/>
                </a:moveTo>
                <a:cubicBezTo>
                  <a:pt x="6503" y="78815"/>
                  <a:pt x="72120" y="29073"/>
                  <a:pt x="80057" y="22723"/>
                </a:cubicBezTo>
                <a:cubicBezTo>
                  <a:pt x="87994" y="16373"/>
                  <a:pt x="32961" y="45477"/>
                  <a:pt x="48307" y="41773"/>
                </a:cubicBezTo>
                <a:cubicBezTo>
                  <a:pt x="63653" y="38069"/>
                  <a:pt x="161549" y="4202"/>
                  <a:pt x="172132" y="498"/>
                </a:cubicBezTo>
                <a:cubicBezTo>
                  <a:pt x="182715" y="-3206"/>
                  <a:pt x="132974" y="14786"/>
                  <a:pt x="111807" y="19548"/>
                </a:cubicBezTo>
                <a:cubicBezTo>
                  <a:pt x="90640" y="24310"/>
                  <a:pt x="62594" y="19019"/>
                  <a:pt x="45132" y="29073"/>
                </a:cubicBezTo>
                <a:cubicBezTo>
                  <a:pt x="27670" y="39127"/>
                  <a:pt x="-5139" y="80931"/>
                  <a:pt x="682" y="798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A7C067B1-F1BA-AB59-A2C0-835F318CC6D4}"/>
              </a:ext>
            </a:extLst>
          </p:cNvPr>
          <p:cNvSpPr/>
          <p:nvPr/>
        </p:nvSpPr>
        <p:spPr>
          <a:xfrm>
            <a:off x="4939861" y="4984693"/>
            <a:ext cx="153098" cy="73102"/>
          </a:xfrm>
          <a:custGeom>
            <a:avLst/>
            <a:gdLst>
              <a:gd name="connsiteX0" fmla="*/ 439 w 153098"/>
              <a:gd name="connsiteY0" fmla="*/ 73082 h 73102"/>
              <a:gd name="connsiteX1" fmla="*/ 60764 w 153098"/>
              <a:gd name="connsiteY1" fmla="*/ 28632 h 73102"/>
              <a:gd name="connsiteX2" fmla="*/ 152839 w 153098"/>
              <a:gd name="connsiteY2" fmla="*/ 41332 h 73102"/>
              <a:gd name="connsiteX3" fmla="*/ 86164 w 153098"/>
              <a:gd name="connsiteY3" fmla="*/ 28632 h 73102"/>
              <a:gd name="connsiteX4" fmla="*/ 19489 w 153098"/>
              <a:gd name="connsiteY4" fmla="*/ 57 h 73102"/>
              <a:gd name="connsiteX5" fmla="*/ 32189 w 153098"/>
              <a:gd name="connsiteY5" fmla="*/ 22282 h 73102"/>
              <a:gd name="connsiteX6" fmla="*/ 439 w 153098"/>
              <a:gd name="connsiteY6" fmla="*/ 73082 h 7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098" h="73102">
                <a:moveTo>
                  <a:pt x="439" y="73082"/>
                </a:moveTo>
                <a:cubicBezTo>
                  <a:pt x="5201" y="74140"/>
                  <a:pt x="35364" y="33924"/>
                  <a:pt x="60764" y="28632"/>
                </a:cubicBezTo>
                <a:cubicBezTo>
                  <a:pt x="86164" y="23340"/>
                  <a:pt x="148606" y="41332"/>
                  <a:pt x="152839" y="41332"/>
                </a:cubicBezTo>
                <a:cubicBezTo>
                  <a:pt x="157072" y="41332"/>
                  <a:pt x="108389" y="35511"/>
                  <a:pt x="86164" y="28632"/>
                </a:cubicBezTo>
                <a:cubicBezTo>
                  <a:pt x="63939" y="21753"/>
                  <a:pt x="19489" y="57"/>
                  <a:pt x="19489" y="57"/>
                </a:cubicBezTo>
                <a:cubicBezTo>
                  <a:pt x="10493" y="-1001"/>
                  <a:pt x="33247" y="12757"/>
                  <a:pt x="32189" y="22282"/>
                </a:cubicBezTo>
                <a:cubicBezTo>
                  <a:pt x="31131" y="31807"/>
                  <a:pt x="-4323" y="72024"/>
                  <a:pt x="439" y="730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A4001BA3-9FAA-E373-1FC2-9A50F02C23D9}"/>
              </a:ext>
            </a:extLst>
          </p:cNvPr>
          <p:cNvSpPr/>
          <p:nvPr/>
        </p:nvSpPr>
        <p:spPr>
          <a:xfrm>
            <a:off x="5521070" y="5375143"/>
            <a:ext cx="138786" cy="162720"/>
          </a:xfrm>
          <a:custGeom>
            <a:avLst/>
            <a:gdLst>
              <a:gd name="connsiteX0" fmla="*/ 79630 w 138786"/>
              <a:gd name="connsiteY0" fmla="*/ 132 h 162720"/>
              <a:gd name="connsiteX1" fmla="*/ 133605 w 138786"/>
              <a:gd name="connsiteY1" fmla="*/ 117607 h 162720"/>
              <a:gd name="connsiteX2" fmla="*/ 95505 w 138786"/>
              <a:gd name="connsiteY2" fmla="*/ 89032 h 162720"/>
              <a:gd name="connsiteX3" fmla="*/ 255 w 138786"/>
              <a:gd name="connsiteY3" fmla="*/ 35057 h 162720"/>
              <a:gd name="connsiteX4" fmla="*/ 127255 w 138786"/>
              <a:gd name="connsiteY4" fmla="*/ 123957 h 162720"/>
              <a:gd name="connsiteX5" fmla="*/ 133605 w 138786"/>
              <a:gd name="connsiteY5" fmla="*/ 162057 h 162720"/>
              <a:gd name="connsiteX6" fmla="*/ 133605 w 138786"/>
              <a:gd name="connsiteY6" fmla="*/ 95382 h 162720"/>
              <a:gd name="connsiteX7" fmla="*/ 79630 w 138786"/>
              <a:gd name="connsiteY7" fmla="*/ 132 h 1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786" h="162720">
                <a:moveTo>
                  <a:pt x="79630" y="132"/>
                </a:moveTo>
                <a:cubicBezTo>
                  <a:pt x="79630" y="3836"/>
                  <a:pt x="130959" y="102790"/>
                  <a:pt x="133605" y="117607"/>
                </a:cubicBezTo>
                <a:cubicBezTo>
                  <a:pt x="136251" y="132424"/>
                  <a:pt x="117730" y="102790"/>
                  <a:pt x="95505" y="89032"/>
                </a:cubicBezTo>
                <a:cubicBezTo>
                  <a:pt x="73280" y="75274"/>
                  <a:pt x="-5037" y="29236"/>
                  <a:pt x="255" y="35057"/>
                </a:cubicBezTo>
                <a:cubicBezTo>
                  <a:pt x="5547" y="40878"/>
                  <a:pt x="105030" y="102790"/>
                  <a:pt x="127255" y="123957"/>
                </a:cubicBezTo>
                <a:cubicBezTo>
                  <a:pt x="149480" y="145124"/>
                  <a:pt x="132547" y="166819"/>
                  <a:pt x="133605" y="162057"/>
                </a:cubicBezTo>
                <a:cubicBezTo>
                  <a:pt x="134663" y="157295"/>
                  <a:pt x="138897" y="119195"/>
                  <a:pt x="133605" y="95382"/>
                </a:cubicBezTo>
                <a:cubicBezTo>
                  <a:pt x="128313" y="71569"/>
                  <a:pt x="79630" y="-3572"/>
                  <a:pt x="79630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A8A4A8BA-FA6E-2751-CFCC-3967256D9EDF}"/>
              </a:ext>
            </a:extLst>
          </p:cNvPr>
          <p:cNvSpPr/>
          <p:nvPr/>
        </p:nvSpPr>
        <p:spPr>
          <a:xfrm>
            <a:off x="5775195" y="5422769"/>
            <a:ext cx="38673" cy="118107"/>
          </a:xfrm>
          <a:custGeom>
            <a:avLst/>
            <a:gdLst>
              <a:gd name="connsiteX0" fmla="*/ 19180 w 38673"/>
              <a:gd name="connsiteY0" fmla="*/ 131 h 118107"/>
              <a:gd name="connsiteX1" fmla="*/ 25530 w 38673"/>
              <a:gd name="connsiteY1" fmla="*/ 89031 h 118107"/>
              <a:gd name="connsiteX2" fmla="*/ 130 w 38673"/>
              <a:gd name="connsiteY2" fmla="*/ 117606 h 118107"/>
              <a:gd name="connsiteX3" fmla="*/ 38230 w 38673"/>
              <a:gd name="connsiteY3" fmla="*/ 69981 h 118107"/>
              <a:gd name="connsiteX4" fmla="*/ 19180 w 38673"/>
              <a:gd name="connsiteY4" fmla="*/ 131 h 11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3" h="118107">
                <a:moveTo>
                  <a:pt x="19180" y="131"/>
                </a:moveTo>
                <a:cubicBezTo>
                  <a:pt x="17063" y="3306"/>
                  <a:pt x="28705" y="69452"/>
                  <a:pt x="25530" y="89031"/>
                </a:cubicBezTo>
                <a:cubicBezTo>
                  <a:pt x="22355" y="108610"/>
                  <a:pt x="-1987" y="120781"/>
                  <a:pt x="130" y="117606"/>
                </a:cubicBezTo>
                <a:cubicBezTo>
                  <a:pt x="2247" y="114431"/>
                  <a:pt x="34526" y="87973"/>
                  <a:pt x="38230" y="69981"/>
                </a:cubicBezTo>
                <a:cubicBezTo>
                  <a:pt x="41934" y="51989"/>
                  <a:pt x="21297" y="-3044"/>
                  <a:pt x="19180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E7D810AB-B1BE-8378-2A5E-589DD672A63B}"/>
              </a:ext>
            </a:extLst>
          </p:cNvPr>
          <p:cNvSpPr/>
          <p:nvPr/>
        </p:nvSpPr>
        <p:spPr>
          <a:xfrm>
            <a:off x="5816600" y="5381615"/>
            <a:ext cx="172621" cy="48630"/>
          </a:xfrm>
          <a:custGeom>
            <a:avLst/>
            <a:gdLst>
              <a:gd name="connsiteX0" fmla="*/ 0 w 172621"/>
              <a:gd name="connsiteY0" fmla="*/ 10 h 48630"/>
              <a:gd name="connsiteX1" fmla="*/ 111125 w 172621"/>
              <a:gd name="connsiteY1" fmla="*/ 31760 h 48630"/>
              <a:gd name="connsiteX2" fmla="*/ 57150 w 172621"/>
              <a:gd name="connsiteY2" fmla="*/ 44460 h 48630"/>
              <a:gd name="connsiteX3" fmla="*/ 171450 w 172621"/>
              <a:gd name="connsiteY3" fmla="*/ 47635 h 48630"/>
              <a:gd name="connsiteX4" fmla="*/ 111125 w 172621"/>
              <a:gd name="connsiteY4" fmla="*/ 28585 h 48630"/>
              <a:gd name="connsiteX5" fmla="*/ 0 w 172621"/>
              <a:gd name="connsiteY5" fmla="*/ 10 h 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621" h="48630">
                <a:moveTo>
                  <a:pt x="0" y="10"/>
                </a:moveTo>
                <a:cubicBezTo>
                  <a:pt x="0" y="539"/>
                  <a:pt x="101600" y="24352"/>
                  <a:pt x="111125" y="31760"/>
                </a:cubicBezTo>
                <a:cubicBezTo>
                  <a:pt x="120650" y="39168"/>
                  <a:pt x="47096" y="41814"/>
                  <a:pt x="57150" y="44460"/>
                </a:cubicBezTo>
                <a:cubicBezTo>
                  <a:pt x="67204" y="47106"/>
                  <a:pt x="162454" y="50281"/>
                  <a:pt x="171450" y="47635"/>
                </a:cubicBezTo>
                <a:cubicBezTo>
                  <a:pt x="180446" y="44989"/>
                  <a:pt x="135467" y="37581"/>
                  <a:pt x="111125" y="28585"/>
                </a:cubicBezTo>
                <a:cubicBezTo>
                  <a:pt x="86783" y="19589"/>
                  <a:pt x="0" y="-519"/>
                  <a:pt x="0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233B95AE-9496-19C5-97D3-E4C6AB01EEDE}"/>
              </a:ext>
            </a:extLst>
          </p:cNvPr>
          <p:cNvSpPr/>
          <p:nvPr/>
        </p:nvSpPr>
        <p:spPr>
          <a:xfrm>
            <a:off x="5848264" y="5279978"/>
            <a:ext cx="63740" cy="95606"/>
          </a:xfrm>
          <a:custGeom>
            <a:avLst/>
            <a:gdLst>
              <a:gd name="connsiteX0" fmla="*/ 63586 w 63740"/>
              <a:gd name="connsiteY0" fmla="*/ 47 h 95606"/>
              <a:gd name="connsiteX1" fmla="*/ 31836 w 63740"/>
              <a:gd name="connsiteY1" fmla="*/ 54022 h 95606"/>
              <a:gd name="connsiteX2" fmla="*/ 50886 w 63740"/>
              <a:gd name="connsiteY2" fmla="*/ 95297 h 95606"/>
              <a:gd name="connsiteX3" fmla="*/ 86 w 63740"/>
              <a:gd name="connsiteY3" fmla="*/ 73072 h 95606"/>
              <a:gd name="connsiteX4" fmla="*/ 38186 w 63740"/>
              <a:gd name="connsiteY4" fmla="*/ 76247 h 95606"/>
              <a:gd name="connsiteX5" fmla="*/ 15961 w 63740"/>
              <a:gd name="connsiteY5" fmla="*/ 44497 h 95606"/>
              <a:gd name="connsiteX6" fmla="*/ 63586 w 63740"/>
              <a:gd name="connsiteY6" fmla="*/ 47 h 95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740" h="95606">
                <a:moveTo>
                  <a:pt x="63586" y="47"/>
                </a:moveTo>
                <a:cubicBezTo>
                  <a:pt x="66232" y="1635"/>
                  <a:pt x="33953" y="38147"/>
                  <a:pt x="31836" y="54022"/>
                </a:cubicBezTo>
                <a:cubicBezTo>
                  <a:pt x="29719" y="69897"/>
                  <a:pt x="56178" y="92122"/>
                  <a:pt x="50886" y="95297"/>
                </a:cubicBezTo>
                <a:cubicBezTo>
                  <a:pt x="45594" y="98472"/>
                  <a:pt x="2203" y="76247"/>
                  <a:pt x="86" y="73072"/>
                </a:cubicBezTo>
                <a:cubicBezTo>
                  <a:pt x="-2031" y="69897"/>
                  <a:pt x="35540" y="81009"/>
                  <a:pt x="38186" y="76247"/>
                </a:cubicBezTo>
                <a:cubicBezTo>
                  <a:pt x="40832" y="71485"/>
                  <a:pt x="13315" y="51905"/>
                  <a:pt x="15961" y="44497"/>
                </a:cubicBezTo>
                <a:cubicBezTo>
                  <a:pt x="18607" y="37089"/>
                  <a:pt x="60940" y="-1541"/>
                  <a:pt x="63586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8EFECD07-7968-B09D-766F-99690514B173}"/>
              </a:ext>
            </a:extLst>
          </p:cNvPr>
          <p:cNvSpPr/>
          <p:nvPr/>
        </p:nvSpPr>
        <p:spPr>
          <a:xfrm>
            <a:off x="4546475" y="4889486"/>
            <a:ext cx="42964" cy="207687"/>
          </a:xfrm>
          <a:custGeom>
            <a:avLst/>
            <a:gdLst>
              <a:gd name="connsiteX0" fmla="*/ 25525 w 42964"/>
              <a:gd name="connsiteY0" fmla="*/ 14 h 207687"/>
              <a:gd name="connsiteX1" fmla="*/ 12825 w 42964"/>
              <a:gd name="connsiteY1" fmla="*/ 88914 h 207687"/>
              <a:gd name="connsiteX2" fmla="*/ 41400 w 42964"/>
              <a:gd name="connsiteY2" fmla="*/ 203214 h 207687"/>
              <a:gd name="connsiteX3" fmla="*/ 35050 w 42964"/>
              <a:gd name="connsiteY3" fmla="*/ 174639 h 207687"/>
              <a:gd name="connsiteX4" fmla="*/ 125 w 42964"/>
              <a:gd name="connsiteY4" fmla="*/ 82564 h 207687"/>
              <a:gd name="connsiteX5" fmla="*/ 25525 w 42964"/>
              <a:gd name="connsiteY5" fmla="*/ 14 h 20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64" h="207687">
                <a:moveTo>
                  <a:pt x="25525" y="14"/>
                </a:moveTo>
                <a:cubicBezTo>
                  <a:pt x="27642" y="1072"/>
                  <a:pt x="10179" y="55047"/>
                  <a:pt x="12825" y="88914"/>
                </a:cubicBezTo>
                <a:cubicBezTo>
                  <a:pt x="15471" y="122781"/>
                  <a:pt x="37696" y="188927"/>
                  <a:pt x="41400" y="203214"/>
                </a:cubicBezTo>
                <a:cubicBezTo>
                  <a:pt x="45104" y="217501"/>
                  <a:pt x="41929" y="194747"/>
                  <a:pt x="35050" y="174639"/>
                </a:cubicBezTo>
                <a:cubicBezTo>
                  <a:pt x="28171" y="154531"/>
                  <a:pt x="2242" y="107964"/>
                  <a:pt x="125" y="82564"/>
                </a:cubicBezTo>
                <a:cubicBezTo>
                  <a:pt x="-1992" y="57164"/>
                  <a:pt x="23408" y="-1044"/>
                  <a:pt x="25525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EE1855C6-C956-F3EA-CD55-E66EA11E80C7}"/>
              </a:ext>
            </a:extLst>
          </p:cNvPr>
          <p:cNvSpPr/>
          <p:nvPr/>
        </p:nvSpPr>
        <p:spPr>
          <a:xfrm>
            <a:off x="4435067" y="5165707"/>
            <a:ext cx="121152" cy="248507"/>
          </a:xfrm>
          <a:custGeom>
            <a:avLst/>
            <a:gdLst>
              <a:gd name="connsiteX0" fmla="*/ 121058 w 121152"/>
              <a:gd name="connsiteY0" fmla="*/ 18 h 248507"/>
              <a:gd name="connsiteX1" fmla="*/ 67083 w 121152"/>
              <a:gd name="connsiteY1" fmla="*/ 142893 h 248507"/>
              <a:gd name="connsiteX2" fmla="*/ 105183 w 121152"/>
              <a:gd name="connsiteY2" fmla="*/ 247668 h 248507"/>
              <a:gd name="connsiteX3" fmla="*/ 79783 w 121152"/>
              <a:gd name="connsiteY3" fmla="*/ 187343 h 248507"/>
              <a:gd name="connsiteX4" fmla="*/ 408 w 121152"/>
              <a:gd name="connsiteY4" fmla="*/ 101618 h 248507"/>
              <a:gd name="connsiteX5" fmla="*/ 51208 w 121152"/>
              <a:gd name="connsiteY5" fmla="*/ 152418 h 248507"/>
              <a:gd name="connsiteX6" fmla="*/ 121058 w 121152"/>
              <a:gd name="connsiteY6" fmla="*/ 18 h 24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152" h="248507">
                <a:moveTo>
                  <a:pt x="121058" y="18"/>
                </a:moveTo>
                <a:cubicBezTo>
                  <a:pt x="123704" y="-1570"/>
                  <a:pt x="69729" y="101618"/>
                  <a:pt x="67083" y="142893"/>
                </a:cubicBezTo>
                <a:cubicBezTo>
                  <a:pt x="64437" y="184168"/>
                  <a:pt x="103066" y="240260"/>
                  <a:pt x="105183" y="247668"/>
                </a:cubicBezTo>
                <a:cubicBezTo>
                  <a:pt x="107300" y="255076"/>
                  <a:pt x="97246" y="211685"/>
                  <a:pt x="79783" y="187343"/>
                </a:cubicBezTo>
                <a:cubicBezTo>
                  <a:pt x="62320" y="163001"/>
                  <a:pt x="5170" y="107439"/>
                  <a:pt x="408" y="101618"/>
                </a:cubicBezTo>
                <a:cubicBezTo>
                  <a:pt x="-4354" y="95797"/>
                  <a:pt x="33745" y="165647"/>
                  <a:pt x="51208" y="152418"/>
                </a:cubicBezTo>
                <a:cubicBezTo>
                  <a:pt x="68670" y="139189"/>
                  <a:pt x="118412" y="1606"/>
                  <a:pt x="121058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89EFC897-3280-0113-1C2D-B50664A62EDF}"/>
              </a:ext>
            </a:extLst>
          </p:cNvPr>
          <p:cNvSpPr/>
          <p:nvPr/>
        </p:nvSpPr>
        <p:spPr>
          <a:xfrm>
            <a:off x="4537075" y="5197475"/>
            <a:ext cx="152869" cy="228600"/>
          </a:xfrm>
          <a:custGeom>
            <a:avLst/>
            <a:gdLst>
              <a:gd name="connsiteX0" fmla="*/ 0 w 152869"/>
              <a:gd name="connsiteY0" fmla="*/ 0 h 228600"/>
              <a:gd name="connsiteX1" fmla="*/ 76200 w 152869"/>
              <a:gd name="connsiteY1" fmla="*/ 98425 h 228600"/>
              <a:gd name="connsiteX2" fmla="*/ 66675 w 152869"/>
              <a:gd name="connsiteY2" fmla="*/ 228600 h 228600"/>
              <a:gd name="connsiteX3" fmla="*/ 73025 w 152869"/>
              <a:gd name="connsiteY3" fmla="*/ 98425 h 228600"/>
              <a:gd name="connsiteX4" fmla="*/ 152400 w 152869"/>
              <a:gd name="connsiteY4" fmla="*/ 114300 h 228600"/>
              <a:gd name="connsiteX5" fmla="*/ 107950 w 152869"/>
              <a:gd name="connsiteY5" fmla="*/ 85725 h 228600"/>
              <a:gd name="connsiteX6" fmla="*/ 0 w 152869"/>
              <a:gd name="connsiteY6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869" h="228600">
                <a:moveTo>
                  <a:pt x="0" y="0"/>
                </a:moveTo>
                <a:cubicBezTo>
                  <a:pt x="32544" y="30162"/>
                  <a:pt x="65088" y="60325"/>
                  <a:pt x="76200" y="98425"/>
                </a:cubicBezTo>
                <a:cubicBezTo>
                  <a:pt x="87312" y="136525"/>
                  <a:pt x="67204" y="228600"/>
                  <a:pt x="66675" y="228600"/>
                </a:cubicBezTo>
                <a:cubicBezTo>
                  <a:pt x="66146" y="228600"/>
                  <a:pt x="58738" y="117475"/>
                  <a:pt x="73025" y="98425"/>
                </a:cubicBezTo>
                <a:cubicBezTo>
                  <a:pt x="87313" y="79375"/>
                  <a:pt x="146579" y="116417"/>
                  <a:pt x="152400" y="114300"/>
                </a:cubicBezTo>
                <a:cubicBezTo>
                  <a:pt x="158221" y="112183"/>
                  <a:pt x="107950" y="85725"/>
                  <a:pt x="107950" y="857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 218">
            <a:extLst>
              <a:ext uri="{FF2B5EF4-FFF2-40B4-BE49-F238E27FC236}">
                <a16:creationId xmlns:a16="http://schemas.microsoft.com/office/drawing/2014/main" id="{8967CEF9-1FC7-1DC1-008D-D0E60B0B4FB1}"/>
              </a:ext>
            </a:extLst>
          </p:cNvPr>
          <p:cNvSpPr/>
          <p:nvPr/>
        </p:nvSpPr>
        <p:spPr>
          <a:xfrm>
            <a:off x="5073121" y="5666976"/>
            <a:ext cx="609937" cy="155404"/>
          </a:xfrm>
          <a:custGeom>
            <a:avLst/>
            <a:gdLst>
              <a:gd name="connsiteX0" fmla="*/ 529 w 609937"/>
              <a:gd name="connsiteY0" fmla="*/ 399 h 155404"/>
              <a:gd name="connsiteX1" fmla="*/ 245004 w 609937"/>
              <a:gd name="connsiteY1" fmla="*/ 127399 h 155404"/>
              <a:gd name="connsiteX2" fmla="*/ 108479 w 609937"/>
              <a:gd name="connsiteY2" fmla="*/ 121049 h 155404"/>
              <a:gd name="connsiteX3" fmla="*/ 495829 w 609937"/>
              <a:gd name="connsiteY3" fmla="*/ 152799 h 155404"/>
              <a:gd name="connsiteX4" fmla="*/ 254529 w 609937"/>
              <a:gd name="connsiteY4" fmla="*/ 152799 h 155404"/>
              <a:gd name="connsiteX5" fmla="*/ 603779 w 609937"/>
              <a:gd name="connsiteY5" fmla="*/ 146449 h 155404"/>
              <a:gd name="connsiteX6" fmla="*/ 483129 w 609937"/>
              <a:gd name="connsiteY6" fmla="*/ 76599 h 155404"/>
              <a:gd name="connsiteX7" fmla="*/ 556154 w 609937"/>
              <a:gd name="connsiteY7" fmla="*/ 146449 h 155404"/>
              <a:gd name="connsiteX8" fmla="*/ 311679 w 609937"/>
              <a:gd name="connsiteY8" fmla="*/ 130574 h 155404"/>
              <a:gd name="connsiteX9" fmla="*/ 41804 w 609937"/>
              <a:gd name="connsiteY9" fmla="*/ 57549 h 155404"/>
              <a:gd name="connsiteX10" fmla="*/ 175154 w 609937"/>
              <a:gd name="connsiteY10" fmla="*/ 86124 h 155404"/>
              <a:gd name="connsiteX11" fmla="*/ 529 w 609937"/>
              <a:gd name="connsiteY11" fmla="*/ 399 h 15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937" h="155404">
                <a:moveTo>
                  <a:pt x="529" y="399"/>
                </a:moveTo>
                <a:cubicBezTo>
                  <a:pt x="12171" y="7278"/>
                  <a:pt x="227012" y="107291"/>
                  <a:pt x="245004" y="127399"/>
                </a:cubicBezTo>
                <a:cubicBezTo>
                  <a:pt x="262996" y="147507"/>
                  <a:pt x="66675" y="116816"/>
                  <a:pt x="108479" y="121049"/>
                </a:cubicBezTo>
                <a:cubicBezTo>
                  <a:pt x="150283" y="125282"/>
                  <a:pt x="471487" y="147507"/>
                  <a:pt x="495829" y="152799"/>
                </a:cubicBezTo>
                <a:cubicBezTo>
                  <a:pt x="520171" y="158091"/>
                  <a:pt x="236538" y="153857"/>
                  <a:pt x="254529" y="152799"/>
                </a:cubicBezTo>
                <a:cubicBezTo>
                  <a:pt x="272520" y="151741"/>
                  <a:pt x="565679" y="159149"/>
                  <a:pt x="603779" y="146449"/>
                </a:cubicBezTo>
                <a:cubicBezTo>
                  <a:pt x="641879" y="133749"/>
                  <a:pt x="491066" y="76599"/>
                  <a:pt x="483129" y="76599"/>
                </a:cubicBezTo>
                <a:cubicBezTo>
                  <a:pt x="475192" y="76599"/>
                  <a:pt x="584729" y="137453"/>
                  <a:pt x="556154" y="146449"/>
                </a:cubicBezTo>
                <a:cubicBezTo>
                  <a:pt x="527579" y="155445"/>
                  <a:pt x="397404" y="145391"/>
                  <a:pt x="311679" y="130574"/>
                </a:cubicBezTo>
                <a:cubicBezTo>
                  <a:pt x="225954" y="115757"/>
                  <a:pt x="64558" y="64957"/>
                  <a:pt x="41804" y="57549"/>
                </a:cubicBezTo>
                <a:cubicBezTo>
                  <a:pt x="19050" y="50141"/>
                  <a:pt x="177271" y="94591"/>
                  <a:pt x="175154" y="86124"/>
                </a:cubicBezTo>
                <a:cubicBezTo>
                  <a:pt x="173037" y="77657"/>
                  <a:pt x="-11113" y="-6480"/>
                  <a:pt x="529" y="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>
            <a:extLst>
              <a:ext uri="{FF2B5EF4-FFF2-40B4-BE49-F238E27FC236}">
                <a16:creationId xmlns:a16="http://schemas.microsoft.com/office/drawing/2014/main" id="{F49A1EAA-A3B5-A2DE-42D1-D0310B2F65C0}"/>
              </a:ext>
            </a:extLst>
          </p:cNvPr>
          <p:cNvSpPr/>
          <p:nvPr/>
        </p:nvSpPr>
        <p:spPr>
          <a:xfrm>
            <a:off x="5400674" y="5688925"/>
            <a:ext cx="301737" cy="109538"/>
          </a:xfrm>
          <a:custGeom>
            <a:avLst/>
            <a:gdLst>
              <a:gd name="connsiteX0" fmla="*/ 1 w 301737"/>
              <a:gd name="connsiteY0" fmla="*/ 61000 h 109538"/>
              <a:gd name="connsiteX1" fmla="*/ 200026 w 301737"/>
              <a:gd name="connsiteY1" fmla="*/ 16550 h 109538"/>
              <a:gd name="connsiteX2" fmla="*/ 250826 w 301737"/>
              <a:gd name="connsiteY2" fmla="*/ 92750 h 109538"/>
              <a:gd name="connsiteX3" fmla="*/ 266701 w 301737"/>
              <a:gd name="connsiteY3" fmla="*/ 54650 h 109538"/>
              <a:gd name="connsiteX4" fmla="*/ 301626 w 301737"/>
              <a:gd name="connsiteY4" fmla="*/ 108625 h 109538"/>
              <a:gd name="connsiteX5" fmla="*/ 254001 w 301737"/>
              <a:gd name="connsiteY5" fmla="*/ 675 h 109538"/>
              <a:gd name="connsiteX6" fmla="*/ 269876 w 301737"/>
              <a:gd name="connsiteY6" fmla="*/ 61000 h 109538"/>
              <a:gd name="connsiteX7" fmla="*/ 203201 w 301737"/>
              <a:gd name="connsiteY7" fmla="*/ 22900 h 109538"/>
              <a:gd name="connsiteX8" fmla="*/ 1 w 301737"/>
              <a:gd name="connsiteY8" fmla="*/ 61000 h 10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737" h="109538">
                <a:moveTo>
                  <a:pt x="1" y="61000"/>
                </a:moveTo>
                <a:cubicBezTo>
                  <a:pt x="-528" y="59942"/>
                  <a:pt x="158222" y="11258"/>
                  <a:pt x="200026" y="16550"/>
                </a:cubicBezTo>
                <a:cubicBezTo>
                  <a:pt x="241830" y="21842"/>
                  <a:pt x="239714" y="86400"/>
                  <a:pt x="250826" y="92750"/>
                </a:cubicBezTo>
                <a:cubicBezTo>
                  <a:pt x="261938" y="99100"/>
                  <a:pt x="258234" y="52004"/>
                  <a:pt x="266701" y="54650"/>
                </a:cubicBezTo>
                <a:cubicBezTo>
                  <a:pt x="275168" y="57296"/>
                  <a:pt x="303743" y="117621"/>
                  <a:pt x="301626" y="108625"/>
                </a:cubicBezTo>
                <a:cubicBezTo>
                  <a:pt x="299509" y="99629"/>
                  <a:pt x="259293" y="8612"/>
                  <a:pt x="254001" y="675"/>
                </a:cubicBezTo>
                <a:cubicBezTo>
                  <a:pt x="248709" y="-7262"/>
                  <a:pt x="278343" y="57296"/>
                  <a:pt x="269876" y="61000"/>
                </a:cubicBezTo>
                <a:cubicBezTo>
                  <a:pt x="261409" y="64704"/>
                  <a:pt x="247651" y="23958"/>
                  <a:pt x="203201" y="22900"/>
                </a:cubicBezTo>
                <a:cubicBezTo>
                  <a:pt x="158751" y="21842"/>
                  <a:pt x="530" y="62058"/>
                  <a:pt x="1" y="61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8BADB773-7B4B-3268-2940-7D42F8E91CD7}"/>
              </a:ext>
            </a:extLst>
          </p:cNvPr>
          <p:cNvSpPr/>
          <p:nvPr/>
        </p:nvSpPr>
        <p:spPr>
          <a:xfrm>
            <a:off x="4946637" y="5711732"/>
            <a:ext cx="140062" cy="197295"/>
          </a:xfrm>
          <a:custGeom>
            <a:avLst/>
            <a:gdLst>
              <a:gd name="connsiteX0" fmla="*/ 139713 w 140062"/>
              <a:gd name="connsiteY0" fmla="*/ 93 h 197295"/>
              <a:gd name="connsiteX1" fmla="*/ 69863 w 140062"/>
              <a:gd name="connsiteY1" fmla="*/ 85818 h 197295"/>
              <a:gd name="connsiteX2" fmla="*/ 98438 w 140062"/>
              <a:gd name="connsiteY2" fmla="*/ 123918 h 197295"/>
              <a:gd name="connsiteX3" fmla="*/ 79388 w 140062"/>
              <a:gd name="connsiteY3" fmla="*/ 196943 h 197295"/>
              <a:gd name="connsiteX4" fmla="*/ 85738 w 140062"/>
              <a:gd name="connsiteY4" fmla="*/ 149318 h 197295"/>
              <a:gd name="connsiteX5" fmla="*/ 38113 w 140062"/>
              <a:gd name="connsiteY5" fmla="*/ 95343 h 197295"/>
              <a:gd name="connsiteX6" fmla="*/ 13 w 140062"/>
              <a:gd name="connsiteY6" fmla="*/ 93 h 197295"/>
              <a:gd name="connsiteX7" fmla="*/ 34938 w 140062"/>
              <a:gd name="connsiteY7" fmla="*/ 76293 h 197295"/>
              <a:gd name="connsiteX8" fmla="*/ 139713 w 140062"/>
              <a:gd name="connsiteY8" fmla="*/ 93 h 19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062" h="197295">
                <a:moveTo>
                  <a:pt x="139713" y="93"/>
                </a:moveTo>
                <a:cubicBezTo>
                  <a:pt x="145534" y="1681"/>
                  <a:pt x="76742" y="65181"/>
                  <a:pt x="69863" y="85818"/>
                </a:cubicBezTo>
                <a:cubicBezTo>
                  <a:pt x="62984" y="106455"/>
                  <a:pt x="96851" y="105397"/>
                  <a:pt x="98438" y="123918"/>
                </a:cubicBezTo>
                <a:cubicBezTo>
                  <a:pt x="100025" y="142439"/>
                  <a:pt x="81505" y="192710"/>
                  <a:pt x="79388" y="196943"/>
                </a:cubicBezTo>
                <a:cubicBezTo>
                  <a:pt x="77271" y="201176"/>
                  <a:pt x="92617" y="166251"/>
                  <a:pt x="85738" y="149318"/>
                </a:cubicBezTo>
                <a:cubicBezTo>
                  <a:pt x="78859" y="132385"/>
                  <a:pt x="52400" y="120214"/>
                  <a:pt x="38113" y="95343"/>
                </a:cubicBezTo>
                <a:cubicBezTo>
                  <a:pt x="23825" y="70472"/>
                  <a:pt x="542" y="3268"/>
                  <a:pt x="13" y="93"/>
                </a:cubicBezTo>
                <a:cubicBezTo>
                  <a:pt x="-516" y="-3082"/>
                  <a:pt x="14301" y="75235"/>
                  <a:pt x="34938" y="76293"/>
                </a:cubicBezTo>
                <a:cubicBezTo>
                  <a:pt x="55575" y="77351"/>
                  <a:pt x="133892" y="-1495"/>
                  <a:pt x="139713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295BAB64-DF04-04FA-FC25-E81D5E6A278F}"/>
              </a:ext>
            </a:extLst>
          </p:cNvPr>
          <p:cNvSpPr/>
          <p:nvPr/>
        </p:nvSpPr>
        <p:spPr>
          <a:xfrm>
            <a:off x="5142307" y="5845175"/>
            <a:ext cx="260844" cy="92521"/>
          </a:xfrm>
          <a:custGeom>
            <a:avLst/>
            <a:gdLst>
              <a:gd name="connsiteX0" fmla="*/ 48818 w 260844"/>
              <a:gd name="connsiteY0" fmla="*/ 0 h 92521"/>
              <a:gd name="connsiteX1" fmla="*/ 128193 w 260844"/>
              <a:gd name="connsiteY1" fmla="*/ 60325 h 92521"/>
              <a:gd name="connsiteX2" fmla="*/ 90093 w 260844"/>
              <a:gd name="connsiteY2" fmla="*/ 92075 h 92521"/>
              <a:gd name="connsiteX3" fmla="*/ 252018 w 260844"/>
              <a:gd name="connsiteY3" fmla="*/ 38100 h 92521"/>
              <a:gd name="connsiteX4" fmla="*/ 229793 w 260844"/>
              <a:gd name="connsiteY4" fmla="*/ 3175 h 92521"/>
              <a:gd name="connsiteX5" fmla="*/ 258368 w 260844"/>
              <a:gd name="connsiteY5" fmla="*/ 25400 h 92521"/>
              <a:gd name="connsiteX6" fmla="*/ 153593 w 260844"/>
              <a:gd name="connsiteY6" fmla="*/ 79375 h 92521"/>
              <a:gd name="connsiteX7" fmla="*/ 17068 w 260844"/>
              <a:gd name="connsiteY7" fmla="*/ 82550 h 92521"/>
              <a:gd name="connsiteX8" fmla="*/ 13893 w 260844"/>
              <a:gd name="connsiteY8" fmla="*/ 76200 h 92521"/>
              <a:gd name="connsiteX9" fmla="*/ 125018 w 260844"/>
              <a:gd name="connsiteY9" fmla="*/ 60325 h 92521"/>
              <a:gd name="connsiteX10" fmla="*/ 48818 w 260844"/>
              <a:gd name="connsiteY10" fmla="*/ 0 h 9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844" h="92521">
                <a:moveTo>
                  <a:pt x="48818" y="0"/>
                </a:moveTo>
                <a:cubicBezTo>
                  <a:pt x="49347" y="0"/>
                  <a:pt x="121314" y="44979"/>
                  <a:pt x="128193" y="60325"/>
                </a:cubicBezTo>
                <a:cubicBezTo>
                  <a:pt x="135072" y="75671"/>
                  <a:pt x="69455" y="95779"/>
                  <a:pt x="90093" y="92075"/>
                </a:cubicBezTo>
                <a:cubicBezTo>
                  <a:pt x="110731" y="88371"/>
                  <a:pt x="228735" y="52917"/>
                  <a:pt x="252018" y="38100"/>
                </a:cubicBezTo>
                <a:cubicBezTo>
                  <a:pt x="275301" y="23283"/>
                  <a:pt x="228735" y="5292"/>
                  <a:pt x="229793" y="3175"/>
                </a:cubicBezTo>
                <a:cubicBezTo>
                  <a:pt x="230851" y="1058"/>
                  <a:pt x="271068" y="12700"/>
                  <a:pt x="258368" y="25400"/>
                </a:cubicBezTo>
                <a:cubicBezTo>
                  <a:pt x="245668" y="38100"/>
                  <a:pt x="193810" y="69850"/>
                  <a:pt x="153593" y="79375"/>
                </a:cubicBezTo>
                <a:cubicBezTo>
                  <a:pt x="113376" y="88900"/>
                  <a:pt x="40351" y="83079"/>
                  <a:pt x="17068" y="82550"/>
                </a:cubicBezTo>
                <a:cubicBezTo>
                  <a:pt x="-6215" y="82021"/>
                  <a:pt x="-4099" y="79904"/>
                  <a:pt x="13893" y="76200"/>
                </a:cubicBezTo>
                <a:cubicBezTo>
                  <a:pt x="31885" y="72496"/>
                  <a:pt x="123431" y="74612"/>
                  <a:pt x="125018" y="60325"/>
                </a:cubicBezTo>
                <a:cubicBezTo>
                  <a:pt x="126605" y="46038"/>
                  <a:pt x="48289" y="0"/>
                  <a:pt x="4881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6392AB41-60FD-636B-63B6-66D0F9CA2C7D}"/>
              </a:ext>
            </a:extLst>
          </p:cNvPr>
          <p:cNvSpPr/>
          <p:nvPr/>
        </p:nvSpPr>
        <p:spPr>
          <a:xfrm>
            <a:off x="5335930" y="5324354"/>
            <a:ext cx="117526" cy="92974"/>
          </a:xfrm>
          <a:custGeom>
            <a:avLst/>
            <a:gdLst>
              <a:gd name="connsiteX0" fmla="*/ 45695 w 117526"/>
              <a:gd name="connsiteY0" fmla="*/ 121 h 92974"/>
              <a:gd name="connsiteX1" fmla="*/ 71095 w 117526"/>
              <a:gd name="connsiteY1" fmla="*/ 54096 h 92974"/>
              <a:gd name="connsiteX2" fmla="*/ 1245 w 117526"/>
              <a:gd name="connsiteY2" fmla="*/ 92196 h 92974"/>
              <a:gd name="connsiteX3" fmla="*/ 32995 w 117526"/>
              <a:gd name="connsiteY3" fmla="*/ 79496 h 92974"/>
              <a:gd name="connsiteX4" fmla="*/ 115545 w 117526"/>
              <a:gd name="connsiteY4" fmla="*/ 76321 h 92974"/>
              <a:gd name="connsiteX5" fmla="*/ 90145 w 117526"/>
              <a:gd name="connsiteY5" fmla="*/ 69971 h 92974"/>
              <a:gd name="connsiteX6" fmla="*/ 45695 w 117526"/>
              <a:gd name="connsiteY6" fmla="*/ 121 h 9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526" h="92974">
                <a:moveTo>
                  <a:pt x="45695" y="121"/>
                </a:moveTo>
                <a:cubicBezTo>
                  <a:pt x="42520" y="-2525"/>
                  <a:pt x="78503" y="38750"/>
                  <a:pt x="71095" y="54096"/>
                </a:cubicBezTo>
                <a:cubicBezTo>
                  <a:pt x="63687" y="69442"/>
                  <a:pt x="7595" y="87963"/>
                  <a:pt x="1245" y="92196"/>
                </a:cubicBezTo>
                <a:cubicBezTo>
                  <a:pt x="-5105" y="96429"/>
                  <a:pt x="13945" y="82142"/>
                  <a:pt x="32995" y="79496"/>
                </a:cubicBezTo>
                <a:cubicBezTo>
                  <a:pt x="52045" y="76850"/>
                  <a:pt x="106020" y="77909"/>
                  <a:pt x="115545" y="76321"/>
                </a:cubicBezTo>
                <a:cubicBezTo>
                  <a:pt x="125070" y="74734"/>
                  <a:pt x="97553" y="78967"/>
                  <a:pt x="90145" y="69971"/>
                </a:cubicBezTo>
                <a:cubicBezTo>
                  <a:pt x="82737" y="60975"/>
                  <a:pt x="48870" y="2767"/>
                  <a:pt x="45695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76531C69-483B-6407-05F3-52B9910318A6}"/>
              </a:ext>
            </a:extLst>
          </p:cNvPr>
          <p:cNvSpPr/>
          <p:nvPr/>
        </p:nvSpPr>
        <p:spPr>
          <a:xfrm>
            <a:off x="5130785" y="5281739"/>
            <a:ext cx="173581" cy="76933"/>
          </a:xfrm>
          <a:custGeom>
            <a:avLst/>
            <a:gdLst>
              <a:gd name="connsiteX0" fmla="*/ 15 w 173581"/>
              <a:gd name="connsiteY0" fmla="*/ 74486 h 76933"/>
              <a:gd name="connsiteX1" fmla="*/ 149240 w 173581"/>
              <a:gd name="connsiteY1" fmla="*/ 68136 h 76933"/>
              <a:gd name="connsiteX2" fmla="*/ 171465 w 173581"/>
              <a:gd name="connsiteY2" fmla="*/ 1461 h 76933"/>
              <a:gd name="connsiteX3" fmla="*/ 171465 w 173581"/>
              <a:gd name="connsiteY3" fmla="*/ 20511 h 76933"/>
              <a:gd name="connsiteX4" fmla="*/ 171465 w 173581"/>
              <a:gd name="connsiteY4" fmla="*/ 68136 h 76933"/>
              <a:gd name="connsiteX5" fmla="*/ 142890 w 173581"/>
              <a:gd name="connsiteY5" fmla="*/ 61786 h 76933"/>
              <a:gd name="connsiteX6" fmla="*/ 117490 w 173581"/>
              <a:gd name="connsiteY6" fmla="*/ 52261 h 76933"/>
              <a:gd name="connsiteX7" fmla="*/ 158765 w 173581"/>
              <a:gd name="connsiteY7" fmla="*/ 52261 h 76933"/>
              <a:gd name="connsiteX8" fmla="*/ 15 w 173581"/>
              <a:gd name="connsiteY8" fmla="*/ 74486 h 7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581" h="76933">
                <a:moveTo>
                  <a:pt x="15" y="74486"/>
                </a:moveTo>
                <a:cubicBezTo>
                  <a:pt x="-1573" y="77132"/>
                  <a:pt x="120665" y="80307"/>
                  <a:pt x="149240" y="68136"/>
                </a:cubicBezTo>
                <a:cubicBezTo>
                  <a:pt x="177815" y="55965"/>
                  <a:pt x="171465" y="1461"/>
                  <a:pt x="171465" y="1461"/>
                </a:cubicBezTo>
                <a:cubicBezTo>
                  <a:pt x="175169" y="-6476"/>
                  <a:pt x="171465" y="20511"/>
                  <a:pt x="171465" y="20511"/>
                </a:cubicBezTo>
                <a:cubicBezTo>
                  <a:pt x="171465" y="31623"/>
                  <a:pt x="176227" y="61257"/>
                  <a:pt x="171465" y="68136"/>
                </a:cubicBezTo>
                <a:cubicBezTo>
                  <a:pt x="166703" y="75015"/>
                  <a:pt x="151886" y="64432"/>
                  <a:pt x="142890" y="61786"/>
                </a:cubicBezTo>
                <a:cubicBezTo>
                  <a:pt x="133894" y="59140"/>
                  <a:pt x="114844" y="53848"/>
                  <a:pt x="117490" y="52261"/>
                </a:cubicBezTo>
                <a:cubicBezTo>
                  <a:pt x="120136" y="50673"/>
                  <a:pt x="179932" y="51203"/>
                  <a:pt x="158765" y="52261"/>
                </a:cubicBezTo>
                <a:cubicBezTo>
                  <a:pt x="137598" y="53319"/>
                  <a:pt x="1603" y="71840"/>
                  <a:pt x="15" y="74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84C73155-1F2F-D5E8-B95D-4E762D59E0EB}"/>
              </a:ext>
            </a:extLst>
          </p:cNvPr>
          <p:cNvSpPr/>
          <p:nvPr/>
        </p:nvSpPr>
        <p:spPr>
          <a:xfrm>
            <a:off x="5476824" y="5318125"/>
            <a:ext cx="133413" cy="118132"/>
          </a:xfrm>
          <a:custGeom>
            <a:avLst/>
            <a:gdLst>
              <a:gd name="connsiteX0" fmla="*/ 6401 w 133413"/>
              <a:gd name="connsiteY0" fmla="*/ 0 h 118132"/>
              <a:gd name="connsiteX1" fmla="*/ 34976 w 133413"/>
              <a:gd name="connsiteY1" fmla="*/ 76200 h 118132"/>
              <a:gd name="connsiteX2" fmla="*/ 51 w 133413"/>
              <a:gd name="connsiteY2" fmla="*/ 117475 h 118132"/>
              <a:gd name="connsiteX3" fmla="*/ 44501 w 133413"/>
              <a:gd name="connsiteY3" fmla="*/ 98425 h 118132"/>
              <a:gd name="connsiteX4" fmla="*/ 133401 w 133413"/>
              <a:gd name="connsiteY4" fmla="*/ 57150 h 118132"/>
              <a:gd name="connsiteX5" fmla="*/ 50851 w 133413"/>
              <a:gd name="connsiteY5" fmla="*/ 76200 h 118132"/>
              <a:gd name="connsiteX6" fmla="*/ 6401 w 133413"/>
              <a:gd name="connsiteY6" fmla="*/ 0 h 11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413" h="118132">
                <a:moveTo>
                  <a:pt x="6401" y="0"/>
                </a:moveTo>
                <a:cubicBezTo>
                  <a:pt x="3755" y="0"/>
                  <a:pt x="36034" y="56621"/>
                  <a:pt x="34976" y="76200"/>
                </a:cubicBezTo>
                <a:cubicBezTo>
                  <a:pt x="33918" y="95779"/>
                  <a:pt x="-1536" y="113771"/>
                  <a:pt x="51" y="117475"/>
                </a:cubicBezTo>
                <a:cubicBezTo>
                  <a:pt x="1638" y="121179"/>
                  <a:pt x="22276" y="108479"/>
                  <a:pt x="44501" y="98425"/>
                </a:cubicBezTo>
                <a:cubicBezTo>
                  <a:pt x="66726" y="88371"/>
                  <a:pt x="132343" y="60854"/>
                  <a:pt x="133401" y="57150"/>
                </a:cubicBezTo>
                <a:cubicBezTo>
                  <a:pt x="134459" y="53446"/>
                  <a:pt x="70430" y="82550"/>
                  <a:pt x="50851" y="76200"/>
                </a:cubicBezTo>
                <a:cubicBezTo>
                  <a:pt x="31272" y="69850"/>
                  <a:pt x="9047" y="0"/>
                  <a:pt x="64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A326EEDD-51B0-6548-98D9-B677F1ADAAF2}"/>
              </a:ext>
            </a:extLst>
          </p:cNvPr>
          <p:cNvSpPr/>
          <p:nvPr/>
        </p:nvSpPr>
        <p:spPr>
          <a:xfrm>
            <a:off x="5245047" y="5162518"/>
            <a:ext cx="312731" cy="165548"/>
          </a:xfrm>
          <a:custGeom>
            <a:avLst/>
            <a:gdLst>
              <a:gd name="connsiteX0" fmla="*/ 53 w 312731"/>
              <a:gd name="connsiteY0" fmla="*/ 32 h 165548"/>
              <a:gd name="connsiteX1" fmla="*/ 111178 w 312731"/>
              <a:gd name="connsiteY1" fmla="*/ 117507 h 165548"/>
              <a:gd name="connsiteX2" fmla="*/ 104828 w 312731"/>
              <a:gd name="connsiteY2" fmla="*/ 101632 h 165548"/>
              <a:gd name="connsiteX3" fmla="*/ 111178 w 312731"/>
              <a:gd name="connsiteY3" fmla="*/ 165132 h 165548"/>
              <a:gd name="connsiteX4" fmla="*/ 146103 w 312731"/>
              <a:gd name="connsiteY4" fmla="*/ 127032 h 165548"/>
              <a:gd name="connsiteX5" fmla="*/ 206428 w 312731"/>
              <a:gd name="connsiteY5" fmla="*/ 85757 h 165548"/>
              <a:gd name="connsiteX6" fmla="*/ 222303 w 312731"/>
              <a:gd name="connsiteY6" fmla="*/ 79407 h 165548"/>
              <a:gd name="connsiteX7" fmla="*/ 285803 w 312731"/>
              <a:gd name="connsiteY7" fmla="*/ 98457 h 165548"/>
              <a:gd name="connsiteX8" fmla="*/ 311203 w 312731"/>
              <a:gd name="connsiteY8" fmla="*/ 73057 h 165548"/>
              <a:gd name="connsiteX9" fmla="*/ 301678 w 312731"/>
              <a:gd name="connsiteY9" fmla="*/ 123857 h 165548"/>
              <a:gd name="connsiteX10" fmla="*/ 235003 w 312731"/>
              <a:gd name="connsiteY10" fmla="*/ 79407 h 165548"/>
              <a:gd name="connsiteX11" fmla="*/ 177853 w 312731"/>
              <a:gd name="connsiteY11" fmla="*/ 104807 h 165548"/>
              <a:gd name="connsiteX12" fmla="*/ 95303 w 312731"/>
              <a:gd name="connsiteY12" fmla="*/ 63532 h 165548"/>
              <a:gd name="connsiteX13" fmla="*/ 127053 w 312731"/>
              <a:gd name="connsiteY13" fmla="*/ 104807 h 165548"/>
              <a:gd name="connsiteX14" fmla="*/ 53 w 312731"/>
              <a:gd name="connsiteY14" fmla="*/ 32 h 16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2731" h="165548">
                <a:moveTo>
                  <a:pt x="53" y="32"/>
                </a:moveTo>
                <a:cubicBezTo>
                  <a:pt x="-2593" y="2149"/>
                  <a:pt x="93716" y="100574"/>
                  <a:pt x="111178" y="117507"/>
                </a:cubicBezTo>
                <a:cubicBezTo>
                  <a:pt x="128640" y="134440"/>
                  <a:pt x="104828" y="93695"/>
                  <a:pt x="104828" y="101632"/>
                </a:cubicBezTo>
                <a:cubicBezTo>
                  <a:pt x="104828" y="109569"/>
                  <a:pt x="104299" y="160899"/>
                  <a:pt x="111178" y="165132"/>
                </a:cubicBezTo>
                <a:cubicBezTo>
                  <a:pt x="118057" y="169365"/>
                  <a:pt x="130228" y="140261"/>
                  <a:pt x="146103" y="127032"/>
                </a:cubicBezTo>
                <a:cubicBezTo>
                  <a:pt x="161978" y="113803"/>
                  <a:pt x="193728" y="93694"/>
                  <a:pt x="206428" y="85757"/>
                </a:cubicBezTo>
                <a:cubicBezTo>
                  <a:pt x="219128" y="77820"/>
                  <a:pt x="209074" y="77290"/>
                  <a:pt x="222303" y="79407"/>
                </a:cubicBezTo>
                <a:cubicBezTo>
                  <a:pt x="235532" y="81524"/>
                  <a:pt x="270986" y="99515"/>
                  <a:pt x="285803" y="98457"/>
                </a:cubicBezTo>
                <a:cubicBezTo>
                  <a:pt x="300620" y="97399"/>
                  <a:pt x="308557" y="68824"/>
                  <a:pt x="311203" y="73057"/>
                </a:cubicBezTo>
                <a:cubicBezTo>
                  <a:pt x="313849" y="77290"/>
                  <a:pt x="314378" y="122799"/>
                  <a:pt x="301678" y="123857"/>
                </a:cubicBezTo>
                <a:cubicBezTo>
                  <a:pt x="288978" y="124915"/>
                  <a:pt x="255641" y="82582"/>
                  <a:pt x="235003" y="79407"/>
                </a:cubicBezTo>
                <a:cubicBezTo>
                  <a:pt x="214366" y="76232"/>
                  <a:pt x="201136" y="107453"/>
                  <a:pt x="177853" y="104807"/>
                </a:cubicBezTo>
                <a:cubicBezTo>
                  <a:pt x="154570" y="102161"/>
                  <a:pt x="103770" y="63532"/>
                  <a:pt x="95303" y="63532"/>
                </a:cubicBezTo>
                <a:cubicBezTo>
                  <a:pt x="86836" y="63532"/>
                  <a:pt x="140282" y="110099"/>
                  <a:pt x="127053" y="104807"/>
                </a:cubicBezTo>
                <a:cubicBezTo>
                  <a:pt x="113824" y="99515"/>
                  <a:pt x="2699" y="-2085"/>
                  <a:pt x="53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0C9CD0A7-7196-A7BE-6F56-AC93A8D86AA2}"/>
              </a:ext>
            </a:extLst>
          </p:cNvPr>
          <p:cNvSpPr/>
          <p:nvPr/>
        </p:nvSpPr>
        <p:spPr>
          <a:xfrm>
            <a:off x="5244962" y="5476844"/>
            <a:ext cx="47785" cy="108192"/>
          </a:xfrm>
          <a:custGeom>
            <a:avLst/>
            <a:gdLst>
              <a:gd name="connsiteX0" fmla="*/ 47763 w 47785"/>
              <a:gd name="connsiteY0" fmla="*/ 31 h 108192"/>
              <a:gd name="connsiteX1" fmla="*/ 6488 w 47785"/>
              <a:gd name="connsiteY1" fmla="*/ 76231 h 108192"/>
              <a:gd name="connsiteX2" fmla="*/ 12838 w 47785"/>
              <a:gd name="connsiteY2" fmla="*/ 107981 h 108192"/>
              <a:gd name="connsiteX3" fmla="*/ 6488 w 47785"/>
              <a:gd name="connsiteY3" fmla="*/ 88931 h 108192"/>
              <a:gd name="connsiteX4" fmla="*/ 138 w 47785"/>
              <a:gd name="connsiteY4" fmla="*/ 66706 h 108192"/>
              <a:gd name="connsiteX5" fmla="*/ 47763 w 47785"/>
              <a:gd name="connsiteY5" fmla="*/ 31 h 10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785" h="108192">
                <a:moveTo>
                  <a:pt x="47763" y="31"/>
                </a:moveTo>
                <a:cubicBezTo>
                  <a:pt x="48821" y="1619"/>
                  <a:pt x="12309" y="58239"/>
                  <a:pt x="6488" y="76231"/>
                </a:cubicBezTo>
                <a:cubicBezTo>
                  <a:pt x="667" y="94223"/>
                  <a:pt x="12838" y="107981"/>
                  <a:pt x="12838" y="107981"/>
                </a:cubicBezTo>
                <a:cubicBezTo>
                  <a:pt x="12838" y="110098"/>
                  <a:pt x="8605" y="95810"/>
                  <a:pt x="6488" y="88931"/>
                </a:cubicBezTo>
                <a:cubicBezTo>
                  <a:pt x="4371" y="82052"/>
                  <a:pt x="-920" y="76231"/>
                  <a:pt x="138" y="66706"/>
                </a:cubicBezTo>
                <a:cubicBezTo>
                  <a:pt x="1196" y="57181"/>
                  <a:pt x="46705" y="-1557"/>
                  <a:pt x="47763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BBB138B5-32ED-0CB1-9AB4-87BAF76E6B1E}"/>
              </a:ext>
            </a:extLst>
          </p:cNvPr>
          <p:cNvSpPr/>
          <p:nvPr/>
        </p:nvSpPr>
        <p:spPr>
          <a:xfrm>
            <a:off x="5406939" y="5502270"/>
            <a:ext cx="31901" cy="92087"/>
          </a:xfrm>
          <a:custGeom>
            <a:avLst/>
            <a:gdLst>
              <a:gd name="connsiteX0" fmla="*/ 86 w 31901"/>
              <a:gd name="connsiteY0" fmla="*/ 5 h 92087"/>
              <a:gd name="connsiteX1" fmla="*/ 22311 w 31901"/>
              <a:gd name="connsiteY1" fmla="*/ 50805 h 92087"/>
              <a:gd name="connsiteX2" fmla="*/ 19136 w 31901"/>
              <a:gd name="connsiteY2" fmla="*/ 92080 h 92087"/>
              <a:gd name="connsiteX3" fmla="*/ 31836 w 31901"/>
              <a:gd name="connsiteY3" fmla="*/ 53980 h 92087"/>
              <a:gd name="connsiteX4" fmla="*/ 86 w 31901"/>
              <a:gd name="connsiteY4" fmla="*/ 5 h 9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01" h="92087">
                <a:moveTo>
                  <a:pt x="86" y="5"/>
                </a:moveTo>
                <a:cubicBezTo>
                  <a:pt x="-1501" y="-524"/>
                  <a:pt x="19136" y="35459"/>
                  <a:pt x="22311" y="50805"/>
                </a:cubicBezTo>
                <a:cubicBezTo>
                  <a:pt x="25486" y="66151"/>
                  <a:pt x="17549" y="91551"/>
                  <a:pt x="19136" y="92080"/>
                </a:cubicBezTo>
                <a:cubicBezTo>
                  <a:pt x="20723" y="92609"/>
                  <a:pt x="32894" y="64563"/>
                  <a:pt x="31836" y="53980"/>
                </a:cubicBezTo>
                <a:cubicBezTo>
                  <a:pt x="30778" y="43397"/>
                  <a:pt x="1673" y="534"/>
                  <a:pt x="8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C6704CB8-46C6-9667-0455-08AA24F97312}"/>
              </a:ext>
            </a:extLst>
          </p:cNvPr>
          <p:cNvSpPr/>
          <p:nvPr/>
        </p:nvSpPr>
        <p:spPr>
          <a:xfrm>
            <a:off x="5180798" y="5501044"/>
            <a:ext cx="90890" cy="68241"/>
          </a:xfrm>
          <a:custGeom>
            <a:avLst/>
            <a:gdLst>
              <a:gd name="connsiteX0" fmla="*/ 802 w 90890"/>
              <a:gd name="connsiteY0" fmla="*/ 67906 h 68241"/>
              <a:gd name="connsiteX1" fmla="*/ 89702 w 90890"/>
              <a:gd name="connsiteY1" fmla="*/ 1231 h 68241"/>
              <a:gd name="connsiteX2" fmla="*/ 48427 w 90890"/>
              <a:gd name="connsiteY2" fmla="*/ 26631 h 68241"/>
              <a:gd name="connsiteX3" fmla="*/ 802 w 90890"/>
              <a:gd name="connsiteY3" fmla="*/ 67906 h 68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890" h="68241">
                <a:moveTo>
                  <a:pt x="802" y="67906"/>
                </a:moveTo>
                <a:cubicBezTo>
                  <a:pt x="7681" y="63673"/>
                  <a:pt x="81764" y="8110"/>
                  <a:pt x="89702" y="1231"/>
                </a:cubicBezTo>
                <a:cubicBezTo>
                  <a:pt x="97640" y="-5648"/>
                  <a:pt x="63773" y="18164"/>
                  <a:pt x="48427" y="26631"/>
                </a:cubicBezTo>
                <a:cubicBezTo>
                  <a:pt x="33081" y="35098"/>
                  <a:pt x="-6077" y="72139"/>
                  <a:pt x="802" y="679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4173DDEA-5939-0FBD-2F25-0BDFF6A435A4}"/>
              </a:ext>
            </a:extLst>
          </p:cNvPr>
          <p:cNvSpPr/>
          <p:nvPr/>
        </p:nvSpPr>
        <p:spPr>
          <a:xfrm>
            <a:off x="5441946" y="5502097"/>
            <a:ext cx="61643" cy="85199"/>
          </a:xfrm>
          <a:custGeom>
            <a:avLst/>
            <a:gdLst>
              <a:gd name="connsiteX0" fmla="*/ 4 w 61643"/>
              <a:gd name="connsiteY0" fmla="*/ 178 h 85199"/>
              <a:gd name="connsiteX1" fmla="*/ 57154 w 61643"/>
              <a:gd name="connsiteY1" fmla="*/ 82728 h 85199"/>
              <a:gd name="connsiteX2" fmla="*/ 53979 w 61643"/>
              <a:gd name="connsiteY2" fmla="*/ 60503 h 85199"/>
              <a:gd name="connsiteX3" fmla="*/ 4 w 61643"/>
              <a:gd name="connsiteY3" fmla="*/ 178 h 85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43" h="85199">
                <a:moveTo>
                  <a:pt x="4" y="178"/>
                </a:moveTo>
                <a:cubicBezTo>
                  <a:pt x="533" y="3882"/>
                  <a:pt x="48158" y="72674"/>
                  <a:pt x="57154" y="82728"/>
                </a:cubicBezTo>
                <a:cubicBezTo>
                  <a:pt x="66150" y="92782"/>
                  <a:pt x="59800" y="69499"/>
                  <a:pt x="53979" y="60503"/>
                </a:cubicBezTo>
                <a:cubicBezTo>
                  <a:pt x="48158" y="51507"/>
                  <a:pt x="-525" y="-3526"/>
                  <a:pt x="4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 230">
            <a:extLst>
              <a:ext uri="{FF2B5EF4-FFF2-40B4-BE49-F238E27FC236}">
                <a16:creationId xmlns:a16="http://schemas.microsoft.com/office/drawing/2014/main" id="{227C4C54-F7C7-CDEC-F38D-F718A4EDB84B}"/>
              </a:ext>
            </a:extLst>
          </p:cNvPr>
          <p:cNvSpPr/>
          <p:nvPr/>
        </p:nvSpPr>
        <p:spPr>
          <a:xfrm>
            <a:off x="5016496" y="5517995"/>
            <a:ext cx="184308" cy="97808"/>
          </a:xfrm>
          <a:custGeom>
            <a:avLst/>
            <a:gdLst>
              <a:gd name="connsiteX0" fmla="*/ 4 w 184308"/>
              <a:gd name="connsiteY0" fmla="*/ 66830 h 97808"/>
              <a:gd name="connsiteX1" fmla="*/ 57154 w 184308"/>
              <a:gd name="connsiteY1" fmla="*/ 47780 h 97808"/>
              <a:gd name="connsiteX2" fmla="*/ 60329 w 184308"/>
              <a:gd name="connsiteY2" fmla="*/ 9680 h 97808"/>
              <a:gd name="connsiteX3" fmla="*/ 82554 w 184308"/>
              <a:gd name="connsiteY3" fmla="*/ 38255 h 97808"/>
              <a:gd name="connsiteX4" fmla="*/ 133354 w 184308"/>
              <a:gd name="connsiteY4" fmla="*/ 16030 h 97808"/>
              <a:gd name="connsiteX5" fmla="*/ 161929 w 184308"/>
              <a:gd name="connsiteY5" fmla="*/ 60480 h 97808"/>
              <a:gd name="connsiteX6" fmla="*/ 184154 w 184308"/>
              <a:gd name="connsiteY6" fmla="*/ 155 h 97808"/>
              <a:gd name="connsiteX7" fmla="*/ 171454 w 184308"/>
              <a:gd name="connsiteY7" fmla="*/ 44605 h 97808"/>
              <a:gd name="connsiteX8" fmla="*/ 165104 w 184308"/>
              <a:gd name="connsiteY8" fmla="*/ 92230 h 97808"/>
              <a:gd name="connsiteX9" fmla="*/ 98429 w 184308"/>
              <a:gd name="connsiteY9" fmla="*/ 89055 h 97808"/>
              <a:gd name="connsiteX10" fmla="*/ 53979 w 184308"/>
              <a:gd name="connsiteY10" fmla="*/ 22380 h 97808"/>
              <a:gd name="connsiteX11" fmla="*/ 4 w 184308"/>
              <a:gd name="connsiteY11" fmla="*/ 66830 h 9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308" h="97808">
                <a:moveTo>
                  <a:pt x="4" y="66830"/>
                </a:moveTo>
                <a:cubicBezTo>
                  <a:pt x="533" y="71063"/>
                  <a:pt x="47100" y="57305"/>
                  <a:pt x="57154" y="47780"/>
                </a:cubicBezTo>
                <a:cubicBezTo>
                  <a:pt x="67208" y="38255"/>
                  <a:pt x="56096" y="11267"/>
                  <a:pt x="60329" y="9680"/>
                </a:cubicBezTo>
                <a:cubicBezTo>
                  <a:pt x="64562" y="8093"/>
                  <a:pt x="70383" y="37197"/>
                  <a:pt x="82554" y="38255"/>
                </a:cubicBezTo>
                <a:cubicBezTo>
                  <a:pt x="94725" y="39313"/>
                  <a:pt x="120125" y="12326"/>
                  <a:pt x="133354" y="16030"/>
                </a:cubicBezTo>
                <a:cubicBezTo>
                  <a:pt x="146583" y="19734"/>
                  <a:pt x="153462" y="63126"/>
                  <a:pt x="161929" y="60480"/>
                </a:cubicBezTo>
                <a:cubicBezTo>
                  <a:pt x="170396" y="57834"/>
                  <a:pt x="182567" y="2801"/>
                  <a:pt x="184154" y="155"/>
                </a:cubicBezTo>
                <a:cubicBezTo>
                  <a:pt x="185742" y="-2491"/>
                  <a:pt x="174629" y="29259"/>
                  <a:pt x="171454" y="44605"/>
                </a:cubicBezTo>
                <a:cubicBezTo>
                  <a:pt x="168279" y="59951"/>
                  <a:pt x="177275" y="84822"/>
                  <a:pt x="165104" y="92230"/>
                </a:cubicBezTo>
                <a:cubicBezTo>
                  <a:pt x="152933" y="99638"/>
                  <a:pt x="116950" y="100697"/>
                  <a:pt x="98429" y="89055"/>
                </a:cubicBezTo>
                <a:cubicBezTo>
                  <a:pt x="79908" y="77413"/>
                  <a:pt x="66679" y="28201"/>
                  <a:pt x="53979" y="22380"/>
                </a:cubicBezTo>
                <a:cubicBezTo>
                  <a:pt x="41279" y="16559"/>
                  <a:pt x="-525" y="62597"/>
                  <a:pt x="4" y="66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 231">
            <a:extLst>
              <a:ext uri="{FF2B5EF4-FFF2-40B4-BE49-F238E27FC236}">
                <a16:creationId xmlns:a16="http://schemas.microsoft.com/office/drawing/2014/main" id="{0A60280F-EFD4-FD11-0529-F222D1F60481}"/>
              </a:ext>
            </a:extLst>
          </p:cNvPr>
          <p:cNvSpPr/>
          <p:nvPr/>
        </p:nvSpPr>
        <p:spPr>
          <a:xfrm>
            <a:off x="5447736" y="5495677"/>
            <a:ext cx="255075" cy="175309"/>
          </a:xfrm>
          <a:custGeom>
            <a:avLst/>
            <a:gdLst>
              <a:gd name="connsiteX0" fmla="*/ 564 w 255075"/>
              <a:gd name="connsiteY0" fmla="*/ 248 h 175309"/>
              <a:gd name="connsiteX1" fmla="*/ 95814 w 255075"/>
              <a:gd name="connsiteY1" fmla="*/ 73273 h 175309"/>
              <a:gd name="connsiteX2" fmla="*/ 178364 w 255075"/>
              <a:gd name="connsiteY2" fmla="*/ 76448 h 175309"/>
              <a:gd name="connsiteX3" fmla="*/ 156139 w 255075"/>
              <a:gd name="connsiteY3" fmla="*/ 66923 h 175309"/>
              <a:gd name="connsiteX4" fmla="*/ 213289 w 255075"/>
              <a:gd name="connsiteY4" fmla="*/ 133598 h 175309"/>
              <a:gd name="connsiteX5" fmla="*/ 254564 w 255075"/>
              <a:gd name="connsiteY5" fmla="*/ 174873 h 175309"/>
              <a:gd name="connsiteX6" fmla="*/ 184714 w 255075"/>
              <a:gd name="connsiteY6" fmla="*/ 108198 h 175309"/>
              <a:gd name="connsiteX7" fmla="*/ 76764 w 255075"/>
              <a:gd name="connsiteY7" fmla="*/ 117723 h 175309"/>
              <a:gd name="connsiteX8" fmla="*/ 16439 w 255075"/>
              <a:gd name="connsiteY8" fmla="*/ 117723 h 175309"/>
              <a:gd name="connsiteX9" fmla="*/ 54539 w 255075"/>
              <a:gd name="connsiteY9" fmla="*/ 101848 h 175309"/>
              <a:gd name="connsiteX10" fmla="*/ 564 w 255075"/>
              <a:gd name="connsiteY10" fmla="*/ 248 h 17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5075" h="175309">
                <a:moveTo>
                  <a:pt x="564" y="248"/>
                </a:moveTo>
                <a:cubicBezTo>
                  <a:pt x="7443" y="-4514"/>
                  <a:pt x="66181" y="60573"/>
                  <a:pt x="95814" y="73273"/>
                </a:cubicBezTo>
                <a:cubicBezTo>
                  <a:pt x="125447" y="85973"/>
                  <a:pt x="168310" y="77506"/>
                  <a:pt x="178364" y="76448"/>
                </a:cubicBezTo>
                <a:cubicBezTo>
                  <a:pt x="188418" y="75390"/>
                  <a:pt x="150318" y="57398"/>
                  <a:pt x="156139" y="66923"/>
                </a:cubicBezTo>
                <a:cubicBezTo>
                  <a:pt x="161960" y="76448"/>
                  <a:pt x="196885" y="115606"/>
                  <a:pt x="213289" y="133598"/>
                </a:cubicBezTo>
                <a:cubicBezTo>
                  <a:pt x="229693" y="151590"/>
                  <a:pt x="259326" y="179106"/>
                  <a:pt x="254564" y="174873"/>
                </a:cubicBezTo>
                <a:cubicBezTo>
                  <a:pt x="249802" y="170640"/>
                  <a:pt x="214347" y="117723"/>
                  <a:pt x="184714" y="108198"/>
                </a:cubicBezTo>
                <a:cubicBezTo>
                  <a:pt x="155081" y="98673"/>
                  <a:pt x="104810" y="116136"/>
                  <a:pt x="76764" y="117723"/>
                </a:cubicBezTo>
                <a:cubicBezTo>
                  <a:pt x="48718" y="119310"/>
                  <a:pt x="20143" y="120369"/>
                  <a:pt x="16439" y="117723"/>
                </a:cubicBezTo>
                <a:cubicBezTo>
                  <a:pt x="12735" y="115077"/>
                  <a:pt x="57185" y="118781"/>
                  <a:pt x="54539" y="101848"/>
                </a:cubicBezTo>
                <a:cubicBezTo>
                  <a:pt x="51893" y="84915"/>
                  <a:pt x="-6315" y="5010"/>
                  <a:pt x="564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 232">
            <a:extLst>
              <a:ext uri="{FF2B5EF4-FFF2-40B4-BE49-F238E27FC236}">
                <a16:creationId xmlns:a16="http://schemas.microsoft.com/office/drawing/2014/main" id="{C01B66CC-B8E7-A350-5299-A6E1532EA5BB}"/>
              </a:ext>
            </a:extLst>
          </p:cNvPr>
          <p:cNvSpPr/>
          <p:nvPr/>
        </p:nvSpPr>
        <p:spPr>
          <a:xfrm>
            <a:off x="5124101" y="5663016"/>
            <a:ext cx="534468" cy="105372"/>
          </a:xfrm>
          <a:custGeom>
            <a:avLst/>
            <a:gdLst>
              <a:gd name="connsiteX0" fmla="*/ 349 w 534468"/>
              <a:gd name="connsiteY0" fmla="*/ 23409 h 105372"/>
              <a:gd name="connsiteX1" fmla="*/ 301974 w 534468"/>
              <a:gd name="connsiteY1" fmla="*/ 99609 h 105372"/>
              <a:gd name="connsiteX2" fmla="*/ 225774 w 534468"/>
              <a:gd name="connsiteY2" fmla="*/ 99609 h 105372"/>
              <a:gd name="connsiteX3" fmla="*/ 340074 w 534468"/>
              <a:gd name="connsiteY3" fmla="*/ 96434 h 105372"/>
              <a:gd name="connsiteX4" fmla="*/ 295624 w 534468"/>
              <a:gd name="connsiteY4" fmla="*/ 102784 h 105372"/>
              <a:gd name="connsiteX5" fmla="*/ 467074 w 534468"/>
              <a:gd name="connsiteY5" fmla="*/ 71034 h 105372"/>
              <a:gd name="connsiteX6" fmla="*/ 533749 w 534468"/>
              <a:gd name="connsiteY6" fmla="*/ 1184 h 105372"/>
              <a:gd name="connsiteX7" fmla="*/ 495649 w 534468"/>
              <a:gd name="connsiteY7" fmla="*/ 29759 h 105372"/>
              <a:gd name="connsiteX8" fmla="*/ 394049 w 534468"/>
              <a:gd name="connsiteY8" fmla="*/ 64684 h 105372"/>
              <a:gd name="connsiteX9" fmla="*/ 476599 w 534468"/>
              <a:gd name="connsiteY9" fmla="*/ 67859 h 105372"/>
              <a:gd name="connsiteX10" fmla="*/ 374999 w 534468"/>
              <a:gd name="connsiteY10" fmla="*/ 71034 h 105372"/>
              <a:gd name="connsiteX11" fmla="*/ 374999 w 534468"/>
              <a:gd name="connsiteY11" fmla="*/ 80559 h 105372"/>
              <a:gd name="connsiteX12" fmla="*/ 279749 w 534468"/>
              <a:gd name="connsiteY12" fmla="*/ 90084 h 105372"/>
              <a:gd name="connsiteX13" fmla="*/ 251174 w 534468"/>
              <a:gd name="connsiteY13" fmla="*/ 90084 h 105372"/>
              <a:gd name="connsiteX14" fmla="*/ 241649 w 534468"/>
              <a:gd name="connsiteY14" fmla="*/ 74209 h 105372"/>
              <a:gd name="connsiteX15" fmla="*/ 349 w 534468"/>
              <a:gd name="connsiteY15" fmla="*/ 23409 h 10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4468" h="105372">
                <a:moveTo>
                  <a:pt x="349" y="23409"/>
                </a:moveTo>
                <a:cubicBezTo>
                  <a:pt x="10403" y="27642"/>
                  <a:pt x="264403" y="86909"/>
                  <a:pt x="301974" y="99609"/>
                </a:cubicBezTo>
                <a:cubicBezTo>
                  <a:pt x="339545" y="112309"/>
                  <a:pt x="219424" y="100138"/>
                  <a:pt x="225774" y="99609"/>
                </a:cubicBezTo>
                <a:cubicBezTo>
                  <a:pt x="232124" y="99080"/>
                  <a:pt x="328432" y="95905"/>
                  <a:pt x="340074" y="96434"/>
                </a:cubicBezTo>
                <a:cubicBezTo>
                  <a:pt x="351716" y="96963"/>
                  <a:pt x="274457" y="107017"/>
                  <a:pt x="295624" y="102784"/>
                </a:cubicBezTo>
                <a:cubicBezTo>
                  <a:pt x="316791" y="98551"/>
                  <a:pt x="427387" y="87967"/>
                  <a:pt x="467074" y="71034"/>
                </a:cubicBezTo>
                <a:cubicBezTo>
                  <a:pt x="506761" y="54101"/>
                  <a:pt x="528987" y="8063"/>
                  <a:pt x="533749" y="1184"/>
                </a:cubicBezTo>
                <a:cubicBezTo>
                  <a:pt x="538511" y="-5695"/>
                  <a:pt x="518932" y="19176"/>
                  <a:pt x="495649" y="29759"/>
                </a:cubicBezTo>
                <a:cubicBezTo>
                  <a:pt x="472366" y="40342"/>
                  <a:pt x="397224" y="58334"/>
                  <a:pt x="394049" y="64684"/>
                </a:cubicBezTo>
                <a:cubicBezTo>
                  <a:pt x="390874" y="71034"/>
                  <a:pt x="479774" y="66801"/>
                  <a:pt x="476599" y="67859"/>
                </a:cubicBezTo>
                <a:cubicBezTo>
                  <a:pt x="473424" y="68917"/>
                  <a:pt x="374999" y="71034"/>
                  <a:pt x="374999" y="71034"/>
                </a:cubicBezTo>
                <a:cubicBezTo>
                  <a:pt x="358066" y="73151"/>
                  <a:pt x="390874" y="77384"/>
                  <a:pt x="374999" y="80559"/>
                </a:cubicBezTo>
                <a:cubicBezTo>
                  <a:pt x="359124" y="83734"/>
                  <a:pt x="300386" y="88497"/>
                  <a:pt x="279749" y="90084"/>
                </a:cubicBezTo>
                <a:cubicBezTo>
                  <a:pt x="259112" y="91671"/>
                  <a:pt x="251174" y="90084"/>
                  <a:pt x="251174" y="90084"/>
                </a:cubicBezTo>
                <a:cubicBezTo>
                  <a:pt x="244824" y="87438"/>
                  <a:pt x="282924" y="84263"/>
                  <a:pt x="241649" y="74209"/>
                </a:cubicBezTo>
                <a:cubicBezTo>
                  <a:pt x="200374" y="64155"/>
                  <a:pt x="-9705" y="19176"/>
                  <a:pt x="349" y="23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 234">
            <a:extLst>
              <a:ext uri="{FF2B5EF4-FFF2-40B4-BE49-F238E27FC236}">
                <a16:creationId xmlns:a16="http://schemas.microsoft.com/office/drawing/2014/main" id="{C9826C13-D554-F8DC-7274-E7BAAE4072CA}"/>
              </a:ext>
            </a:extLst>
          </p:cNvPr>
          <p:cNvSpPr/>
          <p:nvPr/>
        </p:nvSpPr>
        <p:spPr>
          <a:xfrm>
            <a:off x="5851439" y="5551671"/>
            <a:ext cx="138859" cy="198400"/>
          </a:xfrm>
          <a:custGeom>
            <a:avLst/>
            <a:gdLst>
              <a:gd name="connsiteX0" fmla="*/ 57236 w 138859"/>
              <a:gd name="connsiteY0" fmla="*/ 49029 h 198400"/>
              <a:gd name="connsiteX1" fmla="*/ 88986 w 138859"/>
              <a:gd name="connsiteY1" fmla="*/ 112529 h 198400"/>
              <a:gd name="connsiteX2" fmla="*/ 88986 w 138859"/>
              <a:gd name="connsiteY2" fmla="*/ 134754 h 198400"/>
              <a:gd name="connsiteX3" fmla="*/ 86 w 138859"/>
              <a:gd name="connsiteY3" fmla="*/ 198254 h 198400"/>
              <a:gd name="connsiteX4" fmla="*/ 73111 w 138859"/>
              <a:gd name="connsiteY4" fmla="*/ 150629 h 198400"/>
              <a:gd name="connsiteX5" fmla="*/ 101686 w 138859"/>
              <a:gd name="connsiteY5" fmla="*/ 99829 h 198400"/>
              <a:gd name="connsiteX6" fmla="*/ 136611 w 138859"/>
              <a:gd name="connsiteY6" fmla="*/ 1404 h 198400"/>
              <a:gd name="connsiteX7" fmla="*/ 133436 w 138859"/>
              <a:gd name="connsiteY7" fmla="*/ 45854 h 198400"/>
              <a:gd name="connsiteX8" fmla="*/ 117561 w 138859"/>
              <a:gd name="connsiteY8" fmla="*/ 103004 h 198400"/>
              <a:gd name="connsiteX9" fmla="*/ 57236 w 138859"/>
              <a:gd name="connsiteY9" fmla="*/ 49029 h 19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859" h="198400">
                <a:moveTo>
                  <a:pt x="57236" y="49029"/>
                </a:moveTo>
                <a:cubicBezTo>
                  <a:pt x="52474" y="50616"/>
                  <a:pt x="83694" y="98242"/>
                  <a:pt x="88986" y="112529"/>
                </a:cubicBezTo>
                <a:cubicBezTo>
                  <a:pt x="94278" y="126816"/>
                  <a:pt x="103803" y="120467"/>
                  <a:pt x="88986" y="134754"/>
                </a:cubicBezTo>
                <a:cubicBezTo>
                  <a:pt x="74169" y="149041"/>
                  <a:pt x="2732" y="195608"/>
                  <a:pt x="86" y="198254"/>
                </a:cubicBezTo>
                <a:cubicBezTo>
                  <a:pt x="-2560" y="200900"/>
                  <a:pt x="56178" y="167033"/>
                  <a:pt x="73111" y="150629"/>
                </a:cubicBezTo>
                <a:cubicBezTo>
                  <a:pt x="90044" y="134225"/>
                  <a:pt x="91103" y="124700"/>
                  <a:pt x="101686" y="99829"/>
                </a:cubicBezTo>
                <a:cubicBezTo>
                  <a:pt x="112269" y="74958"/>
                  <a:pt x="131319" y="10400"/>
                  <a:pt x="136611" y="1404"/>
                </a:cubicBezTo>
                <a:cubicBezTo>
                  <a:pt x="141903" y="-7592"/>
                  <a:pt x="136611" y="28921"/>
                  <a:pt x="133436" y="45854"/>
                </a:cubicBezTo>
                <a:cubicBezTo>
                  <a:pt x="130261" y="62787"/>
                  <a:pt x="129732" y="100887"/>
                  <a:pt x="117561" y="103004"/>
                </a:cubicBezTo>
                <a:cubicBezTo>
                  <a:pt x="105390" y="105121"/>
                  <a:pt x="61998" y="47442"/>
                  <a:pt x="57236" y="49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 235">
            <a:extLst>
              <a:ext uri="{FF2B5EF4-FFF2-40B4-BE49-F238E27FC236}">
                <a16:creationId xmlns:a16="http://schemas.microsoft.com/office/drawing/2014/main" id="{8523CE6A-C1C7-4FB9-DE12-1E5BC28FD7DF}"/>
              </a:ext>
            </a:extLst>
          </p:cNvPr>
          <p:cNvSpPr/>
          <p:nvPr/>
        </p:nvSpPr>
        <p:spPr>
          <a:xfrm>
            <a:off x="5114817" y="5775286"/>
            <a:ext cx="263833" cy="128512"/>
          </a:xfrm>
          <a:custGeom>
            <a:avLst/>
            <a:gdLst>
              <a:gd name="connsiteX0" fmla="*/ 79483 w 263833"/>
              <a:gd name="connsiteY0" fmla="*/ 39 h 128512"/>
              <a:gd name="connsiteX1" fmla="*/ 57258 w 263833"/>
              <a:gd name="connsiteY1" fmla="*/ 66714 h 128512"/>
              <a:gd name="connsiteX2" fmla="*/ 108058 w 263833"/>
              <a:gd name="connsiteY2" fmla="*/ 127039 h 128512"/>
              <a:gd name="connsiteX3" fmla="*/ 79483 w 263833"/>
              <a:gd name="connsiteY3" fmla="*/ 107989 h 128512"/>
              <a:gd name="connsiteX4" fmla="*/ 263633 w 263833"/>
              <a:gd name="connsiteY4" fmla="*/ 85764 h 128512"/>
              <a:gd name="connsiteX5" fmla="*/ 114408 w 263833"/>
              <a:gd name="connsiteY5" fmla="*/ 104814 h 128512"/>
              <a:gd name="connsiteX6" fmla="*/ 69958 w 263833"/>
              <a:gd name="connsiteY6" fmla="*/ 101639 h 128512"/>
              <a:gd name="connsiteX7" fmla="*/ 108 w 263833"/>
              <a:gd name="connsiteY7" fmla="*/ 50839 h 128512"/>
              <a:gd name="connsiteX8" fmla="*/ 54083 w 263833"/>
              <a:gd name="connsiteY8" fmla="*/ 76239 h 128512"/>
              <a:gd name="connsiteX9" fmla="*/ 79483 w 263833"/>
              <a:gd name="connsiteY9" fmla="*/ 39 h 128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833" h="128512">
                <a:moveTo>
                  <a:pt x="79483" y="39"/>
                </a:moveTo>
                <a:cubicBezTo>
                  <a:pt x="80012" y="-1548"/>
                  <a:pt x="52496" y="45547"/>
                  <a:pt x="57258" y="66714"/>
                </a:cubicBezTo>
                <a:cubicBezTo>
                  <a:pt x="62020" y="87881"/>
                  <a:pt x="104354" y="120160"/>
                  <a:pt x="108058" y="127039"/>
                </a:cubicBezTo>
                <a:cubicBezTo>
                  <a:pt x="111762" y="133918"/>
                  <a:pt x="53554" y="114868"/>
                  <a:pt x="79483" y="107989"/>
                </a:cubicBezTo>
                <a:cubicBezTo>
                  <a:pt x="105412" y="101110"/>
                  <a:pt x="257812" y="86293"/>
                  <a:pt x="263633" y="85764"/>
                </a:cubicBezTo>
                <a:cubicBezTo>
                  <a:pt x="269454" y="85235"/>
                  <a:pt x="146687" y="102168"/>
                  <a:pt x="114408" y="104814"/>
                </a:cubicBezTo>
                <a:cubicBezTo>
                  <a:pt x="82129" y="107460"/>
                  <a:pt x="89008" y="110635"/>
                  <a:pt x="69958" y="101639"/>
                </a:cubicBezTo>
                <a:cubicBezTo>
                  <a:pt x="50908" y="92643"/>
                  <a:pt x="2754" y="55072"/>
                  <a:pt x="108" y="50839"/>
                </a:cubicBezTo>
                <a:cubicBezTo>
                  <a:pt x="-2538" y="46606"/>
                  <a:pt x="44029" y="81531"/>
                  <a:pt x="54083" y="76239"/>
                </a:cubicBezTo>
                <a:cubicBezTo>
                  <a:pt x="64137" y="70947"/>
                  <a:pt x="78954" y="1626"/>
                  <a:pt x="79483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 236">
            <a:extLst>
              <a:ext uri="{FF2B5EF4-FFF2-40B4-BE49-F238E27FC236}">
                <a16:creationId xmlns:a16="http://schemas.microsoft.com/office/drawing/2014/main" id="{3F5A4C54-E7BC-643C-1D68-17ADC41AF0B7}"/>
              </a:ext>
            </a:extLst>
          </p:cNvPr>
          <p:cNvSpPr/>
          <p:nvPr/>
        </p:nvSpPr>
        <p:spPr>
          <a:xfrm>
            <a:off x="5426401" y="6267235"/>
            <a:ext cx="174304" cy="243069"/>
          </a:xfrm>
          <a:custGeom>
            <a:avLst/>
            <a:gdLst>
              <a:gd name="connsiteX0" fmla="*/ 174299 w 174304"/>
              <a:gd name="connsiteY0" fmla="*/ 215 h 243069"/>
              <a:gd name="connsiteX1" fmla="*/ 2849 w 174304"/>
              <a:gd name="connsiteY1" fmla="*/ 241515 h 243069"/>
              <a:gd name="connsiteX2" fmla="*/ 63174 w 174304"/>
              <a:gd name="connsiteY2" fmla="*/ 108165 h 243069"/>
              <a:gd name="connsiteX3" fmla="*/ 9199 w 174304"/>
              <a:gd name="connsiteY3" fmla="*/ 197065 h 243069"/>
              <a:gd name="connsiteX4" fmla="*/ 174299 w 174304"/>
              <a:gd name="connsiteY4" fmla="*/ 215 h 243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304" h="243069">
                <a:moveTo>
                  <a:pt x="174299" y="215"/>
                </a:moveTo>
                <a:cubicBezTo>
                  <a:pt x="173241" y="7623"/>
                  <a:pt x="21370" y="223523"/>
                  <a:pt x="2849" y="241515"/>
                </a:cubicBezTo>
                <a:cubicBezTo>
                  <a:pt x="-15672" y="259507"/>
                  <a:pt x="62116" y="115573"/>
                  <a:pt x="63174" y="108165"/>
                </a:cubicBezTo>
                <a:cubicBezTo>
                  <a:pt x="64232" y="100757"/>
                  <a:pt x="-2443" y="215057"/>
                  <a:pt x="9199" y="197065"/>
                </a:cubicBezTo>
                <a:cubicBezTo>
                  <a:pt x="20841" y="179073"/>
                  <a:pt x="175357" y="-7193"/>
                  <a:pt x="174299" y="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 237">
            <a:extLst>
              <a:ext uri="{FF2B5EF4-FFF2-40B4-BE49-F238E27FC236}">
                <a16:creationId xmlns:a16="http://schemas.microsoft.com/office/drawing/2014/main" id="{974225EB-FA49-4ABF-185D-4DD438F05438}"/>
              </a:ext>
            </a:extLst>
          </p:cNvPr>
          <p:cNvSpPr/>
          <p:nvPr/>
        </p:nvSpPr>
        <p:spPr>
          <a:xfrm>
            <a:off x="4013904" y="5679943"/>
            <a:ext cx="278915" cy="238050"/>
          </a:xfrm>
          <a:custGeom>
            <a:avLst/>
            <a:gdLst>
              <a:gd name="connsiteX0" fmla="*/ 278696 w 278915"/>
              <a:gd name="connsiteY0" fmla="*/ 132 h 238050"/>
              <a:gd name="connsiteX1" fmla="*/ 50096 w 278915"/>
              <a:gd name="connsiteY1" fmla="*/ 235082 h 238050"/>
              <a:gd name="connsiteX2" fmla="*/ 116771 w 278915"/>
              <a:gd name="connsiteY2" fmla="*/ 136657 h 238050"/>
              <a:gd name="connsiteX3" fmla="*/ 2471 w 278915"/>
              <a:gd name="connsiteY3" fmla="*/ 200157 h 238050"/>
              <a:gd name="connsiteX4" fmla="*/ 278696 w 278915"/>
              <a:gd name="connsiteY4" fmla="*/ 132 h 23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915" h="238050">
                <a:moveTo>
                  <a:pt x="278696" y="132"/>
                </a:moveTo>
                <a:cubicBezTo>
                  <a:pt x="286633" y="5953"/>
                  <a:pt x="77083" y="212328"/>
                  <a:pt x="50096" y="235082"/>
                </a:cubicBezTo>
                <a:cubicBezTo>
                  <a:pt x="23108" y="257836"/>
                  <a:pt x="124708" y="142478"/>
                  <a:pt x="116771" y="136657"/>
                </a:cubicBezTo>
                <a:cubicBezTo>
                  <a:pt x="108834" y="130836"/>
                  <a:pt x="-19225" y="217619"/>
                  <a:pt x="2471" y="200157"/>
                </a:cubicBezTo>
                <a:cubicBezTo>
                  <a:pt x="24167" y="182695"/>
                  <a:pt x="270759" y="-5689"/>
                  <a:pt x="278696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 238">
            <a:extLst>
              <a:ext uri="{FF2B5EF4-FFF2-40B4-BE49-F238E27FC236}">
                <a16:creationId xmlns:a16="http://schemas.microsoft.com/office/drawing/2014/main" id="{9809488E-4A40-9668-0B4C-D7B2CD023E81}"/>
              </a:ext>
            </a:extLst>
          </p:cNvPr>
          <p:cNvSpPr/>
          <p:nvPr/>
        </p:nvSpPr>
        <p:spPr>
          <a:xfrm>
            <a:off x="3365229" y="5968961"/>
            <a:ext cx="632096" cy="146089"/>
          </a:xfrm>
          <a:custGeom>
            <a:avLst/>
            <a:gdLst>
              <a:gd name="connsiteX0" fmla="*/ 271 w 632096"/>
              <a:gd name="connsiteY0" fmla="*/ 39 h 146089"/>
              <a:gd name="connsiteX1" fmla="*/ 47896 w 632096"/>
              <a:gd name="connsiteY1" fmla="*/ 104814 h 146089"/>
              <a:gd name="connsiteX2" fmla="*/ 32021 w 632096"/>
              <a:gd name="connsiteY2" fmla="*/ 146089 h 146089"/>
              <a:gd name="connsiteX3" fmla="*/ 105046 w 632096"/>
              <a:gd name="connsiteY3" fmla="*/ 104814 h 146089"/>
              <a:gd name="connsiteX4" fmla="*/ 190771 w 632096"/>
              <a:gd name="connsiteY4" fmla="*/ 117514 h 146089"/>
              <a:gd name="connsiteX5" fmla="*/ 143146 w 632096"/>
              <a:gd name="connsiteY5" fmla="*/ 120689 h 146089"/>
              <a:gd name="connsiteX6" fmla="*/ 422546 w 632096"/>
              <a:gd name="connsiteY6" fmla="*/ 73064 h 146089"/>
              <a:gd name="connsiteX7" fmla="*/ 346346 w 632096"/>
              <a:gd name="connsiteY7" fmla="*/ 76239 h 146089"/>
              <a:gd name="connsiteX8" fmla="*/ 559071 w 632096"/>
              <a:gd name="connsiteY8" fmla="*/ 73064 h 146089"/>
              <a:gd name="connsiteX9" fmla="*/ 632096 w 632096"/>
              <a:gd name="connsiteY9" fmla="*/ 73064 h 146089"/>
              <a:gd name="connsiteX10" fmla="*/ 371746 w 632096"/>
              <a:gd name="connsiteY10" fmla="*/ 79414 h 146089"/>
              <a:gd name="connsiteX11" fmla="*/ 124096 w 632096"/>
              <a:gd name="connsiteY11" fmla="*/ 98464 h 146089"/>
              <a:gd name="connsiteX12" fmla="*/ 95521 w 632096"/>
              <a:gd name="connsiteY12" fmla="*/ 28614 h 146089"/>
              <a:gd name="connsiteX13" fmla="*/ 108221 w 632096"/>
              <a:gd name="connsiteY13" fmla="*/ 76239 h 146089"/>
              <a:gd name="connsiteX14" fmla="*/ 73296 w 632096"/>
              <a:gd name="connsiteY14" fmla="*/ 117514 h 146089"/>
              <a:gd name="connsiteX15" fmla="*/ 271 w 632096"/>
              <a:gd name="connsiteY15" fmla="*/ 39 h 14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32096" h="146089">
                <a:moveTo>
                  <a:pt x="271" y="39"/>
                </a:moveTo>
                <a:cubicBezTo>
                  <a:pt x="-3962" y="-2078"/>
                  <a:pt x="42604" y="80472"/>
                  <a:pt x="47896" y="104814"/>
                </a:cubicBezTo>
                <a:cubicBezTo>
                  <a:pt x="53188" y="129156"/>
                  <a:pt x="22496" y="146089"/>
                  <a:pt x="32021" y="146089"/>
                </a:cubicBezTo>
                <a:cubicBezTo>
                  <a:pt x="41546" y="146089"/>
                  <a:pt x="78588" y="109576"/>
                  <a:pt x="105046" y="104814"/>
                </a:cubicBezTo>
                <a:cubicBezTo>
                  <a:pt x="131504" y="100052"/>
                  <a:pt x="184421" y="114868"/>
                  <a:pt x="190771" y="117514"/>
                </a:cubicBezTo>
                <a:cubicBezTo>
                  <a:pt x="197121" y="120160"/>
                  <a:pt x="104517" y="128097"/>
                  <a:pt x="143146" y="120689"/>
                </a:cubicBezTo>
                <a:cubicBezTo>
                  <a:pt x="181775" y="113281"/>
                  <a:pt x="388679" y="80472"/>
                  <a:pt x="422546" y="73064"/>
                </a:cubicBezTo>
                <a:cubicBezTo>
                  <a:pt x="456413" y="65656"/>
                  <a:pt x="323592" y="76239"/>
                  <a:pt x="346346" y="76239"/>
                </a:cubicBezTo>
                <a:cubicBezTo>
                  <a:pt x="369100" y="76239"/>
                  <a:pt x="511446" y="73593"/>
                  <a:pt x="559071" y="73064"/>
                </a:cubicBezTo>
                <a:cubicBezTo>
                  <a:pt x="606696" y="72535"/>
                  <a:pt x="632096" y="73064"/>
                  <a:pt x="632096" y="73064"/>
                </a:cubicBezTo>
                <a:cubicBezTo>
                  <a:pt x="600875" y="74122"/>
                  <a:pt x="456413" y="75181"/>
                  <a:pt x="371746" y="79414"/>
                </a:cubicBezTo>
                <a:cubicBezTo>
                  <a:pt x="287079" y="83647"/>
                  <a:pt x="170133" y="106931"/>
                  <a:pt x="124096" y="98464"/>
                </a:cubicBezTo>
                <a:cubicBezTo>
                  <a:pt x="78059" y="89997"/>
                  <a:pt x="98167" y="32318"/>
                  <a:pt x="95521" y="28614"/>
                </a:cubicBezTo>
                <a:cubicBezTo>
                  <a:pt x="92875" y="24910"/>
                  <a:pt x="111925" y="61422"/>
                  <a:pt x="108221" y="76239"/>
                </a:cubicBezTo>
                <a:cubicBezTo>
                  <a:pt x="104517" y="91056"/>
                  <a:pt x="89171" y="125451"/>
                  <a:pt x="73296" y="117514"/>
                </a:cubicBezTo>
                <a:cubicBezTo>
                  <a:pt x="57421" y="109577"/>
                  <a:pt x="4504" y="2156"/>
                  <a:pt x="271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 239">
            <a:extLst>
              <a:ext uri="{FF2B5EF4-FFF2-40B4-BE49-F238E27FC236}">
                <a16:creationId xmlns:a16="http://schemas.microsoft.com/office/drawing/2014/main" id="{35D64BC4-BB93-BA5F-2D70-3F317A642095}"/>
              </a:ext>
            </a:extLst>
          </p:cNvPr>
          <p:cNvSpPr/>
          <p:nvPr/>
        </p:nvSpPr>
        <p:spPr>
          <a:xfrm>
            <a:off x="3367022" y="5924492"/>
            <a:ext cx="521160" cy="193906"/>
          </a:xfrm>
          <a:custGeom>
            <a:avLst/>
            <a:gdLst>
              <a:gd name="connsiteX0" fmla="*/ 512828 w 521160"/>
              <a:gd name="connsiteY0" fmla="*/ 58 h 193906"/>
              <a:gd name="connsiteX1" fmla="*/ 115953 w 521160"/>
              <a:gd name="connsiteY1" fmla="*/ 19108 h 193906"/>
              <a:gd name="connsiteX2" fmla="*/ 11178 w 521160"/>
              <a:gd name="connsiteY2" fmla="*/ 73083 h 193906"/>
              <a:gd name="connsiteX3" fmla="*/ 17528 w 521160"/>
              <a:gd name="connsiteY3" fmla="*/ 117533 h 193906"/>
              <a:gd name="connsiteX4" fmla="*/ 27053 w 521160"/>
              <a:gd name="connsiteY4" fmla="*/ 193733 h 193906"/>
              <a:gd name="connsiteX5" fmla="*/ 27053 w 521160"/>
              <a:gd name="connsiteY5" fmla="*/ 136583 h 193906"/>
              <a:gd name="connsiteX6" fmla="*/ 8003 w 521160"/>
              <a:gd name="connsiteY6" fmla="*/ 79433 h 193906"/>
              <a:gd name="connsiteX7" fmla="*/ 176278 w 521160"/>
              <a:gd name="connsiteY7" fmla="*/ 6408 h 193906"/>
              <a:gd name="connsiteX8" fmla="*/ 366778 w 521160"/>
              <a:gd name="connsiteY8" fmla="*/ 12758 h 193906"/>
              <a:gd name="connsiteX9" fmla="*/ 512828 w 521160"/>
              <a:gd name="connsiteY9" fmla="*/ 58 h 19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160" h="193906">
                <a:moveTo>
                  <a:pt x="512828" y="58"/>
                </a:moveTo>
                <a:cubicBezTo>
                  <a:pt x="471024" y="1116"/>
                  <a:pt x="199561" y="6937"/>
                  <a:pt x="115953" y="19108"/>
                </a:cubicBezTo>
                <a:cubicBezTo>
                  <a:pt x="32345" y="31279"/>
                  <a:pt x="27582" y="56679"/>
                  <a:pt x="11178" y="73083"/>
                </a:cubicBezTo>
                <a:cubicBezTo>
                  <a:pt x="-5226" y="89487"/>
                  <a:pt x="14882" y="97425"/>
                  <a:pt x="17528" y="117533"/>
                </a:cubicBezTo>
                <a:cubicBezTo>
                  <a:pt x="20174" y="137641"/>
                  <a:pt x="25466" y="190558"/>
                  <a:pt x="27053" y="193733"/>
                </a:cubicBezTo>
                <a:cubicBezTo>
                  <a:pt x="28640" y="196908"/>
                  <a:pt x="30228" y="155633"/>
                  <a:pt x="27053" y="136583"/>
                </a:cubicBezTo>
                <a:cubicBezTo>
                  <a:pt x="23878" y="117533"/>
                  <a:pt x="-16868" y="101129"/>
                  <a:pt x="8003" y="79433"/>
                </a:cubicBezTo>
                <a:cubicBezTo>
                  <a:pt x="32874" y="57737"/>
                  <a:pt x="116482" y="17521"/>
                  <a:pt x="176278" y="6408"/>
                </a:cubicBezTo>
                <a:cubicBezTo>
                  <a:pt x="236074" y="-4705"/>
                  <a:pt x="304866" y="12758"/>
                  <a:pt x="366778" y="12758"/>
                </a:cubicBezTo>
                <a:cubicBezTo>
                  <a:pt x="428690" y="12758"/>
                  <a:pt x="554632" y="-1000"/>
                  <a:pt x="512828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 240">
            <a:extLst>
              <a:ext uri="{FF2B5EF4-FFF2-40B4-BE49-F238E27FC236}">
                <a16:creationId xmlns:a16="http://schemas.microsoft.com/office/drawing/2014/main" id="{AEE54028-4F4C-F984-D2AD-0013AF4C606D}"/>
              </a:ext>
            </a:extLst>
          </p:cNvPr>
          <p:cNvSpPr/>
          <p:nvPr/>
        </p:nvSpPr>
        <p:spPr>
          <a:xfrm>
            <a:off x="3291201" y="5994400"/>
            <a:ext cx="525169" cy="174689"/>
          </a:xfrm>
          <a:custGeom>
            <a:avLst/>
            <a:gdLst>
              <a:gd name="connsiteX0" fmla="*/ 112399 w 525169"/>
              <a:gd name="connsiteY0" fmla="*/ 0 h 174689"/>
              <a:gd name="connsiteX1" fmla="*/ 4449 w 525169"/>
              <a:gd name="connsiteY1" fmla="*/ 85725 h 174689"/>
              <a:gd name="connsiteX2" fmla="*/ 20324 w 525169"/>
              <a:gd name="connsiteY2" fmla="*/ 130175 h 174689"/>
              <a:gd name="connsiteX3" fmla="*/ 17149 w 525169"/>
              <a:gd name="connsiteY3" fmla="*/ 139700 h 174689"/>
              <a:gd name="connsiteX4" fmla="*/ 80649 w 525169"/>
              <a:gd name="connsiteY4" fmla="*/ 63500 h 174689"/>
              <a:gd name="connsiteX5" fmla="*/ 39374 w 525169"/>
              <a:gd name="connsiteY5" fmla="*/ 133350 h 174689"/>
              <a:gd name="connsiteX6" fmla="*/ 42549 w 525169"/>
              <a:gd name="connsiteY6" fmla="*/ 165100 h 174689"/>
              <a:gd name="connsiteX7" fmla="*/ 179074 w 525169"/>
              <a:gd name="connsiteY7" fmla="*/ 117475 h 174689"/>
              <a:gd name="connsiteX8" fmla="*/ 525149 w 525169"/>
              <a:gd name="connsiteY8" fmla="*/ 63500 h 174689"/>
              <a:gd name="connsiteX9" fmla="*/ 194949 w 525169"/>
              <a:gd name="connsiteY9" fmla="*/ 98425 h 174689"/>
              <a:gd name="connsiteX10" fmla="*/ 36199 w 525169"/>
              <a:gd name="connsiteY10" fmla="*/ 174625 h 174689"/>
              <a:gd name="connsiteX11" fmla="*/ 26674 w 525169"/>
              <a:gd name="connsiteY11" fmla="*/ 111125 h 174689"/>
              <a:gd name="connsiteX12" fmla="*/ 10799 w 525169"/>
              <a:gd name="connsiteY12" fmla="*/ 85725 h 174689"/>
              <a:gd name="connsiteX13" fmla="*/ 112399 w 525169"/>
              <a:gd name="connsiteY13" fmla="*/ 0 h 17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5169" h="174689">
                <a:moveTo>
                  <a:pt x="112399" y="0"/>
                </a:moveTo>
                <a:cubicBezTo>
                  <a:pt x="111341" y="0"/>
                  <a:pt x="19795" y="64029"/>
                  <a:pt x="4449" y="85725"/>
                </a:cubicBezTo>
                <a:cubicBezTo>
                  <a:pt x="-10897" y="107421"/>
                  <a:pt x="18207" y="121179"/>
                  <a:pt x="20324" y="130175"/>
                </a:cubicBezTo>
                <a:cubicBezTo>
                  <a:pt x="22441" y="139171"/>
                  <a:pt x="7095" y="150812"/>
                  <a:pt x="17149" y="139700"/>
                </a:cubicBezTo>
                <a:cubicBezTo>
                  <a:pt x="27203" y="128588"/>
                  <a:pt x="76945" y="64558"/>
                  <a:pt x="80649" y="63500"/>
                </a:cubicBezTo>
                <a:cubicBezTo>
                  <a:pt x="84353" y="62442"/>
                  <a:pt x="45724" y="116417"/>
                  <a:pt x="39374" y="133350"/>
                </a:cubicBezTo>
                <a:cubicBezTo>
                  <a:pt x="33024" y="150283"/>
                  <a:pt x="19266" y="167746"/>
                  <a:pt x="42549" y="165100"/>
                </a:cubicBezTo>
                <a:cubicBezTo>
                  <a:pt x="65832" y="162454"/>
                  <a:pt x="98641" y="134408"/>
                  <a:pt x="179074" y="117475"/>
                </a:cubicBezTo>
                <a:cubicBezTo>
                  <a:pt x="259507" y="100542"/>
                  <a:pt x="522503" y="66675"/>
                  <a:pt x="525149" y="63500"/>
                </a:cubicBezTo>
                <a:cubicBezTo>
                  <a:pt x="527795" y="60325"/>
                  <a:pt x="276441" y="79904"/>
                  <a:pt x="194949" y="98425"/>
                </a:cubicBezTo>
                <a:cubicBezTo>
                  <a:pt x="113457" y="116946"/>
                  <a:pt x="64245" y="172508"/>
                  <a:pt x="36199" y="174625"/>
                </a:cubicBezTo>
                <a:cubicBezTo>
                  <a:pt x="8153" y="176742"/>
                  <a:pt x="30907" y="125942"/>
                  <a:pt x="26674" y="111125"/>
                </a:cubicBezTo>
                <a:cubicBezTo>
                  <a:pt x="22441" y="96308"/>
                  <a:pt x="-2959" y="100013"/>
                  <a:pt x="10799" y="85725"/>
                </a:cubicBezTo>
                <a:cubicBezTo>
                  <a:pt x="24557" y="71437"/>
                  <a:pt x="113457" y="0"/>
                  <a:pt x="11239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 241">
            <a:extLst>
              <a:ext uri="{FF2B5EF4-FFF2-40B4-BE49-F238E27FC236}">
                <a16:creationId xmlns:a16="http://schemas.microsoft.com/office/drawing/2014/main" id="{80448C48-68F7-E01E-15F7-2A488C8E4904}"/>
              </a:ext>
            </a:extLst>
          </p:cNvPr>
          <p:cNvSpPr/>
          <p:nvPr/>
        </p:nvSpPr>
        <p:spPr>
          <a:xfrm>
            <a:off x="3318138" y="6057471"/>
            <a:ext cx="745658" cy="137329"/>
          </a:xfrm>
          <a:custGeom>
            <a:avLst/>
            <a:gdLst>
              <a:gd name="connsiteX0" fmla="*/ 6087 w 745658"/>
              <a:gd name="connsiteY0" fmla="*/ 136954 h 137329"/>
              <a:gd name="connsiteX1" fmla="*/ 482337 w 745658"/>
              <a:gd name="connsiteY1" fmla="*/ 19479 h 137329"/>
              <a:gd name="connsiteX2" fmla="*/ 387087 w 745658"/>
              <a:gd name="connsiteY2" fmla="*/ 35354 h 137329"/>
              <a:gd name="connsiteX3" fmla="*/ 742687 w 745658"/>
              <a:gd name="connsiteY3" fmla="*/ 429 h 137329"/>
              <a:gd name="connsiteX4" fmla="*/ 545837 w 745658"/>
              <a:gd name="connsiteY4" fmla="*/ 16304 h 137329"/>
              <a:gd name="connsiteX5" fmla="*/ 345812 w 745658"/>
              <a:gd name="connsiteY5" fmla="*/ 22654 h 137329"/>
              <a:gd name="connsiteX6" fmla="*/ 466462 w 745658"/>
              <a:gd name="connsiteY6" fmla="*/ 38529 h 137329"/>
              <a:gd name="connsiteX7" fmla="*/ 110862 w 745658"/>
              <a:gd name="connsiteY7" fmla="*/ 60754 h 137329"/>
              <a:gd name="connsiteX8" fmla="*/ 206112 w 745658"/>
              <a:gd name="connsiteY8" fmla="*/ 57579 h 137329"/>
              <a:gd name="connsiteX9" fmla="*/ 6087 w 745658"/>
              <a:gd name="connsiteY9" fmla="*/ 136954 h 13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5658" h="137329">
                <a:moveTo>
                  <a:pt x="6087" y="136954"/>
                </a:moveTo>
                <a:cubicBezTo>
                  <a:pt x="52125" y="130604"/>
                  <a:pt x="418837" y="36412"/>
                  <a:pt x="482337" y="19479"/>
                </a:cubicBezTo>
                <a:cubicBezTo>
                  <a:pt x="545837" y="2546"/>
                  <a:pt x="343695" y="38529"/>
                  <a:pt x="387087" y="35354"/>
                </a:cubicBezTo>
                <a:cubicBezTo>
                  <a:pt x="430479" y="32179"/>
                  <a:pt x="716229" y="3604"/>
                  <a:pt x="742687" y="429"/>
                </a:cubicBezTo>
                <a:cubicBezTo>
                  <a:pt x="769145" y="-2746"/>
                  <a:pt x="611983" y="12600"/>
                  <a:pt x="545837" y="16304"/>
                </a:cubicBezTo>
                <a:cubicBezTo>
                  <a:pt x="479691" y="20008"/>
                  <a:pt x="359041" y="18950"/>
                  <a:pt x="345812" y="22654"/>
                </a:cubicBezTo>
                <a:cubicBezTo>
                  <a:pt x="332583" y="26358"/>
                  <a:pt x="505620" y="32179"/>
                  <a:pt x="466462" y="38529"/>
                </a:cubicBezTo>
                <a:cubicBezTo>
                  <a:pt x="427304" y="44879"/>
                  <a:pt x="154254" y="57579"/>
                  <a:pt x="110862" y="60754"/>
                </a:cubicBezTo>
                <a:cubicBezTo>
                  <a:pt x="67470" y="63929"/>
                  <a:pt x="222516" y="48054"/>
                  <a:pt x="206112" y="57579"/>
                </a:cubicBezTo>
                <a:cubicBezTo>
                  <a:pt x="189708" y="67104"/>
                  <a:pt x="-39951" y="143304"/>
                  <a:pt x="6087" y="136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 242">
            <a:extLst>
              <a:ext uri="{FF2B5EF4-FFF2-40B4-BE49-F238E27FC236}">
                <a16:creationId xmlns:a16="http://schemas.microsoft.com/office/drawing/2014/main" id="{45A2A3C4-F84C-F4B9-9B6D-16E19BDB9161}"/>
              </a:ext>
            </a:extLst>
          </p:cNvPr>
          <p:cNvSpPr/>
          <p:nvPr/>
        </p:nvSpPr>
        <p:spPr>
          <a:xfrm>
            <a:off x="3765548" y="5898802"/>
            <a:ext cx="1050162" cy="1129564"/>
          </a:xfrm>
          <a:custGeom>
            <a:avLst/>
            <a:gdLst>
              <a:gd name="connsiteX0" fmla="*/ 2 w 1050162"/>
              <a:gd name="connsiteY0" fmla="*/ 25748 h 1129564"/>
              <a:gd name="connsiteX1" fmla="*/ 177802 w 1050162"/>
              <a:gd name="connsiteY1" fmla="*/ 348 h 1129564"/>
              <a:gd name="connsiteX2" fmla="*/ 276227 w 1050162"/>
              <a:gd name="connsiteY2" fmla="*/ 47973 h 1129564"/>
              <a:gd name="connsiteX3" fmla="*/ 298452 w 1050162"/>
              <a:gd name="connsiteY3" fmla="*/ 25748 h 1129564"/>
              <a:gd name="connsiteX4" fmla="*/ 514352 w 1050162"/>
              <a:gd name="connsiteY4" fmla="*/ 127348 h 1129564"/>
              <a:gd name="connsiteX5" fmla="*/ 495302 w 1050162"/>
              <a:gd name="connsiteY5" fmla="*/ 108298 h 1129564"/>
              <a:gd name="connsiteX6" fmla="*/ 717552 w 1050162"/>
              <a:gd name="connsiteY6" fmla="*/ 387698 h 1129564"/>
              <a:gd name="connsiteX7" fmla="*/ 698502 w 1050162"/>
              <a:gd name="connsiteY7" fmla="*/ 336898 h 1129564"/>
              <a:gd name="connsiteX8" fmla="*/ 895352 w 1050162"/>
              <a:gd name="connsiteY8" fmla="*/ 711548 h 1129564"/>
              <a:gd name="connsiteX9" fmla="*/ 882652 w 1050162"/>
              <a:gd name="connsiteY9" fmla="*/ 689323 h 1129564"/>
              <a:gd name="connsiteX10" fmla="*/ 1047752 w 1050162"/>
              <a:gd name="connsiteY10" fmla="*/ 1117948 h 1129564"/>
              <a:gd name="connsiteX11" fmla="*/ 958852 w 1050162"/>
              <a:gd name="connsiteY11" fmla="*/ 946498 h 1129564"/>
              <a:gd name="connsiteX12" fmla="*/ 669927 w 1050162"/>
              <a:gd name="connsiteY12" fmla="*/ 311498 h 1129564"/>
              <a:gd name="connsiteX13" fmla="*/ 479427 w 1050162"/>
              <a:gd name="connsiteY13" fmla="*/ 95598 h 1129564"/>
              <a:gd name="connsiteX14" fmla="*/ 174627 w 1050162"/>
              <a:gd name="connsiteY14" fmla="*/ 13048 h 1129564"/>
              <a:gd name="connsiteX15" fmla="*/ 2 w 1050162"/>
              <a:gd name="connsiteY15" fmla="*/ 25748 h 1129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50162" h="1129564">
                <a:moveTo>
                  <a:pt x="2" y="25748"/>
                </a:moveTo>
                <a:cubicBezTo>
                  <a:pt x="531" y="23631"/>
                  <a:pt x="131765" y="-3356"/>
                  <a:pt x="177802" y="348"/>
                </a:cubicBezTo>
                <a:cubicBezTo>
                  <a:pt x="223839" y="4052"/>
                  <a:pt x="256119" y="43740"/>
                  <a:pt x="276227" y="47973"/>
                </a:cubicBezTo>
                <a:cubicBezTo>
                  <a:pt x="296335" y="52206"/>
                  <a:pt x="258765" y="12519"/>
                  <a:pt x="298452" y="25748"/>
                </a:cubicBezTo>
                <a:cubicBezTo>
                  <a:pt x="338139" y="38977"/>
                  <a:pt x="481544" y="113590"/>
                  <a:pt x="514352" y="127348"/>
                </a:cubicBezTo>
                <a:cubicBezTo>
                  <a:pt x="547160" y="141106"/>
                  <a:pt x="461435" y="64906"/>
                  <a:pt x="495302" y="108298"/>
                </a:cubicBezTo>
                <a:cubicBezTo>
                  <a:pt x="529169" y="151690"/>
                  <a:pt x="683685" y="349598"/>
                  <a:pt x="717552" y="387698"/>
                </a:cubicBezTo>
                <a:cubicBezTo>
                  <a:pt x="751419" y="425798"/>
                  <a:pt x="668869" y="282923"/>
                  <a:pt x="698502" y="336898"/>
                </a:cubicBezTo>
                <a:cubicBezTo>
                  <a:pt x="728135" y="390873"/>
                  <a:pt x="864660" y="652811"/>
                  <a:pt x="895352" y="711548"/>
                </a:cubicBezTo>
                <a:cubicBezTo>
                  <a:pt x="926044" y="770285"/>
                  <a:pt x="857252" y="621590"/>
                  <a:pt x="882652" y="689323"/>
                </a:cubicBezTo>
                <a:cubicBezTo>
                  <a:pt x="908052" y="757056"/>
                  <a:pt x="1035052" y="1075086"/>
                  <a:pt x="1047752" y="1117948"/>
                </a:cubicBezTo>
                <a:cubicBezTo>
                  <a:pt x="1060452" y="1160811"/>
                  <a:pt x="1021823" y="1080906"/>
                  <a:pt x="958852" y="946498"/>
                </a:cubicBezTo>
                <a:cubicBezTo>
                  <a:pt x="895881" y="812090"/>
                  <a:pt x="749831" y="453315"/>
                  <a:pt x="669927" y="311498"/>
                </a:cubicBezTo>
                <a:cubicBezTo>
                  <a:pt x="590023" y="169681"/>
                  <a:pt x="561977" y="145340"/>
                  <a:pt x="479427" y="95598"/>
                </a:cubicBezTo>
                <a:cubicBezTo>
                  <a:pt x="396877" y="45856"/>
                  <a:pt x="257177" y="23102"/>
                  <a:pt x="174627" y="13048"/>
                </a:cubicBezTo>
                <a:cubicBezTo>
                  <a:pt x="92077" y="2994"/>
                  <a:pt x="-527" y="27865"/>
                  <a:pt x="2" y="25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 243">
            <a:extLst>
              <a:ext uri="{FF2B5EF4-FFF2-40B4-BE49-F238E27FC236}">
                <a16:creationId xmlns:a16="http://schemas.microsoft.com/office/drawing/2014/main" id="{1542EF8D-A212-4A69-AF05-391F7E28AAA1}"/>
              </a:ext>
            </a:extLst>
          </p:cNvPr>
          <p:cNvSpPr/>
          <p:nvPr/>
        </p:nvSpPr>
        <p:spPr>
          <a:xfrm>
            <a:off x="3734708" y="6027810"/>
            <a:ext cx="644863" cy="514054"/>
          </a:xfrm>
          <a:custGeom>
            <a:avLst/>
            <a:gdLst>
              <a:gd name="connsiteX0" fmla="*/ 145142 w 644863"/>
              <a:gd name="connsiteY0" fmla="*/ 14215 h 514054"/>
              <a:gd name="connsiteX1" fmla="*/ 519792 w 644863"/>
              <a:gd name="connsiteY1" fmla="*/ 23740 h 514054"/>
              <a:gd name="connsiteX2" fmla="*/ 532492 w 644863"/>
              <a:gd name="connsiteY2" fmla="*/ 33265 h 514054"/>
              <a:gd name="connsiteX3" fmla="*/ 602342 w 644863"/>
              <a:gd name="connsiteY3" fmla="*/ 166615 h 514054"/>
              <a:gd name="connsiteX4" fmla="*/ 608692 w 644863"/>
              <a:gd name="connsiteY4" fmla="*/ 207890 h 514054"/>
              <a:gd name="connsiteX5" fmla="*/ 630917 w 644863"/>
              <a:gd name="connsiteY5" fmla="*/ 512690 h 514054"/>
              <a:gd name="connsiteX6" fmla="*/ 640442 w 644863"/>
              <a:gd name="connsiteY6" fmla="*/ 322190 h 514054"/>
              <a:gd name="connsiteX7" fmla="*/ 637267 w 644863"/>
              <a:gd name="connsiteY7" fmla="*/ 372990 h 514054"/>
              <a:gd name="connsiteX8" fmla="*/ 554717 w 644863"/>
              <a:gd name="connsiteY8" fmla="*/ 30090 h 514054"/>
              <a:gd name="connsiteX9" fmla="*/ 265792 w 644863"/>
              <a:gd name="connsiteY9" fmla="*/ 17390 h 514054"/>
              <a:gd name="connsiteX10" fmla="*/ 5442 w 644863"/>
              <a:gd name="connsiteY10" fmla="*/ 20565 h 514054"/>
              <a:gd name="connsiteX11" fmla="*/ 145142 w 644863"/>
              <a:gd name="connsiteY11" fmla="*/ 14215 h 51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4863" h="514054">
                <a:moveTo>
                  <a:pt x="145142" y="14215"/>
                </a:moveTo>
                <a:cubicBezTo>
                  <a:pt x="230867" y="14744"/>
                  <a:pt x="455234" y="20565"/>
                  <a:pt x="519792" y="23740"/>
                </a:cubicBezTo>
                <a:cubicBezTo>
                  <a:pt x="584350" y="26915"/>
                  <a:pt x="518734" y="9453"/>
                  <a:pt x="532492" y="33265"/>
                </a:cubicBezTo>
                <a:cubicBezTo>
                  <a:pt x="546250" y="57077"/>
                  <a:pt x="589642" y="137511"/>
                  <a:pt x="602342" y="166615"/>
                </a:cubicBezTo>
                <a:cubicBezTo>
                  <a:pt x="615042" y="195719"/>
                  <a:pt x="603930" y="150211"/>
                  <a:pt x="608692" y="207890"/>
                </a:cubicBezTo>
                <a:cubicBezTo>
                  <a:pt x="613454" y="265569"/>
                  <a:pt x="625625" y="493640"/>
                  <a:pt x="630917" y="512690"/>
                </a:cubicBezTo>
                <a:cubicBezTo>
                  <a:pt x="636209" y="531740"/>
                  <a:pt x="639384" y="345473"/>
                  <a:pt x="640442" y="322190"/>
                </a:cubicBezTo>
                <a:cubicBezTo>
                  <a:pt x="641500" y="298907"/>
                  <a:pt x="651555" y="421673"/>
                  <a:pt x="637267" y="372990"/>
                </a:cubicBezTo>
                <a:cubicBezTo>
                  <a:pt x="622980" y="324307"/>
                  <a:pt x="616629" y="89357"/>
                  <a:pt x="554717" y="30090"/>
                </a:cubicBezTo>
                <a:cubicBezTo>
                  <a:pt x="492805" y="-29177"/>
                  <a:pt x="265792" y="17390"/>
                  <a:pt x="265792" y="17390"/>
                </a:cubicBezTo>
                <a:cubicBezTo>
                  <a:pt x="174246" y="15803"/>
                  <a:pt x="32959" y="22682"/>
                  <a:pt x="5442" y="20565"/>
                </a:cubicBezTo>
                <a:cubicBezTo>
                  <a:pt x="-22075" y="18448"/>
                  <a:pt x="59417" y="13686"/>
                  <a:pt x="145142" y="14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 244">
            <a:extLst>
              <a:ext uri="{FF2B5EF4-FFF2-40B4-BE49-F238E27FC236}">
                <a16:creationId xmlns:a16="http://schemas.microsoft.com/office/drawing/2014/main" id="{93CE9898-1B97-2118-4B8A-8FFD77176BF8}"/>
              </a:ext>
            </a:extLst>
          </p:cNvPr>
          <p:cNvSpPr/>
          <p:nvPr/>
        </p:nvSpPr>
        <p:spPr>
          <a:xfrm>
            <a:off x="3952844" y="6066717"/>
            <a:ext cx="390760" cy="400774"/>
          </a:xfrm>
          <a:custGeom>
            <a:avLst/>
            <a:gdLst>
              <a:gd name="connsiteX0" fmla="*/ 31 w 390760"/>
              <a:gd name="connsiteY0" fmla="*/ 13408 h 400774"/>
              <a:gd name="connsiteX1" fmla="*/ 295306 w 390760"/>
              <a:gd name="connsiteY1" fmla="*/ 13408 h 400774"/>
              <a:gd name="connsiteX2" fmla="*/ 365156 w 390760"/>
              <a:gd name="connsiteY2" fmla="*/ 191208 h 400774"/>
              <a:gd name="connsiteX3" fmla="*/ 365156 w 390760"/>
              <a:gd name="connsiteY3" fmla="*/ 159458 h 400774"/>
              <a:gd name="connsiteX4" fmla="*/ 390556 w 390760"/>
              <a:gd name="connsiteY4" fmla="*/ 400758 h 400774"/>
              <a:gd name="connsiteX5" fmla="*/ 349281 w 390760"/>
              <a:gd name="connsiteY5" fmla="*/ 146758 h 400774"/>
              <a:gd name="connsiteX6" fmla="*/ 314356 w 390760"/>
              <a:gd name="connsiteY6" fmla="*/ 19758 h 400774"/>
              <a:gd name="connsiteX7" fmla="*/ 31 w 390760"/>
              <a:gd name="connsiteY7" fmla="*/ 13408 h 40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760" h="400774">
                <a:moveTo>
                  <a:pt x="31" y="13408"/>
                </a:moveTo>
                <a:cubicBezTo>
                  <a:pt x="-3144" y="12350"/>
                  <a:pt x="234452" y="-16225"/>
                  <a:pt x="295306" y="13408"/>
                </a:cubicBezTo>
                <a:cubicBezTo>
                  <a:pt x="356160" y="43041"/>
                  <a:pt x="353514" y="166866"/>
                  <a:pt x="365156" y="191208"/>
                </a:cubicBezTo>
                <a:cubicBezTo>
                  <a:pt x="376798" y="215550"/>
                  <a:pt x="360923" y="124533"/>
                  <a:pt x="365156" y="159458"/>
                </a:cubicBezTo>
                <a:cubicBezTo>
                  <a:pt x="369389" y="194383"/>
                  <a:pt x="393202" y="402875"/>
                  <a:pt x="390556" y="400758"/>
                </a:cubicBezTo>
                <a:cubicBezTo>
                  <a:pt x="387910" y="398641"/>
                  <a:pt x="361981" y="210258"/>
                  <a:pt x="349281" y="146758"/>
                </a:cubicBezTo>
                <a:cubicBezTo>
                  <a:pt x="336581" y="83258"/>
                  <a:pt x="371506" y="42512"/>
                  <a:pt x="314356" y="19758"/>
                </a:cubicBezTo>
                <a:cubicBezTo>
                  <a:pt x="257206" y="-2996"/>
                  <a:pt x="3206" y="14466"/>
                  <a:pt x="31" y="13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 245">
            <a:extLst>
              <a:ext uri="{FF2B5EF4-FFF2-40B4-BE49-F238E27FC236}">
                <a16:creationId xmlns:a16="http://schemas.microsoft.com/office/drawing/2014/main" id="{65C4284F-7CD4-380F-A947-B356D33990AE}"/>
              </a:ext>
            </a:extLst>
          </p:cNvPr>
          <p:cNvSpPr/>
          <p:nvPr/>
        </p:nvSpPr>
        <p:spPr>
          <a:xfrm>
            <a:off x="3945538" y="6028383"/>
            <a:ext cx="429612" cy="529528"/>
          </a:xfrm>
          <a:custGeom>
            <a:avLst/>
            <a:gdLst>
              <a:gd name="connsiteX0" fmla="*/ 987 w 429612"/>
              <a:gd name="connsiteY0" fmla="*/ 942 h 529528"/>
              <a:gd name="connsiteX1" fmla="*/ 242287 w 429612"/>
              <a:gd name="connsiteY1" fmla="*/ 216842 h 529528"/>
              <a:gd name="connsiteX2" fmla="*/ 270862 w 429612"/>
              <a:gd name="connsiteY2" fmla="*/ 172392 h 529528"/>
              <a:gd name="connsiteX3" fmla="*/ 299437 w 429612"/>
              <a:gd name="connsiteY3" fmla="*/ 270817 h 529528"/>
              <a:gd name="connsiteX4" fmla="*/ 366112 w 429612"/>
              <a:gd name="connsiteY4" fmla="*/ 416867 h 529528"/>
              <a:gd name="connsiteX5" fmla="*/ 429612 w 429612"/>
              <a:gd name="connsiteY5" fmla="*/ 527992 h 529528"/>
              <a:gd name="connsiteX6" fmla="*/ 366112 w 429612"/>
              <a:gd name="connsiteY6" fmla="*/ 334317 h 529528"/>
              <a:gd name="connsiteX7" fmla="*/ 264512 w 429612"/>
              <a:gd name="connsiteY7" fmla="*/ 207317 h 529528"/>
              <a:gd name="connsiteX8" fmla="*/ 96237 w 429612"/>
              <a:gd name="connsiteY8" fmla="*/ 48567 h 529528"/>
              <a:gd name="connsiteX9" fmla="*/ 153387 w 429612"/>
              <a:gd name="connsiteY9" fmla="*/ 134292 h 529528"/>
              <a:gd name="connsiteX10" fmla="*/ 987 w 429612"/>
              <a:gd name="connsiteY10" fmla="*/ 942 h 529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9612" h="529528">
                <a:moveTo>
                  <a:pt x="987" y="942"/>
                </a:moveTo>
                <a:cubicBezTo>
                  <a:pt x="15804" y="14700"/>
                  <a:pt x="197308" y="188267"/>
                  <a:pt x="242287" y="216842"/>
                </a:cubicBezTo>
                <a:cubicBezTo>
                  <a:pt x="287266" y="245417"/>
                  <a:pt x="261337" y="163396"/>
                  <a:pt x="270862" y="172392"/>
                </a:cubicBezTo>
                <a:cubicBezTo>
                  <a:pt x="280387" y="181388"/>
                  <a:pt x="283562" y="230071"/>
                  <a:pt x="299437" y="270817"/>
                </a:cubicBezTo>
                <a:cubicBezTo>
                  <a:pt x="315312" y="311563"/>
                  <a:pt x="344416" y="374005"/>
                  <a:pt x="366112" y="416867"/>
                </a:cubicBezTo>
                <a:cubicBezTo>
                  <a:pt x="387808" y="459730"/>
                  <a:pt x="429612" y="541750"/>
                  <a:pt x="429612" y="527992"/>
                </a:cubicBezTo>
                <a:cubicBezTo>
                  <a:pt x="429612" y="514234"/>
                  <a:pt x="393629" y="387763"/>
                  <a:pt x="366112" y="334317"/>
                </a:cubicBezTo>
                <a:cubicBezTo>
                  <a:pt x="338595" y="280871"/>
                  <a:pt x="309491" y="254942"/>
                  <a:pt x="264512" y="207317"/>
                </a:cubicBezTo>
                <a:cubicBezTo>
                  <a:pt x="219533" y="159692"/>
                  <a:pt x="114758" y="60738"/>
                  <a:pt x="96237" y="48567"/>
                </a:cubicBezTo>
                <a:cubicBezTo>
                  <a:pt x="77716" y="36396"/>
                  <a:pt x="163970" y="140113"/>
                  <a:pt x="153387" y="134292"/>
                </a:cubicBezTo>
                <a:cubicBezTo>
                  <a:pt x="142804" y="128471"/>
                  <a:pt x="-13830" y="-12816"/>
                  <a:pt x="987" y="9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 246">
            <a:extLst>
              <a:ext uri="{FF2B5EF4-FFF2-40B4-BE49-F238E27FC236}">
                <a16:creationId xmlns:a16="http://schemas.microsoft.com/office/drawing/2014/main" id="{22778B09-21F9-0076-1177-BBC1986E1004}"/>
              </a:ext>
            </a:extLst>
          </p:cNvPr>
          <p:cNvSpPr/>
          <p:nvPr/>
        </p:nvSpPr>
        <p:spPr>
          <a:xfrm>
            <a:off x="3762098" y="6074122"/>
            <a:ext cx="933816" cy="892038"/>
          </a:xfrm>
          <a:custGeom>
            <a:avLst/>
            <a:gdLst>
              <a:gd name="connsiteX0" fmla="*/ 277 w 933816"/>
              <a:gd name="connsiteY0" fmla="*/ 18703 h 892038"/>
              <a:gd name="connsiteX1" fmla="*/ 282852 w 933816"/>
              <a:gd name="connsiteY1" fmla="*/ 50453 h 892038"/>
              <a:gd name="connsiteX2" fmla="*/ 495577 w 933816"/>
              <a:gd name="connsiteY2" fmla="*/ 320328 h 892038"/>
              <a:gd name="connsiteX3" fmla="*/ 498752 w 933816"/>
              <a:gd name="connsiteY3" fmla="*/ 288578 h 892038"/>
              <a:gd name="connsiteX4" fmla="*/ 600352 w 933816"/>
              <a:gd name="connsiteY4" fmla="*/ 491778 h 892038"/>
              <a:gd name="connsiteX5" fmla="*/ 765452 w 933816"/>
              <a:gd name="connsiteY5" fmla="*/ 691803 h 892038"/>
              <a:gd name="connsiteX6" fmla="*/ 746402 w 933816"/>
              <a:gd name="connsiteY6" fmla="*/ 647353 h 892038"/>
              <a:gd name="connsiteX7" fmla="*/ 933727 w 933816"/>
              <a:gd name="connsiteY7" fmla="*/ 891828 h 892038"/>
              <a:gd name="connsiteX8" fmla="*/ 768627 w 933816"/>
              <a:gd name="connsiteY8" fmla="*/ 685453 h 892038"/>
              <a:gd name="connsiteX9" fmla="*/ 590827 w 933816"/>
              <a:gd name="connsiteY9" fmla="*/ 450503 h 892038"/>
              <a:gd name="connsiteX10" fmla="*/ 438427 w 933816"/>
              <a:gd name="connsiteY10" fmla="*/ 158403 h 892038"/>
              <a:gd name="connsiteX11" fmla="*/ 441602 w 933816"/>
              <a:gd name="connsiteY11" fmla="*/ 231428 h 892038"/>
              <a:gd name="connsiteX12" fmla="*/ 235227 w 933816"/>
              <a:gd name="connsiteY12" fmla="*/ 15528 h 892038"/>
              <a:gd name="connsiteX13" fmla="*/ 277 w 933816"/>
              <a:gd name="connsiteY13" fmla="*/ 18703 h 89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3816" h="892038">
                <a:moveTo>
                  <a:pt x="277" y="18703"/>
                </a:moveTo>
                <a:cubicBezTo>
                  <a:pt x="8214" y="24524"/>
                  <a:pt x="200302" y="182"/>
                  <a:pt x="282852" y="50453"/>
                </a:cubicBezTo>
                <a:cubicBezTo>
                  <a:pt x="365402" y="100724"/>
                  <a:pt x="459594" y="280641"/>
                  <a:pt x="495577" y="320328"/>
                </a:cubicBezTo>
                <a:cubicBezTo>
                  <a:pt x="531560" y="360015"/>
                  <a:pt x="481290" y="260003"/>
                  <a:pt x="498752" y="288578"/>
                </a:cubicBezTo>
                <a:cubicBezTo>
                  <a:pt x="516214" y="317153"/>
                  <a:pt x="555902" y="424574"/>
                  <a:pt x="600352" y="491778"/>
                </a:cubicBezTo>
                <a:cubicBezTo>
                  <a:pt x="644802" y="558982"/>
                  <a:pt x="741110" y="665874"/>
                  <a:pt x="765452" y="691803"/>
                </a:cubicBezTo>
                <a:cubicBezTo>
                  <a:pt x="789794" y="717732"/>
                  <a:pt x="718356" y="614015"/>
                  <a:pt x="746402" y="647353"/>
                </a:cubicBezTo>
                <a:cubicBezTo>
                  <a:pt x="774448" y="680691"/>
                  <a:pt x="930023" y="885478"/>
                  <a:pt x="933727" y="891828"/>
                </a:cubicBezTo>
                <a:cubicBezTo>
                  <a:pt x="937431" y="898178"/>
                  <a:pt x="825777" y="759007"/>
                  <a:pt x="768627" y="685453"/>
                </a:cubicBezTo>
                <a:cubicBezTo>
                  <a:pt x="711477" y="611899"/>
                  <a:pt x="645860" y="538345"/>
                  <a:pt x="590827" y="450503"/>
                </a:cubicBezTo>
                <a:cubicBezTo>
                  <a:pt x="535794" y="362661"/>
                  <a:pt x="463298" y="194915"/>
                  <a:pt x="438427" y="158403"/>
                </a:cubicBezTo>
                <a:cubicBezTo>
                  <a:pt x="413556" y="121891"/>
                  <a:pt x="475469" y="255240"/>
                  <a:pt x="441602" y="231428"/>
                </a:cubicBezTo>
                <a:cubicBezTo>
                  <a:pt x="407735" y="207616"/>
                  <a:pt x="313544" y="49395"/>
                  <a:pt x="235227" y="15528"/>
                </a:cubicBezTo>
                <a:cubicBezTo>
                  <a:pt x="156910" y="-18339"/>
                  <a:pt x="-7660" y="12882"/>
                  <a:pt x="277" y="187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フリーフォーム 247">
            <a:extLst>
              <a:ext uri="{FF2B5EF4-FFF2-40B4-BE49-F238E27FC236}">
                <a16:creationId xmlns:a16="http://schemas.microsoft.com/office/drawing/2014/main" id="{72693308-FAFC-15B9-9CCE-A88E8B4A0205}"/>
              </a:ext>
            </a:extLst>
          </p:cNvPr>
          <p:cNvSpPr/>
          <p:nvPr/>
        </p:nvSpPr>
        <p:spPr>
          <a:xfrm>
            <a:off x="2864640" y="6214393"/>
            <a:ext cx="1089301" cy="365872"/>
          </a:xfrm>
          <a:custGeom>
            <a:avLst/>
            <a:gdLst>
              <a:gd name="connsiteX0" fmla="*/ 2687 w 1089301"/>
              <a:gd name="connsiteY0" fmla="*/ 364322 h 365872"/>
              <a:gd name="connsiteX1" fmla="*/ 375067 w 1089301"/>
              <a:gd name="connsiteY1" fmla="*/ 186407 h 365872"/>
              <a:gd name="connsiteX2" fmla="*/ 486781 w 1089301"/>
              <a:gd name="connsiteY2" fmla="*/ 82968 h 365872"/>
              <a:gd name="connsiteX3" fmla="*/ 495056 w 1089301"/>
              <a:gd name="connsiteY3" fmla="*/ 111931 h 365872"/>
              <a:gd name="connsiteX4" fmla="*/ 644008 w 1089301"/>
              <a:gd name="connsiteY4" fmla="*/ 49868 h 365872"/>
              <a:gd name="connsiteX5" fmla="*/ 1078451 w 1089301"/>
              <a:gd name="connsiteY5" fmla="*/ 217 h 365872"/>
              <a:gd name="connsiteX6" fmla="*/ 925362 w 1089301"/>
              <a:gd name="connsiteY6" fmla="*/ 33317 h 365872"/>
              <a:gd name="connsiteX7" fmla="*/ 569532 w 1089301"/>
              <a:gd name="connsiteY7" fmla="*/ 70555 h 365872"/>
              <a:gd name="connsiteX8" fmla="*/ 457818 w 1089301"/>
              <a:gd name="connsiteY8" fmla="*/ 124344 h 365872"/>
              <a:gd name="connsiteX9" fmla="*/ 217840 w 1089301"/>
              <a:gd name="connsiteY9" fmla="*/ 265021 h 365872"/>
              <a:gd name="connsiteX10" fmla="*/ 2687 w 1089301"/>
              <a:gd name="connsiteY10" fmla="*/ 364322 h 365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9301" h="365872">
                <a:moveTo>
                  <a:pt x="2687" y="364322"/>
                </a:moveTo>
                <a:cubicBezTo>
                  <a:pt x="28891" y="351220"/>
                  <a:pt x="294385" y="233299"/>
                  <a:pt x="375067" y="186407"/>
                </a:cubicBezTo>
                <a:cubicBezTo>
                  <a:pt x="455749" y="139515"/>
                  <a:pt x="466783" y="95381"/>
                  <a:pt x="486781" y="82968"/>
                </a:cubicBezTo>
                <a:cubicBezTo>
                  <a:pt x="506779" y="70555"/>
                  <a:pt x="468852" y="117448"/>
                  <a:pt x="495056" y="111931"/>
                </a:cubicBezTo>
                <a:cubicBezTo>
                  <a:pt x="521260" y="106414"/>
                  <a:pt x="546776" y="68487"/>
                  <a:pt x="644008" y="49868"/>
                </a:cubicBezTo>
                <a:cubicBezTo>
                  <a:pt x="741240" y="31249"/>
                  <a:pt x="1031559" y="2975"/>
                  <a:pt x="1078451" y="217"/>
                </a:cubicBezTo>
                <a:cubicBezTo>
                  <a:pt x="1125343" y="-2542"/>
                  <a:pt x="1010182" y="21594"/>
                  <a:pt x="925362" y="33317"/>
                </a:cubicBezTo>
                <a:cubicBezTo>
                  <a:pt x="840542" y="45040"/>
                  <a:pt x="647456" y="55384"/>
                  <a:pt x="569532" y="70555"/>
                </a:cubicBezTo>
                <a:cubicBezTo>
                  <a:pt x="491608" y="85726"/>
                  <a:pt x="516433" y="91933"/>
                  <a:pt x="457818" y="124344"/>
                </a:cubicBezTo>
                <a:cubicBezTo>
                  <a:pt x="399203" y="156755"/>
                  <a:pt x="286799" y="225714"/>
                  <a:pt x="217840" y="265021"/>
                </a:cubicBezTo>
                <a:cubicBezTo>
                  <a:pt x="148881" y="304328"/>
                  <a:pt x="-23517" y="377424"/>
                  <a:pt x="2687" y="364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 248">
            <a:extLst>
              <a:ext uri="{FF2B5EF4-FFF2-40B4-BE49-F238E27FC236}">
                <a16:creationId xmlns:a16="http://schemas.microsoft.com/office/drawing/2014/main" id="{487595E3-ACC1-2747-C8B1-697F15D26467}"/>
              </a:ext>
            </a:extLst>
          </p:cNvPr>
          <p:cNvSpPr/>
          <p:nvPr/>
        </p:nvSpPr>
        <p:spPr>
          <a:xfrm>
            <a:off x="2909299" y="6252080"/>
            <a:ext cx="505195" cy="291892"/>
          </a:xfrm>
          <a:custGeom>
            <a:avLst/>
            <a:gdLst>
              <a:gd name="connsiteX0" fmla="*/ 3541 w 505195"/>
              <a:gd name="connsiteY0" fmla="*/ 289397 h 291892"/>
              <a:gd name="connsiteX1" fmla="*/ 355233 w 505195"/>
              <a:gd name="connsiteY1" fmla="*/ 103207 h 291892"/>
              <a:gd name="connsiteX2" fmla="*/ 425572 w 505195"/>
              <a:gd name="connsiteY2" fmla="*/ 3906 h 291892"/>
              <a:gd name="connsiteX3" fmla="*/ 504185 w 505195"/>
              <a:gd name="connsiteY3" fmla="*/ 20456 h 291892"/>
              <a:gd name="connsiteX4" fmla="*/ 462810 w 505195"/>
              <a:gd name="connsiteY4" fmla="*/ 24593 h 291892"/>
              <a:gd name="connsiteX5" fmla="*/ 359371 w 505195"/>
              <a:gd name="connsiteY5" fmla="*/ 99069 h 291892"/>
              <a:gd name="connsiteX6" fmla="*/ 102842 w 505195"/>
              <a:gd name="connsiteY6" fmla="*/ 198371 h 291892"/>
              <a:gd name="connsiteX7" fmla="*/ 169043 w 505195"/>
              <a:gd name="connsiteY7" fmla="*/ 210783 h 291892"/>
              <a:gd name="connsiteX8" fmla="*/ 3541 w 505195"/>
              <a:gd name="connsiteY8" fmla="*/ 289397 h 29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5195" h="291892">
                <a:moveTo>
                  <a:pt x="3541" y="289397"/>
                </a:moveTo>
                <a:cubicBezTo>
                  <a:pt x="34573" y="271468"/>
                  <a:pt x="284895" y="150789"/>
                  <a:pt x="355233" y="103207"/>
                </a:cubicBezTo>
                <a:cubicBezTo>
                  <a:pt x="425571" y="55625"/>
                  <a:pt x="400747" y="17698"/>
                  <a:pt x="425572" y="3906"/>
                </a:cubicBezTo>
                <a:cubicBezTo>
                  <a:pt x="450397" y="-9886"/>
                  <a:pt x="497979" y="17008"/>
                  <a:pt x="504185" y="20456"/>
                </a:cubicBezTo>
                <a:cubicBezTo>
                  <a:pt x="510391" y="23904"/>
                  <a:pt x="486946" y="11491"/>
                  <a:pt x="462810" y="24593"/>
                </a:cubicBezTo>
                <a:cubicBezTo>
                  <a:pt x="438674" y="37695"/>
                  <a:pt x="419366" y="70106"/>
                  <a:pt x="359371" y="99069"/>
                </a:cubicBezTo>
                <a:cubicBezTo>
                  <a:pt x="299376" y="128032"/>
                  <a:pt x="134563" y="179752"/>
                  <a:pt x="102842" y="198371"/>
                </a:cubicBezTo>
                <a:cubicBezTo>
                  <a:pt x="71121" y="216990"/>
                  <a:pt x="182835" y="198370"/>
                  <a:pt x="169043" y="210783"/>
                </a:cubicBezTo>
                <a:cubicBezTo>
                  <a:pt x="155251" y="223196"/>
                  <a:pt x="-27491" y="307326"/>
                  <a:pt x="3541" y="289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 249">
            <a:extLst>
              <a:ext uri="{FF2B5EF4-FFF2-40B4-BE49-F238E27FC236}">
                <a16:creationId xmlns:a16="http://schemas.microsoft.com/office/drawing/2014/main" id="{5A447F82-5B54-9933-E4EA-7A84FFFC74D8}"/>
              </a:ext>
            </a:extLst>
          </p:cNvPr>
          <p:cNvSpPr/>
          <p:nvPr/>
        </p:nvSpPr>
        <p:spPr>
          <a:xfrm>
            <a:off x="3181773" y="6207438"/>
            <a:ext cx="771149" cy="143845"/>
          </a:xfrm>
          <a:custGeom>
            <a:avLst/>
            <a:gdLst>
              <a:gd name="connsiteX0" fmla="*/ 8 w 771149"/>
              <a:gd name="connsiteY0" fmla="*/ 143711 h 143845"/>
              <a:gd name="connsiteX1" fmla="*/ 475827 w 771149"/>
              <a:gd name="connsiteY1" fmla="*/ 11310 h 143845"/>
              <a:gd name="connsiteX2" fmla="*/ 761318 w 771149"/>
              <a:gd name="connsiteY2" fmla="*/ 7172 h 143845"/>
              <a:gd name="connsiteX3" fmla="*/ 682705 w 771149"/>
              <a:gd name="connsiteY3" fmla="*/ 11310 h 143845"/>
              <a:gd name="connsiteX4" fmla="*/ 463414 w 771149"/>
              <a:gd name="connsiteY4" fmla="*/ 36135 h 143845"/>
              <a:gd name="connsiteX5" fmla="*/ 8 w 771149"/>
              <a:gd name="connsiteY5" fmla="*/ 143711 h 14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149" h="143845">
                <a:moveTo>
                  <a:pt x="8" y="143711"/>
                </a:moveTo>
                <a:cubicBezTo>
                  <a:pt x="2077" y="139574"/>
                  <a:pt x="348942" y="34066"/>
                  <a:pt x="475827" y="11310"/>
                </a:cubicBezTo>
                <a:cubicBezTo>
                  <a:pt x="602712" y="-11447"/>
                  <a:pt x="726838" y="7172"/>
                  <a:pt x="761318" y="7172"/>
                </a:cubicBezTo>
                <a:cubicBezTo>
                  <a:pt x="795798" y="7172"/>
                  <a:pt x="732356" y="6483"/>
                  <a:pt x="682705" y="11310"/>
                </a:cubicBezTo>
                <a:cubicBezTo>
                  <a:pt x="633054" y="16137"/>
                  <a:pt x="570301" y="16826"/>
                  <a:pt x="463414" y="36135"/>
                </a:cubicBezTo>
                <a:cubicBezTo>
                  <a:pt x="356527" y="55443"/>
                  <a:pt x="-2061" y="147848"/>
                  <a:pt x="8" y="143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 250">
            <a:extLst>
              <a:ext uri="{FF2B5EF4-FFF2-40B4-BE49-F238E27FC236}">
                <a16:creationId xmlns:a16="http://schemas.microsoft.com/office/drawing/2014/main" id="{69A0AC43-A670-D3D8-A92E-EC8CD3BB601D}"/>
              </a:ext>
            </a:extLst>
          </p:cNvPr>
          <p:cNvSpPr/>
          <p:nvPr/>
        </p:nvSpPr>
        <p:spPr>
          <a:xfrm>
            <a:off x="3442419" y="6192352"/>
            <a:ext cx="858935" cy="480503"/>
          </a:xfrm>
          <a:custGeom>
            <a:avLst/>
            <a:gdLst>
              <a:gd name="connsiteX0" fmla="*/ 28 w 858935"/>
              <a:gd name="connsiteY0" fmla="*/ 34671 h 480503"/>
              <a:gd name="connsiteX1" fmla="*/ 281382 w 858935"/>
              <a:gd name="connsiteY1" fmla="*/ 9845 h 480503"/>
              <a:gd name="connsiteX2" fmla="*/ 513085 w 858935"/>
              <a:gd name="connsiteY2" fmla="*/ 42946 h 480503"/>
              <a:gd name="connsiteX3" fmla="*/ 525498 w 858935"/>
              <a:gd name="connsiteY3" fmla="*/ 42946 h 480503"/>
              <a:gd name="connsiteX4" fmla="*/ 724100 w 858935"/>
              <a:gd name="connsiteY4" fmla="*/ 187760 h 480503"/>
              <a:gd name="connsiteX5" fmla="*/ 773751 w 858935"/>
              <a:gd name="connsiteY5" fmla="*/ 237411 h 480503"/>
              <a:gd name="connsiteX6" fmla="*/ 753063 w 858935"/>
              <a:gd name="connsiteY6" fmla="*/ 200173 h 480503"/>
              <a:gd name="connsiteX7" fmla="*/ 856502 w 858935"/>
              <a:gd name="connsiteY7" fmla="*/ 477389 h 480503"/>
              <a:gd name="connsiteX8" fmla="*/ 819264 w 858935"/>
              <a:gd name="connsiteY8" fmla="*/ 340850 h 480503"/>
              <a:gd name="connsiteX9" fmla="*/ 740651 w 858935"/>
              <a:gd name="connsiteY9" fmla="*/ 208448 h 480503"/>
              <a:gd name="connsiteX10" fmla="*/ 430334 w 858935"/>
              <a:gd name="connsiteY10" fmla="*/ 22258 h 480503"/>
              <a:gd name="connsiteX11" fmla="*/ 264832 w 858935"/>
              <a:gd name="connsiteY11" fmla="*/ 5708 h 480503"/>
              <a:gd name="connsiteX12" fmla="*/ 28 w 858935"/>
              <a:gd name="connsiteY12" fmla="*/ 34671 h 480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8935" h="480503">
                <a:moveTo>
                  <a:pt x="28" y="34671"/>
                </a:moveTo>
                <a:cubicBezTo>
                  <a:pt x="2786" y="35360"/>
                  <a:pt x="195873" y="8466"/>
                  <a:pt x="281382" y="9845"/>
                </a:cubicBezTo>
                <a:cubicBezTo>
                  <a:pt x="366891" y="11224"/>
                  <a:pt x="472399" y="37429"/>
                  <a:pt x="513085" y="42946"/>
                </a:cubicBezTo>
                <a:cubicBezTo>
                  <a:pt x="553771" y="48463"/>
                  <a:pt x="490329" y="18810"/>
                  <a:pt x="525498" y="42946"/>
                </a:cubicBezTo>
                <a:cubicBezTo>
                  <a:pt x="560667" y="67082"/>
                  <a:pt x="682725" y="155349"/>
                  <a:pt x="724100" y="187760"/>
                </a:cubicBezTo>
                <a:cubicBezTo>
                  <a:pt x="765476" y="220171"/>
                  <a:pt x="768924" y="235342"/>
                  <a:pt x="773751" y="237411"/>
                </a:cubicBezTo>
                <a:cubicBezTo>
                  <a:pt x="778578" y="239480"/>
                  <a:pt x="739271" y="160177"/>
                  <a:pt x="753063" y="200173"/>
                </a:cubicBezTo>
                <a:cubicBezTo>
                  <a:pt x="766855" y="240169"/>
                  <a:pt x="845469" y="453943"/>
                  <a:pt x="856502" y="477389"/>
                </a:cubicBezTo>
                <a:cubicBezTo>
                  <a:pt x="867536" y="500835"/>
                  <a:pt x="838573" y="385674"/>
                  <a:pt x="819264" y="340850"/>
                </a:cubicBezTo>
                <a:cubicBezTo>
                  <a:pt x="799955" y="296026"/>
                  <a:pt x="805473" y="261547"/>
                  <a:pt x="740651" y="208448"/>
                </a:cubicBezTo>
                <a:cubicBezTo>
                  <a:pt x="675829" y="155349"/>
                  <a:pt x="509637" y="56048"/>
                  <a:pt x="430334" y="22258"/>
                </a:cubicBezTo>
                <a:cubicBezTo>
                  <a:pt x="351031" y="-11532"/>
                  <a:pt x="332412" y="2260"/>
                  <a:pt x="264832" y="5708"/>
                </a:cubicBezTo>
                <a:cubicBezTo>
                  <a:pt x="197252" y="9156"/>
                  <a:pt x="-2730" y="33982"/>
                  <a:pt x="28" y="346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 251">
            <a:extLst>
              <a:ext uri="{FF2B5EF4-FFF2-40B4-BE49-F238E27FC236}">
                <a16:creationId xmlns:a16="http://schemas.microsoft.com/office/drawing/2014/main" id="{A26A5D4D-F48C-92A3-7B17-3EA9C84235C9}"/>
              </a:ext>
            </a:extLst>
          </p:cNvPr>
          <p:cNvSpPr/>
          <p:nvPr/>
        </p:nvSpPr>
        <p:spPr>
          <a:xfrm>
            <a:off x="3492098" y="6191109"/>
            <a:ext cx="1015487" cy="1282139"/>
          </a:xfrm>
          <a:custGeom>
            <a:avLst/>
            <a:gdLst>
              <a:gd name="connsiteX0" fmla="*/ 0 w 1015487"/>
              <a:gd name="connsiteY0" fmla="*/ 40051 h 1282139"/>
              <a:gd name="connsiteX1" fmla="*/ 326867 w 1015487"/>
              <a:gd name="connsiteY1" fmla="*/ 6951 h 1282139"/>
              <a:gd name="connsiteX2" fmla="*/ 591670 w 1015487"/>
              <a:gd name="connsiteY2" fmla="*/ 110390 h 1282139"/>
              <a:gd name="connsiteX3" fmla="*/ 562707 w 1015487"/>
              <a:gd name="connsiteY3" fmla="*/ 48326 h 1282139"/>
              <a:gd name="connsiteX4" fmla="*/ 777860 w 1015487"/>
              <a:gd name="connsiteY4" fmla="*/ 288305 h 1282139"/>
              <a:gd name="connsiteX5" fmla="*/ 790273 w 1015487"/>
              <a:gd name="connsiteY5" fmla="*/ 217966 h 1282139"/>
              <a:gd name="connsiteX6" fmla="*/ 939225 w 1015487"/>
              <a:gd name="connsiteY6" fmla="*/ 474495 h 1282139"/>
              <a:gd name="connsiteX7" fmla="*/ 1013701 w 1015487"/>
              <a:gd name="connsiteY7" fmla="*/ 784811 h 1282139"/>
              <a:gd name="connsiteX8" fmla="*/ 993013 w 1015487"/>
              <a:gd name="connsiteY8" fmla="*/ 664822 h 1282139"/>
              <a:gd name="connsiteX9" fmla="*/ 1001288 w 1015487"/>
              <a:gd name="connsiteY9" fmla="*/ 842737 h 1282139"/>
              <a:gd name="connsiteX10" fmla="*/ 1009564 w 1015487"/>
              <a:gd name="connsiteY10" fmla="*/ 1053753 h 1282139"/>
              <a:gd name="connsiteX11" fmla="*/ 1001288 w 1015487"/>
              <a:gd name="connsiteY11" fmla="*/ 1281318 h 1282139"/>
              <a:gd name="connsiteX12" fmla="*/ 976463 w 1015487"/>
              <a:gd name="connsiteY12" fmla="*/ 1107541 h 1282139"/>
              <a:gd name="connsiteX13" fmla="*/ 943363 w 1015487"/>
              <a:gd name="connsiteY13" fmla="*/ 573796 h 1282139"/>
              <a:gd name="connsiteX14" fmla="*/ 860612 w 1015487"/>
              <a:gd name="connsiteY14" fmla="*/ 304855 h 1282139"/>
              <a:gd name="connsiteX15" fmla="*/ 645459 w 1015487"/>
              <a:gd name="connsiteY15" fmla="*/ 97977 h 1282139"/>
              <a:gd name="connsiteX16" fmla="*/ 695109 w 1015487"/>
              <a:gd name="connsiteY16" fmla="*/ 180728 h 1282139"/>
              <a:gd name="connsiteX17" fmla="*/ 372380 w 1015487"/>
              <a:gd name="connsiteY17" fmla="*/ 6951 h 1282139"/>
              <a:gd name="connsiteX18" fmla="*/ 161364 w 1015487"/>
              <a:gd name="connsiteY18" fmla="*/ 31776 h 1282139"/>
              <a:gd name="connsiteX19" fmla="*/ 0 w 1015487"/>
              <a:gd name="connsiteY19" fmla="*/ 40051 h 128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15487" h="1282139">
                <a:moveTo>
                  <a:pt x="0" y="40051"/>
                </a:moveTo>
                <a:cubicBezTo>
                  <a:pt x="114127" y="17639"/>
                  <a:pt x="228255" y="-4772"/>
                  <a:pt x="326867" y="6951"/>
                </a:cubicBezTo>
                <a:cubicBezTo>
                  <a:pt x="425479" y="18674"/>
                  <a:pt x="552363" y="103494"/>
                  <a:pt x="591670" y="110390"/>
                </a:cubicBezTo>
                <a:cubicBezTo>
                  <a:pt x="630977" y="117286"/>
                  <a:pt x="531675" y="18673"/>
                  <a:pt x="562707" y="48326"/>
                </a:cubicBezTo>
                <a:cubicBezTo>
                  <a:pt x="593739" y="77979"/>
                  <a:pt x="739932" y="260032"/>
                  <a:pt x="777860" y="288305"/>
                </a:cubicBezTo>
                <a:cubicBezTo>
                  <a:pt x="815788" y="316578"/>
                  <a:pt x="763379" y="186934"/>
                  <a:pt x="790273" y="217966"/>
                </a:cubicBezTo>
                <a:cubicBezTo>
                  <a:pt x="817167" y="248998"/>
                  <a:pt x="901987" y="380021"/>
                  <a:pt x="939225" y="474495"/>
                </a:cubicBezTo>
                <a:cubicBezTo>
                  <a:pt x="976463" y="568969"/>
                  <a:pt x="1004736" y="753090"/>
                  <a:pt x="1013701" y="784811"/>
                </a:cubicBezTo>
                <a:cubicBezTo>
                  <a:pt x="1022666" y="816532"/>
                  <a:pt x="995082" y="655168"/>
                  <a:pt x="993013" y="664822"/>
                </a:cubicBezTo>
                <a:cubicBezTo>
                  <a:pt x="990944" y="674476"/>
                  <a:pt x="998530" y="777915"/>
                  <a:pt x="1001288" y="842737"/>
                </a:cubicBezTo>
                <a:cubicBezTo>
                  <a:pt x="1004046" y="907559"/>
                  <a:pt x="1009564" y="980656"/>
                  <a:pt x="1009564" y="1053753"/>
                </a:cubicBezTo>
                <a:cubicBezTo>
                  <a:pt x="1009564" y="1126850"/>
                  <a:pt x="1006805" y="1272353"/>
                  <a:pt x="1001288" y="1281318"/>
                </a:cubicBezTo>
                <a:cubicBezTo>
                  <a:pt x="995771" y="1290283"/>
                  <a:pt x="986117" y="1225461"/>
                  <a:pt x="976463" y="1107541"/>
                </a:cubicBezTo>
                <a:cubicBezTo>
                  <a:pt x="966809" y="989621"/>
                  <a:pt x="962672" y="707577"/>
                  <a:pt x="943363" y="573796"/>
                </a:cubicBezTo>
                <a:cubicBezTo>
                  <a:pt x="924055" y="440015"/>
                  <a:pt x="910263" y="384158"/>
                  <a:pt x="860612" y="304855"/>
                </a:cubicBezTo>
                <a:cubicBezTo>
                  <a:pt x="810961" y="225552"/>
                  <a:pt x="673043" y="118665"/>
                  <a:pt x="645459" y="97977"/>
                </a:cubicBezTo>
                <a:cubicBezTo>
                  <a:pt x="617875" y="77289"/>
                  <a:pt x="740622" y="195899"/>
                  <a:pt x="695109" y="180728"/>
                </a:cubicBezTo>
                <a:cubicBezTo>
                  <a:pt x="649596" y="165557"/>
                  <a:pt x="461337" y="31776"/>
                  <a:pt x="372380" y="6951"/>
                </a:cubicBezTo>
                <a:cubicBezTo>
                  <a:pt x="283423" y="-17874"/>
                  <a:pt x="161364" y="31776"/>
                  <a:pt x="161364" y="31776"/>
                </a:cubicBezTo>
                <a:lnTo>
                  <a:pt x="0" y="4005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 252">
            <a:extLst>
              <a:ext uri="{FF2B5EF4-FFF2-40B4-BE49-F238E27FC236}">
                <a16:creationId xmlns:a16="http://schemas.microsoft.com/office/drawing/2014/main" id="{EE4A43AF-6EE4-3EEE-5586-B63CA2272E22}"/>
              </a:ext>
            </a:extLst>
          </p:cNvPr>
          <p:cNvSpPr/>
          <p:nvPr/>
        </p:nvSpPr>
        <p:spPr>
          <a:xfrm>
            <a:off x="2573015" y="6390489"/>
            <a:ext cx="614457" cy="461563"/>
          </a:xfrm>
          <a:custGeom>
            <a:avLst/>
            <a:gdLst>
              <a:gd name="connsiteX0" fmla="*/ 21233 w 614457"/>
              <a:gd name="connsiteY0" fmla="*/ 444754 h 461563"/>
              <a:gd name="connsiteX1" fmla="*/ 66746 w 614457"/>
              <a:gd name="connsiteY1" fmla="*/ 415792 h 461563"/>
              <a:gd name="connsiteX2" fmla="*/ 588078 w 614457"/>
              <a:gd name="connsiteY2" fmla="*/ 18586 h 461563"/>
              <a:gd name="connsiteX3" fmla="*/ 513602 w 614457"/>
              <a:gd name="connsiteY3" fmla="*/ 84787 h 461563"/>
              <a:gd name="connsiteX4" fmla="*/ 306724 w 614457"/>
              <a:gd name="connsiteY4" fmla="*/ 258564 h 461563"/>
              <a:gd name="connsiteX5" fmla="*/ 199148 w 614457"/>
              <a:gd name="connsiteY5" fmla="*/ 341316 h 461563"/>
              <a:gd name="connsiteX6" fmla="*/ 21233 w 614457"/>
              <a:gd name="connsiteY6" fmla="*/ 444754 h 46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4457" h="461563">
                <a:moveTo>
                  <a:pt x="21233" y="444754"/>
                </a:moveTo>
                <a:cubicBezTo>
                  <a:pt x="-834" y="457167"/>
                  <a:pt x="-27728" y="486820"/>
                  <a:pt x="66746" y="415792"/>
                </a:cubicBezTo>
                <a:cubicBezTo>
                  <a:pt x="161220" y="344764"/>
                  <a:pt x="513602" y="73754"/>
                  <a:pt x="588078" y="18586"/>
                </a:cubicBezTo>
                <a:cubicBezTo>
                  <a:pt x="662554" y="-36582"/>
                  <a:pt x="560494" y="44791"/>
                  <a:pt x="513602" y="84787"/>
                </a:cubicBezTo>
                <a:cubicBezTo>
                  <a:pt x="466710" y="124783"/>
                  <a:pt x="359133" y="215809"/>
                  <a:pt x="306724" y="258564"/>
                </a:cubicBezTo>
                <a:cubicBezTo>
                  <a:pt x="254315" y="301319"/>
                  <a:pt x="243971" y="311664"/>
                  <a:pt x="199148" y="341316"/>
                </a:cubicBezTo>
                <a:cubicBezTo>
                  <a:pt x="154325" y="370968"/>
                  <a:pt x="43300" y="432341"/>
                  <a:pt x="21233" y="4447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 253">
            <a:extLst>
              <a:ext uri="{FF2B5EF4-FFF2-40B4-BE49-F238E27FC236}">
                <a16:creationId xmlns:a16="http://schemas.microsoft.com/office/drawing/2014/main" id="{34915DE4-1081-B6CC-9D04-FEFD4E90F984}"/>
              </a:ext>
            </a:extLst>
          </p:cNvPr>
          <p:cNvSpPr/>
          <p:nvPr/>
        </p:nvSpPr>
        <p:spPr>
          <a:xfrm>
            <a:off x="2417370" y="6416811"/>
            <a:ext cx="706614" cy="1036772"/>
          </a:xfrm>
          <a:custGeom>
            <a:avLst/>
            <a:gdLst>
              <a:gd name="connsiteX0" fmla="*/ 706485 w 706614"/>
              <a:gd name="connsiteY0" fmla="*/ 539 h 1036772"/>
              <a:gd name="connsiteX1" fmla="*/ 367206 w 706614"/>
              <a:gd name="connsiteY1" fmla="*/ 178454 h 1036772"/>
              <a:gd name="connsiteX2" fmla="*/ 247216 w 706614"/>
              <a:gd name="connsiteY2" fmla="*/ 281893 h 1036772"/>
              <a:gd name="connsiteX3" fmla="*/ 392031 w 706614"/>
              <a:gd name="connsiteY3" fmla="*/ 236380 h 1036772"/>
              <a:gd name="connsiteX4" fmla="*/ 205841 w 706614"/>
              <a:gd name="connsiteY4" fmla="*/ 406020 h 1036772"/>
              <a:gd name="connsiteX5" fmla="*/ 3101 w 706614"/>
              <a:gd name="connsiteY5" fmla="*/ 1026653 h 1036772"/>
              <a:gd name="connsiteX6" fmla="*/ 94127 w 706614"/>
              <a:gd name="connsiteY6" fmla="*/ 753575 h 1036772"/>
              <a:gd name="connsiteX7" fmla="*/ 243079 w 706614"/>
              <a:gd name="connsiteY7" fmla="*/ 265343 h 1036772"/>
              <a:gd name="connsiteX8" fmla="*/ 441682 w 706614"/>
              <a:gd name="connsiteY8" fmla="*/ 170179 h 1036772"/>
              <a:gd name="connsiteX9" fmla="*/ 325830 w 706614"/>
              <a:gd name="connsiteY9" fmla="*/ 240518 h 1036772"/>
              <a:gd name="connsiteX10" fmla="*/ 706485 w 706614"/>
              <a:gd name="connsiteY10" fmla="*/ 539 h 103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6614" h="1036772">
                <a:moveTo>
                  <a:pt x="706485" y="539"/>
                </a:moveTo>
                <a:cubicBezTo>
                  <a:pt x="713381" y="-9805"/>
                  <a:pt x="443751" y="131562"/>
                  <a:pt x="367206" y="178454"/>
                </a:cubicBezTo>
                <a:cubicBezTo>
                  <a:pt x="290661" y="225346"/>
                  <a:pt x="243079" y="272239"/>
                  <a:pt x="247216" y="281893"/>
                </a:cubicBezTo>
                <a:cubicBezTo>
                  <a:pt x="251353" y="291547"/>
                  <a:pt x="398927" y="215692"/>
                  <a:pt x="392031" y="236380"/>
                </a:cubicBezTo>
                <a:cubicBezTo>
                  <a:pt x="385135" y="257068"/>
                  <a:pt x="270663" y="274308"/>
                  <a:pt x="205841" y="406020"/>
                </a:cubicBezTo>
                <a:cubicBezTo>
                  <a:pt x="141019" y="537732"/>
                  <a:pt x="21720" y="968727"/>
                  <a:pt x="3101" y="1026653"/>
                </a:cubicBezTo>
                <a:cubicBezTo>
                  <a:pt x="-15518" y="1084579"/>
                  <a:pt x="54131" y="880460"/>
                  <a:pt x="94127" y="753575"/>
                </a:cubicBezTo>
                <a:cubicBezTo>
                  <a:pt x="134123" y="626690"/>
                  <a:pt x="185153" y="362576"/>
                  <a:pt x="243079" y="265343"/>
                </a:cubicBezTo>
                <a:cubicBezTo>
                  <a:pt x="301005" y="168110"/>
                  <a:pt x="427890" y="174316"/>
                  <a:pt x="441682" y="170179"/>
                </a:cubicBezTo>
                <a:cubicBezTo>
                  <a:pt x="455474" y="166042"/>
                  <a:pt x="287213" y="266033"/>
                  <a:pt x="325830" y="240518"/>
                </a:cubicBezTo>
                <a:cubicBezTo>
                  <a:pt x="364447" y="215003"/>
                  <a:pt x="699589" y="10883"/>
                  <a:pt x="706485" y="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 254">
            <a:extLst>
              <a:ext uri="{FF2B5EF4-FFF2-40B4-BE49-F238E27FC236}">
                <a16:creationId xmlns:a16="http://schemas.microsoft.com/office/drawing/2014/main" id="{E8D10047-970D-D087-4F42-BB5EF68D5922}"/>
              </a:ext>
            </a:extLst>
          </p:cNvPr>
          <p:cNvSpPr/>
          <p:nvPr/>
        </p:nvSpPr>
        <p:spPr>
          <a:xfrm>
            <a:off x="2414470" y="7103947"/>
            <a:ext cx="176979" cy="893233"/>
          </a:xfrm>
          <a:custGeom>
            <a:avLst/>
            <a:gdLst>
              <a:gd name="connsiteX0" fmla="*/ 175640 w 176979"/>
              <a:gd name="connsiteY0" fmla="*/ 12650 h 893233"/>
              <a:gd name="connsiteX1" fmla="*/ 6001 w 176979"/>
              <a:gd name="connsiteY1" fmla="*/ 864987 h 893233"/>
              <a:gd name="connsiteX2" fmla="*/ 43239 w 176979"/>
              <a:gd name="connsiteY2" fmla="*/ 637421 h 893233"/>
              <a:gd name="connsiteX3" fmla="*/ 92889 w 176979"/>
              <a:gd name="connsiteY3" fmla="*/ 124364 h 893233"/>
              <a:gd name="connsiteX4" fmla="*/ 84614 w 176979"/>
              <a:gd name="connsiteY4" fmla="*/ 339517 h 893233"/>
              <a:gd name="connsiteX5" fmla="*/ 175640 w 176979"/>
              <a:gd name="connsiteY5" fmla="*/ 12650 h 89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979" h="893233">
                <a:moveTo>
                  <a:pt x="175640" y="12650"/>
                </a:moveTo>
                <a:cubicBezTo>
                  <a:pt x="162538" y="100228"/>
                  <a:pt x="28068" y="760859"/>
                  <a:pt x="6001" y="864987"/>
                </a:cubicBezTo>
                <a:cubicBezTo>
                  <a:pt x="-16066" y="969115"/>
                  <a:pt x="28758" y="760858"/>
                  <a:pt x="43239" y="637421"/>
                </a:cubicBezTo>
                <a:cubicBezTo>
                  <a:pt x="57720" y="513984"/>
                  <a:pt x="85993" y="174015"/>
                  <a:pt x="92889" y="124364"/>
                </a:cubicBezTo>
                <a:cubicBezTo>
                  <a:pt x="99785" y="74713"/>
                  <a:pt x="67374" y="358826"/>
                  <a:pt x="84614" y="339517"/>
                </a:cubicBezTo>
                <a:cubicBezTo>
                  <a:pt x="101854" y="320208"/>
                  <a:pt x="188742" y="-74928"/>
                  <a:pt x="175640" y="12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 255">
            <a:extLst>
              <a:ext uri="{FF2B5EF4-FFF2-40B4-BE49-F238E27FC236}">
                <a16:creationId xmlns:a16="http://schemas.microsoft.com/office/drawing/2014/main" id="{0EDE3E05-E310-1E5D-77B0-4CE516AA863F}"/>
              </a:ext>
            </a:extLst>
          </p:cNvPr>
          <p:cNvSpPr/>
          <p:nvPr/>
        </p:nvSpPr>
        <p:spPr>
          <a:xfrm>
            <a:off x="2399767" y="7544130"/>
            <a:ext cx="66339" cy="1308565"/>
          </a:xfrm>
          <a:custGeom>
            <a:avLst/>
            <a:gdLst>
              <a:gd name="connsiteX0" fmla="*/ 24841 w 66339"/>
              <a:gd name="connsiteY0" fmla="*/ 73112 h 1308565"/>
              <a:gd name="connsiteX1" fmla="*/ 24841 w 66339"/>
              <a:gd name="connsiteY1" fmla="*/ 135175 h 1308565"/>
              <a:gd name="connsiteX2" fmla="*/ 16 w 66339"/>
              <a:gd name="connsiteY2" fmla="*/ 1070263 h 1308565"/>
              <a:gd name="connsiteX3" fmla="*/ 28979 w 66339"/>
              <a:gd name="connsiteY3" fmla="*/ 1306103 h 1308565"/>
              <a:gd name="connsiteX4" fmla="*/ 37254 w 66339"/>
              <a:gd name="connsiteY4" fmla="*/ 1132326 h 1308565"/>
              <a:gd name="connsiteX5" fmla="*/ 66217 w 66339"/>
              <a:gd name="connsiteY5" fmla="*/ 296540 h 1308565"/>
              <a:gd name="connsiteX6" fmla="*/ 24841 w 66339"/>
              <a:gd name="connsiteY6" fmla="*/ 780634 h 1308565"/>
              <a:gd name="connsiteX7" fmla="*/ 24841 w 66339"/>
              <a:gd name="connsiteY7" fmla="*/ 73112 h 130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339" h="1308565">
                <a:moveTo>
                  <a:pt x="24841" y="73112"/>
                </a:moveTo>
                <a:cubicBezTo>
                  <a:pt x="24841" y="-34464"/>
                  <a:pt x="28978" y="-31017"/>
                  <a:pt x="24841" y="135175"/>
                </a:cubicBezTo>
                <a:cubicBezTo>
                  <a:pt x="20704" y="301367"/>
                  <a:pt x="-674" y="875108"/>
                  <a:pt x="16" y="1070263"/>
                </a:cubicBezTo>
                <a:cubicBezTo>
                  <a:pt x="706" y="1265418"/>
                  <a:pt x="22773" y="1295759"/>
                  <a:pt x="28979" y="1306103"/>
                </a:cubicBezTo>
                <a:cubicBezTo>
                  <a:pt x="35185" y="1316447"/>
                  <a:pt x="31048" y="1300586"/>
                  <a:pt x="37254" y="1132326"/>
                </a:cubicBezTo>
                <a:cubicBezTo>
                  <a:pt x="43460" y="964066"/>
                  <a:pt x="68286" y="355155"/>
                  <a:pt x="66217" y="296540"/>
                </a:cubicBezTo>
                <a:cubicBezTo>
                  <a:pt x="64148" y="237925"/>
                  <a:pt x="26910" y="821320"/>
                  <a:pt x="24841" y="780634"/>
                </a:cubicBezTo>
                <a:cubicBezTo>
                  <a:pt x="22772" y="739948"/>
                  <a:pt x="24841" y="180688"/>
                  <a:pt x="24841" y="73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 256">
            <a:extLst>
              <a:ext uri="{FF2B5EF4-FFF2-40B4-BE49-F238E27FC236}">
                <a16:creationId xmlns:a16="http://schemas.microsoft.com/office/drawing/2014/main" id="{51A7A57D-90F1-1109-4FBE-7A5FCEBA6E5F}"/>
              </a:ext>
            </a:extLst>
          </p:cNvPr>
          <p:cNvSpPr/>
          <p:nvPr/>
        </p:nvSpPr>
        <p:spPr>
          <a:xfrm>
            <a:off x="2574499" y="6271668"/>
            <a:ext cx="1398637" cy="758131"/>
          </a:xfrm>
          <a:custGeom>
            <a:avLst/>
            <a:gdLst>
              <a:gd name="connsiteX0" fmla="*/ 73537 w 1398637"/>
              <a:gd name="connsiteY0" fmla="*/ 712527 h 758131"/>
              <a:gd name="connsiteX1" fmla="*/ 491430 w 1398637"/>
              <a:gd name="connsiteY1" fmla="*/ 298772 h 758131"/>
              <a:gd name="connsiteX2" fmla="*/ 359029 w 1398637"/>
              <a:gd name="connsiteY2" fmla="*/ 443586 h 758131"/>
              <a:gd name="connsiteX3" fmla="*/ 656933 w 1398637"/>
              <a:gd name="connsiteY3" fmla="*/ 174645 h 758131"/>
              <a:gd name="connsiteX4" fmla="*/ 896911 w 1398637"/>
              <a:gd name="connsiteY4" fmla="*/ 62931 h 758131"/>
              <a:gd name="connsiteX5" fmla="*/ 822435 w 1398637"/>
              <a:gd name="connsiteY5" fmla="*/ 100169 h 758131"/>
              <a:gd name="connsiteX6" fmla="*/ 1099651 w 1398637"/>
              <a:gd name="connsiteY6" fmla="*/ 54656 h 758131"/>
              <a:gd name="connsiteX7" fmla="*/ 1041725 w 1398637"/>
              <a:gd name="connsiteY7" fmla="*/ 100169 h 758131"/>
              <a:gd name="connsiteX8" fmla="*/ 1397555 w 1398637"/>
              <a:gd name="connsiteY8" fmla="*/ 868 h 758131"/>
              <a:gd name="connsiteX9" fmla="*/ 1141027 w 1398637"/>
              <a:gd name="connsiteY9" fmla="*/ 54656 h 758131"/>
              <a:gd name="connsiteX10" fmla="*/ 822435 w 1398637"/>
              <a:gd name="connsiteY10" fmla="*/ 104307 h 758131"/>
              <a:gd name="connsiteX11" fmla="*/ 387991 w 1398637"/>
              <a:gd name="connsiteY11" fmla="*/ 427036 h 758131"/>
              <a:gd name="connsiteX12" fmla="*/ 181114 w 1398637"/>
              <a:gd name="connsiteY12" fmla="*/ 542888 h 758131"/>
              <a:gd name="connsiteX13" fmla="*/ 193526 w 1398637"/>
              <a:gd name="connsiteY13" fmla="*/ 575988 h 758131"/>
              <a:gd name="connsiteX14" fmla="*/ 7336 w 1398637"/>
              <a:gd name="connsiteY14" fmla="*/ 733215 h 758131"/>
              <a:gd name="connsiteX15" fmla="*/ 73537 w 1398637"/>
              <a:gd name="connsiteY15" fmla="*/ 712527 h 758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98637" h="758131">
                <a:moveTo>
                  <a:pt x="73537" y="712527"/>
                </a:moveTo>
                <a:cubicBezTo>
                  <a:pt x="154219" y="640120"/>
                  <a:pt x="443848" y="343595"/>
                  <a:pt x="491430" y="298772"/>
                </a:cubicBezTo>
                <a:cubicBezTo>
                  <a:pt x="539012" y="253949"/>
                  <a:pt x="331445" y="464274"/>
                  <a:pt x="359029" y="443586"/>
                </a:cubicBezTo>
                <a:cubicBezTo>
                  <a:pt x="386613" y="422898"/>
                  <a:pt x="567286" y="238087"/>
                  <a:pt x="656933" y="174645"/>
                </a:cubicBezTo>
                <a:cubicBezTo>
                  <a:pt x="746580" y="111203"/>
                  <a:pt x="869327" y="75344"/>
                  <a:pt x="896911" y="62931"/>
                </a:cubicBezTo>
                <a:cubicBezTo>
                  <a:pt x="924495" y="50518"/>
                  <a:pt x="788645" y="101548"/>
                  <a:pt x="822435" y="100169"/>
                </a:cubicBezTo>
                <a:cubicBezTo>
                  <a:pt x="856225" y="98790"/>
                  <a:pt x="1063103" y="54656"/>
                  <a:pt x="1099651" y="54656"/>
                </a:cubicBezTo>
                <a:cubicBezTo>
                  <a:pt x="1136199" y="54656"/>
                  <a:pt x="992074" y="109134"/>
                  <a:pt x="1041725" y="100169"/>
                </a:cubicBezTo>
                <a:cubicBezTo>
                  <a:pt x="1091376" y="91204"/>
                  <a:pt x="1381005" y="8453"/>
                  <a:pt x="1397555" y="868"/>
                </a:cubicBezTo>
                <a:cubicBezTo>
                  <a:pt x="1414105" y="-6717"/>
                  <a:pt x="1236880" y="37416"/>
                  <a:pt x="1141027" y="54656"/>
                </a:cubicBezTo>
                <a:cubicBezTo>
                  <a:pt x="1045174" y="71896"/>
                  <a:pt x="947941" y="42244"/>
                  <a:pt x="822435" y="104307"/>
                </a:cubicBezTo>
                <a:cubicBezTo>
                  <a:pt x="696929" y="166370"/>
                  <a:pt x="494878" y="353939"/>
                  <a:pt x="387991" y="427036"/>
                </a:cubicBezTo>
                <a:cubicBezTo>
                  <a:pt x="281104" y="500133"/>
                  <a:pt x="213525" y="518063"/>
                  <a:pt x="181114" y="542888"/>
                </a:cubicBezTo>
                <a:cubicBezTo>
                  <a:pt x="148703" y="567713"/>
                  <a:pt x="222489" y="544267"/>
                  <a:pt x="193526" y="575988"/>
                </a:cubicBezTo>
                <a:cubicBezTo>
                  <a:pt x="164563" y="607709"/>
                  <a:pt x="21817" y="711838"/>
                  <a:pt x="7336" y="733215"/>
                </a:cubicBezTo>
                <a:cubicBezTo>
                  <a:pt x="-7145" y="754592"/>
                  <a:pt x="-7145" y="784934"/>
                  <a:pt x="73537" y="712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 257">
            <a:extLst>
              <a:ext uri="{FF2B5EF4-FFF2-40B4-BE49-F238E27FC236}">
                <a16:creationId xmlns:a16="http://schemas.microsoft.com/office/drawing/2014/main" id="{EFD96847-FE73-BC7C-DFF9-65BCB59E93C8}"/>
              </a:ext>
            </a:extLst>
          </p:cNvPr>
          <p:cNvSpPr/>
          <p:nvPr/>
        </p:nvSpPr>
        <p:spPr>
          <a:xfrm>
            <a:off x="3924269" y="6555904"/>
            <a:ext cx="201305" cy="1021617"/>
          </a:xfrm>
          <a:custGeom>
            <a:avLst/>
            <a:gdLst>
              <a:gd name="connsiteX0" fmla="*/ 118124 w 201305"/>
              <a:gd name="connsiteY0" fmla="*/ 18673 h 1021617"/>
              <a:gd name="connsiteX1" fmla="*/ 105711 w 201305"/>
              <a:gd name="connsiteY1" fmla="*/ 76599 h 1021617"/>
              <a:gd name="connsiteX2" fmla="*/ 101574 w 201305"/>
              <a:gd name="connsiteY2" fmla="*/ 370366 h 1021617"/>
              <a:gd name="connsiteX3" fmla="*/ 196737 w 201305"/>
              <a:gd name="connsiteY3" fmla="*/ 664132 h 1021617"/>
              <a:gd name="connsiteX4" fmla="*/ 184325 w 201305"/>
              <a:gd name="connsiteY4" fmla="*/ 672407 h 1021617"/>
              <a:gd name="connsiteX5" fmla="*/ 167774 w 201305"/>
              <a:gd name="connsiteY5" fmla="*/ 846185 h 1021617"/>
              <a:gd name="connsiteX6" fmla="*/ 39510 w 201305"/>
              <a:gd name="connsiteY6" fmla="*/ 966174 h 1021617"/>
              <a:gd name="connsiteX7" fmla="*/ 2272 w 201305"/>
              <a:gd name="connsiteY7" fmla="*/ 1019962 h 1021617"/>
              <a:gd name="connsiteX8" fmla="*/ 93298 w 201305"/>
              <a:gd name="connsiteY8" fmla="*/ 908248 h 1021617"/>
              <a:gd name="connsiteX9" fmla="*/ 176050 w 201305"/>
              <a:gd name="connsiteY9" fmla="*/ 788259 h 1021617"/>
              <a:gd name="connsiteX10" fmla="*/ 56060 w 201305"/>
              <a:gd name="connsiteY10" fmla="*/ 469667 h 1021617"/>
              <a:gd name="connsiteX11" fmla="*/ 130536 w 201305"/>
              <a:gd name="connsiteY11" fmla="*/ 589656 h 1021617"/>
              <a:gd name="connsiteX12" fmla="*/ 68473 w 201305"/>
              <a:gd name="connsiteY12" fmla="*/ 349678 h 1021617"/>
              <a:gd name="connsiteX13" fmla="*/ 118124 w 201305"/>
              <a:gd name="connsiteY13" fmla="*/ 18673 h 102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1305" h="1021617">
                <a:moveTo>
                  <a:pt x="118124" y="18673"/>
                </a:moveTo>
                <a:cubicBezTo>
                  <a:pt x="124330" y="-26840"/>
                  <a:pt x="108469" y="17984"/>
                  <a:pt x="105711" y="76599"/>
                </a:cubicBezTo>
                <a:cubicBezTo>
                  <a:pt x="102953" y="135214"/>
                  <a:pt x="86403" y="272444"/>
                  <a:pt x="101574" y="370366"/>
                </a:cubicBezTo>
                <a:cubicBezTo>
                  <a:pt x="116745" y="468288"/>
                  <a:pt x="182945" y="613792"/>
                  <a:pt x="196737" y="664132"/>
                </a:cubicBezTo>
                <a:cubicBezTo>
                  <a:pt x="210529" y="714472"/>
                  <a:pt x="189152" y="642065"/>
                  <a:pt x="184325" y="672407"/>
                </a:cubicBezTo>
                <a:cubicBezTo>
                  <a:pt x="179498" y="702749"/>
                  <a:pt x="191910" y="797224"/>
                  <a:pt x="167774" y="846185"/>
                </a:cubicBezTo>
                <a:cubicBezTo>
                  <a:pt x="143638" y="895146"/>
                  <a:pt x="67094" y="937211"/>
                  <a:pt x="39510" y="966174"/>
                </a:cubicBezTo>
                <a:cubicBezTo>
                  <a:pt x="11926" y="995137"/>
                  <a:pt x="-6693" y="1029616"/>
                  <a:pt x="2272" y="1019962"/>
                </a:cubicBezTo>
                <a:cubicBezTo>
                  <a:pt x="11237" y="1010308"/>
                  <a:pt x="64335" y="946865"/>
                  <a:pt x="93298" y="908248"/>
                </a:cubicBezTo>
                <a:cubicBezTo>
                  <a:pt x="122261" y="869631"/>
                  <a:pt x="182256" y="861356"/>
                  <a:pt x="176050" y="788259"/>
                </a:cubicBezTo>
                <a:cubicBezTo>
                  <a:pt x="169844" y="715162"/>
                  <a:pt x="63646" y="502768"/>
                  <a:pt x="56060" y="469667"/>
                </a:cubicBezTo>
                <a:cubicBezTo>
                  <a:pt x="48474" y="436567"/>
                  <a:pt x="128467" y="609654"/>
                  <a:pt x="130536" y="589656"/>
                </a:cubicBezTo>
                <a:cubicBezTo>
                  <a:pt x="132605" y="569658"/>
                  <a:pt x="71921" y="438635"/>
                  <a:pt x="68473" y="349678"/>
                </a:cubicBezTo>
                <a:cubicBezTo>
                  <a:pt x="65025" y="260721"/>
                  <a:pt x="111918" y="64186"/>
                  <a:pt x="118124" y="18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 258">
            <a:extLst>
              <a:ext uri="{FF2B5EF4-FFF2-40B4-BE49-F238E27FC236}">
                <a16:creationId xmlns:a16="http://schemas.microsoft.com/office/drawing/2014/main" id="{A9DF7D12-809E-192E-BF01-DCB6A83E702A}"/>
              </a:ext>
            </a:extLst>
          </p:cNvPr>
          <p:cNvSpPr/>
          <p:nvPr/>
        </p:nvSpPr>
        <p:spPr>
          <a:xfrm>
            <a:off x="3922140" y="7157830"/>
            <a:ext cx="273359" cy="439275"/>
          </a:xfrm>
          <a:custGeom>
            <a:avLst/>
            <a:gdLst>
              <a:gd name="connsiteX0" fmla="*/ 4401 w 273359"/>
              <a:gd name="connsiteY0" fmla="*/ 434586 h 439275"/>
              <a:gd name="connsiteX1" fmla="*/ 120253 w 273359"/>
              <a:gd name="connsiteY1" fmla="*/ 384936 h 439275"/>
              <a:gd name="connsiteX2" fmla="*/ 211279 w 273359"/>
              <a:gd name="connsiteY2" fmla="*/ 438724 h 439275"/>
              <a:gd name="connsiteX3" fmla="*/ 223692 w 273359"/>
              <a:gd name="connsiteY3" fmla="*/ 343560 h 439275"/>
              <a:gd name="connsiteX4" fmla="*/ 248517 w 273359"/>
              <a:gd name="connsiteY4" fmla="*/ 248396 h 439275"/>
              <a:gd name="connsiteX5" fmla="*/ 211279 w 273359"/>
              <a:gd name="connsiteY5" fmla="*/ 143 h 439275"/>
              <a:gd name="connsiteX6" fmla="*/ 273342 w 273359"/>
              <a:gd name="connsiteY6" fmla="*/ 215296 h 439275"/>
              <a:gd name="connsiteX7" fmla="*/ 215417 w 273359"/>
              <a:gd name="connsiteY7" fmla="*/ 397348 h 439275"/>
              <a:gd name="connsiteX8" fmla="*/ 41639 w 273359"/>
              <a:gd name="connsiteY8" fmla="*/ 397348 h 439275"/>
              <a:gd name="connsiteX9" fmla="*/ 4401 w 273359"/>
              <a:gd name="connsiteY9" fmla="*/ 434586 h 43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359" h="439275">
                <a:moveTo>
                  <a:pt x="4401" y="434586"/>
                </a:moveTo>
                <a:cubicBezTo>
                  <a:pt x="17503" y="432517"/>
                  <a:pt x="85773" y="384246"/>
                  <a:pt x="120253" y="384936"/>
                </a:cubicBezTo>
                <a:cubicBezTo>
                  <a:pt x="154733" y="385626"/>
                  <a:pt x="194039" y="445620"/>
                  <a:pt x="211279" y="438724"/>
                </a:cubicBezTo>
                <a:cubicBezTo>
                  <a:pt x="228519" y="431828"/>
                  <a:pt x="217486" y="375281"/>
                  <a:pt x="223692" y="343560"/>
                </a:cubicBezTo>
                <a:cubicBezTo>
                  <a:pt x="229898" y="311839"/>
                  <a:pt x="250586" y="305632"/>
                  <a:pt x="248517" y="248396"/>
                </a:cubicBezTo>
                <a:cubicBezTo>
                  <a:pt x="246448" y="191160"/>
                  <a:pt x="207142" y="5660"/>
                  <a:pt x="211279" y="143"/>
                </a:cubicBezTo>
                <a:cubicBezTo>
                  <a:pt x="215417" y="-5374"/>
                  <a:pt x="272652" y="149095"/>
                  <a:pt x="273342" y="215296"/>
                </a:cubicBezTo>
                <a:cubicBezTo>
                  <a:pt x="274032" y="281497"/>
                  <a:pt x="254034" y="367006"/>
                  <a:pt x="215417" y="397348"/>
                </a:cubicBezTo>
                <a:cubicBezTo>
                  <a:pt x="176800" y="427690"/>
                  <a:pt x="74739" y="389763"/>
                  <a:pt x="41639" y="397348"/>
                </a:cubicBezTo>
                <a:cubicBezTo>
                  <a:pt x="8539" y="404933"/>
                  <a:pt x="-8701" y="436655"/>
                  <a:pt x="4401" y="434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 259">
            <a:extLst>
              <a:ext uri="{FF2B5EF4-FFF2-40B4-BE49-F238E27FC236}">
                <a16:creationId xmlns:a16="http://schemas.microsoft.com/office/drawing/2014/main" id="{0DB13E9C-8809-740F-132F-10C550882A1F}"/>
              </a:ext>
            </a:extLst>
          </p:cNvPr>
          <p:cNvSpPr/>
          <p:nvPr/>
        </p:nvSpPr>
        <p:spPr>
          <a:xfrm>
            <a:off x="3938586" y="7041658"/>
            <a:ext cx="207354" cy="521800"/>
          </a:xfrm>
          <a:custGeom>
            <a:avLst/>
            <a:gdLst>
              <a:gd name="connsiteX0" fmla="*/ 91394 w 207354"/>
              <a:gd name="connsiteY0" fmla="*/ 463 h 521800"/>
              <a:gd name="connsiteX1" fmla="*/ 157595 w 207354"/>
              <a:gd name="connsiteY1" fmla="*/ 393531 h 521800"/>
              <a:gd name="connsiteX2" fmla="*/ 194833 w 207354"/>
              <a:gd name="connsiteY2" fmla="*/ 484557 h 521800"/>
              <a:gd name="connsiteX3" fmla="*/ 136907 w 207354"/>
              <a:gd name="connsiteY3" fmla="*/ 455594 h 521800"/>
              <a:gd name="connsiteX4" fmla="*/ 368 w 207354"/>
              <a:gd name="connsiteY4" fmla="*/ 521795 h 521800"/>
              <a:gd name="connsiteX5" fmla="*/ 182420 w 207354"/>
              <a:gd name="connsiteY5" fmla="*/ 451457 h 521800"/>
              <a:gd name="connsiteX6" fmla="*/ 165870 w 207354"/>
              <a:gd name="connsiteY6" fmla="*/ 410081 h 521800"/>
              <a:gd name="connsiteX7" fmla="*/ 207246 w 207354"/>
              <a:gd name="connsiteY7" fmla="*/ 302505 h 521800"/>
              <a:gd name="connsiteX8" fmla="*/ 178283 w 207354"/>
              <a:gd name="connsiteY8" fmla="*/ 203204 h 521800"/>
              <a:gd name="connsiteX9" fmla="*/ 190695 w 207354"/>
              <a:gd name="connsiteY9" fmla="*/ 368706 h 521800"/>
              <a:gd name="connsiteX10" fmla="*/ 157595 w 207354"/>
              <a:gd name="connsiteY10" fmla="*/ 314918 h 521800"/>
              <a:gd name="connsiteX11" fmla="*/ 91394 w 207354"/>
              <a:gd name="connsiteY11" fmla="*/ 463 h 52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7354" h="521800">
                <a:moveTo>
                  <a:pt x="91394" y="463"/>
                </a:moveTo>
                <a:cubicBezTo>
                  <a:pt x="91394" y="13565"/>
                  <a:pt x="140355" y="312849"/>
                  <a:pt x="157595" y="393531"/>
                </a:cubicBezTo>
                <a:cubicBezTo>
                  <a:pt x="174835" y="474213"/>
                  <a:pt x="198281" y="474213"/>
                  <a:pt x="194833" y="484557"/>
                </a:cubicBezTo>
                <a:cubicBezTo>
                  <a:pt x="191385" y="494901"/>
                  <a:pt x="169318" y="449388"/>
                  <a:pt x="136907" y="455594"/>
                </a:cubicBezTo>
                <a:cubicBezTo>
                  <a:pt x="104496" y="461800"/>
                  <a:pt x="-7217" y="522484"/>
                  <a:pt x="368" y="521795"/>
                </a:cubicBezTo>
                <a:cubicBezTo>
                  <a:pt x="7953" y="521106"/>
                  <a:pt x="154836" y="470076"/>
                  <a:pt x="182420" y="451457"/>
                </a:cubicBezTo>
                <a:cubicBezTo>
                  <a:pt x="210004" y="432838"/>
                  <a:pt x="161732" y="434906"/>
                  <a:pt x="165870" y="410081"/>
                </a:cubicBezTo>
                <a:cubicBezTo>
                  <a:pt x="170008" y="385256"/>
                  <a:pt x="205177" y="336984"/>
                  <a:pt x="207246" y="302505"/>
                </a:cubicBezTo>
                <a:cubicBezTo>
                  <a:pt x="209315" y="268026"/>
                  <a:pt x="181042" y="192171"/>
                  <a:pt x="178283" y="203204"/>
                </a:cubicBezTo>
                <a:cubicBezTo>
                  <a:pt x="175525" y="214238"/>
                  <a:pt x="194143" y="350087"/>
                  <a:pt x="190695" y="368706"/>
                </a:cubicBezTo>
                <a:cubicBezTo>
                  <a:pt x="187247" y="387325"/>
                  <a:pt x="173456" y="374223"/>
                  <a:pt x="157595" y="314918"/>
                </a:cubicBezTo>
                <a:cubicBezTo>
                  <a:pt x="141735" y="255613"/>
                  <a:pt x="91394" y="-12639"/>
                  <a:pt x="91394" y="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 260">
            <a:extLst>
              <a:ext uri="{FF2B5EF4-FFF2-40B4-BE49-F238E27FC236}">
                <a16:creationId xmlns:a16="http://schemas.microsoft.com/office/drawing/2014/main" id="{11BE4789-C0DD-ACB2-FCB0-09A2B81A3DD2}"/>
              </a:ext>
            </a:extLst>
          </p:cNvPr>
          <p:cNvSpPr/>
          <p:nvPr/>
        </p:nvSpPr>
        <p:spPr>
          <a:xfrm>
            <a:off x="2415258" y="8200537"/>
            <a:ext cx="897794" cy="629221"/>
          </a:xfrm>
          <a:custGeom>
            <a:avLst/>
            <a:gdLst>
              <a:gd name="connsiteX0" fmla="*/ 1075 w 897794"/>
              <a:gd name="connsiteY0" fmla="*/ 629009 h 629221"/>
              <a:gd name="connsiteX1" fmla="*/ 344492 w 897794"/>
              <a:gd name="connsiteY1" fmla="*/ 215253 h 629221"/>
              <a:gd name="connsiteX2" fmla="*/ 886512 w 897794"/>
              <a:gd name="connsiteY2" fmla="*/ 8375 h 629221"/>
              <a:gd name="connsiteX3" fmla="*/ 725147 w 897794"/>
              <a:gd name="connsiteY3" fmla="*/ 37338 h 629221"/>
              <a:gd name="connsiteX4" fmla="*/ 319667 w 897794"/>
              <a:gd name="connsiteY4" fmla="*/ 103539 h 629221"/>
              <a:gd name="connsiteX5" fmla="*/ 493444 w 897794"/>
              <a:gd name="connsiteY5" fmla="*/ 74576 h 629221"/>
              <a:gd name="connsiteX6" fmla="*/ 145890 w 897794"/>
              <a:gd name="connsiteY6" fmla="*/ 322830 h 629221"/>
              <a:gd name="connsiteX7" fmla="*/ 232778 w 897794"/>
              <a:gd name="connsiteY7" fmla="*/ 273179 h 629221"/>
              <a:gd name="connsiteX8" fmla="*/ 1075 w 897794"/>
              <a:gd name="connsiteY8" fmla="*/ 629009 h 62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7794" h="629221">
                <a:moveTo>
                  <a:pt x="1075" y="629009"/>
                </a:moveTo>
                <a:cubicBezTo>
                  <a:pt x="19694" y="619355"/>
                  <a:pt x="196919" y="318692"/>
                  <a:pt x="344492" y="215253"/>
                </a:cubicBezTo>
                <a:cubicBezTo>
                  <a:pt x="492065" y="111814"/>
                  <a:pt x="823069" y="38028"/>
                  <a:pt x="886512" y="8375"/>
                </a:cubicBezTo>
                <a:cubicBezTo>
                  <a:pt x="949955" y="-21278"/>
                  <a:pt x="725147" y="37338"/>
                  <a:pt x="725147" y="37338"/>
                </a:cubicBezTo>
                <a:lnTo>
                  <a:pt x="319667" y="103539"/>
                </a:lnTo>
                <a:cubicBezTo>
                  <a:pt x="281050" y="109745"/>
                  <a:pt x="522407" y="38028"/>
                  <a:pt x="493444" y="74576"/>
                </a:cubicBezTo>
                <a:cubicBezTo>
                  <a:pt x="464481" y="111124"/>
                  <a:pt x="189334" y="289729"/>
                  <a:pt x="145890" y="322830"/>
                </a:cubicBezTo>
                <a:cubicBezTo>
                  <a:pt x="102446" y="355930"/>
                  <a:pt x="254155" y="229735"/>
                  <a:pt x="232778" y="273179"/>
                </a:cubicBezTo>
                <a:cubicBezTo>
                  <a:pt x="211401" y="316623"/>
                  <a:pt x="-17544" y="638663"/>
                  <a:pt x="1075" y="6290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 261">
            <a:extLst>
              <a:ext uri="{FF2B5EF4-FFF2-40B4-BE49-F238E27FC236}">
                <a16:creationId xmlns:a16="http://schemas.microsoft.com/office/drawing/2014/main" id="{84AAF4EE-E272-4A55-AB8F-40CCF439EF49}"/>
              </a:ext>
            </a:extLst>
          </p:cNvPr>
          <p:cNvSpPr/>
          <p:nvPr/>
        </p:nvSpPr>
        <p:spPr>
          <a:xfrm>
            <a:off x="2368997" y="8791573"/>
            <a:ext cx="372962" cy="718184"/>
          </a:xfrm>
          <a:custGeom>
            <a:avLst/>
            <a:gdLst>
              <a:gd name="connsiteX0" fmla="*/ 80436 w 372962"/>
              <a:gd name="connsiteY0" fmla="*/ 735 h 718184"/>
              <a:gd name="connsiteX1" fmla="*/ 80436 w 372962"/>
              <a:gd name="connsiteY1" fmla="*/ 290364 h 718184"/>
              <a:gd name="connsiteX2" fmla="*/ 183875 w 372962"/>
              <a:gd name="connsiteY2" fmla="*/ 526204 h 718184"/>
              <a:gd name="connsiteX3" fmla="*/ 179738 w 372962"/>
              <a:gd name="connsiteY3" fmla="*/ 513792 h 718184"/>
              <a:gd name="connsiteX4" fmla="*/ 370065 w 372962"/>
              <a:gd name="connsiteY4" fmla="*/ 708257 h 718184"/>
              <a:gd name="connsiteX5" fmla="*/ 274902 w 372962"/>
              <a:gd name="connsiteY5" fmla="*/ 650331 h 718184"/>
              <a:gd name="connsiteX6" fmla="*/ 14236 w 372962"/>
              <a:gd name="connsiteY6" fmla="*/ 315189 h 718184"/>
              <a:gd name="connsiteX7" fmla="*/ 34923 w 372962"/>
              <a:gd name="connsiteY7" fmla="*/ 331739 h 718184"/>
              <a:gd name="connsiteX8" fmla="*/ 39061 w 372962"/>
              <a:gd name="connsiteY8" fmla="*/ 100036 h 718184"/>
              <a:gd name="connsiteX9" fmla="*/ 30786 w 372962"/>
              <a:gd name="connsiteY9" fmla="*/ 203475 h 718184"/>
              <a:gd name="connsiteX10" fmla="*/ 80436 w 372962"/>
              <a:gd name="connsiteY10" fmla="*/ 735 h 71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2962" h="718184">
                <a:moveTo>
                  <a:pt x="80436" y="735"/>
                </a:moveTo>
                <a:cubicBezTo>
                  <a:pt x="88711" y="15217"/>
                  <a:pt x="63196" y="202786"/>
                  <a:pt x="80436" y="290364"/>
                </a:cubicBezTo>
                <a:cubicBezTo>
                  <a:pt x="97676" y="377942"/>
                  <a:pt x="167325" y="488966"/>
                  <a:pt x="183875" y="526204"/>
                </a:cubicBezTo>
                <a:cubicBezTo>
                  <a:pt x="200425" y="563442"/>
                  <a:pt x="148706" y="483450"/>
                  <a:pt x="179738" y="513792"/>
                </a:cubicBezTo>
                <a:cubicBezTo>
                  <a:pt x="210770" y="544134"/>
                  <a:pt x="354204" y="685501"/>
                  <a:pt x="370065" y="708257"/>
                </a:cubicBezTo>
                <a:cubicBezTo>
                  <a:pt x="385926" y="731013"/>
                  <a:pt x="334207" y="715842"/>
                  <a:pt x="274902" y="650331"/>
                </a:cubicBezTo>
                <a:cubicBezTo>
                  <a:pt x="215597" y="584820"/>
                  <a:pt x="14236" y="315189"/>
                  <a:pt x="14236" y="315189"/>
                </a:cubicBezTo>
                <a:cubicBezTo>
                  <a:pt x="-25761" y="262090"/>
                  <a:pt x="30786" y="367598"/>
                  <a:pt x="34923" y="331739"/>
                </a:cubicBezTo>
                <a:cubicBezTo>
                  <a:pt x="39060" y="295880"/>
                  <a:pt x="39750" y="121413"/>
                  <a:pt x="39061" y="100036"/>
                </a:cubicBezTo>
                <a:cubicBezTo>
                  <a:pt x="38371" y="78659"/>
                  <a:pt x="22511" y="216577"/>
                  <a:pt x="30786" y="203475"/>
                </a:cubicBezTo>
                <a:cubicBezTo>
                  <a:pt x="39061" y="190373"/>
                  <a:pt x="72161" y="-13747"/>
                  <a:pt x="80436" y="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 262">
            <a:extLst>
              <a:ext uri="{FF2B5EF4-FFF2-40B4-BE49-F238E27FC236}">
                <a16:creationId xmlns:a16="http://schemas.microsoft.com/office/drawing/2014/main" id="{41780914-46CC-5158-5CDF-DFEBC8CB76F6}"/>
              </a:ext>
            </a:extLst>
          </p:cNvPr>
          <p:cNvSpPr/>
          <p:nvPr/>
        </p:nvSpPr>
        <p:spPr>
          <a:xfrm>
            <a:off x="3590406" y="8241549"/>
            <a:ext cx="824450" cy="944666"/>
          </a:xfrm>
          <a:custGeom>
            <a:avLst/>
            <a:gdLst>
              <a:gd name="connsiteX0" fmla="*/ 807817 w 824450"/>
              <a:gd name="connsiteY0" fmla="*/ 25289 h 944666"/>
              <a:gd name="connsiteX1" fmla="*/ 137532 w 824450"/>
              <a:gd name="connsiteY1" fmla="*/ 819700 h 944666"/>
              <a:gd name="connsiteX2" fmla="*/ 423024 w 824450"/>
              <a:gd name="connsiteY2" fmla="*/ 414219 h 944666"/>
              <a:gd name="connsiteX3" fmla="*/ 993 w 824450"/>
              <a:gd name="connsiteY3" fmla="*/ 943827 h 944666"/>
              <a:gd name="connsiteX4" fmla="*/ 567838 w 824450"/>
              <a:gd name="connsiteY4" fmla="*/ 265267 h 944666"/>
              <a:gd name="connsiteX5" fmla="*/ 807817 w 824450"/>
              <a:gd name="connsiteY5" fmla="*/ 25289 h 94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4450" h="944666">
                <a:moveTo>
                  <a:pt x="807817" y="25289"/>
                </a:moveTo>
                <a:cubicBezTo>
                  <a:pt x="736099" y="117694"/>
                  <a:pt x="201664" y="754878"/>
                  <a:pt x="137532" y="819700"/>
                </a:cubicBezTo>
                <a:cubicBezTo>
                  <a:pt x="73400" y="884522"/>
                  <a:pt x="445780" y="393531"/>
                  <a:pt x="423024" y="414219"/>
                </a:cubicBezTo>
                <a:cubicBezTo>
                  <a:pt x="400268" y="434907"/>
                  <a:pt x="-23143" y="968652"/>
                  <a:pt x="993" y="943827"/>
                </a:cubicBezTo>
                <a:cubicBezTo>
                  <a:pt x="25129" y="919002"/>
                  <a:pt x="431299" y="418357"/>
                  <a:pt x="567838" y="265267"/>
                </a:cubicBezTo>
                <a:cubicBezTo>
                  <a:pt x="704377" y="112177"/>
                  <a:pt x="879535" y="-67116"/>
                  <a:pt x="807817" y="25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 263">
            <a:extLst>
              <a:ext uri="{FF2B5EF4-FFF2-40B4-BE49-F238E27FC236}">
                <a16:creationId xmlns:a16="http://schemas.microsoft.com/office/drawing/2014/main" id="{1D201D66-0189-C7A2-C7BA-3A7D08A88CF9}"/>
              </a:ext>
            </a:extLst>
          </p:cNvPr>
          <p:cNvSpPr/>
          <p:nvPr/>
        </p:nvSpPr>
        <p:spPr>
          <a:xfrm>
            <a:off x="2751587" y="9201505"/>
            <a:ext cx="790291" cy="329890"/>
          </a:xfrm>
          <a:custGeom>
            <a:avLst/>
            <a:gdLst>
              <a:gd name="connsiteX0" fmla="*/ 8163 w 790291"/>
              <a:gd name="connsiteY0" fmla="*/ 327288 h 329890"/>
              <a:gd name="connsiteX1" fmla="*/ 781886 w 790291"/>
              <a:gd name="connsiteY1" fmla="*/ 4558 h 329890"/>
              <a:gd name="connsiteX2" fmla="*/ 397094 w 790291"/>
              <a:gd name="connsiteY2" fmla="*/ 149373 h 329890"/>
              <a:gd name="connsiteX3" fmla="*/ 8163 w 790291"/>
              <a:gd name="connsiteY3" fmla="*/ 327288 h 32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291" h="329890">
                <a:moveTo>
                  <a:pt x="8163" y="327288"/>
                </a:moveTo>
                <a:cubicBezTo>
                  <a:pt x="72295" y="303152"/>
                  <a:pt x="717064" y="34210"/>
                  <a:pt x="781886" y="4558"/>
                </a:cubicBezTo>
                <a:cubicBezTo>
                  <a:pt x="846708" y="-25094"/>
                  <a:pt x="519152" y="97654"/>
                  <a:pt x="397094" y="149373"/>
                </a:cubicBezTo>
                <a:cubicBezTo>
                  <a:pt x="275036" y="201092"/>
                  <a:pt x="-55969" y="351424"/>
                  <a:pt x="8163" y="327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 264">
            <a:extLst>
              <a:ext uri="{FF2B5EF4-FFF2-40B4-BE49-F238E27FC236}">
                <a16:creationId xmlns:a16="http://schemas.microsoft.com/office/drawing/2014/main" id="{DA08A58C-244B-1347-C375-DAFA0E85D3F7}"/>
              </a:ext>
            </a:extLst>
          </p:cNvPr>
          <p:cNvSpPr/>
          <p:nvPr/>
        </p:nvSpPr>
        <p:spPr>
          <a:xfrm>
            <a:off x="2731619" y="9179681"/>
            <a:ext cx="557738" cy="235892"/>
          </a:xfrm>
          <a:custGeom>
            <a:avLst/>
            <a:gdLst>
              <a:gd name="connsiteX0" fmla="*/ 15719 w 557738"/>
              <a:gd name="connsiteY0" fmla="*/ 220848 h 235892"/>
              <a:gd name="connsiteX1" fmla="*/ 326035 w 557738"/>
              <a:gd name="connsiteY1" fmla="*/ 18107 h 235892"/>
              <a:gd name="connsiteX2" fmla="*/ 557738 w 557738"/>
              <a:gd name="connsiteY2" fmla="*/ 9832 h 235892"/>
              <a:gd name="connsiteX3" fmla="*/ 433612 w 557738"/>
              <a:gd name="connsiteY3" fmla="*/ 13970 h 235892"/>
              <a:gd name="connsiteX4" fmla="*/ 127433 w 557738"/>
              <a:gd name="connsiteY4" fmla="*/ 22245 h 235892"/>
              <a:gd name="connsiteX5" fmla="*/ 239147 w 557738"/>
              <a:gd name="connsiteY5" fmla="*/ 42933 h 235892"/>
              <a:gd name="connsiteX6" fmla="*/ 65369 w 557738"/>
              <a:gd name="connsiteY6" fmla="*/ 200160 h 235892"/>
              <a:gd name="connsiteX7" fmla="*/ 15719 w 557738"/>
              <a:gd name="connsiteY7" fmla="*/ 220848 h 23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7738" h="235892">
                <a:moveTo>
                  <a:pt x="15719" y="220848"/>
                </a:moveTo>
                <a:cubicBezTo>
                  <a:pt x="59163" y="190506"/>
                  <a:pt x="235699" y="53276"/>
                  <a:pt x="326035" y="18107"/>
                </a:cubicBezTo>
                <a:cubicBezTo>
                  <a:pt x="416371" y="-17062"/>
                  <a:pt x="557738" y="9832"/>
                  <a:pt x="557738" y="9832"/>
                </a:cubicBezTo>
                <a:lnTo>
                  <a:pt x="433612" y="13970"/>
                </a:lnTo>
                <a:cubicBezTo>
                  <a:pt x="361895" y="16039"/>
                  <a:pt x="159844" y="17418"/>
                  <a:pt x="127433" y="22245"/>
                </a:cubicBezTo>
                <a:cubicBezTo>
                  <a:pt x="95022" y="27072"/>
                  <a:pt x="249491" y="13281"/>
                  <a:pt x="239147" y="42933"/>
                </a:cubicBezTo>
                <a:cubicBezTo>
                  <a:pt x="228803" y="72585"/>
                  <a:pt x="101918" y="169128"/>
                  <a:pt x="65369" y="200160"/>
                </a:cubicBezTo>
                <a:cubicBezTo>
                  <a:pt x="28821" y="231192"/>
                  <a:pt x="-27725" y="251190"/>
                  <a:pt x="15719" y="220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 265">
            <a:extLst>
              <a:ext uri="{FF2B5EF4-FFF2-40B4-BE49-F238E27FC236}">
                <a16:creationId xmlns:a16="http://schemas.microsoft.com/office/drawing/2014/main" id="{38AF802B-7EBE-126D-015D-8076933B0F7F}"/>
              </a:ext>
            </a:extLst>
          </p:cNvPr>
          <p:cNvSpPr/>
          <p:nvPr/>
        </p:nvSpPr>
        <p:spPr>
          <a:xfrm>
            <a:off x="2688553" y="8179830"/>
            <a:ext cx="762169" cy="370151"/>
          </a:xfrm>
          <a:custGeom>
            <a:avLst/>
            <a:gdLst>
              <a:gd name="connsiteX0" fmla="*/ 859 w 762169"/>
              <a:gd name="connsiteY0" fmla="*/ 368362 h 370151"/>
              <a:gd name="connsiteX1" fmla="*/ 410477 w 762169"/>
              <a:gd name="connsiteY1" fmla="*/ 182172 h 370151"/>
              <a:gd name="connsiteX2" fmla="*/ 294625 w 762169"/>
              <a:gd name="connsiteY2" fmla="*/ 260785 h 370151"/>
              <a:gd name="connsiteX3" fmla="*/ 638042 w 762169"/>
              <a:gd name="connsiteY3" fmla="*/ 103558 h 370151"/>
              <a:gd name="connsiteX4" fmla="*/ 762169 w 762169"/>
              <a:gd name="connsiteY4" fmla="*/ 119 h 370151"/>
              <a:gd name="connsiteX5" fmla="*/ 638042 w 762169"/>
              <a:gd name="connsiteY5" fmla="*/ 87008 h 370151"/>
              <a:gd name="connsiteX6" fmla="*/ 311176 w 762169"/>
              <a:gd name="connsiteY6" fmla="*/ 264923 h 370151"/>
              <a:gd name="connsiteX7" fmla="*/ 859 w 762169"/>
              <a:gd name="connsiteY7" fmla="*/ 368362 h 37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169" h="370151">
                <a:moveTo>
                  <a:pt x="859" y="368362"/>
                </a:moveTo>
                <a:cubicBezTo>
                  <a:pt x="17409" y="354570"/>
                  <a:pt x="361516" y="200101"/>
                  <a:pt x="410477" y="182172"/>
                </a:cubicBezTo>
                <a:cubicBezTo>
                  <a:pt x="459438" y="164243"/>
                  <a:pt x="256698" y="273887"/>
                  <a:pt x="294625" y="260785"/>
                </a:cubicBezTo>
                <a:cubicBezTo>
                  <a:pt x="332553" y="247683"/>
                  <a:pt x="560118" y="147002"/>
                  <a:pt x="638042" y="103558"/>
                </a:cubicBezTo>
                <a:cubicBezTo>
                  <a:pt x="715966" y="60114"/>
                  <a:pt x="762169" y="2877"/>
                  <a:pt x="762169" y="119"/>
                </a:cubicBezTo>
                <a:cubicBezTo>
                  <a:pt x="762169" y="-2639"/>
                  <a:pt x="713207" y="42874"/>
                  <a:pt x="638042" y="87008"/>
                </a:cubicBezTo>
                <a:cubicBezTo>
                  <a:pt x="562877" y="131142"/>
                  <a:pt x="411167" y="216651"/>
                  <a:pt x="311176" y="264923"/>
                </a:cubicBezTo>
                <a:cubicBezTo>
                  <a:pt x="211185" y="313194"/>
                  <a:pt x="-15691" y="382154"/>
                  <a:pt x="859" y="368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 266">
            <a:extLst>
              <a:ext uri="{FF2B5EF4-FFF2-40B4-BE49-F238E27FC236}">
                <a16:creationId xmlns:a16="http://schemas.microsoft.com/office/drawing/2014/main" id="{8CAC2574-BEDB-B875-1CED-D5782D621D96}"/>
              </a:ext>
            </a:extLst>
          </p:cNvPr>
          <p:cNvSpPr/>
          <p:nvPr/>
        </p:nvSpPr>
        <p:spPr>
          <a:xfrm>
            <a:off x="3165160" y="7959426"/>
            <a:ext cx="660788" cy="311773"/>
          </a:xfrm>
          <a:custGeom>
            <a:avLst/>
            <a:gdLst>
              <a:gd name="connsiteX0" fmla="*/ 4208 w 660788"/>
              <a:gd name="connsiteY0" fmla="*/ 307412 h 311773"/>
              <a:gd name="connsiteX1" fmla="*/ 455202 w 660788"/>
              <a:gd name="connsiteY1" fmla="*/ 133635 h 311773"/>
              <a:gd name="connsiteX2" fmla="*/ 389001 w 660788"/>
              <a:gd name="connsiteY2" fmla="*/ 162598 h 311773"/>
              <a:gd name="connsiteX3" fmla="*/ 657942 w 660788"/>
              <a:gd name="connsiteY3" fmla="*/ 1233 h 311773"/>
              <a:gd name="connsiteX4" fmla="*/ 513128 w 660788"/>
              <a:gd name="connsiteY4" fmla="*/ 96397 h 311773"/>
              <a:gd name="connsiteX5" fmla="*/ 244187 w 660788"/>
              <a:gd name="connsiteY5" fmla="*/ 245349 h 311773"/>
              <a:gd name="connsiteX6" fmla="*/ 4208 w 660788"/>
              <a:gd name="connsiteY6" fmla="*/ 307412 h 31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0788" h="311773">
                <a:moveTo>
                  <a:pt x="4208" y="307412"/>
                </a:moveTo>
                <a:cubicBezTo>
                  <a:pt x="39377" y="288793"/>
                  <a:pt x="391070" y="157771"/>
                  <a:pt x="455202" y="133635"/>
                </a:cubicBezTo>
                <a:cubicBezTo>
                  <a:pt x="519334" y="109499"/>
                  <a:pt x="355211" y="184665"/>
                  <a:pt x="389001" y="162598"/>
                </a:cubicBezTo>
                <a:cubicBezTo>
                  <a:pt x="422791" y="140531"/>
                  <a:pt x="637254" y="12266"/>
                  <a:pt x="657942" y="1233"/>
                </a:cubicBezTo>
                <a:cubicBezTo>
                  <a:pt x="678630" y="-9800"/>
                  <a:pt x="582087" y="55711"/>
                  <a:pt x="513128" y="96397"/>
                </a:cubicBezTo>
                <a:cubicBezTo>
                  <a:pt x="444169" y="137083"/>
                  <a:pt x="324869" y="209490"/>
                  <a:pt x="244187" y="245349"/>
                </a:cubicBezTo>
                <a:cubicBezTo>
                  <a:pt x="163505" y="281208"/>
                  <a:pt x="-30961" y="326031"/>
                  <a:pt x="4208" y="307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 267">
            <a:extLst>
              <a:ext uri="{FF2B5EF4-FFF2-40B4-BE49-F238E27FC236}">
                <a16:creationId xmlns:a16="http://schemas.microsoft.com/office/drawing/2014/main" id="{BE9CA8EC-6D15-BE19-8187-637BAC68583E}"/>
              </a:ext>
            </a:extLst>
          </p:cNvPr>
          <p:cNvSpPr/>
          <p:nvPr/>
        </p:nvSpPr>
        <p:spPr>
          <a:xfrm>
            <a:off x="3772594" y="8171658"/>
            <a:ext cx="129347" cy="171642"/>
          </a:xfrm>
          <a:custGeom>
            <a:avLst/>
            <a:gdLst>
              <a:gd name="connsiteX0" fmla="*/ 4995 w 129347"/>
              <a:gd name="connsiteY0" fmla="*/ 16 h 171642"/>
              <a:gd name="connsiteX1" fmla="*/ 33958 w 129347"/>
              <a:gd name="connsiteY1" fmla="*/ 111730 h 171642"/>
              <a:gd name="connsiteX2" fmla="*/ 129122 w 129347"/>
              <a:gd name="connsiteY2" fmla="*/ 169656 h 171642"/>
              <a:gd name="connsiteX3" fmla="*/ 58783 w 129347"/>
              <a:gd name="connsiteY3" fmla="*/ 153106 h 171642"/>
              <a:gd name="connsiteX4" fmla="*/ 4995 w 129347"/>
              <a:gd name="connsiteY4" fmla="*/ 103455 h 171642"/>
              <a:gd name="connsiteX5" fmla="*/ 4995 w 129347"/>
              <a:gd name="connsiteY5" fmla="*/ 16 h 17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347" h="171642">
                <a:moveTo>
                  <a:pt x="4995" y="16"/>
                </a:moveTo>
                <a:cubicBezTo>
                  <a:pt x="9822" y="1395"/>
                  <a:pt x="13270" y="83457"/>
                  <a:pt x="33958" y="111730"/>
                </a:cubicBezTo>
                <a:cubicBezTo>
                  <a:pt x="54646" y="140003"/>
                  <a:pt x="124985" y="162760"/>
                  <a:pt x="129122" y="169656"/>
                </a:cubicBezTo>
                <a:cubicBezTo>
                  <a:pt x="133259" y="176552"/>
                  <a:pt x="79471" y="164139"/>
                  <a:pt x="58783" y="153106"/>
                </a:cubicBezTo>
                <a:cubicBezTo>
                  <a:pt x="38095" y="142073"/>
                  <a:pt x="13270" y="123453"/>
                  <a:pt x="4995" y="103455"/>
                </a:cubicBezTo>
                <a:cubicBezTo>
                  <a:pt x="-3280" y="83457"/>
                  <a:pt x="168" y="-1363"/>
                  <a:pt x="4995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 268">
            <a:extLst>
              <a:ext uri="{FF2B5EF4-FFF2-40B4-BE49-F238E27FC236}">
                <a16:creationId xmlns:a16="http://schemas.microsoft.com/office/drawing/2014/main" id="{C4F6AAFB-2B6B-121B-347E-1AD1EB32B462}"/>
              </a:ext>
            </a:extLst>
          </p:cNvPr>
          <p:cNvSpPr/>
          <p:nvPr/>
        </p:nvSpPr>
        <p:spPr>
          <a:xfrm>
            <a:off x="2556988" y="8676172"/>
            <a:ext cx="115879" cy="311348"/>
          </a:xfrm>
          <a:custGeom>
            <a:avLst/>
            <a:gdLst>
              <a:gd name="connsiteX0" fmla="*/ 115874 w 115879"/>
              <a:gd name="connsiteY0" fmla="*/ 284 h 311348"/>
              <a:gd name="connsiteX1" fmla="*/ 20710 w 115879"/>
              <a:gd name="connsiteY1" fmla="*/ 157511 h 311348"/>
              <a:gd name="connsiteX2" fmla="*/ 37260 w 115879"/>
              <a:gd name="connsiteY2" fmla="*/ 310601 h 311348"/>
              <a:gd name="connsiteX3" fmla="*/ 20710 w 115879"/>
              <a:gd name="connsiteY3" fmla="*/ 207162 h 311348"/>
              <a:gd name="connsiteX4" fmla="*/ 22 w 115879"/>
              <a:gd name="connsiteY4" fmla="*/ 12697 h 311348"/>
              <a:gd name="connsiteX5" fmla="*/ 24847 w 115879"/>
              <a:gd name="connsiteY5" fmla="*/ 116136 h 311348"/>
              <a:gd name="connsiteX6" fmla="*/ 115874 w 115879"/>
              <a:gd name="connsiteY6" fmla="*/ 284 h 31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879" h="311348">
                <a:moveTo>
                  <a:pt x="115874" y="284"/>
                </a:moveTo>
                <a:cubicBezTo>
                  <a:pt x="115184" y="7180"/>
                  <a:pt x="33812" y="105791"/>
                  <a:pt x="20710" y="157511"/>
                </a:cubicBezTo>
                <a:cubicBezTo>
                  <a:pt x="7608" y="209231"/>
                  <a:pt x="37260" y="302326"/>
                  <a:pt x="37260" y="310601"/>
                </a:cubicBezTo>
                <a:cubicBezTo>
                  <a:pt x="37260" y="318876"/>
                  <a:pt x="26916" y="256813"/>
                  <a:pt x="20710" y="207162"/>
                </a:cubicBezTo>
                <a:cubicBezTo>
                  <a:pt x="14504" y="157511"/>
                  <a:pt x="-668" y="27868"/>
                  <a:pt x="22" y="12697"/>
                </a:cubicBezTo>
                <a:cubicBezTo>
                  <a:pt x="711" y="-2474"/>
                  <a:pt x="-1358" y="118205"/>
                  <a:pt x="24847" y="116136"/>
                </a:cubicBezTo>
                <a:cubicBezTo>
                  <a:pt x="51051" y="114067"/>
                  <a:pt x="116564" y="-6612"/>
                  <a:pt x="115874" y="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 269">
            <a:extLst>
              <a:ext uri="{FF2B5EF4-FFF2-40B4-BE49-F238E27FC236}">
                <a16:creationId xmlns:a16="http://schemas.microsoft.com/office/drawing/2014/main" id="{4079D472-1F29-96AE-595E-819C102A422C}"/>
              </a:ext>
            </a:extLst>
          </p:cNvPr>
          <p:cNvSpPr/>
          <p:nvPr/>
        </p:nvSpPr>
        <p:spPr>
          <a:xfrm>
            <a:off x="2817373" y="8228610"/>
            <a:ext cx="887547" cy="590885"/>
          </a:xfrm>
          <a:custGeom>
            <a:avLst/>
            <a:gdLst>
              <a:gd name="connsiteX0" fmla="*/ 29266 w 887547"/>
              <a:gd name="connsiteY0" fmla="*/ 555423 h 590885"/>
              <a:gd name="connsiteX1" fmla="*/ 546460 w 887547"/>
              <a:gd name="connsiteY1" fmla="*/ 149942 h 590885"/>
              <a:gd name="connsiteX2" fmla="*/ 422334 w 887547"/>
              <a:gd name="connsiteY2" fmla="*/ 224418 h 590885"/>
              <a:gd name="connsiteX3" fmla="*/ 873327 w 887547"/>
              <a:gd name="connsiteY3" fmla="*/ 5128 h 590885"/>
              <a:gd name="connsiteX4" fmla="*/ 757476 w 887547"/>
              <a:gd name="connsiteY4" fmla="*/ 71328 h 590885"/>
              <a:gd name="connsiteX5" fmla="*/ 583698 w 887547"/>
              <a:gd name="connsiteY5" fmla="*/ 92016 h 590885"/>
              <a:gd name="connsiteX6" fmla="*/ 641624 w 887547"/>
              <a:gd name="connsiteY6" fmla="*/ 92016 h 590885"/>
              <a:gd name="connsiteX7" fmla="*/ 405784 w 887547"/>
              <a:gd name="connsiteY7" fmla="*/ 274069 h 590885"/>
              <a:gd name="connsiteX8" fmla="*/ 145117 w 887547"/>
              <a:gd name="connsiteY8" fmla="*/ 352682 h 590885"/>
              <a:gd name="connsiteX9" fmla="*/ 302345 w 887547"/>
              <a:gd name="connsiteY9" fmla="*/ 344407 h 590885"/>
              <a:gd name="connsiteX10" fmla="*/ 87192 w 887547"/>
              <a:gd name="connsiteY10" fmla="*/ 543010 h 590885"/>
              <a:gd name="connsiteX11" fmla="*/ 29266 w 887547"/>
              <a:gd name="connsiteY11" fmla="*/ 555423 h 59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7547" h="590885">
                <a:moveTo>
                  <a:pt x="29266" y="555423"/>
                </a:moveTo>
                <a:cubicBezTo>
                  <a:pt x="105811" y="489912"/>
                  <a:pt x="480949" y="205109"/>
                  <a:pt x="546460" y="149942"/>
                </a:cubicBezTo>
                <a:cubicBezTo>
                  <a:pt x="611971" y="94775"/>
                  <a:pt x="367856" y="248554"/>
                  <a:pt x="422334" y="224418"/>
                </a:cubicBezTo>
                <a:cubicBezTo>
                  <a:pt x="476812" y="200282"/>
                  <a:pt x="817470" y="30643"/>
                  <a:pt x="873327" y="5128"/>
                </a:cubicBezTo>
                <a:cubicBezTo>
                  <a:pt x="929184" y="-20387"/>
                  <a:pt x="805748" y="56847"/>
                  <a:pt x="757476" y="71328"/>
                </a:cubicBezTo>
                <a:cubicBezTo>
                  <a:pt x="709205" y="85809"/>
                  <a:pt x="603007" y="88568"/>
                  <a:pt x="583698" y="92016"/>
                </a:cubicBezTo>
                <a:cubicBezTo>
                  <a:pt x="564389" y="95464"/>
                  <a:pt x="671276" y="61674"/>
                  <a:pt x="641624" y="92016"/>
                </a:cubicBezTo>
                <a:cubicBezTo>
                  <a:pt x="611972" y="122358"/>
                  <a:pt x="488535" y="230625"/>
                  <a:pt x="405784" y="274069"/>
                </a:cubicBezTo>
                <a:cubicBezTo>
                  <a:pt x="323033" y="317513"/>
                  <a:pt x="162357" y="340959"/>
                  <a:pt x="145117" y="352682"/>
                </a:cubicBezTo>
                <a:cubicBezTo>
                  <a:pt x="127877" y="364405"/>
                  <a:pt x="311999" y="312686"/>
                  <a:pt x="302345" y="344407"/>
                </a:cubicBezTo>
                <a:cubicBezTo>
                  <a:pt x="292691" y="376128"/>
                  <a:pt x="128568" y="503014"/>
                  <a:pt x="87192" y="543010"/>
                </a:cubicBezTo>
                <a:cubicBezTo>
                  <a:pt x="45816" y="583006"/>
                  <a:pt x="-47279" y="620934"/>
                  <a:pt x="29266" y="555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 270">
            <a:extLst>
              <a:ext uri="{FF2B5EF4-FFF2-40B4-BE49-F238E27FC236}">
                <a16:creationId xmlns:a16="http://schemas.microsoft.com/office/drawing/2014/main" id="{484F64CC-80F8-B6A3-7DA4-5D7155473BCE}"/>
              </a:ext>
            </a:extLst>
          </p:cNvPr>
          <p:cNvSpPr/>
          <p:nvPr/>
        </p:nvSpPr>
        <p:spPr>
          <a:xfrm>
            <a:off x="3039998" y="8395102"/>
            <a:ext cx="667253" cy="762697"/>
          </a:xfrm>
          <a:custGeom>
            <a:avLst/>
            <a:gdLst>
              <a:gd name="connsiteX0" fmla="*/ 667253 w 667253"/>
              <a:gd name="connsiteY0" fmla="*/ 0 h 762697"/>
              <a:gd name="connsiteX1" fmla="*/ 13519 w 667253"/>
              <a:gd name="connsiteY1" fmla="*/ 748898 h 762697"/>
              <a:gd name="connsiteX2" fmla="*/ 216259 w 667253"/>
              <a:gd name="connsiteY2" fmla="*/ 488232 h 762697"/>
              <a:gd name="connsiteX3" fmla="*/ 108683 w 667253"/>
              <a:gd name="connsiteY3" fmla="*/ 517195 h 762697"/>
              <a:gd name="connsiteX4" fmla="*/ 307285 w 667253"/>
              <a:gd name="connsiteY4" fmla="*/ 239979 h 762697"/>
              <a:gd name="connsiteX5" fmla="*/ 158333 w 667253"/>
              <a:gd name="connsiteY5" fmla="*/ 380655 h 762697"/>
              <a:gd name="connsiteX6" fmla="*/ 365211 w 667253"/>
              <a:gd name="connsiteY6" fmla="*/ 194465 h 762697"/>
              <a:gd name="connsiteX7" fmla="*/ 87995 w 667253"/>
              <a:gd name="connsiteY7" fmla="*/ 537883 h 762697"/>
              <a:gd name="connsiteX8" fmla="*/ 385899 w 667253"/>
              <a:gd name="connsiteY8" fmla="*/ 322730 h 762697"/>
              <a:gd name="connsiteX9" fmla="*/ 406587 w 667253"/>
              <a:gd name="connsiteY9" fmla="*/ 297904 h 762697"/>
              <a:gd name="connsiteX10" fmla="*/ 667253 w 667253"/>
              <a:gd name="connsiteY10" fmla="*/ 0 h 76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7253" h="762697">
                <a:moveTo>
                  <a:pt x="667253" y="0"/>
                </a:moveTo>
                <a:lnTo>
                  <a:pt x="13519" y="748898"/>
                </a:lnTo>
                <a:cubicBezTo>
                  <a:pt x="-61647" y="830270"/>
                  <a:pt x="200398" y="526849"/>
                  <a:pt x="216259" y="488232"/>
                </a:cubicBezTo>
                <a:cubicBezTo>
                  <a:pt x="232120" y="449615"/>
                  <a:pt x="93512" y="558570"/>
                  <a:pt x="108683" y="517195"/>
                </a:cubicBezTo>
                <a:cubicBezTo>
                  <a:pt x="123854" y="475820"/>
                  <a:pt x="299010" y="262736"/>
                  <a:pt x="307285" y="239979"/>
                </a:cubicBezTo>
                <a:cubicBezTo>
                  <a:pt x="315560" y="217222"/>
                  <a:pt x="148679" y="388241"/>
                  <a:pt x="158333" y="380655"/>
                </a:cubicBezTo>
                <a:cubicBezTo>
                  <a:pt x="167987" y="373069"/>
                  <a:pt x="376934" y="168260"/>
                  <a:pt x="365211" y="194465"/>
                </a:cubicBezTo>
                <a:cubicBezTo>
                  <a:pt x="353488" y="220670"/>
                  <a:pt x="84547" y="516506"/>
                  <a:pt x="87995" y="537883"/>
                </a:cubicBezTo>
                <a:cubicBezTo>
                  <a:pt x="91443" y="559260"/>
                  <a:pt x="332800" y="362727"/>
                  <a:pt x="385899" y="322730"/>
                </a:cubicBezTo>
                <a:cubicBezTo>
                  <a:pt x="438998" y="282733"/>
                  <a:pt x="406587" y="297904"/>
                  <a:pt x="406587" y="297904"/>
                </a:cubicBezTo>
                <a:lnTo>
                  <a:pt x="66725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 271">
            <a:extLst>
              <a:ext uri="{FF2B5EF4-FFF2-40B4-BE49-F238E27FC236}">
                <a16:creationId xmlns:a16="http://schemas.microsoft.com/office/drawing/2014/main" id="{F5DDAE19-542B-809E-5CC6-50F7711647CD}"/>
              </a:ext>
            </a:extLst>
          </p:cNvPr>
          <p:cNvSpPr/>
          <p:nvPr/>
        </p:nvSpPr>
        <p:spPr>
          <a:xfrm>
            <a:off x="3458054" y="8436876"/>
            <a:ext cx="371020" cy="372943"/>
          </a:xfrm>
          <a:custGeom>
            <a:avLst/>
            <a:gdLst>
              <a:gd name="connsiteX0" fmla="*/ 369186 w 371020"/>
              <a:gd name="connsiteY0" fmla="*/ 3739 h 372943"/>
              <a:gd name="connsiteX1" fmla="*/ 100245 w 371020"/>
              <a:gd name="connsiteY1" fmla="*/ 235443 h 372943"/>
              <a:gd name="connsiteX2" fmla="*/ 943 w 371020"/>
              <a:gd name="connsiteY2" fmla="*/ 371982 h 372943"/>
              <a:gd name="connsiteX3" fmla="*/ 63007 w 371020"/>
              <a:gd name="connsiteY3" fmla="*/ 280956 h 372943"/>
              <a:gd name="connsiteX4" fmla="*/ 261609 w 371020"/>
              <a:gd name="connsiteY4" fmla="*/ 7877 h 372943"/>
              <a:gd name="connsiteX5" fmla="*/ 220234 w 371020"/>
              <a:gd name="connsiteY5" fmla="*/ 86491 h 372943"/>
              <a:gd name="connsiteX6" fmla="*/ 369186 w 371020"/>
              <a:gd name="connsiteY6" fmla="*/ 3739 h 37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020" h="372943">
                <a:moveTo>
                  <a:pt x="369186" y="3739"/>
                </a:moveTo>
                <a:cubicBezTo>
                  <a:pt x="349188" y="28564"/>
                  <a:pt x="161619" y="174069"/>
                  <a:pt x="100245" y="235443"/>
                </a:cubicBezTo>
                <a:cubicBezTo>
                  <a:pt x="38871" y="296817"/>
                  <a:pt x="7149" y="364397"/>
                  <a:pt x="943" y="371982"/>
                </a:cubicBezTo>
                <a:cubicBezTo>
                  <a:pt x="-5263" y="379568"/>
                  <a:pt x="19563" y="341640"/>
                  <a:pt x="63007" y="280956"/>
                </a:cubicBezTo>
                <a:cubicBezTo>
                  <a:pt x="106451" y="220272"/>
                  <a:pt x="235404" y="40288"/>
                  <a:pt x="261609" y="7877"/>
                </a:cubicBezTo>
                <a:cubicBezTo>
                  <a:pt x="287813" y="-24534"/>
                  <a:pt x="200925" y="87181"/>
                  <a:pt x="220234" y="86491"/>
                </a:cubicBezTo>
                <a:cubicBezTo>
                  <a:pt x="239543" y="85801"/>
                  <a:pt x="389184" y="-21086"/>
                  <a:pt x="369186" y="3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 272">
            <a:extLst>
              <a:ext uri="{FF2B5EF4-FFF2-40B4-BE49-F238E27FC236}">
                <a16:creationId xmlns:a16="http://schemas.microsoft.com/office/drawing/2014/main" id="{8B1BC23C-277D-47DA-DF84-A8C134908778}"/>
              </a:ext>
            </a:extLst>
          </p:cNvPr>
          <p:cNvSpPr/>
          <p:nvPr/>
        </p:nvSpPr>
        <p:spPr>
          <a:xfrm>
            <a:off x="2668494" y="8614369"/>
            <a:ext cx="236099" cy="285972"/>
          </a:xfrm>
          <a:custGeom>
            <a:avLst/>
            <a:gdLst>
              <a:gd name="connsiteX0" fmla="*/ 236071 w 236099"/>
              <a:gd name="connsiteY0" fmla="*/ 24 h 285972"/>
              <a:gd name="connsiteX1" fmla="*/ 25055 w 236099"/>
              <a:gd name="connsiteY1" fmla="*/ 165526 h 285972"/>
              <a:gd name="connsiteX2" fmla="*/ 124357 w 236099"/>
              <a:gd name="connsiteY2" fmla="*/ 235864 h 285972"/>
              <a:gd name="connsiteX3" fmla="*/ 230 w 236099"/>
              <a:gd name="connsiteY3" fmla="*/ 285515 h 285972"/>
              <a:gd name="connsiteX4" fmla="*/ 91256 w 236099"/>
              <a:gd name="connsiteY4" fmla="*/ 206902 h 285972"/>
              <a:gd name="connsiteX5" fmla="*/ 8505 w 236099"/>
              <a:gd name="connsiteY5" fmla="*/ 177939 h 285972"/>
              <a:gd name="connsiteX6" fmla="*/ 236071 w 236099"/>
              <a:gd name="connsiteY6" fmla="*/ 24 h 28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099" h="285972">
                <a:moveTo>
                  <a:pt x="236071" y="24"/>
                </a:moveTo>
                <a:cubicBezTo>
                  <a:pt x="238829" y="-2045"/>
                  <a:pt x="43674" y="126219"/>
                  <a:pt x="25055" y="165526"/>
                </a:cubicBezTo>
                <a:cubicBezTo>
                  <a:pt x="6436" y="204833"/>
                  <a:pt x="128494" y="215866"/>
                  <a:pt x="124357" y="235864"/>
                </a:cubicBezTo>
                <a:cubicBezTo>
                  <a:pt x="120219" y="255862"/>
                  <a:pt x="5747" y="290342"/>
                  <a:pt x="230" y="285515"/>
                </a:cubicBezTo>
                <a:cubicBezTo>
                  <a:pt x="-5287" y="280688"/>
                  <a:pt x="89877" y="224831"/>
                  <a:pt x="91256" y="206902"/>
                </a:cubicBezTo>
                <a:cubicBezTo>
                  <a:pt x="92635" y="188973"/>
                  <a:pt x="-17010" y="208281"/>
                  <a:pt x="8505" y="177939"/>
                </a:cubicBezTo>
                <a:cubicBezTo>
                  <a:pt x="34020" y="147597"/>
                  <a:pt x="233313" y="2093"/>
                  <a:pt x="236071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 273">
            <a:extLst>
              <a:ext uri="{FF2B5EF4-FFF2-40B4-BE49-F238E27FC236}">
                <a16:creationId xmlns:a16="http://schemas.microsoft.com/office/drawing/2014/main" id="{484D45E9-88B9-FF17-328D-E2F82A0FBE8F}"/>
              </a:ext>
            </a:extLst>
          </p:cNvPr>
          <p:cNvSpPr/>
          <p:nvPr/>
        </p:nvSpPr>
        <p:spPr>
          <a:xfrm>
            <a:off x="2416219" y="8633132"/>
            <a:ext cx="810301" cy="808787"/>
          </a:xfrm>
          <a:custGeom>
            <a:avLst/>
            <a:gdLst>
              <a:gd name="connsiteX0" fmla="*/ 62177 w 810301"/>
              <a:gd name="connsiteY0" fmla="*/ 448805 h 808787"/>
              <a:gd name="connsiteX1" fmla="*/ 227680 w 810301"/>
              <a:gd name="connsiteY1" fmla="*/ 262615 h 808787"/>
              <a:gd name="connsiteX2" fmla="*/ 529721 w 810301"/>
              <a:gd name="connsiteY2" fmla="*/ 262615 h 808787"/>
              <a:gd name="connsiteX3" fmla="*/ 430420 w 810301"/>
              <a:gd name="connsiteY3" fmla="*/ 208826 h 808787"/>
              <a:gd name="connsiteX4" fmla="*/ 562822 w 810301"/>
              <a:gd name="connsiteY4" fmla="*/ 208826 h 808787"/>
              <a:gd name="connsiteX5" fmla="*/ 529721 w 810301"/>
              <a:gd name="connsiteY5" fmla="*/ 167451 h 808787"/>
              <a:gd name="connsiteX6" fmla="*/ 806938 w 810301"/>
              <a:gd name="connsiteY6" fmla="*/ 1949 h 808787"/>
              <a:gd name="connsiteX7" fmla="*/ 686948 w 810301"/>
              <a:gd name="connsiteY7" fmla="*/ 84700 h 808787"/>
              <a:gd name="connsiteX8" fmla="*/ 740737 w 810301"/>
              <a:gd name="connsiteY8" fmla="*/ 204689 h 808787"/>
              <a:gd name="connsiteX9" fmla="*/ 674536 w 810301"/>
              <a:gd name="connsiteY9" fmla="*/ 266752 h 808787"/>
              <a:gd name="connsiteX10" fmla="*/ 720049 w 810301"/>
              <a:gd name="connsiteY10" fmla="*/ 275027 h 808787"/>
              <a:gd name="connsiteX11" fmla="*/ 446970 w 810301"/>
              <a:gd name="connsiteY11" fmla="*/ 560519 h 808787"/>
              <a:gd name="connsiteX12" fmla="*/ 289743 w 810301"/>
              <a:gd name="connsiteY12" fmla="*/ 808772 h 808787"/>
              <a:gd name="connsiteX13" fmla="*/ 62177 w 810301"/>
              <a:gd name="connsiteY13" fmla="*/ 572931 h 808787"/>
              <a:gd name="connsiteX14" fmla="*/ 91140 w 810301"/>
              <a:gd name="connsiteY14" fmla="*/ 639132 h 808787"/>
              <a:gd name="connsiteX15" fmla="*/ 62177 w 810301"/>
              <a:gd name="connsiteY15" fmla="*/ 535693 h 808787"/>
              <a:gd name="connsiteX16" fmla="*/ 114 w 810301"/>
              <a:gd name="connsiteY16" fmla="*/ 212964 h 808787"/>
              <a:gd name="connsiteX17" fmla="*/ 62177 w 810301"/>
              <a:gd name="connsiteY17" fmla="*/ 448805 h 80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10301" h="808787">
                <a:moveTo>
                  <a:pt x="62177" y="448805"/>
                </a:moveTo>
                <a:cubicBezTo>
                  <a:pt x="100105" y="457080"/>
                  <a:pt x="149756" y="293647"/>
                  <a:pt x="227680" y="262615"/>
                </a:cubicBezTo>
                <a:cubicBezTo>
                  <a:pt x="305604" y="231583"/>
                  <a:pt x="495931" y="271580"/>
                  <a:pt x="529721" y="262615"/>
                </a:cubicBezTo>
                <a:cubicBezTo>
                  <a:pt x="563511" y="253650"/>
                  <a:pt x="424903" y="217791"/>
                  <a:pt x="430420" y="208826"/>
                </a:cubicBezTo>
                <a:cubicBezTo>
                  <a:pt x="435937" y="199861"/>
                  <a:pt x="546272" y="215722"/>
                  <a:pt x="562822" y="208826"/>
                </a:cubicBezTo>
                <a:cubicBezTo>
                  <a:pt x="579372" y="201930"/>
                  <a:pt x="489035" y="201930"/>
                  <a:pt x="529721" y="167451"/>
                </a:cubicBezTo>
                <a:cubicBezTo>
                  <a:pt x="570407" y="132972"/>
                  <a:pt x="780734" y="15741"/>
                  <a:pt x="806938" y="1949"/>
                </a:cubicBezTo>
                <a:cubicBezTo>
                  <a:pt x="833143" y="-11843"/>
                  <a:pt x="697981" y="50910"/>
                  <a:pt x="686948" y="84700"/>
                </a:cubicBezTo>
                <a:cubicBezTo>
                  <a:pt x="675915" y="118490"/>
                  <a:pt x="742806" y="174347"/>
                  <a:pt x="740737" y="204689"/>
                </a:cubicBezTo>
                <a:cubicBezTo>
                  <a:pt x="738668" y="235031"/>
                  <a:pt x="677984" y="255029"/>
                  <a:pt x="674536" y="266752"/>
                </a:cubicBezTo>
                <a:cubicBezTo>
                  <a:pt x="671088" y="278475"/>
                  <a:pt x="757977" y="226066"/>
                  <a:pt x="720049" y="275027"/>
                </a:cubicBezTo>
                <a:cubicBezTo>
                  <a:pt x="682121" y="323988"/>
                  <a:pt x="518688" y="471562"/>
                  <a:pt x="446970" y="560519"/>
                </a:cubicBezTo>
                <a:cubicBezTo>
                  <a:pt x="375252" y="649477"/>
                  <a:pt x="353875" y="806703"/>
                  <a:pt x="289743" y="808772"/>
                </a:cubicBezTo>
                <a:cubicBezTo>
                  <a:pt x="225611" y="810841"/>
                  <a:pt x="95277" y="601204"/>
                  <a:pt x="62177" y="572931"/>
                </a:cubicBezTo>
                <a:cubicBezTo>
                  <a:pt x="29077" y="544658"/>
                  <a:pt x="91140" y="645338"/>
                  <a:pt x="91140" y="639132"/>
                </a:cubicBezTo>
                <a:cubicBezTo>
                  <a:pt x="91140" y="632926"/>
                  <a:pt x="77348" y="606721"/>
                  <a:pt x="62177" y="535693"/>
                </a:cubicBezTo>
                <a:cubicBezTo>
                  <a:pt x="47006" y="464665"/>
                  <a:pt x="2183" y="230204"/>
                  <a:pt x="114" y="212964"/>
                </a:cubicBezTo>
                <a:cubicBezTo>
                  <a:pt x="-1955" y="195724"/>
                  <a:pt x="24249" y="440530"/>
                  <a:pt x="62177" y="448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 274">
            <a:extLst>
              <a:ext uri="{FF2B5EF4-FFF2-40B4-BE49-F238E27FC236}">
                <a16:creationId xmlns:a16="http://schemas.microsoft.com/office/drawing/2014/main" id="{D847390D-CEE0-4B10-97CD-90C362277650}"/>
              </a:ext>
            </a:extLst>
          </p:cNvPr>
          <p:cNvSpPr/>
          <p:nvPr/>
        </p:nvSpPr>
        <p:spPr>
          <a:xfrm>
            <a:off x="2663302" y="8022249"/>
            <a:ext cx="1740675" cy="1511726"/>
          </a:xfrm>
          <a:custGeom>
            <a:avLst/>
            <a:gdLst>
              <a:gd name="connsiteX0" fmla="*/ 1304615 w 1740675"/>
              <a:gd name="connsiteY0" fmla="*/ 473 h 1511726"/>
              <a:gd name="connsiteX1" fmla="*/ 1304615 w 1740675"/>
              <a:gd name="connsiteY1" fmla="*/ 319065 h 1511726"/>
              <a:gd name="connsiteX2" fmla="*/ 1039811 w 1740675"/>
              <a:gd name="connsiteY2" fmla="*/ 414229 h 1511726"/>
              <a:gd name="connsiteX3" fmla="*/ 1172213 w 1740675"/>
              <a:gd name="connsiteY3" fmla="*/ 414229 h 1511726"/>
              <a:gd name="connsiteX4" fmla="*/ 642606 w 1740675"/>
              <a:gd name="connsiteY4" fmla="*/ 815572 h 1511726"/>
              <a:gd name="connsiteX5" fmla="*/ 775008 w 1740675"/>
              <a:gd name="connsiteY5" fmla="*/ 807297 h 1511726"/>
              <a:gd name="connsiteX6" fmla="*/ 352977 w 1740675"/>
              <a:gd name="connsiteY6" fmla="*/ 1063825 h 1511726"/>
              <a:gd name="connsiteX7" fmla="*/ 559855 w 1740675"/>
              <a:gd name="connsiteY7" fmla="*/ 1072100 h 1511726"/>
              <a:gd name="connsiteX8" fmla="*/ 146099 w 1740675"/>
              <a:gd name="connsiteY8" fmla="*/ 1386555 h 1511726"/>
              <a:gd name="connsiteX9" fmla="*/ 162649 w 1740675"/>
              <a:gd name="connsiteY9" fmla="*/ 1432068 h 1511726"/>
              <a:gd name="connsiteX10" fmla="*/ 17835 w 1740675"/>
              <a:gd name="connsiteY10" fmla="*/ 1506544 h 1511726"/>
              <a:gd name="connsiteX11" fmla="*/ 630193 w 1740675"/>
              <a:gd name="connsiteY11" fmla="*/ 1274841 h 1511726"/>
              <a:gd name="connsiteX12" fmla="*/ 402627 w 1740675"/>
              <a:gd name="connsiteY12" fmla="*/ 1386555 h 1511726"/>
              <a:gd name="connsiteX13" fmla="*/ 150236 w 1740675"/>
              <a:gd name="connsiteY13" fmla="*/ 1477581 h 1511726"/>
              <a:gd name="connsiteX14" fmla="*/ 981885 w 1740675"/>
              <a:gd name="connsiteY14" fmla="*/ 1154851 h 1511726"/>
              <a:gd name="connsiteX15" fmla="*/ 952922 w 1740675"/>
              <a:gd name="connsiteY15" fmla="*/ 1117613 h 1511726"/>
              <a:gd name="connsiteX16" fmla="*/ 1478392 w 1740675"/>
              <a:gd name="connsiteY16" fmla="*/ 571456 h 1511726"/>
              <a:gd name="connsiteX17" fmla="*/ 1734921 w 1740675"/>
              <a:gd name="connsiteY17" fmla="*/ 190801 h 1511726"/>
              <a:gd name="connsiteX18" fmla="*/ 1648032 w 1740675"/>
              <a:gd name="connsiteY18" fmla="*/ 236314 h 1511726"/>
              <a:gd name="connsiteX19" fmla="*/ 1544593 w 1740675"/>
              <a:gd name="connsiteY19" fmla="*/ 182526 h 1511726"/>
              <a:gd name="connsiteX20" fmla="*/ 1590106 w 1740675"/>
              <a:gd name="connsiteY20" fmla="*/ 257002 h 1511726"/>
              <a:gd name="connsiteX21" fmla="*/ 1420466 w 1740675"/>
              <a:gd name="connsiteY21" fmla="*/ 149425 h 1511726"/>
              <a:gd name="connsiteX22" fmla="*/ 1503217 w 1740675"/>
              <a:gd name="connsiteY22" fmla="*/ 244589 h 1511726"/>
              <a:gd name="connsiteX23" fmla="*/ 1304615 w 1740675"/>
              <a:gd name="connsiteY23" fmla="*/ 473 h 1511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40675" h="1511726">
                <a:moveTo>
                  <a:pt x="1304615" y="473"/>
                </a:moveTo>
                <a:cubicBezTo>
                  <a:pt x="1271515" y="12886"/>
                  <a:pt x="1348749" y="250106"/>
                  <a:pt x="1304615" y="319065"/>
                </a:cubicBezTo>
                <a:cubicBezTo>
                  <a:pt x="1260481" y="388024"/>
                  <a:pt x="1061878" y="398368"/>
                  <a:pt x="1039811" y="414229"/>
                </a:cubicBezTo>
                <a:cubicBezTo>
                  <a:pt x="1017744" y="430090"/>
                  <a:pt x="1238414" y="347339"/>
                  <a:pt x="1172213" y="414229"/>
                </a:cubicBezTo>
                <a:cubicBezTo>
                  <a:pt x="1106012" y="481120"/>
                  <a:pt x="708807" y="750061"/>
                  <a:pt x="642606" y="815572"/>
                </a:cubicBezTo>
                <a:cubicBezTo>
                  <a:pt x="576405" y="881083"/>
                  <a:pt x="823279" y="765922"/>
                  <a:pt x="775008" y="807297"/>
                </a:cubicBezTo>
                <a:cubicBezTo>
                  <a:pt x="726736" y="848673"/>
                  <a:pt x="388836" y="1019691"/>
                  <a:pt x="352977" y="1063825"/>
                </a:cubicBezTo>
                <a:cubicBezTo>
                  <a:pt x="317118" y="1107959"/>
                  <a:pt x="594335" y="1018312"/>
                  <a:pt x="559855" y="1072100"/>
                </a:cubicBezTo>
                <a:cubicBezTo>
                  <a:pt x="525375" y="1125888"/>
                  <a:pt x="212300" y="1326560"/>
                  <a:pt x="146099" y="1386555"/>
                </a:cubicBezTo>
                <a:cubicBezTo>
                  <a:pt x="79898" y="1446550"/>
                  <a:pt x="184026" y="1412070"/>
                  <a:pt x="162649" y="1432068"/>
                </a:cubicBezTo>
                <a:cubicBezTo>
                  <a:pt x="141272" y="1452066"/>
                  <a:pt x="-60089" y="1532748"/>
                  <a:pt x="17835" y="1506544"/>
                </a:cubicBezTo>
                <a:cubicBezTo>
                  <a:pt x="95759" y="1480340"/>
                  <a:pt x="566061" y="1294839"/>
                  <a:pt x="630193" y="1274841"/>
                </a:cubicBezTo>
                <a:cubicBezTo>
                  <a:pt x="694325" y="1254843"/>
                  <a:pt x="482620" y="1352765"/>
                  <a:pt x="402627" y="1386555"/>
                </a:cubicBezTo>
                <a:cubicBezTo>
                  <a:pt x="322634" y="1420345"/>
                  <a:pt x="53693" y="1516198"/>
                  <a:pt x="150236" y="1477581"/>
                </a:cubicBezTo>
                <a:cubicBezTo>
                  <a:pt x="246779" y="1438964"/>
                  <a:pt x="848104" y="1214846"/>
                  <a:pt x="981885" y="1154851"/>
                </a:cubicBezTo>
                <a:cubicBezTo>
                  <a:pt x="1115666" y="1094856"/>
                  <a:pt x="870171" y="1214846"/>
                  <a:pt x="952922" y="1117613"/>
                </a:cubicBezTo>
                <a:cubicBezTo>
                  <a:pt x="1035673" y="1020381"/>
                  <a:pt x="1348059" y="725925"/>
                  <a:pt x="1478392" y="571456"/>
                </a:cubicBezTo>
                <a:cubicBezTo>
                  <a:pt x="1608725" y="416987"/>
                  <a:pt x="1706648" y="246658"/>
                  <a:pt x="1734921" y="190801"/>
                </a:cubicBezTo>
                <a:cubicBezTo>
                  <a:pt x="1763194" y="134944"/>
                  <a:pt x="1679753" y="237693"/>
                  <a:pt x="1648032" y="236314"/>
                </a:cubicBezTo>
                <a:cubicBezTo>
                  <a:pt x="1616311" y="234935"/>
                  <a:pt x="1554247" y="179078"/>
                  <a:pt x="1544593" y="182526"/>
                </a:cubicBezTo>
                <a:cubicBezTo>
                  <a:pt x="1534939" y="185974"/>
                  <a:pt x="1610794" y="262519"/>
                  <a:pt x="1590106" y="257002"/>
                </a:cubicBezTo>
                <a:cubicBezTo>
                  <a:pt x="1569418" y="251485"/>
                  <a:pt x="1434947" y="151494"/>
                  <a:pt x="1420466" y="149425"/>
                </a:cubicBezTo>
                <a:cubicBezTo>
                  <a:pt x="1405985" y="147356"/>
                  <a:pt x="1518388" y="265277"/>
                  <a:pt x="1503217" y="244589"/>
                </a:cubicBezTo>
                <a:cubicBezTo>
                  <a:pt x="1488046" y="223901"/>
                  <a:pt x="1337715" y="-11940"/>
                  <a:pt x="1304615" y="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 275">
            <a:extLst>
              <a:ext uri="{FF2B5EF4-FFF2-40B4-BE49-F238E27FC236}">
                <a16:creationId xmlns:a16="http://schemas.microsoft.com/office/drawing/2014/main" id="{625EE377-ADE0-6D08-8371-B71DF0676B8A}"/>
              </a:ext>
            </a:extLst>
          </p:cNvPr>
          <p:cNvSpPr/>
          <p:nvPr/>
        </p:nvSpPr>
        <p:spPr>
          <a:xfrm>
            <a:off x="3710829" y="8162436"/>
            <a:ext cx="796916" cy="960765"/>
          </a:xfrm>
          <a:custGeom>
            <a:avLst/>
            <a:gdLst>
              <a:gd name="connsiteX0" fmla="*/ 782557 w 796916"/>
              <a:gd name="connsiteY0" fmla="*/ 21651 h 960765"/>
              <a:gd name="connsiteX1" fmla="*/ 4697 w 796916"/>
              <a:gd name="connsiteY1" fmla="*/ 956739 h 960765"/>
              <a:gd name="connsiteX2" fmla="*/ 472241 w 796916"/>
              <a:gd name="connsiteY2" fmla="*/ 348518 h 960765"/>
              <a:gd name="connsiteX3" fmla="*/ 782557 w 796916"/>
              <a:gd name="connsiteY3" fmla="*/ 21651 h 96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6916" h="960765">
                <a:moveTo>
                  <a:pt x="782557" y="21651"/>
                </a:moveTo>
                <a:cubicBezTo>
                  <a:pt x="704633" y="123021"/>
                  <a:pt x="56416" y="902261"/>
                  <a:pt x="4697" y="956739"/>
                </a:cubicBezTo>
                <a:cubicBezTo>
                  <a:pt x="-47022" y="1011217"/>
                  <a:pt x="342598" y="497470"/>
                  <a:pt x="472241" y="348518"/>
                </a:cubicBezTo>
                <a:cubicBezTo>
                  <a:pt x="601884" y="199566"/>
                  <a:pt x="860481" y="-79719"/>
                  <a:pt x="782557" y="21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 276">
            <a:extLst>
              <a:ext uri="{FF2B5EF4-FFF2-40B4-BE49-F238E27FC236}">
                <a16:creationId xmlns:a16="http://schemas.microsoft.com/office/drawing/2014/main" id="{EF80228E-8D8F-BC5B-D0E4-0B71E7562A76}"/>
              </a:ext>
            </a:extLst>
          </p:cNvPr>
          <p:cNvSpPr/>
          <p:nvPr/>
        </p:nvSpPr>
        <p:spPr>
          <a:xfrm>
            <a:off x="2771987" y="9084110"/>
            <a:ext cx="978779" cy="461262"/>
          </a:xfrm>
          <a:custGeom>
            <a:avLst/>
            <a:gdLst>
              <a:gd name="connsiteX0" fmla="*/ 176 w 978779"/>
              <a:gd name="connsiteY0" fmla="*/ 461233 h 461262"/>
              <a:gd name="connsiteX1" fmla="*/ 691148 w 978779"/>
              <a:gd name="connsiteY1" fmla="*/ 229530 h 461262"/>
              <a:gd name="connsiteX2" fmla="*/ 488408 w 978779"/>
              <a:gd name="connsiteY2" fmla="*/ 308143 h 461262"/>
              <a:gd name="connsiteX3" fmla="*/ 976639 w 978779"/>
              <a:gd name="connsiteY3" fmla="*/ 1964 h 461262"/>
              <a:gd name="connsiteX4" fmla="*/ 653910 w 978779"/>
              <a:gd name="connsiteY4" fmla="*/ 184017 h 461262"/>
              <a:gd name="connsiteX5" fmla="*/ 351868 w 978779"/>
              <a:gd name="connsiteY5" fmla="*/ 328831 h 461262"/>
              <a:gd name="connsiteX6" fmla="*/ 620809 w 978779"/>
              <a:gd name="connsiteY6" fmla="*/ 246080 h 461262"/>
              <a:gd name="connsiteX7" fmla="*/ 176 w 978779"/>
              <a:gd name="connsiteY7" fmla="*/ 461233 h 46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779" h="461262">
                <a:moveTo>
                  <a:pt x="176" y="461233"/>
                </a:moveTo>
                <a:cubicBezTo>
                  <a:pt x="11899" y="458475"/>
                  <a:pt x="609776" y="255045"/>
                  <a:pt x="691148" y="229530"/>
                </a:cubicBezTo>
                <a:cubicBezTo>
                  <a:pt x="772520" y="204015"/>
                  <a:pt x="440826" y="346071"/>
                  <a:pt x="488408" y="308143"/>
                </a:cubicBezTo>
                <a:cubicBezTo>
                  <a:pt x="535990" y="270215"/>
                  <a:pt x="949055" y="22652"/>
                  <a:pt x="976639" y="1964"/>
                </a:cubicBezTo>
                <a:cubicBezTo>
                  <a:pt x="1004223" y="-18724"/>
                  <a:pt x="758038" y="129539"/>
                  <a:pt x="653910" y="184017"/>
                </a:cubicBezTo>
                <a:cubicBezTo>
                  <a:pt x="549782" y="238495"/>
                  <a:pt x="357385" y="318487"/>
                  <a:pt x="351868" y="328831"/>
                </a:cubicBezTo>
                <a:cubicBezTo>
                  <a:pt x="346351" y="339175"/>
                  <a:pt x="677355" y="222634"/>
                  <a:pt x="620809" y="246080"/>
                </a:cubicBezTo>
                <a:cubicBezTo>
                  <a:pt x="564263" y="269526"/>
                  <a:pt x="-11547" y="463991"/>
                  <a:pt x="176" y="461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 277">
            <a:extLst>
              <a:ext uri="{FF2B5EF4-FFF2-40B4-BE49-F238E27FC236}">
                <a16:creationId xmlns:a16="http://schemas.microsoft.com/office/drawing/2014/main" id="{66CD2585-E87C-2A1A-F111-174FD4AD3592}"/>
              </a:ext>
            </a:extLst>
          </p:cNvPr>
          <p:cNvSpPr/>
          <p:nvPr/>
        </p:nvSpPr>
        <p:spPr>
          <a:xfrm>
            <a:off x="3359516" y="8054723"/>
            <a:ext cx="409911" cy="708817"/>
          </a:xfrm>
          <a:custGeom>
            <a:avLst/>
            <a:gdLst>
              <a:gd name="connsiteX0" fmla="*/ 409798 w 409911"/>
              <a:gd name="connsiteY0" fmla="*/ 1100 h 708817"/>
              <a:gd name="connsiteX1" fmla="*/ 356010 w 409911"/>
              <a:gd name="connsiteY1" fmla="*/ 166602 h 708817"/>
              <a:gd name="connsiteX2" fmla="*/ 360147 w 409911"/>
              <a:gd name="connsiteY2" fmla="*/ 286591 h 708817"/>
              <a:gd name="connsiteX3" fmla="*/ 343597 w 409911"/>
              <a:gd name="connsiteY3" fmla="*/ 327967 h 708817"/>
              <a:gd name="connsiteX4" fmla="*/ 99481 w 409911"/>
              <a:gd name="connsiteY4" fmla="*/ 394167 h 708817"/>
              <a:gd name="connsiteX5" fmla="*/ 178095 w 409911"/>
              <a:gd name="connsiteY5" fmla="*/ 439681 h 708817"/>
              <a:gd name="connsiteX6" fmla="*/ 215333 w 409911"/>
              <a:gd name="connsiteY6" fmla="*/ 456231 h 708817"/>
              <a:gd name="connsiteX7" fmla="*/ 180 w 409911"/>
              <a:gd name="connsiteY7" fmla="*/ 708622 h 708817"/>
              <a:gd name="connsiteX8" fmla="*/ 256708 w 409911"/>
              <a:gd name="connsiteY8" fmla="*/ 410718 h 708817"/>
              <a:gd name="connsiteX9" fmla="*/ 327047 w 409911"/>
              <a:gd name="connsiteY9" fmla="*/ 294866 h 708817"/>
              <a:gd name="connsiteX10" fmla="*/ 277396 w 409911"/>
              <a:gd name="connsiteY10" fmla="*/ 174877 h 708817"/>
              <a:gd name="connsiteX11" fmla="*/ 339460 w 409911"/>
              <a:gd name="connsiteY11" fmla="*/ 253491 h 708817"/>
              <a:gd name="connsiteX12" fmla="*/ 409798 w 409911"/>
              <a:gd name="connsiteY12" fmla="*/ 1100 h 70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9911" h="708817">
                <a:moveTo>
                  <a:pt x="409798" y="1100"/>
                </a:moveTo>
                <a:cubicBezTo>
                  <a:pt x="412556" y="-13382"/>
                  <a:pt x="364285" y="119020"/>
                  <a:pt x="356010" y="166602"/>
                </a:cubicBezTo>
                <a:cubicBezTo>
                  <a:pt x="347735" y="214184"/>
                  <a:pt x="362216" y="259697"/>
                  <a:pt x="360147" y="286591"/>
                </a:cubicBezTo>
                <a:cubicBezTo>
                  <a:pt x="358078" y="313485"/>
                  <a:pt x="387041" y="310038"/>
                  <a:pt x="343597" y="327967"/>
                </a:cubicBezTo>
                <a:cubicBezTo>
                  <a:pt x="300153" y="345896"/>
                  <a:pt x="127065" y="375548"/>
                  <a:pt x="99481" y="394167"/>
                </a:cubicBezTo>
                <a:cubicBezTo>
                  <a:pt x="71897" y="412786"/>
                  <a:pt x="158786" y="429337"/>
                  <a:pt x="178095" y="439681"/>
                </a:cubicBezTo>
                <a:cubicBezTo>
                  <a:pt x="197404" y="450025"/>
                  <a:pt x="244985" y="411408"/>
                  <a:pt x="215333" y="456231"/>
                </a:cubicBezTo>
                <a:cubicBezTo>
                  <a:pt x="185681" y="501054"/>
                  <a:pt x="-6716" y="716208"/>
                  <a:pt x="180" y="708622"/>
                </a:cubicBezTo>
                <a:cubicBezTo>
                  <a:pt x="7076" y="701036"/>
                  <a:pt x="202230" y="479677"/>
                  <a:pt x="256708" y="410718"/>
                </a:cubicBezTo>
                <a:cubicBezTo>
                  <a:pt x="311186" y="341759"/>
                  <a:pt x="323599" y="334173"/>
                  <a:pt x="327047" y="294866"/>
                </a:cubicBezTo>
                <a:cubicBezTo>
                  <a:pt x="330495" y="255559"/>
                  <a:pt x="275327" y="181773"/>
                  <a:pt x="277396" y="174877"/>
                </a:cubicBezTo>
                <a:cubicBezTo>
                  <a:pt x="279465" y="167981"/>
                  <a:pt x="318772" y="280385"/>
                  <a:pt x="339460" y="253491"/>
                </a:cubicBezTo>
                <a:cubicBezTo>
                  <a:pt x="360148" y="226597"/>
                  <a:pt x="407040" y="15582"/>
                  <a:pt x="409798" y="1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 278">
            <a:extLst>
              <a:ext uri="{FF2B5EF4-FFF2-40B4-BE49-F238E27FC236}">
                <a16:creationId xmlns:a16="http://schemas.microsoft.com/office/drawing/2014/main" id="{66CBFFD5-34AB-253D-786B-F2238EF092EF}"/>
              </a:ext>
            </a:extLst>
          </p:cNvPr>
          <p:cNvSpPr/>
          <p:nvPr/>
        </p:nvSpPr>
        <p:spPr>
          <a:xfrm>
            <a:off x="3839357" y="8006160"/>
            <a:ext cx="94808" cy="323095"/>
          </a:xfrm>
          <a:custGeom>
            <a:avLst/>
            <a:gdLst>
              <a:gd name="connsiteX0" fmla="*/ 37533 w 94808"/>
              <a:gd name="connsiteY0" fmla="*/ 12 h 323095"/>
              <a:gd name="connsiteX1" fmla="*/ 4433 w 94808"/>
              <a:gd name="connsiteY1" fmla="*/ 140689 h 323095"/>
              <a:gd name="connsiteX2" fmla="*/ 58221 w 94808"/>
              <a:gd name="connsiteY2" fmla="*/ 190340 h 323095"/>
              <a:gd name="connsiteX3" fmla="*/ 20983 w 94808"/>
              <a:gd name="connsiteY3" fmla="*/ 169652 h 323095"/>
              <a:gd name="connsiteX4" fmla="*/ 87184 w 94808"/>
              <a:gd name="connsiteY4" fmla="*/ 202752 h 323095"/>
              <a:gd name="connsiteX5" fmla="*/ 83047 w 94808"/>
              <a:gd name="connsiteY5" fmla="*/ 322741 h 323095"/>
              <a:gd name="connsiteX6" fmla="*/ 91322 w 94808"/>
              <a:gd name="connsiteY6" fmla="*/ 239990 h 323095"/>
              <a:gd name="connsiteX7" fmla="*/ 16846 w 94808"/>
              <a:gd name="connsiteY7" fmla="*/ 252403 h 323095"/>
              <a:gd name="connsiteX8" fmla="*/ 58221 w 94808"/>
              <a:gd name="connsiteY8" fmla="*/ 202752 h 323095"/>
              <a:gd name="connsiteX9" fmla="*/ 295 w 94808"/>
              <a:gd name="connsiteY9" fmla="*/ 148964 h 323095"/>
              <a:gd name="connsiteX10" fmla="*/ 37533 w 94808"/>
              <a:gd name="connsiteY10" fmla="*/ 12 h 32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808" h="323095">
                <a:moveTo>
                  <a:pt x="37533" y="12"/>
                </a:moveTo>
                <a:cubicBezTo>
                  <a:pt x="38223" y="-1367"/>
                  <a:pt x="985" y="108968"/>
                  <a:pt x="4433" y="140689"/>
                </a:cubicBezTo>
                <a:cubicBezTo>
                  <a:pt x="7881" y="172410"/>
                  <a:pt x="55463" y="185513"/>
                  <a:pt x="58221" y="190340"/>
                </a:cubicBezTo>
                <a:cubicBezTo>
                  <a:pt x="60979" y="195167"/>
                  <a:pt x="16156" y="167583"/>
                  <a:pt x="20983" y="169652"/>
                </a:cubicBezTo>
                <a:cubicBezTo>
                  <a:pt x="25810" y="171721"/>
                  <a:pt x="76840" y="177237"/>
                  <a:pt x="87184" y="202752"/>
                </a:cubicBezTo>
                <a:cubicBezTo>
                  <a:pt x="97528" y="228267"/>
                  <a:pt x="82357" y="316535"/>
                  <a:pt x="83047" y="322741"/>
                </a:cubicBezTo>
                <a:cubicBezTo>
                  <a:pt x="83737" y="328947"/>
                  <a:pt x="102356" y="251713"/>
                  <a:pt x="91322" y="239990"/>
                </a:cubicBezTo>
                <a:cubicBezTo>
                  <a:pt x="80288" y="228267"/>
                  <a:pt x="22363" y="258609"/>
                  <a:pt x="16846" y="252403"/>
                </a:cubicBezTo>
                <a:cubicBezTo>
                  <a:pt x="11329" y="246197"/>
                  <a:pt x="60979" y="219992"/>
                  <a:pt x="58221" y="202752"/>
                </a:cubicBezTo>
                <a:cubicBezTo>
                  <a:pt x="55463" y="185512"/>
                  <a:pt x="4433" y="179306"/>
                  <a:pt x="295" y="148964"/>
                </a:cubicBezTo>
                <a:cubicBezTo>
                  <a:pt x="-3843" y="118622"/>
                  <a:pt x="36843" y="1391"/>
                  <a:pt x="37533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 279">
            <a:extLst>
              <a:ext uri="{FF2B5EF4-FFF2-40B4-BE49-F238E27FC236}">
                <a16:creationId xmlns:a16="http://schemas.microsoft.com/office/drawing/2014/main" id="{05366C33-5550-73F0-948D-357D7BD8E33B}"/>
              </a:ext>
            </a:extLst>
          </p:cNvPr>
          <p:cNvSpPr/>
          <p:nvPr/>
        </p:nvSpPr>
        <p:spPr>
          <a:xfrm>
            <a:off x="3377952" y="7654850"/>
            <a:ext cx="883296" cy="299357"/>
          </a:xfrm>
          <a:custGeom>
            <a:avLst/>
            <a:gdLst>
              <a:gd name="connsiteX0" fmla="*/ 248 w 883296"/>
              <a:gd name="connsiteY0" fmla="*/ 75 h 299357"/>
              <a:gd name="connsiteX1" fmla="*/ 184398 w 883296"/>
              <a:gd name="connsiteY1" fmla="*/ 136600 h 299357"/>
              <a:gd name="connsiteX2" fmla="*/ 162173 w 883296"/>
              <a:gd name="connsiteY2" fmla="*/ 114375 h 299357"/>
              <a:gd name="connsiteX3" fmla="*/ 384423 w 883296"/>
              <a:gd name="connsiteY3" fmla="*/ 222325 h 299357"/>
              <a:gd name="connsiteX4" fmla="*/ 359023 w 883296"/>
              <a:gd name="connsiteY4" fmla="*/ 190575 h 299357"/>
              <a:gd name="connsiteX5" fmla="*/ 584448 w 883296"/>
              <a:gd name="connsiteY5" fmla="*/ 276300 h 299357"/>
              <a:gd name="connsiteX6" fmla="*/ 546348 w 883296"/>
              <a:gd name="connsiteY6" fmla="*/ 276300 h 299357"/>
              <a:gd name="connsiteX7" fmla="*/ 635248 w 883296"/>
              <a:gd name="connsiteY7" fmla="*/ 257250 h 299357"/>
              <a:gd name="connsiteX8" fmla="*/ 736848 w 883296"/>
              <a:gd name="connsiteY8" fmla="*/ 295350 h 299357"/>
              <a:gd name="connsiteX9" fmla="*/ 882898 w 883296"/>
              <a:gd name="connsiteY9" fmla="*/ 295350 h 299357"/>
              <a:gd name="connsiteX10" fmla="*/ 689223 w 883296"/>
              <a:gd name="connsiteY10" fmla="*/ 269950 h 299357"/>
              <a:gd name="connsiteX11" fmla="*/ 355848 w 883296"/>
              <a:gd name="connsiteY11" fmla="*/ 162000 h 299357"/>
              <a:gd name="connsiteX12" fmla="*/ 454273 w 883296"/>
              <a:gd name="connsiteY12" fmla="*/ 219150 h 299357"/>
              <a:gd name="connsiteX13" fmla="*/ 238373 w 883296"/>
              <a:gd name="connsiteY13" fmla="*/ 158825 h 299357"/>
              <a:gd name="connsiteX14" fmla="*/ 146298 w 883296"/>
              <a:gd name="connsiteY14" fmla="*/ 117550 h 299357"/>
              <a:gd name="connsiteX15" fmla="*/ 248 w 883296"/>
              <a:gd name="connsiteY15" fmla="*/ 75 h 29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83296" h="299357">
                <a:moveTo>
                  <a:pt x="248" y="75"/>
                </a:moveTo>
                <a:cubicBezTo>
                  <a:pt x="6598" y="3250"/>
                  <a:pt x="184398" y="136600"/>
                  <a:pt x="184398" y="136600"/>
                </a:cubicBezTo>
                <a:cubicBezTo>
                  <a:pt x="211385" y="155650"/>
                  <a:pt x="128836" y="100088"/>
                  <a:pt x="162173" y="114375"/>
                </a:cubicBezTo>
                <a:cubicBezTo>
                  <a:pt x="195510" y="128662"/>
                  <a:pt x="351615" y="209625"/>
                  <a:pt x="384423" y="222325"/>
                </a:cubicBezTo>
                <a:cubicBezTo>
                  <a:pt x="417231" y="235025"/>
                  <a:pt x="325686" y="181579"/>
                  <a:pt x="359023" y="190575"/>
                </a:cubicBezTo>
                <a:cubicBezTo>
                  <a:pt x="392360" y="199571"/>
                  <a:pt x="553227" y="262013"/>
                  <a:pt x="584448" y="276300"/>
                </a:cubicBezTo>
                <a:cubicBezTo>
                  <a:pt x="615669" y="290588"/>
                  <a:pt x="537881" y="279475"/>
                  <a:pt x="546348" y="276300"/>
                </a:cubicBezTo>
                <a:cubicBezTo>
                  <a:pt x="554815" y="273125"/>
                  <a:pt x="603498" y="254075"/>
                  <a:pt x="635248" y="257250"/>
                </a:cubicBezTo>
                <a:cubicBezTo>
                  <a:pt x="666998" y="260425"/>
                  <a:pt x="695573" y="289000"/>
                  <a:pt x="736848" y="295350"/>
                </a:cubicBezTo>
                <a:cubicBezTo>
                  <a:pt x="778123" y="301700"/>
                  <a:pt x="890835" y="299583"/>
                  <a:pt x="882898" y="295350"/>
                </a:cubicBezTo>
                <a:cubicBezTo>
                  <a:pt x="874961" y="291117"/>
                  <a:pt x="777065" y="292175"/>
                  <a:pt x="689223" y="269950"/>
                </a:cubicBezTo>
                <a:cubicBezTo>
                  <a:pt x="601381" y="247725"/>
                  <a:pt x="395006" y="170467"/>
                  <a:pt x="355848" y="162000"/>
                </a:cubicBezTo>
                <a:cubicBezTo>
                  <a:pt x="316690" y="153533"/>
                  <a:pt x="473852" y="219679"/>
                  <a:pt x="454273" y="219150"/>
                </a:cubicBezTo>
                <a:cubicBezTo>
                  <a:pt x="434694" y="218621"/>
                  <a:pt x="289702" y="175758"/>
                  <a:pt x="238373" y="158825"/>
                </a:cubicBezTo>
                <a:cubicBezTo>
                  <a:pt x="187044" y="141892"/>
                  <a:pt x="181752" y="140833"/>
                  <a:pt x="146298" y="117550"/>
                </a:cubicBezTo>
                <a:cubicBezTo>
                  <a:pt x="110844" y="94267"/>
                  <a:pt x="-6102" y="-3100"/>
                  <a:pt x="248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 280">
            <a:extLst>
              <a:ext uri="{FF2B5EF4-FFF2-40B4-BE49-F238E27FC236}">
                <a16:creationId xmlns:a16="http://schemas.microsoft.com/office/drawing/2014/main" id="{10766374-4289-BE1E-F99E-3527A707BC70}"/>
              </a:ext>
            </a:extLst>
          </p:cNvPr>
          <p:cNvSpPr/>
          <p:nvPr/>
        </p:nvSpPr>
        <p:spPr>
          <a:xfrm>
            <a:off x="3398042" y="7584981"/>
            <a:ext cx="741319" cy="426765"/>
          </a:xfrm>
          <a:custGeom>
            <a:avLst/>
            <a:gdLst>
              <a:gd name="connsiteX0" fmla="*/ 88108 w 741319"/>
              <a:gd name="connsiteY0" fmla="*/ 108044 h 426765"/>
              <a:gd name="connsiteX1" fmla="*/ 72233 w 741319"/>
              <a:gd name="connsiteY1" fmla="*/ 38194 h 426765"/>
              <a:gd name="connsiteX2" fmla="*/ 5558 w 741319"/>
              <a:gd name="connsiteY2" fmla="*/ 57244 h 426765"/>
              <a:gd name="connsiteX3" fmla="*/ 43658 w 741319"/>
              <a:gd name="connsiteY3" fmla="*/ 193769 h 426765"/>
              <a:gd name="connsiteX4" fmla="*/ 5558 w 741319"/>
              <a:gd name="connsiteY4" fmla="*/ 174719 h 426765"/>
              <a:gd name="connsiteX5" fmla="*/ 310358 w 741319"/>
              <a:gd name="connsiteY5" fmla="*/ 311244 h 426765"/>
              <a:gd name="connsiteX6" fmla="*/ 246858 w 741319"/>
              <a:gd name="connsiteY6" fmla="*/ 295369 h 426765"/>
              <a:gd name="connsiteX7" fmla="*/ 472283 w 741319"/>
              <a:gd name="connsiteY7" fmla="*/ 323944 h 426765"/>
              <a:gd name="connsiteX8" fmla="*/ 738983 w 741319"/>
              <a:gd name="connsiteY8" fmla="*/ 425544 h 426765"/>
              <a:gd name="connsiteX9" fmla="*/ 583408 w 741319"/>
              <a:gd name="connsiteY9" fmla="*/ 374744 h 426765"/>
              <a:gd name="connsiteX10" fmla="*/ 265908 w 741319"/>
              <a:gd name="connsiteY10" fmla="*/ 295369 h 426765"/>
              <a:gd name="connsiteX11" fmla="*/ 24608 w 741319"/>
              <a:gd name="connsiteY11" fmla="*/ 206469 h 426765"/>
              <a:gd name="connsiteX12" fmla="*/ 8733 w 741319"/>
              <a:gd name="connsiteY12" fmla="*/ 35019 h 426765"/>
              <a:gd name="connsiteX13" fmla="*/ 30958 w 741319"/>
              <a:gd name="connsiteY13" fmla="*/ 57244 h 426765"/>
              <a:gd name="connsiteX14" fmla="*/ 30958 w 741319"/>
              <a:gd name="connsiteY14" fmla="*/ 94 h 426765"/>
              <a:gd name="connsiteX15" fmla="*/ 88108 w 741319"/>
              <a:gd name="connsiteY15" fmla="*/ 108044 h 42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41319" h="426765">
                <a:moveTo>
                  <a:pt x="88108" y="108044"/>
                </a:moveTo>
                <a:cubicBezTo>
                  <a:pt x="94987" y="114394"/>
                  <a:pt x="85991" y="46661"/>
                  <a:pt x="72233" y="38194"/>
                </a:cubicBezTo>
                <a:cubicBezTo>
                  <a:pt x="58475" y="29727"/>
                  <a:pt x="10320" y="31315"/>
                  <a:pt x="5558" y="57244"/>
                </a:cubicBezTo>
                <a:cubicBezTo>
                  <a:pt x="796" y="83173"/>
                  <a:pt x="43658" y="174190"/>
                  <a:pt x="43658" y="193769"/>
                </a:cubicBezTo>
                <a:cubicBezTo>
                  <a:pt x="43658" y="213348"/>
                  <a:pt x="5558" y="174719"/>
                  <a:pt x="5558" y="174719"/>
                </a:cubicBezTo>
                <a:lnTo>
                  <a:pt x="310358" y="311244"/>
                </a:lnTo>
                <a:cubicBezTo>
                  <a:pt x="350575" y="331352"/>
                  <a:pt x="219871" y="293252"/>
                  <a:pt x="246858" y="295369"/>
                </a:cubicBezTo>
                <a:cubicBezTo>
                  <a:pt x="273846" y="297486"/>
                  <a:pt x="390262" y="302248"/>
                  <a:pt x="472283" y="323944"/>
                </a:cubicBezTo>
                <a:cubicBezTo>
                  <a:pt x="554304" y="345640"/>
                  <a:pt x="720462" y="417077"/>
                  <a:pt x="738983" y="425544"/>
                </a:cubicBezTo>
                <a:cubicBezTo>
                  <a:pt x="757504" y="434011"/>
                  <a:pt x="662254" y="396440"/>
                  <a:pt x="583408" y="374744"/>
                </a:cubicBezTo>
                <a:cubicBezTo>
                  <a:pt x="504562" y="353048"/>
                  <a:pt x="359041" y="323415"/>
                  <a:pt x="265908" y="295369"/>
                </a:cubicBezTo>
                <a:cubicBezTo>
                  <a:pt x="172775" y="267323"/>
                  <a:pt x="67470" y="249860"/>
                  <a:pt x="24608" y="206469"/>
                </a:cubicBezTo>
                <a:cubicBezTo>
                  <a:pt x="-18254" y="163078"/>
                  <a:pt x="7675" y="59890"/>
                  <a:pt x="8733" y="35019"/>
                </a:cubicBezTo>
                <a:cubicBezTo>
                  <a:pt x="9791" y="10148"/>
                  <a:pt x="27254" y="63065"/>
                  <a:pt x="30958" y="57244"/>
                </a:cubicBezTo>
                <a:cubicBezTo>
                  <a:pt x="34662" y="51423"/>
                  <a:pt x="21433" y="-2552"/>
                  <a:pt x="30958" y="94"/>
                </a:cubicBezTo>
                <a:cubicBezTo>
                  <a:pt x="40483" y="2740"/>
                  <a:pt x="81229" y="101694"/>
                  <a:pt x="88108" y="108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 281">
            <a:extLst>
              <a:ext uri="{FF2B5EF4-FFF2-40B4-BE49-F238E27FC236}">
                <a16:creationId xmlns:a16="http://schemas.microsoft.com/office/drawing/2014/main" id="{C9586C91-19D2-650D-D464-7042523D843C}"/>
              </a:ext>
            </a:extLst>
          </p:cNvPr>
          <p:cNvSpPr/>
          <p:nvPr/>
        </p:nvSpPr>
        <p:spPr>
          <a:xfrm>
            <a:off x="3412341" y="7619560"/>
            <a:ext cx="143659" cy="143398"/>
          </a:xfrm>
          <a:custGeom>
            <a:avLst/>
            <a:gdLst>
              <a:gd name="connsiteX0" fmla="*/ 784 w 143659"/>
              <a:gd name="connsiteY0" fmla="*/ 440 h 143398"/>
              <a:gd name="connsiteX1" fmla="*/ 48409 w 143659"/>
              <a:gd name="connsiteY1" fmla="*/ 67115 h 143398"/>
              <a:gd name="connsiteX2" fmla="*/ 86509 w 143659"/>
              <a:gd name="connsiteY2" fmla="*/ 114740 h 143398"/>
              <a:gd name="connsiteX3" fmla="*/ 89684 w 143659"/>
              <a:gd name="connsiteY3" fmla="*/ 92515 h 143398"/>
              <a:gd name="connsiteX4" fmla="*/ 143659 w 143659"/>
              <a:gd name="connsiteY4" fmla="*/ 143315 h 143398"/>
              <a:gd name="connsiteX5" fmla="*/ 89684 w 143659"/>
              <a:gd name="connsiteY5" fmla="*/ 102040 h 143398"/>
              <a:gd name="connsiteX6" fmla="*/ 784 w 143659"/>
              <a:gd name="connsiteY6" fmla="*/ 440 h 14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659" h="143398">
                <a:moveTo>
                  <a:pt x="784" y="440"/>
                </a:moveTo>
                <a:cubicBezTo>
                  <a:pt x="-6095" y="-5381"/>
                  <a:pt x="34122" y="48065"/>
                  <a:pt x="48409" y="67115"/>
                </a:cubicBezTo>
                <a:cubicBezTo>
                  <a:pt x="62697" y="86165"/>
                  <a:pt x="79630" y="110507"/>
                  <a:pt x="86509" y="114740"/>
                </a:cubicBezTo>
                <a:cubicBezTo>
                  <a:pt x="93388" y="118973"/>
                  <a:pt x="80159" y="87752"/>
                  <a:pt x="89684" y="92515"/>
                </a:cubicBezTo>
                <a:cubicBezTo>
                  <a:pt x="99209" y="97278"/>
                  <a:pt x="143659" y="141728"/>
                  <a:pt x="143659" y="143315"/>
                </a:cubicBezTo>
                <a:cubicBezTo>
                  <a:pt x="143659" y="144902"/>
                  <a:pt x="110322" y="123736"/>
                  <a:pt x="89684" y="102040"/>
                </a:cubicBezTo>
                <a:cubicBezTo>
                  <a:pt x="69047" y="80344"/>
                  <a:pt x="7663" y="6261"/>
                  <a:pt x="784" y="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 282">
            <a:extLst>
              <a:ext uri="{FF2B5EF4-FFF2-40B4-BE49-F238E27FC236}">
                <a16:creationId xmlns:a16="http://schemas.microsoft.com/office/drawing/2014/main" id="{6704FEAE-33DB-01FA-9734-031604A06001}"/>
              </a:ext>
            </a:extLst>
          </p:cNvPr>
          <p:cNvSpPr/>
          <p:nvPr/>
        </p:nvSpPr>
        <p:spPr>
          <a:xfrm>
            <a:off x="3488252" y="7663178"/>
            <a:ext cx="775386" cy="292788"/>
          </a:xfrm>
          <a:custGeom>
            <a:avLst/>
            <a:gdLst>
              <a:gd name="connsiteX0" fmla="*/ 4248 w 775386"/>
              <a:gd name="connsiteY0" fmla="*/ 1272 h 292788"/>
              <a:gd name="connsiteX1" fmla="*/ 337623 w 775386"/>
              <a:gd name="connsiteY1" fmla="*/ 163197 h 292788"/>
              <a:gd name="connsiteX2" fmla="*/ 286823 w 775386"/>
              <a:gd name="connsiteY2" fmla="*/ 137797 h 292788"/>
              <a:gd name="connsiteX3" fmla="*/ 740848 w 775386"/>
              <a:gd name="connsiteY3" fmla="*/ 271147 h 292788"/>
              <a:gd name="connsiteX4" fmla="*/ 709098 w 775386"/>
              <a:gd name="connsiteY4" fmla="*/ 283847 h 292788"/>
              <a:gd name="connsiteX5" fmla="*/ 432873 w 775386"/>
              <a:gd name="connsiteY5" fmla="*/ 182247 h 292788"/>
              <a:gd name="connsiteX6" fmla="*/ 159823 w 775386"/>
              <a:gd name="connsiteY6" fmla="*/ 96522 h 292788"/>
              <a:gd name="connsiteX7" fmla="*/ 70923 w 775386"/>
              <a:gd name="connsiteY7" fmla="*/ 86997 h 292788"/>
              <a:gd name="connsiteX8" fmla="*/ 143948 w 775386"/>
              <a:gd name="connsiteY8" fmla="*/ 86997 h 292788"/>
              <a:gd name="connsiteX9" fmla="*/ 4248 w 775386"/>
              <a:gd name="connsiteY9" fmla="*/ 1272 h 29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5386" h="292788">
                <a:moveTo>
                  <a:pt x="4248" y="1272"/>
                </a:moveTo>
                <a:cubicBezTo>
                  <a:pt x="36527" y="13972"/>
                  <a:pt x="290527" y="140443"/>
                  <a:pt x="337623" y="163197"/>
                </a:cubicBezTo>
                <a:cubicBezTo>
                  <a:pt x="384719" y="185951"/>
                  <a:pt x="219619" y="119805"/>
                  <a:pt x="286823" y="137797"/>
                </a:cubicBezTo>
                <a:cubicBezTo>
                  <a:pt x="354027" y="155789"/>
                  <a:pt x="670469" y="246805"/>
                  <a:pt x="740848" y="271147"/>
                </a:cubicBezTo>
                <a:cubicBezTo>
                  <a:pt x="811227" y="295489"/>
                  <a:pt x="760427" y="298664"/>
                  <a:pt x="709098" y="283847"/>
                </a:cubicBezTo>
                <a:cubicBezTo>
                  <a:pt x="657769" y="269030"/>
                  <a:pt x="524419" y="213468"/>
                  <a:pt x="432873" y="182247"/>
                </a:cubicBezTo>
                <a:cubicBezTo>
                  <a:pt x="341327" y="151026"/>
                  <a:pt x="220148" y="112397"/>
                  <a:pt x="159823" y="96522"/>
                </a:cubicBezTo>
                <a:cubicBezTo>
                  <a:pt x="99498" y="80647"/>
                  <a:pt x="73569" y="88585"/>
                  <a:pt x="70923" y="86997"/>
                </a:cubicBezTo>
                <a:cubicBezTo>
                  <a:pt x="68277" y="85410"/>
                  <a:pt x="154002" y="99168"/>
                  <a:pt x="143948" y="86997"/>
                </a:cubicBezTo>
                <a:cubicBezTo>
                  <a:pt x="133894" y="74826"/>
                  <a:pt x="-28031" y="-11428"/>
                  <a:pt x="4248" y="1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 283">
            <a:extLst>
              <a:ext uri="{FF2B5EF4-FFF2-40B4-BE49-F238E27FC236}">
                <a16:creationId xmlns:a16="http://schemas.microsoft.com/office/drawing/2014/main" id="{7238D1EF-1B3A-095A-0B1C-F2BFE5DAF9A8}"/>
              </a:ext>
            </a:extLst>
          </p:cNvPr>
          <p:cNvSpPr/>
          <p:nvPr/>
        </p:nvSpPr>
        <p:spPr>
          <a:xfrm>
            <a:off x="3628083" y="7590593"/>
            <a:ext cx="249637" cy="45316"/>
          </a:xfrm>
          <a:custGeom>
            <a:avLst/>
            <a:gdLst>
              <a:gd name="connsiteX0" fmla="*/ 248592 w 249637"/>
              <a:gd name="connsiteY0" fmla="*/ 32582 h 45316"/>
              <a:gd name="connsiteX1" fmla="*/ 153342 w 249637"/>
              <a:gd name="connsiteY1" fmla="*/ 32582 h 45316"/>
              <a:gd name="connsiteX2" fmla="*/ 48567 w 249637"/>
              <a:gd name="connsiteY2" fmla="*/ 42107 h 45316"/>
              <a:gd name="connsiteX3" fmla="*/ 134292 w 249637"/>
              <a:gd name="connsiteY3" fmla="*/ 42107 h 45316"/>
              <a:gd name="connsiteX4" fmla="*/ 48567 w 249637"/>
              <a:gd name="connsiteY4" fmla="*/ 4007 h 45316"/>
              <a:gd name="connsiteX5" fmla="*/ 942 w 249637"/>
              <a:gd name="connsiteY5" fmla="*/ 4007 h 45316"/>
              <a:gd name="connsiteX6" fmla="*/ 89842 w 249637"/>
              <a:gd name="connsiteY6" fmla="*/ 29407 h 45316"/>
              <a:gd name="connsiteX7" fmla="*/ 248592 w 249637"/>
              <a:gd name="connsiteY7" fmla="*/ 32582 h 4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637" h="45316">
                <a:moveTo>
                  <a:pt x="248592" y="32582"/>
                </a:moveTo>
                <a:cubicBezTo>
                  <a:pt x="259175" y="33111"/>
                  <a:pt x="186679" y="30995"/>
                  <a:pt x="153342" y="32582"/>
                </a:cubicBezTo>
                <a:cubicBezTo>
                  <a:pt x="120005" y="34169"/>
                  <a:pt x="51742" y="40520"/>
                  <a:pt x="48567" y="42107"/>
                </a:cubicBezTo>
                <a:cubicBezTo>
                  <a:pt x="45392" y="43694"/>
                  <a:pt x="134292" y="48457"/>
                  <a:pt x="134292" y="42107"/>
                </a:cubicBezTo>
                <a:cubicBezTo>
                  <a:pt x="134292" y="35757"/>
                  <a:pt x="70792" y="10357"/>
                  <a:pt x="48567" y="4007"/>
                </a:cubicBezTo>
                <a:cubicBezTo>
                  <a:pt x="26342" y="-2343"/>
                  <a:pt x="-5937" y="-226"/>
                  <a:pt x="942" y="4007"/>
                </a:cubicBezTo>
                <a:cubicBezTo>
                  <a:pt x="7821" y="8240"/>
                  <a:pt x="55975" y="25174"/>
                  <a:pt x="89842" y="29407"/>
                </a:cubicBezTo>
                <a:cubicBezTo>
                  <a:pt x="123709" y="33640"/>
                  <a:pt x="238009" y="32053"/>
                  <a:pt x="248592" y="32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 284">
            <a:extLst>
              <a:ext uri="{FF2B5EF4-FFF2-40B4-BE49-F238E27FC236}">
                <a16:creationId xmlns:a16="http://schemas.microsoft.com/office/drawing/2014/main" id="{B817BAA3-4F4B-9455-FBDB-2EB7C99B97CE}"/>
              </a:ext>
            </a:extLst>
          </p:cNvPr>
          <p:cNvSpPr/>
          <p:nvPr/>
        </p:nvSpPr>
        <p:spPr>
          <a:xfrm>
            <a:off x="3476369" y="7559157"/>
            <a:ext cx="178058" cy="122356"/>
          </a:xfrm>
          <a:custGeom>
            <a:avLst/>
            <a:gdLst>
              <a:gd name="connsiteX0" fmla="*/ 178056 w 178058"/>
              <a:gd name="connsiteY0" fmla="*/ 35443 h 122356"/>
              <a:gd name="connsiteX1" fmla="*/ 76456 w 178058"/>
              <a:gd name="connsiteY1" fmla="*/ 3693 h 122356"/>
              <a:gd name="connsiteX2" fmla="*/ 35181 w 178058"/>
              <a:gd name="connsiteY2" fmla="*/ 13218 h 122356"/>
              <a:gd name="connsiteX3" fmla="*/ 6606 w 178058"/>
              <a:gd name="connsiteY3" fmla="*/ 41793 h 122356"/>
              <a:gd name="connsiteX4" fmla="*/ 38356 w 178058"/>
              <a:gd name="connsiteY4" fmla="*/ 121168 h 122356"/>
              <a:gd name="connsiteX5" fmla="*/ 22481 w 178058"/>
              <a:gd name="connsiteY5" fmla="*/ 86243 h 122356"/>
              <a:gd name="connsiteX6" fmla="*/ 256 w 178058"/>
              <a:gd name="connsiteY6" fmla="*/ 41793 h 122356"/>
              <a:gd name="connsiteX7" fmla="*/ 38356 w 178058"/>
              <a:gd name="connsiteY7" fmla="*/ 6868 h 122356"/>
              <a:gd name="connsiteX8" fmla="*/ 79631 w 178058"/>
              <a:gd name="connsiteY8" fmla="*/ 3693 h 122356"/>
              <a:gd name="connsiteX9" fmla="*/ 178056 w 178058"/>
              <a:gd name="connsiteY9" fmla="*/ 35443 h 12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058" h="122356">
                <a:moveTo>
                  <a:pt x="178056" y="35443"/>
                </a:moveTo>
                <a:cubicBezTo>
                  <a:pt x="177527" y="35443"/>
                  <a:pt x="100268" y="7397"/>
                  <a:pt x="76456" y="3693"/>
                </a:cubicBezTo>
                <a:cubicBezTo>
                  <a:pt x="52643" y="-11"/>
                  <a:pt x="46823" y="6868"/>
                  <a:pt x="35181" y="13218"/>
                </a:cubicBezTo>
                <a:cubicBezTo>
                  <a:pt x="23539" y="19568"/>
                  <a:pt x="6077" y="23801"/>
                  <a:pt x="6606" y="41793"/>
                </a:cubicBezTo>
                <a:cubicBezTo>
                  <a:pt x="7135" y="59785"/>
                  <a:pt x="35710" y="113760"/>
                  <a:pt x="38356" y="121168"/>
                </a:cubicBezTo>
                <a:cubicBezTo>
                  <a:pt x="41002" y="128576"/>
                  <a:pt x="28831" y="99472"/>
                  <a:pt x="22481" y="86243"/>
                </a:cubicBezTo>
                <a:cubicBezTo>
                  <a:pt x="16131" y="73014"/>
                  <a:pt x="-2390" y="55022"/>
                  <a:pt x="256" y="41793"/>
                </a:cubicBezTo>
                <a:cubicBezTo>
                  <a:pt x="2902" y="28564"/>
                  <a:pt x="25127" y="13218"/>
                  <a:pt x="38356" y="6868"/>
                </a:cubicBezTo>
                <a:cubicBezTo>
                  <a:pt x="51585" y="518"/>
                  <a:pt x="52114" y="-3186"/>
                  <a:pt x="79631" y="3693"/>
                </a:cubicBezTo>
                <a:cubicBezTo>
                  <a:pt x="107148" y="10572"/>
                  <a:pt x="178585" y="35443"/>
                  <a:pt x="178056" y="35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 285">
            <a:extLst>
              <a:ext uri="{FF2B5EF4-FFF2-40B4-BE49-F238E27FC236}">
                <a16:creationId xmlns:a16="http://schemas.microsoft.com/office/drawing/2014/main" id="{55C77665-F7F2-2708-D788-118985DC2459}"/>
              </a:ext>
            </a:extLst>
          </p:cNvPr>
          <p:cNvSpPr/>
          <p:nvPr/>
        </p:nvSpPr>
        <p:spPr>
          <a:xfrm>
            <a:off x="3523982" y="7591293"/>
            <a:ext cx="98779" cy="93096"/>
          </a:xfrm>
          <a:custGeom>
            <a:avLst/>
            <a:gdLst>
              <a:gd name="connsiteX0" fmla="*/ 98693 w 98779"/>
              <a:gd name="connsiteY0" fmla="*/ 132 h 93096"/>
              <a:gd name="connsiteX1" fmla="*/ 32018 w 98779"/>
              <a:gd name="connsiteY1" fmla="*/ 6482 h 93096"/>
              <a:gd name="connsiteX2" fmla="*/ 35193 w 98779"/>
              <a:gd name="connsiteY2" fmla="*/ 35057 h 93096"/>
              <a:gd name="connsiteX3" fmla="*/ 57418 w 98779"/>
              <a:gd name="connsiteY3" fmla="*/ 92207 h 93096"/>
              <a:gd name="connsiteX4" fmla="*/ 44718 w 98779"/>
              <a:gd name="connsiteY4" fmla="*/ 66807 h 93096"/>
              <a:gd name="connsiteX5" fmla="*/ 268 w 98779"/>
              <a:gd name="connsiteY5" fmla="*/ 25532 h 93096"/>
              <a:gd name="connsiteX6" fmla="*/ 25668 w 98779"/>
              <a:gd name="connsiteY6" fmla="*/ 19182 h 93096"/>
              <a:gd name="connsiteX7" fmla="*/ 16143 w 98779"/>
              <a:gd name="connsiteY7" fmla="*/ 3307 h 93096"/>
              <a:gd name="connsiteX8" fmla="*/ 98693 w 98779"/>
              <a:gd name="connsiteY8" fmla="*/ 132 h 9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779" h="93096">
                <a:moveTo>
                  <a:pt x="98693" y="132"/>
                </a:moveTo>
                <a:cubicBezTo>
                  <a:pt x="101339" y="661"/>
                  <a:pt x="42601" y="661"/>
                  <a:pt x="32018" y="6482"/>
                </a:cubicBezTo>
                <a:cubicBezTo>
                  <a:pt x="21435" y="12303"/>
                  <a:pt x="30960" y="20770"/>
                  <a:pt x="35193" y="35057"/>
                </a:cubicBezTo>
                <a:cubicBezTo>
                  <a:pt x="39426" y="49344"/>
                  <a:pt x="55831" y="86915"/>
                  <a:pt x="57418" y="92207"/>
                </a:cubicBezTo>
                <a:cubicBezTo>
                  <a:pt x="59005" y="97499"/>
                  <a:pt x="54243" y="77920"/>
                  <a:pt x="44718" y="66807"/>
                </a:cubicBezTo>
                <a:cubicBezTo>
                  <a:pt x="35193" y="55695"/>
                  <a:pt x="3443" y="33470"/>
                  <a:pt x="268" y="25532"/>
                </a:cubicBezTo>
                <a:cubicBezTo>
                  <a:pt x="-2907" y="17594"/>
                  <a:pt x="23022" y="22886"/>
                  <a:pt x="25668" y="19182"/>
                </a:cubicBezTo>
                <a:cubicBezTo>
                  <a:pt x="28314" y="15478"/>
                  <a:pt x="4501" y="5953"/>
                  <a:pt x="16143" y="3307"/>
                </a:cubicBezTo>
                <a:cubicBezTo>
                  <a:pt x="27785" y="661"/>
                  <a:pt x="96047" y="-397"/>
                  <a:pt x="98693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 286">
            <a:extLst>
              <a:ext uri="{FF2B5EF4-FFF2-40B4-BE49-F238E27FC236}">
                <a16:creationId xmlns:a16="http://schemas.microsoft.com/office/drawing/2014/main" id="{5785475F-F12C-4DB6-AE02-9CE2F1A3A0A4}"/>
              </a:ext>
            </a:extLst>
          </p:cNvPr>
          <p:cNvSpPr/>
          <p:nvPr/>
        </p:nvSpPr>
        <p:spPr>
          <a:xfrm>
            <a:off x="3498833" y="7559471"/>
            <a:ext cx="181463" cy="42928"/>
          </a:xfrm>
          <a:custGeom>
            <a:avLst/>
            <a:gdLst>
              <a:gd name="connsiteX0" fmla="*/ 17 w 181463"/>
              <a:gd name="connsiteY0" fmla="*/ 16079 h 42928"/>
              <a:gd name="connsiteX1" fmla="*/ 130192 w 181463"/>
              <a:gd name="connsiteY1" fmla="*/ 31954 h 42928"/>
              <a:gd name="connsiteX2" fmla="*/ 180992 w 181463"/>
              <a:gd name="connsiteY2" fmla="*/ 41479 h 42928"/>
              <a:gd name="connsiteX3" fmla="*/ 104792 w 181463"/>
              <a:gd name="connsiteY3" fmla="*/ 204 h 42928"/>
              <a:gd name="connsiteX4" fmla="*/ 120667 w 181463"/>
              <a:gd name="connsiteY4" fmla="*/ 25604 h 42928"/>
              <a:gd name="connsiteX5" fmla="*/ 17 w 181463"/>
              <a:gd name="connsiteY5" fmla="*/ 16079 h 4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463" h="42928">
                <a:moveTo>
                  <a:pt x="17" y="16079"/>
                </a:moveTo>
                <a:cubicBezTo>
                  <a:pt x="1605" y="17137"/>
                  <a:pt x="100030" y="27721"/>
                  <a:pt x="130192" y="31954"/>
                </a:cubicBezTo>
                <a:cubicBezTo>
                  <a:pt x="160354" y="36187"/>
                  <a:pt x="185225" y="46771"/>
                  <a:pt x="180992" y="41479"/>
                </a:cubicBezTo>
                <a:cubicBezTo>
                  <a:pt x="176759" y="36187"/>
                  <a:pt x="114846" y="2850"/>
                  <a:pt x="104792" y="204"/>
                </a:cubicBezTo>
                <a:cubicBezTo>
                  <a:pt x="94738" y="-2442"/>
                  <a:pt x="134954" y="21371"/>
                  <a:pt x="120667" y="25604"/>
                </a:cubicBezTo>
                <a:cubicBezTo>
                  <a:pt x="106380" y="29837"/>
                  <a:pt x="-1571" y="15021"/>
                  <a:pt x="17" y="16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 287">
            <a:extLst>
              <a:ext uri="{FF2B5EF4-FFF2-40B4-BE49-F238E27FC236}">
                <a16:creationId xmlns:a16="http://schemas.microsoft.com/office/drawing/2014/main" id="{C5385B91-6FD3-63BC-E66E-B73D94397F8D}"/>
              </a:ext>
            </a:extLst>
          </p:cNvPr>
          <p:cNvSpPr/>
          <p:nvPr/>
        </p:nvSpPr>
        <p:spPr>
          <a:xfrm>
            <a:off x="3593932" y="7640437"/>
            <a:ext cx="424535" cy="167722"/>
          </a:xfrm>
          <a:custGeom>
            <a:avLst/>
            <a:gdLst>
              <a:gd name="connsiteX0" fmla="*/ 28743 w 424535"/>
              <a:gd name="connsiteY0" fmla="*/ 1788 h 167722"/>
              <a:gd name="connsiteX1" fmla="*/ 127168 w 424535"/>
              <a:gd name="connsiteY1" fmla="*/ 11313 h 167722"/>
              <a:gd name="connsiteX2" fmla="*/ 171618 w 424535"/>
              <a:gd name="connsiteY2" fmla="*/ 81163 h 167722"/>
              <a:gd name="connsiteX3" fmla="*/ 165268 w 424535"/>
              <a:gd name="connsiteY3" fmla="*/ 58938 h 167722"/>
              <a:gd name="connsiteX4" fmla="*/ 295443 w 424535"/>
              <a:gd name="connsiteY4" fmla="*/ 144663 h 167722"/>
              <a:gd name="connsiteX5" fmla="*/ 257343 w 424535"/>
              <a:gd name="connsiteY5" fmla="*/ 157363 h 167722"/>
              <a:gd name="connsiteX6" fmla="*/ 422443 w 424535"/>
              <a:gd name="connsiteY6" fmla="*/ 163713 h 167722"/>
              <a:gd name="connsiteX7" fmla="*/ 343068 w 424535"/>
              <a:gd name="connsiteY7" fmla="*/ 163713 h 167722"/>
              <a:gd name="connsiteX8" fmla="*/ 235118 w 424535"/>
              <a:gd name="connsiteY8" fmla="*/ 112913 h 167722"/>
              <a:gd name="connsiteX9" fmla="*/ 187493 w 424535"/>
              <a:gd name="connsiteY9" fmla="*/ 87513 h 167722"/>
              <a:gd name="connsiteX10" fmla="*/ 123993 w 424535"/>
              <a:gd name="connsiteY10" fmla="*/ 71638 h 167722"/>
              <a:gd name="connsiteX11" fmla="*/ 168 w 424535"/>
              <a:gd name="connsiteY11" fmla="*/ 74813 h 167722"/>
              <a:gd name="connsiteX12" fmla="*/ 152568 w 424535"/>
              <a:gd name="connsiteY12" fmla="*/ 62113 h 167722"/>
              <a:gd name="connsiteX13" fmla="*/ 143043 w 424535"/>
              <a:gd name="connsiteY13" fmla="*/ 4963 h 167722"/>
              <a:gd name="connsiteX14" fmla="*/ 28743 w 424535"/>
              <a:gd name="connsiteY14" fmla="*/ 1788 h 16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4535" h="167722">
                <a:moveTo>
                  <a:pt x="28743" y="1788"/>
                </a:moveTo>
                <a:cubicBezTo>
                  <a:pt x="26097" y="2846"/>
                  <a:pt x="103356" y="-1916"/>
                  <a:pt x="127168" y="11313"/>
                </a:cubicBezTo>
                <a:cubicBezTo>
                  <a:pt x="150980" y="24542"/>
                  <a:pt x="165268" y="73226"/>
                  <a:pt x="171618" y="81163"/>
                </a:cubicBezTo>
                <a:cubicBezTo>
                  <a:pt x="177968" y="89100"/>
                  <a:pt x="144631" y="48355"/>
                  <a:pt x="165268" y="58938"/>
                </a:cubicBezTo>
                <a:cubicBezTo>
                  <a:pt x="185906" y="69521"/>
                  <a:pt x="280097" y="128259"/>
                  <a:pt x="295443" y="144663"/>
                </a:cubicBezTo>
                <a:cubicBezTo>
                  <a:pt x="310789" y="161067"/>
                  <a:pt x="236176" y="154188"/>
                  <a:pt x="257343" y="157363"/>
                </a:cubicBezTo>
                <a:cubicBezTo>
                  <a:pt x="278510" y="160538"/>
                  <a:pt x="408156" y="162655"/>
                  <a:pt x="422443" y="163713"/>
                </a:cubicBezTo>
                <a:cubicBezTo>
                  <a:pt x="436730" y="164771"/>
                  <a:pt x="374289" y="172180"/>
                  <a:pt x="343068" y="163713"/>
                </a:cubicBezTo>
                <a:cubicBezTo>
                  <a:pt x="311847" y="155246"/>
                  <a:pt x="261047" y="125613"/>
                  <a:pt x="235118" y="112913"/>
                </a:cubicBezTo>
                <a:cubicBezTo>
                  <a:pt x="209189" y="100213"/>
                  <a:pt x="206014" y="94392"/>
                  <a:pt x="187493" y="87513"/>
                </a:cubicBezTo>
                <a:cubicBezTo>
                  <a:pt x="168972" y="80634"/>
                  <a:pt x="155214" y="73755"/>
                  <a:pt x="123993" y="71638"/>
                </a:cubicBezTo>
                <a:cubicBezTo>
                  <a:pt x="92772" y="69521"/>
                  <a:pt x="-4594" y="76400"/>
                  <a:pt x="168" y="74813"/>
                </a:cubicBezTo>
                <a:cubicBezTo>
                  <a:pt x="4930" y="73226"/>
                  <a:pt x="128755" y="73755"/>
                  <a:pt x="152568" y="62113"/>
                </a:cubicBezTo>
                <a:cubicBezTo>
                  <a:pt x="176381" y="50471"/>
                  <a:pt x="160505" y="12900"/>
                  <a:pt x="143043" y="4963"/>
                </a:cubicBezTo>
                <a:cubicBezTo>
                  <a:pt x="125581" y="-2974"/>
                  <a:pt x="31389" y="730"/>
                  <a:pt x="28743" y="17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 288">
            <a:extLst>
              <a:ext uri="{FF2B5EF4-FFF2-40B4-BE49-F238E27FC236}">
                <a16:creationId xmlns:a16="http://schemas.microsoft.com/office/drawing/2014/main" id="{F542C228-6B52-C4A5-7538-418C11590EC2}"/>
              </a:ext>
            </a:extLst>
          </p:cNvPr>
          <p:cNvSpPr/>
          <p:nvPr/>
        </p:nvSpPr>
        <p:spPr>
          <a:xfrm>
            <a:off x="3938716" y="7724594"/>
            <a:ext cx="554455" cy="98762"/>
          </a:xfrm>
          <a:custGeom>
            <a:avLst/>
            <a:gdLst>
              <a:gd name="connsiteX0" fmla="*/ 1459 w 554455"/>
              <a:gd name="connsiteY0" fmla="*/ 54156 h 98762"/>
              <a:gd name="connsiteX1" fmla="*/ 185609 w 554455"/>
              <a:gd name="connsiteY1" fmla="*/ 6531 h 98762"/>
              <a:gd name="connsiteX2" fmla="*/ 207834 w 554455"/>
              <a:gd name="connsiteY2" fmla="*/ 16056 h 98762"/>
              <a:gd name="connsiteX3" fmla="*/ 284034 w 554455"/>
              <a:gd name="connsiteY3" fmla="*/ 63681 h 98762"/>
              <a:gd name="connsiteX4" fmla="*/ 417384 w 554455"/>
              <a:gd name="connsiteY4" fmla="*/ 63681 h 98762"/>
              <a:gd name="connsiteX5" fmla="*/ 391984 w 554455"/>
              <a:gd name="connsiteY5" fmla="*/ 98606 h 98762"/>
              <a:gd name="connsiteX6" fmla="*/ 553909 w 554455"/>
              <a:gd name="connsiteY6" fmla="*/ 47806 h 98762"/>
              <a:gd name="connsiteX7" fmla="*/ 439609 w 554455"/>
              <a:gd name="connsiteY7" fmla="*/ 66856 h 98762"/>
              <a:gd name="connsiteX8" fmla="*/ 303084 w 554455"/>
              <a:gd name="connsiteY8" fmla="*/ 50981 h 98762"/>
              <a:gd name="connsiteX9" fmla="*/ 201484 w 554455"/>
              <a:gd name="connsiteY9" fmla="*/ 181 h 98762"/>
              <a:gd name="connsiteX10" fmla="*/ 103059 w 554455"/>
              <a:gd name="connsiteY10" fmla="*/ 35106 h 98762"/>
              <a:gd name="connsiteX11" fmla="*/ 1459 w 554455"/>
              <a:gd name="connsiteY11" fmla="*/ 54156 h 9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4455" h="98762">
                <a:moveTo>
                  <a:pt x="1459" y="54156"/>
                </a:moveTo>
                <a:cubicBezTo>
                  <a:pt x="15217" y="49394"/>
                  <a:pt x="151213" y="12881"/>
                  <a:pt x="185609" y="6531"/>
                </a:cubicBezTo>
                <a:cubicBezTo>
                  <a:pt x="220005" y="181"/>
                  <a:pt x="191430" y="6531"/>
                  <a:pt x="207834" y="16056"/>
                </a:cubicBezTo>
                <a:cubicBezTo>
                  <a:pt x="224238" y="25581"/>
                  <a:pt x="249109" y="55744"/>
                  <a:pt x="284034" y="63681"/>
                </a:cubicBezTo>
                <a:cubicBezTo>
                  <a:pt x="318959" y="71618"/>
                  <a:pt x="399392" y="57860"/>
                  <a:pt x="417384" y="63681"/>
                </a:cubicBezTo>
                <a:cubicBezTo>
                  <a:pt x="435376" y="69502"/>
                  <a:pt x="369230" y="101252"/>
                  <a:pt x="391984" y="98606"/>
                </a:cubicBezTo>
                <a:cubicBezTo>
                  <a:pt x="414738" y="95960"/>
                  <a:pt x="545972" y="53098"/>
                  <a:pt x="553909" y="47806"/>
                </a:cubicBezTo>
                <a:cubicBezTo>
                  <a:pt x="561846" y="42514"/>
                  <a:pt x="481413" y="66327"/>
                  <a:pt x="439609" y="66856"/>
                </a:cubicBezTo>
                <a:cubicBezTo>
                  <a:pt x="397805" y="67385"/>
                  <a:pt x="342772" y="62094"/>
                  <a:pt x="303084" y="50981"/>
                </a:cubicBezTo>
                <a:cubicBezTo>
                  <a:pt x="263397" y="39868"/>
                  <a:pt x="234822" y="2827"/>
                  <a:pt x="201484" y="181"/>
                </a:cubicBezTo>
                <a:cubicBezTo>
                  <a:pt x="168147" y="-2465"/>
                  <a:pt x="131105" y="24523"/>
                  <a:pt x="103059" y="35106"/>
                </a:cubicBezTo>
                <a:cubicBezTo>
                  <a:pt x="75013" y="45689"/>
                  <a:pt x="-12299" y="58918"/>
                  <a:pt x="1459" y="54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 289">
            <a:extLst>
              <a:ext uri="{FF2B5EF4-FFF2-40B4-BE49-F238E27FC236}">
                <a16:creationId xmlns:a16="http://schemas.microsoft.com/office/drawing/2014/main" id="{9B8EEA50-6584-F133-A2FA-15F21E6D7ADF}"/>
              </a:ext>
            </a:extLst>
          </p:cNvPr>
          <p:cNvSpPr/>
          <p:nvPr/>
        </p:nvSpPr>
        <p:spPr>
          <a:xfrm>
            <a:off x="4054475" y="7493000"/>
            <a:ext cx="460375" cy="149225"/>
          </a:xfrm>
          <a:custGeom>
            <a:avLst/>
            <a:gdLst>
              <a:gd name="connsiteX0" fmla="*/ 0 w 460375"/>
              <a:gd name="connsiteY0" fmla="*/ 149225 h 149225"/>
              <a:gd name="connsiteX1" fmla="*/ 180975 w 460375"/>
              <a:gd name="connsiteY1" fmla="*/ 133350 h 149225"/>
              <a:gd name="connsiteX2" fmla="*/ 260350 w 460375"/>
              <a:gd name="connsiteY2" fmla="*/ 142875 h 149225"/>
              <a:gd name="connsiteX3" fmla="*/ 254000 w 460375"/>
              <a:gd name="connsiteY3" fmla="*/ 92075 h 149225"/>
              <a:gd name="connsiteX4" fmla="*/ 301625 w 460375"/>
              <a:gd name="connsiteY4" fmla="*/ 53975 h 149225"/>
              <a:gd name="connsiteX5" fmla="*/ 346075 w 460375"/>
              <a:gd name="connsiteY5" fmla="*/ 101600 h 149225"/>
              <a:gd name="connsiteX6" fmla="*/ 396875 w 460375"/>
              <a:gd name="connsiteY6" fmla="*/ 107950 h 149225"/>
              <a:gd name="connsiteX7" fmla="*/ 314325 w 460375"/>
              <a:gd name="connsiteY7" fmla="*/ 69850 h 149225"/>
              <a:gd name="connsiteX8" fmla="*/ 460375 w 460375"/>
              <a:gd name="connsiteY8" fmla="*/ 0 h 149225"/>
              <a:gd name="connsiteX9" fmla="*/ 460375 w 460375"/>
              <a:gd name="connsiteY9" fmla="*/ 0 h 149225"/>
              <a:gd name="connsiteX10" fmla="*/ 269875 w 460375"/>
              <a:gd name="connsiteY10" fmla="*/ 73025 h 149225"/>
              <a:gd name="connsiteX11" fmla="*/ 257175 w 460375"/>
              <a:gd name="connsiteY11" fmla="*/ 111125 h 149225"/>
              <a:gd name="connsiteX12" fmla="*/ 222250 w 460375"/>
              <a:gd name="connsiteY12" fmla="*/ 114300 h 149225"/>
              <a:gd name="connsiteX13" fmla="*/ 0 w 460375"/>
              <a:gd name="connsiteY13" fmla="*/ 149225 h 14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0375" h="149225">
                <a:moveTo>
                  <a:pt x="0" y="149225"/>
                </a:moveTo>
                <a:cubicBezTo>
                  <a:pt x="68791" y="141816"/>
                  <a:pt x="137583" y="134408"/>
                  <a:pt x="180975" y="133350"/>
                </a:cubicBezTo>
                <a:cubicBezTo>
                  <a:pt x="224367" y="132292"/>
                  <a:pt x="248179" y="149754"/>
                  <a:pt x="260350" y="142875"/>
                </a:cubicBezTo>
                <a:cubicBezTo>
                  <a:pt x="272521" y="135996"/>
                  <a:pt x="247121" y="106892"/>
                  <a:pt x="254000" y="92075"/>
                </a:cubicBezTo>
                <a:cubicBezTo>
                  <a:pt x="260879" y="77258"/>
                  <a:pt x="286279" y="52387"/>
                  <a:pt x="301625" y="53975"/>
                </a:cubicBezTo>
                <a:cubicBezTo>
                  <a:pt x="316971" y="55562"/>
                  <a:pt x="330200" y="92604"/>
                  <a:pt x="346075" y="101600"/>
                </a:cubicBezTo>
                <a:cubicBezTo>
                  <a:pt x="361950" y="110596"/>
                  <a:pt x="402167" y="113242"/>
                  <a:pt x="396875" y="107950"/>
                </a:cubicBezTo>
                <a:cubicBezTo>
                  <a:pt x="391583" y="102658"/>
                  <a:pt x="303742" y="87842"/>
                  <a:pt x="314325" y="69850"/>
                </a:cubicBezTo>
                <a:cubicBezTo>
                  <a:pt x="324908" y="51858"/>
                  <a:pt x="460375" y="0"/>
                  <a:pt x="460375" y="0"/>
                </a:cubicBezTo>
                <a:lnTo>
                  <a:pt x="460375" y="0"/>
                </a:lnTo>
                <a:cubicBezTo>
                  <a:pt x="428625" y="12171"/>
                  <a:pt x="303742" y="54504"/>
                  <a:pt x="269875" y="73025"/>
                </a:cubicBezTo>
                <a:cubicBezTo>
                  <a:pt x="236008" y="91546"/>
                  <a:pt x="265113" y="104246"/>
                  <a:pt x="257175" y="111125"/>
                </a:cubicBezTo>
                <a:cubicBezTo>
                  <a:pt x="249237" y="118004"/>
                  <a:pt x="222250" y="114300"/>
                  <a:pt x="222250" y="114300"/>
                </a:cubicBezTo>
                <a:lnTo>
                  <a:pt x="0" y="1492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 290">
            <a:extLst>
              <a:ext uri="{FF2B5EF4-FFF2-40B4-BE49-F238E27FC236}">
                <a16:creationId xmlns:a16="http://schemas.microsoft.com/office/drawing/2014/main" id="{2489114F-6F18-915E-B2DA-DF6E23EF8B8C}"/>
              </a:ext>
            </a:extLst>
          </p:cNvPr>
          <p:cNvSpPr/>
          <p:nvPr/>
        </p:nvSpPr>
        <p:spPr>
          <a:xfrm>
            <a:off x="3842119" y="7632297"/>
            <a:ext cx="180841" cy="152829"/>
          </a:xfrm>
          <a:custGeom>
            <a:avLst/>
            <a:gdLst>
              <a:gd name="connsiteX0" fmla="*/ 44081 w 180841"/>
              <a:gd name="connsiteY0" fmla="*/ 403 h 152829"/>
              <a:gd name="connsiteX1" fmla="*/ 5981 w 180841"/>
              <a:gd name="connsiteY1" fmla="*/ 63903 h 152829"/>
              <a:gd name="connsiteX2" fmla="*/ 120281 w 180841"/>
              <a:gd name="connsiteY2" fmla="*/ 124228 h 152829"/>
              <a:gd name="connsiteX3" fmla="*/ 75831 w 180841"/>
              <a:gd name="connsiteY3" fmla="*/ 117878 h 152829"/>
              <a:gd name="connsiteX4" fmla="*/ 180606 w 180841"/>
              <a:gd name="connsiteY4" fmla="*/ 152803 h 152829"/>
              <a:gd name="connsiteX5" fmla="*/ 101231 w 180841"/>
              <a:gd name="connsiteY5" fmla="*/ 111528 h 152829"/>
              <a:gd name="connsiteX6" fmla="*/ 2806 w 180841"/>
              <a:gd name="connsiteY6" fmla="*/ 95653 h 152829"/>
              <a:gd name="connsiteX7" fmla="*/ 44081 w 180841"/>
              <a:gd name="connsiteY7" fmla="*/ 403 h 15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841" h="152829">
                <a:moveTo>
                  <a:pt x="44081" y="403"/>
                </a:moveTo>
                <a:cubicBezTo>
                  <a:pt x="44610" y="-4889"/>
                  <a:pt x="-6719" y="43266"/>
                  <a:pt x="5981" y="63903"/>
                </a:cubicBezTo>
                <a:cubicBezTo>
                  <a:pt x="18681" y="84540"/>
                  <a:pt x="108639" y="115232"/>
                  <a:pt x="120281" y="124228"/>
                </a:cubicBezTo>
                <a:cubicBezTo>
                  <a:pt x="131923" y="133224"/>
                  <a:pt x="65777" y="113116"/>
                  <a:pt x="75831" y="117878"/>
                </a:cubicBezTo>
                <a:cubicBezTo>
                  <a:pt x="85885" y="122641"/>
                  <a:pt x="176373" y="153861"/>
                  <a:pt x="180606" y="152803"/>
                </a:cubicBezTo>
                <a:cubicBezTo>
                  <a:pt x="184839" y="151745"/>
                  <a:pt x="130864" y="121053"/>
                  <a:pt x="101231" y="111528"/>
                </a:cubicBezTo>
                <a:cubicBezTo>
                  <a:pt x="71598" y="102003"/>
                  <a:pt x="18681" y="109411"/>
                  <a:pt x="2806" y="95653"/>
                </a:cubicBezTo>
                <a:cubicBezTo>
                  <a:pt x="-13069" y="81895"/>
                  <a:pt x="43552" y="5695"/>
                  <a:pt x="44081" y="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 291">
            <a:extLst>
              <a:ext uri="{FF2B5EF4-FFF2-40B4-BE49-F238E27FC236}">
                <a16:creationId xmlns:a16="http://schemas.microsoft.com/office/drawing/2014/main" id="{4CB31897-7FD8-D601-BD46-B5CE64821019}"/>
              </a:ext>
            </a:extLst>
          </p:cNvPr>
          <p:cNvSpPr/>
          <p:nvPr/>
        </p:nvSpPr>
        <p:spPr>
          <a:xfrm>
            <a:off x="3690255" y="7607087"/>
            <a:ext cx="247807" cy="41819"/>
          </a:xfrm>
          <a:custGeom>
            <a:avLst/>
            <a:gdLst>
              <a:gd name="connsiteX0" fmla="*/ 2270 w 247807"/>
              <a:gd name="connsiteY0" fmla="*/ 213 h 41819"/>
              <a:gd name="connsiteX1" fmla="*/ 107045 w 247807"/>
              <a:gd name="connsiteY1" fmla="*/ 38313 h 41819"/>
              <a:gd name="connsiteX2" fmla="*/ 240395 w 247807"/>
              <a:gd name="connsiteY2" fmla="*/ 38313 h 41819"/>
              <a:gd name="connsiteX3" fmla="*/ 208645 w 247807"/>
              <a:gd name="connsiteY3" fmla="*/ 22438 h 41819"/>
              <a:gd name="connsiteX4" fmla="*/ 2270 w 247807"/>
              <a:gd name="connsiteY4" fmla="*/ 213 h 4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807" h="41819">
                <a:moveTo>
                  <a:pt x="2270" y="213"/>
                </a:moveTo>
                <a:cubicBezTo>
                  <a:pt x="-14663" y="2859"/>
                  <a:pt x="67358" y="31963"/>
                  <a:pt x="107045" y="38313"/>
                </a:cubicBezTo>
                <a:cubicBezTo>
                  <a:pt x="146732" y="44663"/>
                  <a:pt x="223462" y="40959"/>
                  <a:pt x="240395" y="38313"/>
                </a:cubicBezTo>
                <a:cubicBezTo>
                  <a:pt x="257328" y="35667"/>
                  <a:pt x="244628" y="24555"/>
                  <a:pt x="208645" y="22438"/>
                </a:cubicBezTo>
                <a:cubicBezTo>
                  <a:pt x="172662" y="20321"/>
                  <a:pt x="19203" y="-2433"/>
                  <a:pt x="2270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 292">
            <a:extLst>
              <a:ext uri="{FF2B5EF4-FFF2-40B4-BE49-F238E27FC236}">
                <a16:creationId xmlns:a16="http://schemas.microsoft.com/office/drawing/2014/main" id="{FC945234-CA53-5285-34F3-B0AA0E2E865C}"/>
              </a:ext>
            </a:extLst>
          </p:cNvPr>
          <p:cNvSpPr/>
          <p:nvPr/>
        </p:nvSpPr>
        <p:spPr>
          <a:xfrm>
            <a:off x="3870046" y="7599706"/>
            <a:ext cx="411114" cy="140949"/>
          </a:xfrm>
          <a:custGeom>
            <a:avLst/>
            <a:gdLst>
              <a:gd name="connsiteX0" fmla="*/ 279 w 411114"/>
              <a:gd name="connsiteY0" fmla="*/ 32994 h 140949"/>
              <a:gd name="connsiteX1" fmla="*/ 165379 w 411114"/>
              <a:gd name="connsiteY1" fmla="*/ 10769 h 140949"/>
              <a:gd name="connsiteX2" fmla="*/ 346354 w 411114"/>
              <a:gd name="connsiteY2" fmla="*/ 17119 h 140949"/>
              <a:gd name="connsiteX3" fmla="*/ 270154 w 411114"/>
              <a:gd name="connsiteY3" fmla="*/ 4419 h 140949"/>
              <a:gd name="connsiteX4" fmla="*/ 409854 w 411114"/>
              <a:gd name="connsiteY4" fmla="*/ 23469 h 140949"/>
              <a:gd name="connsiteX5" fmla="*/ 333654 w 411114"/>
              <a:gd name="connsiteY5" fmla="*/ 23469 h 140949"/>
              <a:gd name="connsiteX6" fmla="*/ 241579 w 411114"/>
              <a:gd name="connsiteY6" fmla="*/ 29819 h 140949"/>
              <a:gd name="connsiteX7" fmla="*/ 95529 w 411114"/>
              <a:gd name="connsiteY7" fmla="*/ 42519 h 140949"/>
              <a:gd name="connsiteX8" fmla="*/ 63779 w 411114"/>
              <a:gd name="connsiteY8" fmla="*/ 58394 h 140949"/>
              <a:gd name="connsiteX9" fmla="*/ 76479 w 411114"/>
              <a:gd name="connsiteY9" fmla="*/ 86969 h 140949"/>
              <a:gd name="connsiteX10" fmla="*/ 76479 w 411114"/>
              <a:gd name="connsiteY10" fmla="*/ 93319 h 140949"/>
              <a:gd name="connsiteX11" fmla="*/ 63779 w 411114"/>
              <a:gd name="connsiteY11" fmla="*/ 140944 h 140949"/>
              <a:gd name="connsiteX12" fmla="*/ 76479 w 411114"/>
              <a:gd name="connsiteY12" fmla="*/ 90144 h 140949"/>
              <a:gd name="connsiteX13" fmla="*/ 98704 w 411114"/>
              <a:gd name="connsiteY13" fmla="*/ 45694 h 140949"/>
              <a:gd name="connsiteX14" fmla="*/ 352704 w 411114"/>
              <a:gd name="connsiteY14" fmla="*/ 29819 h 140949"/>
              <a:gd name="connsiteX15" fmla="*/ 187604 w 411114"/>
              <a:gd name="connsiteY15" fmla="*/ 7594 h 140949"/>
              <a:gd name="connsiteX16" fmla="*/ 127279 w 411114"/>
              <a:gd name="connsiteY16" fmla="*/ 1244 h 140949"/>
              <a:gd name="connsiteX17" fmla="*/ 279 w 411114"/>
              <a:gd name="connsiteY17" fmla="*/ 32994 h 14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1114" h="140949">
                <a:moveTo>
                  <a:pt x="279" y="32994"/>
                </a:moveTo>
                <a:cubicBezTo>
                  <a:pt x="6629" y="34582"/>
                  <a:pt x="107700" y="13415"/>
                  <a:pt x="165379" y="10769"/>
                </a:cubicBezTo>
                <a:cubicBezTo>
                  <a:pt x="223058" y="8123"/>
                  <a:pt x="328892" y="18177"/>
                  <a:pt x="346354" y="17119"/>
                </a:cubicBezTo>
                <a:cubicBezTo>
                  <a:pt x="363816" y="16061"/>
                  <a:pt x="259571" y="3361"/>
                  <a:pt x="270154" y="4419"/>
                </a:cubicBezTo>
                <a:cubicBezTo>
                  <a:pt x="280737" y="5477"/>
                  <a:pt x="399271" y="20294"/>
                  <a:pt x="409854" y="23469"/>
                </a:cubicBezTo>
                <a:cubicBezTo>
                  <a:pt x="420437" y="26644"/>
                  <a:pt x="361700" y="22411"/>
                  <a:pt x="333654" y="23469"/>
                </a:cubicBezTo>
                <a:cubicBezTo>
                  <a:pt x="305608" y="24527"/>
                  <a:pt x="241579" y="29819"/>
                  <a:pt x="241579" y="29819"/>
                </a:cubicBezTo>
                <a:cubicBezTo>
                  <a:pt x="201892" y="32994"/>
                  <a:pt x="125162" y="37757"/>
                  <a:pt x="95529" y="42519"/>
                </a:cubicBezTo>
                <a:cubicBezTo>
                  <a:pt x="65896" y="47281"/>
                  <a:pt x="63779" y="58394"/>
                  <a:pt x="63779" y="58394"/>
                </a:cubicBezTo>
                <a:cubicBezTo>
                  <a:pt x="60604" y="65802"/>
                  <a:pt x="76479" y="86969"/>
                  <a:pt x="76479" y="86969"/>
                </a:cubicBezTo>
                <a:cubicBezTo>
                  <a:pt x="78596" y="92790"/>
                  <a:pt x="78596" y="84323"/>
                  <a:pt x="76479" y="93319"/>
                </a:cubicBezTo>
                <a:cubicBezTo>
                  <a:pt x="74362" y="102315"/>
                  <a:pt x="63779" y="141473"/>
                  <a:pt x="63779" y="140944"/>
                </a:cubicBezTo>
                <a:cubicBezTo>
                  <a:pt x="63779" y="140415"/>
                  <a:pt x="70658" y="106019"/>
                  <a:pt x="76479" y="90144"/>
                </a:cubicBezTo>
                <a:cubicBezTo>
                  <a:pt x="82300" y="74269"/>
                  <a:pt x="52667" y="55748"/>
                  <a:pt x="98704" y="45694"/>
                </a:cubicBezTo>
                <a:cubicBezTo>
                  <a:pt x="144742" y="35640"/>
                  <a:pt x="337887" y="36169"/>
                  <a:pt x="352704" y="29819"/>
                </a:cubicBezTo>
                <a:cubicBezTo>
                  <a:pt x="367521" y="23469"/>
                  <a:pt x="225175" y="12356"/>
                  <a:pt x="187604" y="7594"/>
                </a:cubicBezTo>
                <a:cubicBezTo>
                  <a:pt x="150033" y="2832"/>
                  <a:pt x="156912" y="-2460"/>
                  <a:pt x="127279" y="1244"/>
                </a:cubicBezTo>
                <a:cubicBezTo>
                  <a:pt x="97646" y="4948"/>
                  <a:pt x="-6071" y="31406"/>
                  <a:pt x="279" y="32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 293">
            <a:extLst>
              <a:ext uri="{FF2B5EF4-FFF2-40B4-BE49-F238E27FC236}">
                <a16:creationId xmlns:a16="http://schemas.microsoft.com/office/drawing/2014/main" id="{1648CD33-BDFD-C1D6-929A-0A04439CB71C}"/>
              </a:ext>
            </a:extLst>
          </p:cNvPr>
          <p:cNvSpPr/>
          <p:nvPr/>
        </p:nvSpPr>
        <p:spPr>
          <a:xfrm>
            <a:off x="4111022" y="7464391"/>
            <a:ext cx="470998" cy="160238"/>
          </a:xfrm>
          <a:custGeom>
            <a:avLst/>
            <a:gdLst>
              <a:gd name="connsiteX0" fmla="*/ 603 w 470998"/>
              <a:gd name="connsiteY0" fmla="*/ 158784 h 160238"/>
              <a:gd name="connsiteX1" fmla="*/ 219678 w 470998"/>
              <a:gd name="connsiteY1" fmla="*/ 66709 h 160238"/>
              <a:gd name="connsiteX2" fmla="*/ 362553 w 470998"/>
              <a:gd name="connsiteY2" fmla="*/ 12734 h 160238"/>
              <a:gd name="connsiteX3" fmla="*/ 343503 w 470998"/>
              <a:gd name="connsiteY3" fmla="*/ 3209 h 160238"/>
              <a:gd name="connsiteX4" fmla="*/ 470503 w 470998"/>
              <a:gd name="connsiteY4" fmla="*/ 57184 h 160238"/>
              <a:gd name="connsiteX5" fmla="*/ 381603 w 470998"/>
              <a:gd name="connsiteY5" fmla="*/ 41309 h 160238"/>
              <a:gd name="connsiteX6" fmla="*/ 235553 w 470998"/>
              <a:gd name="connsiteY6" fmla="*/ 66709 h 160238"/>
              <a:gd name="connsiteX7" fmla="*/ 140303 w 470998"/>
              <a:gd name="connsiteY7" fmla="*/ 111159 h 160238"/>
              <a:gd name="connsiteX8" fmla="*/ 187928 w 470998"/>
              <a:gd name="connsiteY8" fmla="*/ 139734 h 160238"/>
              <a:gd name="connsiteX9" fmla="*/ 156178 w 470998"/>
              <a:gd name="connsiteY9" fmla="*/ 123859 h 160238"/>
              <a:gd name="connsiteX10" fmla="*/ 603 w 470998"/>
              <a:gd name="connsiteY10" fmla="*/ 158784 h 160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998" h="160238">
                <a:moveTo>
                  <a:pt x="603" y="158784"/>
                </a:moveTo>
                <a:cubicBezTo>
                  <a:pt x="11186" y="149259"/>
                  <a:pt x="159353" y="91051"/>
                  <a:pt x="219678" y="66709"/>
                </a:cubicBezTo>
                <a:cubicBezTo>
                  <a:pt x="280003" y="42367"/>
                  <a:pt x="362553" y="12734"/>
                  <a:pt x="362553" y="12734"/>
                </a:cubicBezTo>
                <a:cubicBezTo>
                  <a:pt x="383191" y="2151"/>
                  <a:pt x="325511" y="-4199"/>
                  <a:pt x="343503" y="3209"/>
                </a:cubicBezTo>
                <a:cubicBezTo>
                  <a:pt x="361495" y="10617"/>
                  <a:pt x="464153" y="50834"/>
                  <a:pt x="470503" y="57184"/>
                </a:cubicBezTo>
                <a:cubicBezTo>
                  <a:pt x="476853" y="63534"/>
                  <a:pt x="420761" y="39722"/>
                  <a:pt x="381603" y="41309"/>
                </a:cubicBezTo>
                <a:cubicBezTo>
                  <a:pt x="342445" y="42896"/>
                  <a:pt x="275770" y="55067"/>
                  <a:pt x="235553" y="66709"/>
                </a:cubicBezTo>
                <a:cubicBezTo>
                  <a:pt x="195336" y="78351"/>
                  <a:pt x="148240" y="98988"/>
                  <a:pt x="140303" y="111159"/>
                </a:cubicBezTo>
                <a:cubicBezTo>
                  <a:pt x="132366" y="123330"/>
                  <a:pt x="185282" y="137617"/>
                  <a:pt x="187928" y="139734"/>
                </a:cubicBezTo>
                <a:cubicBezTo>
                  <a:pt x="190574" y="141851"/>
                  <a:pt x="190574" y="119626"/>
                  <a:pt x="156178" y="123859"/>
                </a:cubicBezTo>
                <a:cubicBezTo>
                  <a:pt x="121782" y="128092"/>
                  <a:pt x="-9980" y="168309"/>
                  <a:pt x="603" y="158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 294">
            <a:extLst>
              <a:ext uri="{FF2B5EF4-FFF2-40B4-BE49-F238E27FC236}">
                <a16:creationId xmlns:a16="http://schemas.microsoft.com/office/drawing/2014/main" id="{8465A4CE-70F8-990A-BDA1-D432DFFAC272}"/>
              </a:ext>
            </a:extLst>
          </p:cNvPr>
          <p:cNvSpPr/>
          <p:nvPr/>
        </p:nvSpPr>
        <p:spPr>
          <a:xfrm>
            <a:off x="3987757" y="7639025"/>
            <a:ext cx="54213" cy="107997"/>
          </a:xfrm>
          <a:custGeom>
            <a:avLst/>
            <a:gdLst>
              <a:gd name="connsiteX0" fmla="*/ 43 w 54213"/>
              <a:gd name="connsiteY0" fmla="*/ 25 h 107997"/>
              <a:gd name="connsiteX1" fmla="*/ 54018 w 54213"/>
              <a:gd name="connsiteY1" fmla="*/ 54000 h 107997"/>
              <a:gd name="connsiteX2" fmla="*/ 19093 w 54213"/>
              <a:gd name="connsiteY2" fmla="*/ 107975 h 107997"/>
              <a:gd name="connsiteX3" fmla="*/ 44493 w 54213"/>
              <a:gd name="connsiteY3" fmla="*/ 47650 h 107997"/>
              <a:gd name="connsiteX4" fmla="*/ 43 w 54213"/>
              <a:gd name="connsiteY4" fmla="*/ 25 h 10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13" h="107997">
                <a:moveTo>
                  <a:pt x="43" y="25"/>
                </a:moveTo>
                <a:cubicBezTo>
                  <a:pt x="1631" y="1083"/>
                  <a:pt x="50843" y="36008"/>
                  <a:pt x="54018" y="54000"/>
                </a:cubicBezTo>
                <a:cubicBezTo>
                  <a:pt x="57193" y="71992"/>
                  <a:pt x="20681" y="109033"/>
                  <a:pt x="19093" y="107975"/>
                </a:cubicBezTo>
                <a:cubicBezTo>
                  <a:pt x="17505" y="106917"/>
                  <a:pt x="47668" y="64583"/>
                  <a:pt x="44493" y="47650"/>
                </a:cubicBezTo>
                <a:cubicBezTo>
                  <a:pt x="41318" y="30717"/>
                  <a:pt x="-1545" y="-1033"/>
                  <a:pt x="43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 295">
            <a:extLst>
              <a:ext uri="{FF2B5EF4-FFF2-40B4-BE49-F238E27FC236}">
                <a16:creationId xmlns:a16="http://schemas.microsoft.com/office/drawing/2014/main" id="{AB4F636E-C378-AC6C-AE54-51813C7C122B}"/>
              </a:ext>
            </a:extLst>
          </p:cNvPr>
          <p:cNvSpPr/>
          <p:nvPr/>
        </p:nvSpPr>
        <p:spPr>
          <a:xfrm>
            <a:off x="4031263" y="7610467"/>
            <a:ext cx="407644" cy="73039"/>
          </a:xfrm>
          <a:custGeom>
            <a:avLst/>
            <a:gdLst>
              <a:gd name="connsiteX0" fmla="*/ 987 w 407644"/>
              <a:gd name="connsiteY0" fmla="*/ 73033 h 73039"/>
              <a:gd name="connsiteX1" fmla="*/ 220062 w 407644"/>
              <a:gd name="connsiteY1" fmla="*/ 38108 h 73039"/>
              <a:gd name="connsiteX2" fmla="*/ 331187 w 407644"/>
              <a:gd name="connsiteY2" fmla="*/ 57158 h 73039"/>
              <a:gd name="connsiteX3" fmla="*/ 296262 w 407644"/>
              <a:gd name="connsiteY3" fmla="*/ 38108 h 73039"/>
              <a:gd name="connsiteX4" fmla="*/ 407387 w 407644"/>
              <a:gd name="connsiteY4" fmla="*/ 8 h 73039"/>
              <a:gd name="connsiteX5" fmla="*/ 315312 w 407644"/>
              <a:gd name="connsiteY5" fmla="*/ 34933 h 73039"/>
              <a:gd name="connsiteX6" fmla="*/ 987 w 407644"/>
              <a:gd name="connsiteY6" fmla="*/ 73033 h 7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44" h="73039">
                <a:moveTo>
                  <a:pt x="987" y="73033"/>
                </a:moveTo>
                <a:cubicBezTo>
                  <a:pt x="-14888" y="73562"/>
                  <a:pt x="165029" y="40754"/>
                  <a:pt x="220062" y="38108"/>
                </a:cubicBezTo>
                <a:cubicBezTo>
                  <a:pt x="275095" y="35462"/>
                  <a:pt x="318487" y="57158"/>
                  <a:pt x="331187" y="57158"/>
                </a:cubicBezTo>
                <a:cubicBezTo>
                  <a:pt x="343887" y="57158"/>
                  <a:pt x="283562" y="47633"/>
                  <a:pt x="296262" y="38108"/>
                </a:cubicBezTo>
                <a:cubicBezTo>
                  <a:pt x="308962" y="28583"/>
                  <a:pt x="404212" y="537"/>
                  <a:pt x="407387" y="8"/>
                </a:cubicBezTo>
                <a:cubicBezTo>
                  <a:pt x="410562" y="-521"/>
                  <a:pt x="384633" y="23821"/>
                  <a:pt x="315312" y="34933"/>
                </a:cubicBezTo>
                <a:cubicBezTo>
                  <a:pt x="245991" y="46045"/>
                  <a:pt x="16862" y="72504"/>
                  <a:pt x="987" y="73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 296">
            <a:extLst>
              <a:ext uri="{FF2B5EF4-FFF2-40B4-BE49-F238E27FC236}">
                <a16:creationId xmlns:a16="http://schemas.microsoft.com/office/drawing/2014/main" id="{35CDB26F-C33C-4837-31E9-AACE99F90B2F}"/>
              </a:ext>
            </a:extLst>
          </p:cNvPr>
          <p:cNvSpPr/>
          <p:nvPr/>
        </p:nvSpPr>
        <p:spPr>
          <a:xfrm>
            <a:off x="4085907" y="7648572"/>
            <a:ext cx="365844" cy="88812"/>
          </a:xfrm>
          <a:custGeom>
            <a:avLst/>
            <a:gdLst>
              <a:gd name="connsiteX0" fmla="*/ 318 w 365844"/>
              <a:gd name="connsiteY0" fmla="*/ 76203 h 88812"/>
              <a:gd name="connsiteX1" fmla="*/ 117793 w 365844"/>
              <a:gd name="connsiteY1" fmla="*/ 57153 h 88812"/>
              <a:gd name="connsiteX2" fmla="*/ 301943 w 365844"/>
              <a:gd name="connsiteY2" fmla="*/ 73028 h 88812"/>
              <a:gd name="connsiteX3" fmla="*/ 365443 w 365844"/>
              <a:gd name="connsiteY3" fmla="*/ 69853 h 88812"/>
              <a:gd name="connsiteX4" fmla="*/ 330518 w 365844"/>
              <a:gd name="connsiteY4" fmla="*/ 3 h 88812"/>
              <a:gd name="connsiteX5" fmla="*/ 362268 w 365844"/>
              <a:gd name="connsiteY5" fmla="*/ 66678 h 88812"/>
              <a:gd name="connsiteX6" fmla="*/ 314643 w 365844"/>
              <a:gd name="connsiteY6" fmla="*/ 85728 h 88812"/>
              <a:gd name="connsiteX7" fmla="*/ 140018 w 365844"/>
              <a:gd name="connsiteY7" fmla="*/ 9528 h 88812"/>
              <a:gd name="connsiteX8" fmla="*/ 200343 w 365844"/>
              <a:gd name="connsiteY8" fmla="*/ 50803 h 88812"/>
              <a:gd name="connsiteX9" fmla="*/ 82868 w 365844"/>
              <a:gd name="connsiteY9" fmla="*/ 28578 h 88812"/>
              <a:gd name="connsiteX10" fmla="*/ 76518 w 365844"/>
              <a:gd name="connsiteY10" fmla="*/ 22228 h 88812"/>
              <a:gd name="connsiteX11" fmla="*/ 82868 w 365844"/>
              <a:gd name="connsiteY11" fmla="*/ 60328 h 88812"/>
              <a:gd name="connsiteX12" fmla="*/ 318 w 365844"/>
              <a:gd name="connsiteY12" fmla="*/ 76203 h 8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5844" h="88812">
                <a:moveTo>
                  <a:pt x="318" y="76203"/>
                </a:moveTo>
                <a:cubicBezTo>
                  <a:pt x="6139" y="75674"/>
                  <a:pt x="67522" y="57682"/>
                  <a:pt x="117793" y="57153"/>
                </a:cubicBezTo>
                <a:cubicBezTo>
                  <a:pt x="168064" y="56624"/>
                  <a:pt x="260668" y="70911"/>
                  <a:pt x="301943" y="73028"/>
                </a:cubicBezTo>
                <a:cubicBezTo>
                  <a:pt x="343218" y="75145"/>
                  <a:pt x="360681" y="82024"/>
                  <a:pt x="365443" y="69853"/>
                </a:cubicBezTo>
                <a:cubicBezTo>
                  <a:pt x="370205" y="57682"/>
                  <a:pt x="331047" y="532"/>
                  <a:pt x="330518" y="3"/>
                </a:cubicBezTo>
                <a:cubicBezTo>
                  <a:pt x="329989" y="-526"/>
                  <a:pt x="364914" y="52391"/>
                  <a:pt x="362268" y="66678"/>
                </a:cubicBezTo>
                <a:cubicBezTo>
                  <a:pt x="359622" y="80965"/>
                  <a:pt x="351685" y="95253"/>
                  <a:pt x="314643" y="85728"/>
                </a:cubicBezTo>
                <a:cubicBezTo>
                  <a:pt x="277601" y="76203"/>
                  <a:pt x="159068" y="15349"/>
                  <a:pt x="140018" y="9528"/>
                </a:cubicBezTo>
                <a:cubicBezTo>
                  <a:pt x="120968" y="3707"/>
                  <a:pt x="209868" y="47628"/>
                  <a:pt x="200343" y="50803"/>
                </a:cubicBezTo>
                <a:cubicBezTo>
                  <a:pt x="190818" y="53978"/>
                  <a:pt x="103505" y="33340"/>
                  <a:pt x="82868" y="28578"/>
                </a:cubicBezTo>
                <a:cubicBezTo>
                  <a:pt x="62231" y="23816"/>
                  <a:pt x="76518" y="16936"/>
                  <a:pt x="76518" y="22228"/>
                </a:cubicBezTo>
                <a:cubicBezTo>
                  <a:pt x="76518" y="27520"/>
                  <a:pt x="95568" y="51861"/>
                  <a:pt x="82868" y="60328"/>
                </a:cubicBezTo>
                <a:cubicBezTo>
                  <a:pt x="70168" y="68795"/>
                  <a:pt x="-5503" y="76732"/>
                  <a:pt x="318" y="76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 298">
            <a:extLst>
              <a:ext uri="{FF2B5EF4-FFF2-40B4-BE49-F238E27FC236}">
                <a16:creationId xmlns:a16="http://schemas.microsoft.com/office/drawing/2014/main" id="{747808C9-A74F-7CFA-6C6F-17DF27AD560A}"/>
              </a:ext>
            </a:extLst>
          </p:cNvPr>
          <p:cNvSpPr/>
          <p:nvPr/>
        </p:nvSpPr>
        <p:spPr>
          <a:xfrm>
            <a:off x="4501590" y="7502446"/>
            <a:ext cx="280317" cy="69963"/>
          </a:xfrm>
          <a:custGeom>
            <a:avLst/>
            <a:gdLst>
              <a:gd name="connsiteX0" fmla="*/ 560 w 280317"/>
              <a:gd name="connsiteY0" fmla="*/ 69929 h 69963"/>
              <a:gd name="connsiteX1" fmla="*/ 152960 w 280317"/>
              <a:gd name="connsiteY1" fmla="*/ 28654 h 69963"/>
              <a:gd name="connsiteX2" fmla="*/ 279960 w 280317"/>
              <a:gd name="connsiteY2" fmla="*/ 25479 h 69963"/>
              <a:gd name="connsiteX3" fmla="*/ 187885 w 280317"/>
              <a:gd name="connsiteY3" fmla="*/ 25479 h 69963"/>
              <a:gd name="connsiteX4" fmla="*/ 92635 w 280317"/>
              <a:gd name="connsiteY4" fmla="*/ 79 h 69963"/>
              <a:gd name="connsiteX5" fmla="*/ 102160 w 280317"/>
              <a:gd name="connsiteY5" fmla="*/ 35004 h 69963"/>
              <a:gd name="connsiteX6" fmla="*/ 560 w 280317"/>
              <a:gd name="connsiteY6" fmla="*/ 69929 h 69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317" h="69963">
                <a:moveTo>
                  <a:pt x="560" y="69929"/>
                </a:moveTo>
                <a:cubicBezTo>
                  <a:pt x="9027" y="68871"/>
                  <a:pt x="106393" y="36062"/>
                  <a:pt x="152960" y="28654"/>
                </a:cubicBezTo>
                <a:cubicBezTo>
                  <a:pt x="199527" y="21246"/>
                  <a:pt x="274139" y="26008"/>
                  <a:pt x="279960" y="25479"/>
                </a:cubicBezTo>
                <a:cubicBezTo>
                  <a:pt x="285781" y="24950"/>
                  <a:pt x="219106" y="29712"/>
                  <a:pt x="187885" y="25479"/>
                </a:cubicBezTo>
                <a:cubicBezTo>
                  <a:pt x="156664" y="21246"/>
                  <a:pt x="106922" y="-1508"/>
                  <a:pt x="92635" y="79"/>
                </a:cubicBezTo>
                <a:cubicBezTo>
                  <a:pt x="78348" y="1666"/>
                  <a:pt x="122268" y="22833"/>
                  <a:pt x="102160" y="35004"/>
                </a:cubicBezTo>
                <a:cubicBezTo>
                  <a:pt x="82052" y="47175"/>
                  <a:pt x="-7907" y="70987"/>
                  <a:pt x="560" y="69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 299">
            <a:extLst>
              <a:ext uri="{FF2B5EF4-FFF2-40B4-BE49-F238E27FC236}">
                <a16:creationId xmlns:a16="http://schemas.microsoft.com/office/drawing/2014/main" id="{DF76950D-ED53-4CB5-ACD7-F3E379268865}"/>
              </a:ext>
            </a:extLst>
          </p:cNvPr>
          <p:cNvSpPr/>
          <p:nvPr/>
        </p:nvSpPr>
        <p:spPr>
          <a:xfrm>
            <a:off x="4244724" y="7562830"/>
            <a:ext cx="247912" cy="197161"/>
          </a:xfrm>
          <a:custGeom>
            <a:avLst/>
            <a:gdLst>
              <a:gd name="connsiteX0" fmla="*/ 228851 w 247912"/>
              <a:gd name="connsiteY0" fmla="*/ 20 h 197161"/>
              <a:gd name="connsiteX1" fmla="*/ 247901 w 247912"/>
              <a:gd name="connsiteY1" fmla="*/ 117495 h 197161"/>
              <a:gd name="connsiteX2" fmla="*/ 225676 w 247912"/>
              <a:gd name="connsiteY2" fmla="*/ 158770 h 197161"/>
              <a:gd name="connsiteX3" fmla="*/ 200276 w 247912"/>
              <a:gd name="connsiteY3" fmla="*/ 193695 h 197161"/>
              <a:gd name="connsiteX4" fmla="*/ 143126 w 247912"/>
              <a:gd name="connsiteY4" fmla="*/ 187345 h 197161"/>
              <a:gd name="connsiteX5" fmla="*/ 251 w 247912"/>
              <a:gd name="connsiteY5" fmla="*/ 187345 h 197161"/>
              <a:gd name="connsiteX6" fmla="*/ 181226 w 247912"/>
              <a:gd name="connsiteY6" fmla="*/ 196870 h 197161"/>
              <a:gd name="connsiteX7" fmla="*/ 225676 w 247912"/>
              <a:gd name="connsiteY7" fmla="*/ 174645 h 197161"/>
              <a:gd name="connsiteX8" fmla="*/ 197101 w 247912"/>
              <a:gd name="connsiteY8" fmla="*/ 85745 h 197161"/>
              <a:gd name="connsiteX9" fmla="*/ 235201 w 247912"/>
              <a:gd name="connsiteY9" fmla="*/ 127020 h 197161"/>
              <a:gd name="connsiteX10" fmla="*/ 228851 w 247912"/>
              <a:gd name="connsiteY10" fmla="*/ 20 h 19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912" h="197161">
                <a:moveTo>
                  <a:pt x="228851" y="20"/>
                </a:moveTo>
                <a:cubicBezTo>
                  <a:pt x="230968" y="-1568"/>
                  <a:pt x="248430" y="91037"/>
                  <a:pt x="247901" y="117495"/>
                </a:cubicBezTo>
                <a:cubicBezTo>
                  <a:pt x="247372" y="143953"/>
                  <a:pt x="233613" y="146070"/>
                  <a:pt x="225676" y="158770"/>
                </a:cubicBezTo>
                <a:cubicBezTo>
                  <a:pt x="217739" y="171470"/>
                  <a:pt x="214034" y="188933"/>
                  <a:pt x="200276" y="193695"/>
                </a:cubicBezTo>
                <a:cubicBezTo>
                  <a:pt x="186518" y="198457"/>
                  <a:pt x="176463" y="188403"/>
                  <a:pt x="143126" y="187345"/>
                </a:cubicBezTo>
                <a:cubicBezTo>
                  <a:pt x="109789" y="186287"/>
                  <a:pt x="-6099" y="185758"/>
                  <a:pt x="251" y="187345"/>
                </a:cubicBezTo>
                <a:cubicBezTo>
                  <a:pt x="6601" y="188933"/>
                  <a:pt x="143655" y="198987"/>
                  <a:pt x="181226" y="196870"/>
                </a:cubicBezTo>
                <a:cubicBezTo>
                  <a:pt x="218797" y="194753"/>
                  <a:pt x="223030" y="193166"/>
                  <a:pt x="225676" y="174645"/>
                </a:cubicBezTo>
                <a:cubicBezTo>
                  <a:pt x="228322" y="156124"/>
                  <a:pt x="195513" y="93683"/>
                  <a:pt x="197101" y="85745"/>
                </a:cubicBezTo>
                <a:cubicBezTo>
                  <a:pt x="198689" y="77807"/>
                  <a:pt x="228322" y="139191"/>
                  <a:pt x="235201" y="127020"/>
                </a:cubicBezTo>
                <a:cubicBezTo>
                  <a:pt x="242080" y="114849"/>
                  <a:pt x="226734" y="1608"/>
                  <a:pt x="228851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 300">
            <a:extLst>
              <a:ext uri="{FF2B5EF4-FFF2-40B4-BE49-F238E27FC236}">
                <a16:creationId xmlns:a16="http://schemas.microsoft.com/office/drawing/2014/main" id="{AD7DCDF0-D0F6-48EB-0B90-758BB346C992}"/>
              </a:ext>
            </a:extLst>
          </p:cNvPr>
          <p:cNvSpPr/>
          <p:nvPr/>
        </p:nvSpPr>
        <p:spPr>
          <a:xfrm>
            <a:off x="4354900" y="7488213"/>
            <a:ext cx="682715" cy="225341"/>
          </a:xfrm>
          <a:custGeom>
            <a:avLst/>
            <a:gdLst>
              <a:gd name="connsiteX0" fmla="*/ 172650 w 682715"/>
              <a:gd name="connsiteY0" fmla="*/ 27012 h 225341"/>
              <a:gd name="connsiteX1" fmla="*/ 423475 w 682715"/>
              <a:gd name="connsiteY1" fmla="*/ 7962 h 225341"/>
              <a:gd name="connsiteX2" fmla="*/ 588575 w 682715"/>
              <a:gd name="connsiteY2" fmla="*/ 163537 h 225341"/>
              <a:gd name="connsiteX3" fmla="*/ 560000 w 682715"/>
              <a:gd name="connsiteY3" fmla="*/ 100037 h 225341"/>
              <a:gd name="connsiteX4" fmla="*/ 680650 w 682715"/>
              <a:gd name="connsiteY4" fmla="*/ 223862 h 225341"/>
              <a:gd name="connsiteX5" fmla="*/ 626675 w 682715"/>
              <a:gd name="connsiteY5" fmla="*/ 160362 h 225341"/>
              <a:gd name="connsiteX6" fmla="*/ 506025 w 682715"/>
              <a:gd name="connsiteY6" fmla="*/ 42887 h 225341"/>
              <a:gd name="connsiteX7" fmla="*/ 420300 w 682715"/>
              <a:gd name="connsiteY7" fmla="*/ 20662 h 225341"/>
              <a:gd name="connsiteX8" fmla="*/ 398075 w 682715"/>
              <a:gd name="connsiteY8" fmla="*/ 14312 h 225341"/>
              <a:gd name="connsiteX9" fmla="*/ 4375 w 682715"/>
              <a:gd name="connsiteY9" fmla="*/ 65112 h 225341"/>
              <a:gd name="connsiteX10" fmla="*/ 172650 w 682715"/>
              <a:gd name="connsiteY10" fmla="*/ 27012 h 225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2715" h="225341">
                <a:moveTo>
                  <a:pt x="172650" y="27012"/>
                </a:moveTo>
                <a:cubicBezTo>
                  <a:pt x="242500" y="17487"/>
                  <a:pt x="354154" y="-14792"/>
                  <a:pt x="423475" y="7962"/>
                </a:cubicBezTo>
                <a:cubicBezTo>
                  <a:pt x="492796" y="30716"/>
                  <a:pt x="565821" y="148191"/>
                  <a:pt x="588575" y="163537"/>
                </a:cubicBezTo>
                <a:cubicBezTo>
                  <a:pt x="611329" y="178883"/>
                  <a:pt x="544654" y="89983"/>
                  <a:pt x="560000" y="100037"/>
                </a:cubicBezTo>
                <a:cubicBezTo>
                  <a:pt x="575346" y="110091"/>
                  <a:pt x="669538" y="213808"/>
                  <a:pt x="680650" y="223862"/>
                </a:cubicBezTo>
                <a:cubicBezTo>
                  <a:pt x="691762" y="233916"/>
                  <a:pt x="655779" y="190524"/>
                  <a:pt x="626675" y="160362"/>
                </a:cubicBezTo>
                <a:cubicBezTo>
                  <a:pt x="597571" y="130200"/>
                  <a:pt x="540421" y="66170"/>
                  <a:pt x="506025" y="42887"/>
                </a:cubicBezTo>
                <a:cubicBezTo>
                  <a:pt x="471629" y="19604"/>
                  <a:pt x="438292" y="25424"/>
                  <a:pt x="420300" y="20662"/>
                </a:cubicBezTo>
                <a:cubicBezTo>
                  <a:pt x="402308" y="15899"/>
                  <a:pt x="467396" y="6904"/>
                  <a:pt x="398075" y="14312"/>
                </a:cubicBezTo>
                <a:cubicBezTo>
                  <a:pt x="328754" y="21720"/>
                  <a:pt x="34008" y="64583"/>
                  <a:pt x="4375" y="65112"/>
                </a:cubicBezTo>
                <a:cubicBezTo>
                  <a:pt x="-25258" y="65641"/>
                  <a:pt x="102800" y="36537"/>
                  <a:pt x="172650" y="270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 301">
            <a:extLst>
              <a:ext uri="{FF2B5EF4-FFF2-40B4-BE49-F238E27FC236}">
                <a16:creationId xmlns:a16="http://schemas.microsoft.com/office/drawing/2014/main" id="{8D835B61-932C-E294-B035-F945F28514C9}"/>
              </a:ext>
            </a:extLst>
          </p:cNvPr>
          <p:cNvSpPr/>
          <p:nvPr/>
        </p:nvSpPr>
        <p:spPr>
          <a:xfrm>
            <a:off x="4406832" y="7559466"/>
            <a:ext cx="362123" cy="238787"/>
          </a:xfrm>
          <a:custGeom>
            <a:avLst/>
            <a:gdLst>
              <a:gd name="connsiteX0" fmla="*/ 362018 w 362123"/>
              <a:gd name="connsiteY0" fmla="*/ 3384 h 238787"/>
              <a:gd name="connsiteX1" fmla="*/ 168343 w 362123"/>
              <a:gd name="connsiteY1" fmla="*/ 25609 h 238787"/>
              <a:gd name="connsiteX2" fmla="*/ 120718 w 362123"/>
              <a:gd name="connsiteY2" fmla="*/ 70059 h 238787"/>
              <a:gd name="connsiteX3" fmla="*/ 114368 w 362123"/>
              <a:gd name="connsiteY3" fmla="*/ 168484 h 238787"/>
              <a:gd name="connsiteX4" fmla="*/ 101668 w 362123"/>
              <a:gd name="connsiteY4" fmla="*/ 184359 h 238787"/>
              <a:gd name="connsiteX5" fmla="*/ 68 w 362123"/>
              <a:gd name="connsiteY5" fmla="*/ 238334 h 238787"/>
              <a:gd name="connsiteX6" fmla="*/ 85793 w 362123"/>
              <a:gd name="connsiteY6" fmla="*/ 200234 h 238787"/>
              <a:gd name="connsiteX7" fmla="*/ 79443 w 362123"/>
              <a:gd name="connsiteY7" fmla="*/ 44659 h 238787"/>
              <a:gd name="connsiteX8" fmla="*/ 108018 w 362123"/>
              <a:gd name="connsiteY8" fmla="*/ 130384 h 238787"/>
              <a:gd name="connsiteX9" fmla="*/ 139768 w 362123"/>
              <a:gd name="connsiteY9" fmla="*/ 12909 h 238787"/>
              <a:gd name="connsiteX10" fmla="*/ 362018 w 362123"/>
              <a:gd name="connsiteY10" fmla="*/ 3384 h 23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2123" h="238787">
                <a:moveTo>
                  <a:pt x="362018" y="3384"/>
                </a:moveTo>
                <a:cubicBezTo>
                  <a:pt x="366780" y="5501"/>
                  <a:pt x="208560" y="14497"/>
                  <a:pt x="168343" y="25609"/>
                </a:cubicBezTo>
                <a:cubicBezTo>
                  <a:pt x="128126" y="36722"/>
                  <a:pt x="129714" y="46247"/>
                  <a:pt x="120718" y="70059"/>
                </a:cubicBezTo>
                <a:cubicBezTo>
                  <a:pt x="111722" y="93871"/>
                  <a:pt x="117543" y="149434"/>
                  <a:pt x="114368" y="168484"/>
                </a:cubicBezTo>
                <a:cubicBezTo>
                  <a:pt x="111193" y="187534"/>
                  <a:pt x="120718" y="172717"/>
                  <a:pt x="101668" y="184359"/>
                </a:cubicBezTo>
                <a:cubicBezTo>
                  <a:pt x="82618" y="196001"/>
                  <a:pt x="2714" y="235688"/>
                  <a:pt x="68" y="238334"/>
                </a:cubicBezTo>
                <a:cubicBezTo>
                  <a:pt x="-2578" y="240980"/>
                  <a:pt x="72564" y="232513"/>
                  <a:pt x="85793" y="200234"/>
                </a:cubicBezTo>
                <a:cubicBezTo>
                  <a:pt x="99022" y="167955"/>
                  <a:pt x="75739" y="56301"/>
                  <a:pt x="79443" y="44659"/>
                </a:cubicBezTo>
                <a:cubicBezTo>
                  <a:pt x="83147" y="33017"/>
                  <a:pt x="97964" y="135676"/>
                  <a:pt x="108018" y="130384"/>
                </a:cubicBezTo>
                <a:cubicBezTo>
                  <a:pt x="118072" y="125092"/>
                  <a:pt x="94260" y="32488"/>
                  <a:pt x="139768" y="12909"/>
                </a:cubicBezTo>
                <a:cubicBezTo>
                  <a:pt x="185276" y="-6670"/>
                  <a:pt x="357256" y="1267"/>
                  <a:pt x="362018" y="3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 302">
            <a:extLst>
              <a:ext uri="{FF2B5EF4-FFF2-40B4-BE49-F238E27FC236}">
                <a16:creationId xmlns:a16="http://schemas.microsoft.com/office/drawing/2014/main" id="{0D9A05D3-C255-D899-B522-C24888B996DB}"/>
              </a:ext>
            </a:extLst>
          </p:cNvPr>
          <p:cNvSpPr/>
          <p:nvPr/>
        </p:nvSpPr>
        <p:spPr>
          <a:xfrm>
            <a:off x="4539842" y="7562820"/>
            <a:ext cx="321687" cy="158838"/>
          </a:xfrm>
          <a:custGeom>
            <a:avLst/>
            <a:gdLst>
              <a:gd name="connsiteX0" fmla="*/ 408 w 321687"/>
              <a:gd name="connsiteY0" fmla="*/ 158780 h 158838"/>
              <a:gd name="connsiteX1" fmla="*/ 89308 w 321687"/>
              <a:gd name="connsiteY1" fmla="*/ 54005 h 158838"/>
              <a:gd name="connsiteX2" fmla="*/ 222658 w 321687"/>
              <a:gd name="connsiteY2" fmla="*/ 41305 h 158838"/>
              <a:gd name="connsiteX3" fmla="*/ 200433 w 321687"/>
              <a:gd name="connsiteY3" fmla="*/ 6380 h 158838"/>
              <a:gd name="connsiteX4" fmla="*/ 302033 w 321687"/>
              <a:gd name="connsiteY4" fmla="*/ 95280 h 158838"/>
              <a:gd name="connsiteX5" fmla="*/ 317908 w 321687"/>
              <a:gd name="connsiteY5" fmla="*/ 149255 h 158838"/>
              <a:gd name="connsiteX6" fmla="*/ 254408 w 321687"/>
              <a:gd name="connsiteY6" fmla="*/ 50830 h 158838"/>
              <a:gd name="connsiteX7" fmla="*/ 175033 w 321687"/>
              <a:gd name="connsiteY7" fmla="*/ 30 h 158838"/>
              <a:gd name="connsiteX8" fmla="*/ 28983 w 321687"/>
              <a:gd name="connsiteY8" fmla="*/ 57180 h 158838"/>
              <a:gd name="connsiteX9" fmla="*/ 124233 w 321687"/>
              <a:gd name="connsiteY9" fmla="*/ 38130 h 158838"/>
              <a:gd name="connsiteX10" fmla="*/ 408 w 321687"/>
              <a:gd name="connsiteY10" fmla="*/ 158780 h 15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1687" h="158838">
                <a:moveTo>
                  <a:pt x="408" y="158780"/>
                </a:moveTo>
                <a:cubicBezTo>
                  <a:pt x="-5413" y="161426"/>
                  <a:pt x="52266" y="73584"/>
                  <a:pt x="89308" y="54005"/>
                </a:cubicBezTo>
                <a:cubicBezTo>
                  <a:pt x="126350" y="34426"/>
                  <a:pt x="204137" y="49242"/>
                  <a:pt x="222658" y="41305"/>
                </a:cubicBezTo>
                <a:cubicBezTo>
                  <a:pt x="241179" y="33368"/>
                  <a:pt x="187204" y="-2616"/>
                  <a:pt x="200433" y="6380"/>
                </a:cubicBezTo>
                <a:cubicBezTo>
                  <a:pt x="213662" y="15376"/>
                  <a:pt x="282454" y="71468"/>
                  <a:pt x="302033" y="95280"/>
                </a:cubicBezTo>
                <a:cubicBezTo>
                  <a:pt x="321612" y="119092"/>
                  <a:pt x="325846" y="156663"/>
                  <a:pt x="317908" y="149255"/>
                </a:cubicBezTo>
                <a:cubicBezTo>
                  <a:pt x="309971" y="141847"/>
                  <a:pt x="278220" y="75701"/>
                  <a:pt x="254408" y="50830"/>
                </a:cubicBezTo>
                <a:cubicBezTo>
                  <a:pt x="230596" y="25959"/>
                  <a:pt x="212604" y="-1028"/>
                  <a:pt x="175033" y="30"/>
                </a:cubicBezTo>
                <a:cubicBezTo>
                  <a:pt x="137462" y="1088"/>
                  <a:pt x="37450" y="50830"/>
                  <a:pt x="28983" y="57180"/>
                </a:cubicBezTo>
                <a:cubicBezTo>
                  <a:pt x="20516" y="63530"/>
                  <a:pt x="130054" y="20668"/>
                  <a:pt x="124233" y="38130"/>
                </a:cubicBezTo>
                <a:cubicBezTo>
                  <a:pt x="118412" y="55592"/>
                  <a:pt x="6229" y="156134"/>
                  <a:pt x="408" y="158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 303">
            <a:extLst>
              <a:ext uri="{FF2B5EF4-FFF2-40B4-BE49-F238E27FC236}">
                <a16:creationId xmlns:a16="http://schemas.microsoft.com/office/drawing/2014/main" id="{50C86005-C1D9-A415-5545-69F04DED6CDE}"/>
              </a:ext>
            </a:extLst>
          </p:cNvPr>
          <p:cNvSpPr/>
          <p:nvPr/>
        </p:nvSpPr>
        <p:spPr>
          <a:xfrm>
            <a:off x="4495794" y="7664044"/>
            <a:ext cx="264788" cy="105314"/>
          </a:xfrm>
          <a:custGeom>
            <a:avLst/>
            <a:gdLst>
              <a:gd name="connsiteX0" fmla="*/ 6 w 264788"/>
              <a:gd name="connsiteY0" fmla="*/ 76606 h 105314"/>
              <a:gd name="connsiteX1" fmla="*/ 171456 w 264788"/>
              <a:gd name="connsiteY1" fmla="*/ 48031 h 105314"/>
              <a:gd name="connsiteX2" fmla="*/ 241306 w 264788"/>
              <a:gd name="connsiteY2" fmla="*/ 60731 h 105314"/>
              <a:gd name="connsiteX3" fmla="*/ 263531 w 264788"/>
              <a:gd name="connsiteY3" fmla="*/ 105181 h 105314"/>
              <a:gd name="connsiteX4" fmla="*/ 209556 w 264788"/>
              <a:gd name="connsiteY4" fmla="*/ 44856 h 105314"/>
              <a:gd name="connsiteX5" fmla="*/ 171456 w 264788"/>
              <a:gd name="connsiteY5" fmla="*/ 406 h 105314"/>
              <a:gd name="connsiteX6" fmla="*/ 92081 w 264788"/>
              <a:gd name="connsiteY6" fmla="*/ 22631 h 105314"/>
              <a:gd name="connsiteX7" fmla="*/ 177806 w 264788"/>
              <a:gd name="connsiteY7" fmla="*/ 19456 h 105314"/>
              <a:gd name="connsiteX8" fmla="*/ 6 w 264788"/>
              <a:gd name="connsiteY8" fmla="*/ 76606 h 10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788" h="105314">
                <a:moveTo>
                  <a:pt x="6" y="76606"/>
                </a:moveTo>
                <a:cubicBezTo>
                  <a:pt x="-1052" y="81368"/>
                  <a:pt x="131239" y="50677"/>
                  <a:pt x="171456" y="48031"/>
                </a:cubicBezTo>
                <a:cubicBezTo>
                  <a:pt x="211673" y="45385"/>
                  <a:pt x="225960" y="51206"/>
                  <a:pt x="241306" y="60731"/>
                </a:cubicBezTo>
                <a:cubicBezTo>
                  <a:pt x="256652" y="70256"/>
                  <a:pt x="268823" y="107827"/>
                  <a:pt x="263531" y="105181"/>
                </a:cubicBezTo>
                <a:cubicBezTo>
                  <a:pt x="258239" y="102535"/>
                  <a:pt x="224902" y="62318"/>
                  <a:pt x="209556" y="44856"/>
                </a:cubicBezTo>
                <a:cubicBezTo>
                  <a:pt x="194210" y="27394"/>
                  <a:pt x="191035" y="4110"/>
                  <a:pt x="171456" y="406"/>
                </a:cubicBezTo>
                <a:cubicBezTo>
                  <a:pt x="151877" y="-3298"/>
                  <a:pt x="91023" y="19456"/>
                  <a:pt x="92081" y="22631"/>
                </a:cubicBezTo>
                <a:cubicBezTo>
                  <a:pt x="93139" y="25806"/>
                  <a:pt x="189977" y="10989"/>
                  <a:pt x="177806" y="19456"/>
                </a:cubicBezTo>
                <a:cubicBezTo>
                  <a:pt x="165635" y="27923"/>
                  <a:pt x="1064" y="71844"/>
                  <a:pt x="6" y="76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 304">
            <a:extLst>
              <a:ext uri="{FF2B5EF4-FFF2-40B4-BE49-F238E27FC236}">
                <a16:creationId xmlns:a16="http://schemas.microsoft.com/office/drawing/2014/main" id="{AD3838E6-9171-1B7F-2713-5544321FB405}"/>
              </a:ext>
            </a:extLst>
          </p:cNvPr>
          <p:cNvSpPr/>
          <p:nvPr/>
        </p:nvSpPr>
        <p:spPr>
          <a:xfrm>
            <a:off x="4619454" y="7641746"/>
            <a:ext cx="260543" cy="207782"/>
          </a:xfrm>
          <a:custGeom>
            <a:avLst/>
            <a:gdLst>
              <a:gd name="connsiteX0" fmla="*/ 162096 w 260543"/>
              <a:gd name="connsiteY0" fmla="*/ 479 h 207782"/>
              <a:gd name="connsiteX1" fmla="*/ 200196 w 260543"/>
              <a:gd name="connsiteY1" fmla="*/ 140179 h 207782"/>
              <a:gd name="connsiteX2" fmla="*/ 212896 w 260543"/>
              <a:gd name="connsiteY2" fmla="*/ 156054 h 207782"/>
              <a:gd name="connsiteX3" fmla="*/ 158921 w 260543"/>
              <a:gd name="connsiteY3" fmla="*/ 152879 h 207782"/>
              <a:gd name="connsiteX4" fmla="*/ 139871 w 260543"/>
              <a:gd name="connsiteY4" fmla="*/ 190979 h 207782"/>
              <a:gd name="connsiteX5" fmla="*/ 171 w 260543"/>
              <a:gd name="connsiteY5" fmla="*/ 206854 h 207782"/>
              <a:gd name="connsiteX6" fmla="*/ 171621 w 260543"/>
              <a:gd name="connsiteY6" fmla="*/ 165579 h 207782"/>
              <a:gd name="connsiteX7" fmla="*/ 209721 w 260543"/>
              <a:gd name="connsiteY7" fmla="*/ 143354 h 207782"/>
              <a:gd name="connsiteX8" fmla="*/ 260521 w 260543"/>
              <a:gd name="connsiteY8" fmla="*/ 48104 h 207782"/>
              <a:gd name="connsiteX9" fmla="*/ 216071 w 260543"/>
              <a:gd name="connsiteY9" fmla="*/ 121129 h 207782"/>
              <a:gd name="connsiteX10" fmla="*/ 206546 w 260543"/>
              <a:gd name="connsiteY10" fmla="*/ 73504 h 207782"/>
              <a:gd name="connsiteX11" fmla="*/ 200196 w 260543"/>
              <a:gd name="connsiteY11" fmla="*/ 38579 h 207782"/>
              <a:gd name="connsiteX12" fmla="*/ 200196 w 260543"/>
              <a:gd name="connsiteY12" fmla="*/ 92554 h 207782"/>
              <a:gd name="connsiteX13" fmla="*/ 162096 w 260543"/>
              <a:gd name="connsiteY13" fmla="*/ 479 h 20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0543" h="207782">
                <a:moveTo>
                  <a:pt x="162096" y="479"/>
                </a:moveTo>
                <a:cubicBezTo>
                  <a:pt x="162096" y="8416"/>
                  <a:pt x="191729" y="114250"/>
                  <a:pt x="200196" y="140179"/>
                </a:cubicBezTo>
                <a:cubicBezTo>
                  <a:pt x="208663" y="166108"/>
                  <a:pt x="219775" y="153937"/>
                  <a:pt x="212896" y="156054"/>
                </a:cubicBezTo>
                <a:cubicBezTo>
                  <a:pt x="206017" y="158171"/>
                  <a:pt x="171092" y="147058"/>
                  <a:pt x="158921" y="152879"/>
                </a:cubicBezTo>
                <a:cubicBezTo>
                  <a:pt x="146750" y="158700"/>
                  <a:pt x="166329" y="181983"/>
                  <a:pt x="139871" y="190979"/>
                </a:cubicBezTo>
                <a:cubicBezTo>
                  <a:pt x="113413" y="199975"/>
                  <a:pt x="-5121" y="211087"/>
                  <a:pt x="171" y="206854"/>
                </a:cubicBezTo>
                <a:cubicBezTo>
                  <a:pt x="5463" y="202621"/>
                  <a:pt x="136696" y="176162"/>
                  <a:pt x="171621" y="165579"/>
                </a:cubicBezTo>
                <a:cubicBezTo>
                  <a:pt x="206546" y="154996"/>
                  <a:pt x="194904" y="162933"/>
                  <a:pt x="209721" y="143354"/>
                </a:cubicBezTo>
                <a:cubicBezTo>
                  <a:pt x="224538" y="123775"/>
                  <a:pt x="259463" y="51808"/>
                  <a:pt x="260521" y="48104"/>
                </a:cubicBezTo>
                <a:cubicBezTo>
                  <a:pt x="261579" y="44400"/>
                  <a:pt x="225067" y="116896"/>
                  <a:pt x="216071" y="121129"/>
                </a:cubicBezTo>
                <a:cubicBezTo>
                  <a:pt x="207075" y="125362"/>
                  <a:pt x="209192" y="87262"/>
                  <a:pt x="206546" y="73504"/>
                </a:cubicBezTo>
                <a:cubicBezTo>
                  <a:pt x="203900" y="59746"/>
                  <a:pt x="201254" y="35404"/>
                  <a:pt x="200196" y="38579"/>
                </a:cubicBezTo>
                <a:cubicBezTo>
                  <a:pt x="199138" y="41754"/>
                  <a:pt x="209721" y="99433"/>
                  <a:pt x="200196" y="92554"/>
                </a:cubicBezTo>
                <a:cubicBezTo>
                  <a:pt x="190671" y="85675"/>
                  <a:pt x="162096" y="-7458"/>
                  <a:pt x="162096" y="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 305">
            <a:extLst>
              <a:ext uri="{FF2B5EF4-FFF2-40B4-BE49-F238E27FC236}">
                <a16:creationId xmlns:a16="http://schemas.microsoft.com/office/drawing/2014/main" id="{8FB72907-6AF7-8B23-21C7-B733E9EBB063}"/>
              </a:ext>
            </a:extLst>
          </p:cNvPr>
          <p:cNvSpPr/>
          <p:nvPr/>
        </p:nvSpPr>
        <p:spPr>
          <a:xfrm>
            <a:off x="4417654" y="7714934"/>
            <a:ext cx="151533" cy="178134"/>
          </a:xfrm>
          <a:custGeom>
            <a:avLst/>
            <a:gdLst>
              <a:gd name="connsiteX0" fmla="*/ 132121 w 151533"/>
              <a:gd name="connsiteY0" fmla="*/ 316 h 178134"/>
              <a:gd name="connsiteX1" fmla="*/ 141646 w 151533"/>
              <a:gd name="connsiteY1" fmla="*/ 89216 h 178134"/>
              <a:gd name="connsiteX2" fmla="*/ 33696 w 151533"/>
              <a:gd name="connsiteY2" fmla="*/ 117791 h 178134"/>
              <a:gd name="connsiteX3" fmla="*/ 14646 w 151533"/>
              <a:gd name="connsiteY3" fmla="*/ 178116 h 178134"/>
              <a:gd name="connsiteX4" fmla="*/ 8296 w 151533"/>
              <a:gd name="connsiteY4" fmla="*/ 124141 h 178134"/>
              <a:gd name="connsiteX5" fmla="*/ 135296 w 151533"/>
              <a:gd name="connsiteY5" fmla="*/ 114616 h 178134"/>
              <a:gd name="connsiteX6" fmla="*/ 151171 w 151533"/>
              <a:gd name="connsiteY6" fmla="*/ 60641 h 178134"/>
              <a:gd name="connsiteX7" fmla="*/ 132121 w 151533"/>
              <a:gd name="connsiteY7" fmla="*/ 316 h 178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533" h="178134">
                <a:moveTo>
                  <a:pt x="132121" y="316"/>
                </a:moveTo>
                <a:cubicBezTo>
                  <a:pt x="130534" y="5078"/>
                  <a:pt x="158050" y="69637"/>
                  <a:pt x="141646" y="89216"/>
                </a:cubicBezTo>
                <a:cubicBezTo>
                  <a:pt x="125242" y="108795"/>
                  <a:pt x="54863" y="102974"/>
                  <a:pt x="33696" y="117791"/>
                </a:cubicBezTo>
                <a:cubicBezTo>
                  <a:pt x="12529" y="132608"/>
                  <a:pt x="18879" y="177058"/>
                  <a:pt x="14646" y="178116"/>
                </a:cubicBezTo>
                <a:cubicBezTo>
                  <a:pt x="10413" y="179174"/>
                  <a:pt x="-11812" y="134724"/>
                  <a:pt x="8296" y="124141"/>
                </a:cubicBezTo>
                <a:cubicBezTo>
                  <a:pt x="28404" y="113558"/>
                  <a:pt x="111484" y="125199"/>
                  <a:pt x="135296" y="114616"/>
                </a:cubicBezTo>
                <a:cubicBezTo>
                  <a:pt x="159108" y="104033"/>
                  <a:pt x="149054" y="75458"/>
                  <a:pt x="151171" y="60641"/>
                </a:cubicBezTo>
                <a:cubicBezTo>
                  <a:pt x="153288" y="45824"/>
                  <a:pt x="133708" y="-4446"/>
                  <a:pt x="132121" y="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 306">
            <a:extLst>
              <a:ext uri="{FF2B5EF4-FFF2-40B4-BE49-F238E27FC236}">
                <a16:creationId xmlns:a16="http://schemas.microsoft.com/office/drawing/2014/main" id="{840C3C67-0BCC-69C2-AE02-450E041DBACB}"/>
              </a:ext>
            </a:extLst>
          </p:cNvPr>
          <p:cNvSpPr/>
          <p:nvPr/>
        </p:nvSpPr>
        <p:spPr>
          <a:xfrm>
            <a:off x="4393987" y="7724324"/>
            <a:ext cx="157398" cy="121426"/>
          </a:xfrm>
          <a:custGeom>
            <a:avLst/>
            <a:gdLst>
              <a:gd name="connsiteX0" fmla="*/ 213 w 157398"/>
              <a:gd name="connsiteY0" fmla="*/ 121101 h 121426"/>
              <a:gd name="connsiteX1" fmla="*/ 114513 w 157398"/>
              <a:gd name="connsiteY1" fmla="*/ 67126 h 121426"/>
              <a:gd name="connsiteX2" fmla="*/ 149438 w 157398"/>
              <a:gd name="connsiteY2" fmla="*/ 451 h 121426"/>
              <a:gd name="connsiteX3" fmla="*/ 146263 w 157398"/>
              <a:gd name="connsiteY3" fmla="*/ 41726 h 121426"/>
              <a:gd name="connsiteX4" fmla="*/ 213 w 157398"/>
              <a:gd name="connsiteY4" fmla="*/ 121101 h 12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98" h="121426">
                <a:moveTo>
                  <a:pt x="213" y="121101"/>
                </a:moveTo>
                <a:cubicBezTo>
                  <a:pt x="-5079" y="125334"/>
                  <a:pt x="89642" y="87234"/>
                  <a:pt x="114513" y="67126"/>
                </a:cubicBezTo>
                <a:cubicBezTo>
                  <a:pt x="139384" y="47018"/>
                  <a:pt x="144146" y="4684"/>
                  <a:pt x="149438" y="451"/>
                </a:cubicBezTo>
                <a:cubicBezTo>
                  <a:pt x="154730" y="-3782"/>
                  <a:pt x="165842" y="22676"/>
                  <a:pt x="146263" y="41726"/>
                </a:cubicBezTo>
                <a:cubicBezTo>
                  <a:pt x="126684" y="60776"/>
                  <a:pt x="5505" y="116868"/>
                  <a:pt x="213" y="121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 307">
            <a:extLst>
              <a:ext uri="{FF2B5EF4-FFF2-40B4-BE49-F238E27FC236}">
                <a16:creationId xmlns:a16="http://schemas.microsoft.com/office/drawing/2014/main" id="{549F44EB-E19A-5D91-0DDC-3090FD91234C}"/>
              </a:ext>
            </a:extLst>
          </p:cNvPr>
          <p:cNvSpPr/>
          <p:nvPr/>
        </p:nvSpPr>
        <p:spPr>
          <a:xfrm>
            <a:off x="4407341" y="7810327"/>
            <a:ext cx="241233" cy="130871"/>
          </a:xfrm>
          <a:custGeom>
            <a:avLst/>
            <a:gdLst>
              <a:gd name="connsiteX0" fmla="*/ 37659 w 241233"/>
              <a:gd name="connsiteY0" fmla="*/ 173 h 130871"/>
              <a:gd name="connsiteX1" fmla="*/ 2734 w 241233"/>
              <a:gd name="connsiteY1" fmla="*/ 70023 h 130871"/>
              <a:gd name="connsiteX2" fmla="*/ 9084 w 241233"/>
              <a:gd name="connsiteY2" fmla="*/ 101773 h 130871"/>
              <a:gd name="connsiteX3" fmla="*/ 63059 w 241233"/>
              <a:gd name="connsiteY3" fmla="*/ 104948 h 130871"/>
              <a:gd name="connsiteX4" fmla="*/ 183709 w 241233"/>
              <a:gd name="connsiteY4" fmla="*/ 76373 h 130871"/>
              <a:gd name="connsiteX5" fmla="*/ 240859 w 241233"/>
              <a:gd name="connsiteY5" fmla="*/ 31923 h 130871"/>
              <a:gd name="connsiteX6" fmla="*/ 199584 w 241233"/>
              <a:gd name="connsiteY6" fmla="*/ 66848 h 130871"/>
              <a:gd name="connsiteX7" fmla="*/ 44009 w 241233"/>
              <a:gd name="connsiteY7" fmla="*/ 130348 h 130871"/>
              <a:gd name="connsiteX8" fmla="*/ 2734 w 241233"/>
              <a:gd name="connsiteY8" fmla="*/ 92248 h 130871"/>
              <a:gd name="connsiteX9" fmla="*/ 37659 w 241233"/>
              <a:gd name="connsiteY9" fmla="*/ 173 h 13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1233" h="130871">
                <a:moveTo>
                  <a:pt x="37659" y="173"/>
                </a:moveTo>
                <a:cubicBezTo>
                  <a:pt x="37659" y="-3531"/>
                  <a:pt x="7496" y="53090"/>
                  <a:pt x="2734" y="70023"/>
                </a:cubicBezTo>
                <a:cubicBezTo>
                  <a:pt x="-2028" y="86956"/>
                  <a:pt x="-970" y="95952"/>
                  <a:pt x="9084" y="101773"/>
                </a:cubicBezTo>
                <a:cubicBezTo>
                  <a:pt x="19138" y="107594"/>
                  <a:pt x="33955" y="109181"/>
                  <a:pt x="63059" y="104948"/>
                </a:cubicBezTo>
                <a:cubicBezTo>
                  <a:pt x="92163" y="100715"/>
                  <a:pt x="154076" y="88544"/>
                  <a:pt x="183709" y="76373"/>
                </a:cubicBezTo>
                <a:cubicBezTo>
                  <a:pt x="213342" y="64202"/>
                  <a:pt x="238213" y="33511"/>
                  <a:pt x="240859" y="31923"/>
                </a:cubicBezTo>
                <a:cubicBezTo>
                  <a:pt x="243505" y="30336"/>
                  <a:pt x="232392" y="50444"/>
                  <a:pt x="199584" y="66848"/>
                </a:cubicBezTo>
                <a:cubicBezTo>
                  <a:pt x="166776" y="83252"/>
                  <a:pt x="76817" y="126115"/>
                  <a:pt x="44009" y="130348"/>
                </a:cubicBezTo>
                <a:cubicBezTo>
                  <a:pt x="11201" y="134581"/>
                  <a:pt x="4321" y="112356"/>
                  <a:pt x="2734" y="92248"/>
                </a:cubicBezTo>
                <a:cubicBezTo>
                  <a:pt x="1146" y="72140"/>
                  <a:pt x="37659" y="3877"/>
                  <a:pt x="37659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 308">
            <a:extLst>
              <a:ext uri="{FF2B5EF4-FFF2-40B4-BE49-F238E27FC236}">
                <a16:creationId xmlns:a16="http://schemas.microsoft.com/office/drawing/2014/main" id="{D249864D-6BDA-6897-029B-E72F950AA5A9}"/>
              </a:ext>
            </a:extLst>
          </p:cNvPr>
          <p:cNvSpPr/>
          <p:nvPr/>
        </p:nvSpPr>
        <p:spPr>
          <a:xfrm>
            <a:off x="4390900" y="7816850"/>
            <a:ext cx="292225" cy="79418"/>
          </a:xfrm>
          <a:custGeom>
            <a:avLst/>
            <a:gdLst>
              <a:gd name="connsiteX0" fmla="*/ 125 w 292225"/>
              <a:gd name="connsiteY0" fmla="*/ 34925 h 79418"/>
              <a:gd name="connsiteX1" fmla="*/ 111250 w 292225"/>
              <a:gd name="connsiteY1" fmla="*/ 60325 h 79418"/>
              <a:gd name="connsiteX2" fmla="*/ 212850 w 292225"/>
              <a:gd name="connsiteY2" fmla="*/ 41275 h 79418"/>
              <a:gd name="connsiteX3" fmla="*/ 292225 w 292225"/>
              <a:gd name="connsiteY3" fmla="*/ 0 h 79418"/>
              <a:gd name="connsiteX4" fmla="*/ 212850 w 292225"/>
              <a:gd name="connsiteY4" fmla="*/ 41275 h 79418"/>
              <a:gd name="connsiteX5" fmla="*/ 133475 w 292225"/>
              <a:gd name="connsiteY5" fmla="*/ 79375 h 79418"/>
              <a:gd name="connsiteX6" fmla="*/ 125 w 292225"/>
              <a:gd name="connsiteY6" fmla="*/ 34925 h 7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225" h="79418">
                <a:moveTo>
                  <a:pt x="125" y="34925"/>
                </a:moveTo>
                <a:cubicBezTo>
                  <a:pt x="-3579" y="31750"/>
                  <a:pt x="75796" y="59267"/>
                  <a:pt x="111250" y="60325"/>
                </a:cubicBezTo>
                <a:cubicBezTo>
                  <a:pt x="146704" y="61383"/>
                  <a:pt x="182688" y="51329"/>
                  <a:pt x="212850" y="41275"/>
                </a:cubicBezTo>
                <a:cubicBezTo>
                  <a:pt x="243012" y="31221"/>
                  <a:pt x="292225" y="0"/>
                  <a:pt x="292225" y="0"/>
                </a:cubicBezTo>
                <a:lnTo>
                  <a:pt x="212850" y="41275"/>
                </a:lnTo>
                <a:cubicBezTo>
                  <a:pt x="186392" y="54504"/>
                  <a:pt x="164167" y="77788"/>
                  <a:pt x="133475" y="79375"/>
                </a:cubicBezTo>
                <a:cubicBezTo>
                  <a:pt x="102783" y="80963"/>
                  <a:pt x="3829" y="38100"/>
                  <a:pt x="125" y="34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 309">
            <a:extLst>
              <a:ext uri="{FF2B5EF4-FFF2-40B4-BE49-F238E27FC236}">
                <a16:creationId xmlns:a16="http://schemas.microsoft.com/office/drawing/2014/main" id="{F1FAC2E6-EEFA-91F9-04C3-2286912A394D}"/>
              </a:ext>
            </a:extLst>
          </p:cNvPr>
          <p:cNvSpPr/>
          <p:nvPr/>
        </p:nvSpPr>
        <p:spPr>
          <a:xfrm>
            <a:off x="4687368" y="7626127"/>
            <a:ext cx="71994" cy="130419"/>
          </a:xfrm>
          <a:custGeom>
            <a:avLst/>
            <a:gdLst>
              <a:gd name="connsiteX0" fmla="*/ 71957 w 71994"/>
              <a:gd name="connsiteY0" fmla="*/ 223 h 130419"/>
              <a:gd name="connsiteX1" fmla="*/ 14807 w 71994"/>
              <a:gd name="connsiteY1" fmla="*/ 73248 h 130419"/>
              <a:gd name="connsiteX2" fmla="*/ 14807 w 71994"/>
              <a:gd name="connsiteY2" fmla="*/ 130398 h 130419"/>
              <a:gd name="connsiteX3" fmla="*/ 11632 w 71994"/>
              <a:gd name="connsiteY3" fmla="*/ 79598 h 130419"/>
              <a:gd name="connsiteX4" fmla="*/ 5282 w 71994"/>
              <a:gd name="connsiteY4" fmla="*/ 51023 h 130419"/>
              <a:gd name="connsiteX5" fmla="*/ 71957 w 71994"/>
              <a:gd name="connsiteY5" fmla="*/ 223 h 13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994" h="130419">
                <a:moveTo>
                  <a:pt x="71957" y="223"/>
                </a:moveTo>
                <a:cubicBezTo>
                  <a:pt x="73544" y="3927"/>
                  <a:pt x="24332" y="51552"/>
                  <a:pt x="14807" y="73248"/>
                </a:cubicBezTo>
                <a:cubicBezTo>
                  <a:pt x="5282" y="94944"/>
                  <a:pt x="15336" y="129340"/>
                  <a:pt x="14807" y="130398"/>
                </a:cubicBezTo>
                <a:cubicBezTo>
                  <a:pt x="14278" y="131456"/>
                  <a:pt x="13219" y="92827"/>
                  <a:pt x="11632" y="79598"/>
                </a:cubicBezTo>
                <a:cubicBezTo>
                  <a:pt x="10045" y="66369"/>
                  <a:pt x="-9006" y="62136"/>
                  <a:pt x="5282" y="51023"/>
                </a:cubicBezTo>
                <a:cubicBezTo>
                  <a:pt x="19569" y="39911"/>
                  <a:pt x="70370" y="-3481"/>
                  <a:pt x="71957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 310">
            <a:extLst>
              <a:ext uri="{FF2B5EF4-FFF2-40B4-BE49-F238E27FC236}">
                <a16:creationId xmlns:a16="http://schemas.microsoft.com/office/drawing/2014/main" id="{BC0EEFBA-271B-A5A5-4E9A-6F8BDAFB011F}"/>
              </a:ext>
            </a:extLst>
          </p:cNvPr>
          <p:cNvSpPr/>
          <p:nvPr/>
        </p:nvSpPr>
        <p:spPr>
          <a:xfrm>
            <a:off x="4540202" y="7744078"/>
            <a:ext cx="163137" cy="117551"/>
          </a:xfrm>
          <a:custGeom>
            <a:avLst/>
            <a:gdLst>
              <a:gd name="connsiteX0" fmla="*/ 57198 w 163137"/>
              <a:gd name="connsiteY0" fmla="*/ 6097 h 117551"/>
              <a:gd name="connsiteX1" fmla="*/ 161973 w 163137"/>
              <a:gd name="connsiteY1" fmla="*/ 2922 h 117551"/>
              <a:gd name="connsiteX2" fmla="*/ 114348 w 163137"/>
              <a:gd name="connsiteY2" fmla="*/ 34672 h 117551"/>
              <a:gd name="connsiteX3" fmla="*/ 130223 w 163137"/>
              <a:gd name="connsiteY3" fmla="*/ 56897 h 117551"/>
              <a:gd name="connsiteX4" fmla="*/ 47673 w 163137"/>
              <a:gd name="connsiteY4" fmla="*/ 69597 h 117551"/>
              <a:gd name="connsiteX5" fmla="*/ 44498 w 163137"/>
              <a:gd name="connsiteY5" fmla="*/ 91822 h 117551"/>
              <a:gd name="connsiteX6" fmla="*/ 48 w 163137"/>
              <a:gd name="connsiteY6" fmla="*/ 117222 h 117551"/>
              <a:gd name="connsiteX7" fmla="*/ 54023 w 163137"/>
              <a:gd name="connsiteY7" fmla="*/ 72772 h 117551"/>
              <a:gd name="connsiteX8" fmla="*/ 133398 w 163137"/>
              <a:gd name="connsiteY8" fmla="*/ 44197 h 117551"/>
              <a:gd name="connsiteX9" fmla="*/ 57198 w 163137"/>
              <a:gd name="connsiteY9" fmla="*/ 6097 h 117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3137" h="117551">
                <a:moveTo>
                  <a:pt x="57198" y="6097"/>
                </a:moveTo>
                <a:cubicBezTo>
                  <a:pt x="61960" y="-782"/>
                  <a:pt x="152448" y="-1841"/>
                  <a:pt x="161973" y="2922"/>
                </a:cubicBezTo>
                <a:cubicBezTo>
                  <a:pt x="171498" y="7685"/>
                  <a:pt x="119640" y="25676"/>
                  <a:pt x="114348" y="34672"/>
                </a:cubicBezTo>
                <a:cubicBezTo>
                  <a:pt x="109056" y="43668"/>
                  <a:pt x="141335" y="51076"/>
                  <a:pt x="130223" y="56897"/>
                </a:cubicBezTo>
                <a:cubicBezTo>
                  <a:pt x="119111" y="62718"/>
                  <a:pt x="47673" y="69597"/>
                  <a:pt x="47673" y="69597"/>
                </a:cubicBezTo>
                <a:cubicBezTo>
                  <a:pt x="33386" y="75418"/>
                  <a:pt x="52435" y="83885"/>
                  <a:pt x="44498" y="91822"/>
                </a:cubicBezTo>
                <a:cubicBezTo>
                  <a:pt x="36561" y="99759"/>
                  <a:pt x="-1539" y="120397"/>
                  <a:pt x="48" y="117222"/>
                </a:cubicBezTo>
                <a:cubicBezTo>
                  <a:pt x="1635" y="114047"/>
                  <a:pt x="31798" y="84943"/>
                  <a:pt x="54023" y="72772"/>
                </a:cubicBezTo>
                <a:cubicBezTo>
                  <a:pt x="76248" y="60601"/>
                  <a:pt x="132340" y="55839"/>
                  <a:pt x="133398" y="44197"/>
                </a:cubicBezTo>
                <a:cubicBezTo>
                  <a:pt x="134456" y="32555"/>
                  <a:pt x="52436" y="12976"/>
                  <a:pt x="57198" y="6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 311">
            <a:extLst>
              <a:ext uri="{FF2B5EF4-FFF2-40B4-BE49-F238E27FC236}">
                <a16:creationId xmlns:a16="http://schemas.microsoft.com/office/drawing/2014/main" id="{E895F00A-3928-52D6-7BC7-AF642BF1674D}"/>
              </a:ext>
            </a:extLst>
          </p:cNvPr>
          <p:cNvSpPr/>
          <p:nvPr/>
        </p:nvSpPr>
        <p:spPr>
          <a:xfrm>
            <a:off x="4647853" y="7765163"/>
            <a:ext cx="159133" cy="92974"/>
          </a:xfrm>
          <a:custGeom>
            <a:avLst/>
            <a:gdLst>
              <a:gd name="connsiteX0" fmla="*/ 347 w 159133"/>
              <a:gd name="connsiteY0" fmla="*/ 92962 h 92974"/>
              <a:gd name="connsiteX1" fmla="*/ 82897 w 159133"/>
              <a:gd name="connsiteY1" fmla="*/ 7237 h 92974"/>
              <a:gd name="connsiteX2" fmla="*/ 159097 w 159133"/>
              <a:gd name="connsiteY2" fmla="*/ 4062 h 92974"/>
              <a:gd name="connsiteX3" fmla="*/ 92422 w 159133"/>
              <a:gd name="connsiteY3" fmla="*/ 887 h 92974"/>
              <a:gd name="connsiteX4" fmla="*/ 54322 w 159133"/>
              <a:gd name="connsiteY4" fmla="*/ 13587 h 92974"/>
              <a:gd name="connsiteX5" fmla="*/ 347 w 159133"/>
              <a:gd name="connsiteY5" fmla="*/ 92962 h 9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133" h="92974">
                <a:moveTo>
                  <a:pt x="347" y="92962"/>
                </a:moveTo>
                <a:cubicBezTo>
                  <a:pt x="5109" y="91904"/>
                  <a:pt x="56439" y="22054"/>
                  <a:pt x="82897" y="7237"/>
                </a:cubicBezTo>
                <a:cubicBezTo>
                  <a:pt x="109355" y="-7580"/>
                  <a:pt x="157509" y="5120"/>
                  <a:pt x="159097" y="4062"/>
                </a:cubicBezTo>
                <a:cubicBezTo>
                  <a:pt x="160685" y="3004"/>
                  <a:pt x="109884" y="-700"/>
                  <a:pt x="92422" y="887"/>
                </a:cubicBezTo>
                <a:cubicBezTo>
                  <a:pt x="74960" y="2474"/>
                  <a:pt x="67551" y="358"/>
                  <a:pt x="54322" y="13587"/>
                </a:cubicBezTo>
                <a:cubicBezTo>
                  <a:pt x="41093" y="26816"/>
                  <a:pt x="-4415" y="94020"/>
                  <a:pt x="347" y="92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 312">
            <a:extLst>
              <a:ext uri="{FF2B5EF4-FFF2-40B4-BE49-F238E27FC236}">
                <a16:creationId xmlns:a16="http://schemas.microsoft.com/office/drawing/2014/main" id="{CF6BAD27-6023-5D3A-1299-82FF922D9B2C}"/>
              </a:ext>
            </a:extLst>
          </p:cNvPr>
          <p:cNvSpPr/>
          <p:nvPr/>
        </p:nvSpPr>
        <p:spPr>
          <a:xfrm>
            <a:off x="5000411" y="7775555"/>
            <a:ext cx="234028" cy="289324"/>
          </a:xfrm>
          <a:custGeom>
            <a:avLst/>
            <a:gdLst>
              <a:gd name="connsiteX0" fmla="*/ 31964 w 234028"/>
              <a:gd name="connsiteY0" fmla="*/ 20 h 289324"/>
              <a:gd name="connsiteX1" fmla="*/ 12914 w 234028"/>
              <a:gd name="connsiteY1" fmla="*/ 123845 h 289324"/>
              <a:gd name="connsiteX2" fmla="*/ 57364 w 234028"/>
              <a:gd name="connsiteY2" fmla="*/ 209570 h 289324"/>
              <a:gd name="connsiteX3" fmla="*/ 19264 w 234028"/>
              <a:gd name="connsiteY3" fmla="*/ 206395 h 289324"/>
              <a:gd name="connsiteX4" fmla="*/ 228814 w 234028"/>
              <a:gd name="connsiteY4" fmla="*/ 288945 h 289324"/>
              <a:gd name="connsiteX5" fmla="*/ 158964 w 234028"/>
              <a:gd name="connsiteY5" fmla="*/ 234970 h 289324"/>
              <a:gd name="connsiteX6" fmla="*/ 31964 w 234028"/>
              <a:gd name="connsiteY6" fmla="*/ 184170 h 289324"/>
              <a:gd name="connsiteX7" fmla="*/ 214 w 234028"/>
              <a:gd name="connsiteY7" fmla="*/ 133370 h 289324"/>
              <a:gd name="connsiteX8" fmla="*/ 31964 w 234028"/>
              <a:gd name="connsiteY8" fmla="*/ 20 h 28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028" h="289324">
                <a:moveTo>
                  <a:pt x="31964" y="20"/>
                </a:moveTo>
                <a:cubicBezTo>
                  <a:pt x="34081" y="-1568"/>
                  <a:pt x="8681" y="88920"/>
                  <a:pt x="12914" y="123845"/>
                </a:cubicBezTo>
                <a:cubicBezTo>
                  <a:pt x="17147" y="158770"/>
                  <a:pt x="56306" y="195812"/>
                  <a:pt x="57364" y="209570"/>
                </a:cubicBezTo>
                <a:cubicBezTo>
                  <a:pt x="58422" y="223328"/>
                  <a:pt x="-9311" y="193166"/>
                  <a:pt x="19264" y="206395"/>
                </a:cubicBezTo>
                <a:cubicBezTo>
                  <a:pt x="47839" y="219624"/>
                  <a:pt x="205531" y="284183"/>
                  <a:pt x="228814" y="288945"/>
                </a:cubicBezTo>
                <a:cubicBezTo>
                  <a:pt x="252097" y="293708"/>
                  <a:pt x="191772" y="252432"/>
                  <a:pt x="158964" y="234970"/>
                </a:cubicBezTo>
                <a:cubicBezTo>
                  <a:pt x="126156" y="217508"/>
                  <a:pt x="58422" y="201103"/>
                  <a:pt x="31964" y="184170"/>
                </a:cubicBezTo>
                <a:cubicBezTo>
                  <a:pt x="5506" y="167237"/>
                  <a:pt x="-1373" y="162474"/>
                  <a:pt x="214" y="133370"/>
                </a:cubicBezTo>
                <a:cubicBezTo>
                  <a:pt x="1801" y="104266"/>
                  <a:pt x="29847" y="1608"/>
                  <a:pt x="31964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 313">
            <a:extLst>
              <a:ext uri="{FF2B5EF4-FFF2-40B4-BE49-F238E27FC236}">
                <a16:creationId xmlns:a16="http://schemas.microsoft.com/office/drawing/2014/main" id="{0BAE904A-CD0E-8EEA-32F6-102FFFA8DA8E}"/>
              </a:ext>
            </a:extLst>
          </p:cNvPr>
          <p:cNvSpPr/>
          <p:nvPr/>
        </p:nvSpPr>
        <p:spPr>
          <a:xfrm>
            <a:off x="4983729" y="7708845"/>
            <a:ext cx="198709" cy="83476"/>
          </a:xfrm>
          <a:custGeom>
            <a:avLst/>
            <a:gdLst>
              <a:gd name="connsiteX0" fmla="*/ 1021 w 198709"/>
              <a:gd name="connsiteY0" fmla="*/ 55 h 83476"/>
              <a:gd name="connsiteX1" fmla="*/ 194696 w 198709"/>
              <a:gd name="connsiteY1" fmla="*/ 79430 h 83476"/>
              <a:gd name="connsiteX2" fmla="*/ 121671 w 198709"/>
              <a:gd name="connsiteY2" fmla="*/ 66730 h 83476"/>
              <a:gd name="connsiteX3" fmla="*/ 1021 w 198709"/>
              <a:gd name="connsiteY3" fmla="*/ 55 h 83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709" h="83476">
                <a:moveTo>
                  <a:pt x="1021" y="55"/>
                </a:moveTo>
                <a:cubicBezTo>
                  <a:pt x="13192" y="2172"/>
                  <a:pt x="174588" y="68318"/>
                  <a:pt x="194696" y="79430"/>
                </a:cubicBezTo>
                <a:cubicBezTo>
                  <a:pt x="214804" y="90542"/>
                  <a:pt x="154479" y="76255"/>
                  <a:pt x="121671" y="66730"/>
                </a:cubicBezTo>
                <a:cubicBezTo>
                  <a:pt x="88863" y="57205"/>
                  <a:pt x="-11150" y="-2062"/>
                  <a:pt x="1021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 314">
            <a:extLst>
              <a:ext uri="{FF2B5EF4-FFF2-40B4-BE49-F238E27FC236}">
                <a16:creationId xmlns:a16="http://schemas.microsoft.com/office/drawing/2014/main" id="{6CBC1A65-DC8C-2B0E-2901-6AFE316EBCF4}"/>
              </a:ext>
            </a:extLst>
          </p:cNvPr>
          <p:cNvSpPr/>
          <p:nvPr/>
        </p:nvSpPr>
        <p:spPr>
          <a:xfrm>
            <a:off x="5051397" y="7736663"/>
            <a:ext cx="349848" cy="188152"/>
          </a:xfrm>
          <a:custGeom>
            <a:avLst/>
            <a:gdLst>
              <a:gd name="connsiteX0" fmla="*/ 28 w 349848"/>
              <a:gd name="connsiteY0" fmla="*/ 92887 h 188152"/>
              <a:gd name="connsiteX1" fmla="*/ 215928 w 349848"/>
              <a:gd name="connsiteY1" fmla="*/ 32562 h 188152"/>
              <a:gd name="connsiteX2" fmla="*/ 206403 w 349848"/>
              <a:gd name="connsiteY2" fmla="*/ 812 h 188152"/>
              <a:gd name="connsiteX3" fmla="*/ 323878 w 349848"/>
              <a:gd name="connsiteY3" fmla="*/ 64312 h 188152"/>
              <a:gd name="connsiteX4" fmla="*/ 342928 w 349848"/>
              <a:gd name="connsiteY4" fmla="*/ 105587 h 188152"/>
              <a:gd name="connsiteX5" fmla="*/ 260378 w 349848"/>
              <a:gd name="connsiteY5" fmla="*/ 188137 h 188152"/>
              <a:gd name="connsiteX6" fmla="*/ 349278 w 349848"/>
              <a:gd name="connsiteY6" fmla="*/ 111937 h 188152"/>
              <a:gd name="connsiteX7" fmla="*/ 295303 w 349848"/>
              <a:gd name="connsiteY7" fmla="*/ 42087 h 188152"/>
              <a:gd name="connsiteX8" fmla="*/ 231803 w 349848"/>
              <a:gd name="connsiteY8" fmla="*/ 23037 h 188152"/>
              <a:gd name="connsiteX9" fmla="*/ 28 w 349848"/>
              <a:gd name="connsiteY9" fmla="*/ 92887 h 18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9848" h="188152">
                <a:moveTo>
                  <a:pt x="28" y="92887"/>
                </a:moveTo>
                <a:cubicBezTo>
                  <a:pt x="-2618" y="94475"/>
                  <a:pt x="181532" y="47908"/>
                  <a:pt x="215928" y="32562"/>
                </a:cubicBezTo>
                <a:cubicBezTo>
                  <a:pt x="250324" y="17216"/>
                  <a:pt x="188411" y="-4480"/>
                  <a:pt x="206403" y="812"/>
                </a:cubicBezTo>
                <a:cubicBezTo>
                  <a:pt x="224395" y="6104"/>
                  <a:pt x="301124" y="46849"/>
                  <a:pt x="323878" y="64312"/>
                </a:cubicBezTo>
                <a:cubicBezTo>
                  <a:pt x="346632" y="81774"/>
                  <a:pt x="353511" y="84949"/>
                  <a:pt x="342928" y="105587"/>
                </a:cubicBezTo>
                <a:cubicBezTo>
                  <a:pt x="332345" y="126225"/>
                  <a:pt x="259320" y="187079"/>
                  <a:pt x="260378" y="188137"/>
                </a:cubicBezTo>
                <a:cubicBezTo>
                  <a:pt x="261436" y="189195"/>
                  <a:pt x="343457" y="136279"/>
                  <a:pt x="349278" y="111937"/>
                </a:cubicBezTo>
                <a:cubicBezTo>
                  <a:pt x="355099" y="87595"/>
                  <a:pt x="314882" y="56904"/>
                  <a:pt x="295303" y="42087"/>
                </a:cubicBezTo>
                <a:cubicBezTo>
                  <a:pt x="275724" y="27270"/>
                  <a:pt x="277311" y="19862"/>
                  <a:pt x="231803" y="23037"/>
                </a:cubicBezTo>
                <a:cubicBezTo>
                  <a:pt x="186295" y="26212"/>
                  <a:pt x="2674" y="91299"/>
                  <a:pt x="28" y="92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 315">
            <a:extLst>
              <a:ext uri="{FF2B5EF4-FFF2-40B4-BE49-F238E27FC236}">
                <a16:creationId xmlns:a16="http://schemas.microsoft.com/office/drawing/2014/main" id="{5FF09B82-845F-FC6D-320C-FEAA660C92A8}"/>
              </a:ext>
            </a:extLst>
          </p:cNvPr>
          <p:cNvSpPr/>
          <p:nvPr/>
        </p:nvSpPr>
        <p:spPr>
          <a:xfrm>
            <a:off x="5048829" y="7778189"/>
            <a:ext cx="294467" cy="118079"/>
          </a:xfrm>
          <a:custGeom>
            <a:avLst/>
            <a:gdLst>
              <a:gd name="connsiteX0" fmla="*/ 5771 w 294467"/>
              <a:gd name="connsiteY0" fmla="*/ 79936 h 118079"/>
              <a:gd name="connsiteX1" fmla="*/ 256596 w 294467"/>
              <a:gd name="connsiteY1" fmla="*/ 3736 h 118079"/>
              <a:gd name="connsiteX2" fmla="*/ 291521 w 294467"/>
              <a:gd name="connsiteY2" fmla="*/ 22786 h 118079"/>
              <a:gd name="connsiteX3" fmla="*/ 237546 w 294467"/>
              <a:gd name="connsiteY3" fmla="*/ 118036 h 118079"/>
              <a:gd name="connsiteX4" fmla="*/ 269296 w 294467"/>
              <a:gd name="connsiteY4" fmla="*/ 35486 h 118079"/>
              <a:gd name="connsiteX5" fmla="*/ 97846 w 294467"/>
              <a:gd name="connsiteY5" fmla="*/ 60886 h 118079"/>
              <a:gd name="connsiteX6" fmla="*/ 5771 w 294467"/>
              <a:gd name="connsiteY6" fmla="*/ 79936 h 11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467" h="118079">
                <a:moveTo>
                  <a:pt x="5771" y="79936"/>
                </a:moveTo>
                <a:cubicBezTo>
                  <a:pt x="32229" y="70411"/>
                  <a:pt x="208971" y="13261"/>
                  <a:pt x="256596" y="3736"/>
                </a:cubicBezTo>
                <a:cubicBezTo>
                  <a:pt x="304221" y="-5789"/>
                  <a:pt x="294696" y="3736"/>
                  <a:pt x="291521" y="22786"/>
                </a:cubicBezTo>
                <a:cubicBezTo>
                  <a:pt x="288346" y="41836"/>
                  <a:pt x="241250" y="115919"/>
                  <a:pt x="237546" y="118036"/>
                </a:cubicBezTo>
                <a:cubicBezTo>
                  <a:pt x="233842" y="120153"/>
                  <a:pt x="292579" y="45011"/>
                  <a:pt x="269296" y="35486"/>
                </a:cubicBezTo>
                <a:cubicBezTo>
                  <a:pt x="246013" y="25961"/>
                  <a:pt x="146000" y="49773"/>
                  <a:pt x="97846" y="60886"/>
                </a:cubicBezTo>
                <a:cubicBezTo>
                  <a:pt x="49692" y="71998"/>
                  <a:pt x="-20687" y="89461"/>
                  <a:pt x="5771" y="799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 316">
            <a:extLst>
              <a:ext uri="{FF2B5EF4-FFF2-40B4-BE49-F238E27FC236}">
                <a16:creationId xmlns:a16="http://schemas.microsoft.com/office/drawing/2014/main" id="{A6AC77DD-DED6-E07A-217C-D2A716D3F6B2}"/>
              </a:ext>
            </a:extLst>
          </p:cNvPr>
          <p:cNvSpPr/>
          <p:nvPr/>
        </p:nvSpPr>
        <p:spPr>
          <a:xfrm>
            <a:off x="4822353" y="7585040"/>
            <a:ext cx="102074" cy="397783"/>
          </a:xfrm>
          <a:custGeom>
            <a:avLst/>
            <a:gdLst>
              <a:gd name="connsiteX0" fmla="*/ 472 w 102074"/>
              <a:gd name="connsiteY0" fmla="*/ 35 h 397783"/>
              <a:gd name="connsiteX1" fmla="*/ 89372 w 102074"/>
              <a:gd name="connsiteY1" fmla="*/ 139735 h 397783"/>
              <a:gd name="connsiteX2" fmla="*/ 19522 w 102074"/>
              <a:gd name="connsiteY2" fmla="*/ 285785 h 397783"/>
              <a:gd name="connsiteX3" fmla="*/ 60797 w 102074"/>
              <a:gd name="connsiteY3" fmla="*/ 396910 h 397783"/>
              <a:gd name="connsiteX4" fmla="*/ 3647 w 102074"/>
              <a:gd name="connsiteY4" fmla="*/ 333410 h 397783"/>
              <a:gd name="connsiteX5" fmla="*/ 16347 w 102074"/>
              <a:gd name="connsiteY5" fmla="*/ 257210 h 397783"/>
              <a:gd name="connsiteX6" fmla="*/ 102072 w 102074"/>
              <a:gd name="connsiteY6" fmla="*/ 152435 h 397783"/>
              <a:gd name="connsiteX7" fmla="*/ 472 w 102074"/>
              <a:gd name="connsiteY7" fmla="*/ 35 h 39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74" h="397783">
                <a:moveTo>
                  <a:pt x="472" y="35"/>
                </a:moveTo>
                <a:cubicBezTo>
                  <a:pt x="-1645" y="-2082"/>
                  <a:pt x="86197" y="92110"/>
                  <a:pt x="89372" y="139735"/>
                </a:cubicBezTo>
                <a:cubicBezTo>
                  <a:pt x="92547" y="187360"/>
                  <a:pt x="24285" y="242923"/>
                  <a:pt x="19522" y="285785"/>
                </a:cubicBezTo>
                <a:cubicBezTo>
                  <a:pt x="14760" y="328648"/>
                  <a:pt x="63443" y="388973"/>
                  <a:pt x="60797" y="396910"/>
                </a:cubicBezTo>
                <a:cubicBezTo>
                  <a:pt x="58151" y="404847"/>
                  <a:pt x="11055" y="356693"/>
                  <a:pt x="3647" y="333410"/>
                </a:cubicBezTo>
                <a:cubicBezTo>
                  <a:pt x="-3761" y="310127"/>
                  <a:pt x="-57" y="287372"/>
                  <a:pt x="16347" y="257210"/>
                </a:cubicBezTo>
                <a:cubicBezTo>
                  <a:pt x="32751" y="227048"/>
                  <a:pt x="102601" y="192122"/>
                  <a:pt x="102072" y="152435"/>
                </a:cubicBezTo>
                <a:cubicBezTo>
                  <a:pt x="101543" y="112748"/>
                  <a:pt x="2589" y="2152"/>
                  <a:pt x="472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 317">
            <a:extLst>
              <a:ext uri="{FF2B5EF4-FFF2-40B4-BE49-F238E27FC236}">
                <a16:creationId xmlns:a16="http://schemas.microsoft.com/office/drawing/2014/main" id="{F6F2EC3D-A0F1-020C-0D73-9537B2A44C9B}"/>
              </a:ext>
            </a:extLst>
          </p:cNvPr>
          <p:cNvSpPr/>
          <p:nvPr/>
        </p:nvSpPr>
        <p:spPr>
          <a:xfrm>
            <a:off x="4796247" y="7530090"/>
            <a:ext cx="151500" cy="152674"/>
          </a:xfrm>
          <a:custGeom>
            <a:avLst/>
            <a:gdLst>
              <a:gd name="connsiteX0" fmla="*/ 1178 w 151500"/>
              <a:gd name="connsiteY0" fmla="*/ 1010 h 152674"/>
              <a:gd name="connsiteX1" fmla="*/ 144053 w 151500"/>
              <a:gd name="connsiteY1" fmla="*/ 147060 h 152674"/>
              <a:gd name="connsiteX2" fmla="*/ 125003 w 151500"/>
              <a:gd name="connsiteY2" fmla="*/ 118485 h 152674"/>
              <a:gd name="connsiteX3" fmla="*/ 71028 w 151500"/>
              <a:gd name="connsiteY3" fmla="*/ 80385 h 152674"/>
              <a:gd name="connsiteX4" fmla="*/ 74203 w 151500"/>
              <a:gd name="connsiteY4" fmla="*/ 134360 h 152674"/>
              <a:gd name="connsiteX5" fmla="*/ 74203 w 151500"/>
              <a:gd name="connsiteY5" fmla="*/ 83560 h 152674"/>
              <a:gd name="connsiteX6" fmla="*/ 1178 w 151500"/>
              <a:gd name="connsiteY6" fmla="*/ 1010 h 152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500" h="152674">
                <a:moveTo>
                  <a:pt x="1178" y="1010"/>
                </a:moveTo>
                <a:cubicBezTo>
                  <a:pt x="12820" y="11593"/>
                  <a:pt x="123416" y="127481"/>
                  <a:pt x="144053" y="147060"/>
                </a:cubicBezTo>
                <a:cubicBezTo>
                  <a:pt x="164690" y="166639"/>
                  <a:pt x="137174" y="129598"/>
                  <a:pt x="125003" y="118485"/>
                </a:cubicBezTo>
                <a:cubicBezTo>
                  <a:pt x="112832" y="107372"/>
                  <a:pt x="79495" y="77739"/>
                  <a:pt x="71028" y="80385"/>
                </a:cubicBezTo>
                <a:cubicBezTo>
                  <a:pt x="62561" y="83031"/>
                  <a:pt x="73674" y="133831"/>
                  <a:pt x="74203" y="134360"/>
                </a:cubicBezTo>
                <a:cubicBezTo>
                  <a:pt x="74732" y="134889"/>
                  <a:pt x="80553" y="101022"/>
                  <a:pt x="74203" y="83560"/>
                </a:cubicBezTo>
                <a:cubicBezTo>
                  <a:pt x="67853" y="66098"/>
                  <a:pt x="-10464" y="-9573"/>
                  <a:pt x="1178" y="1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 318">
            <a:extLst>
              <a:ext uri="{FF2B5EF4-FFF2-40B4-BE49-F238E27FC236}">
                <a16:creationId xmlns:a16="http://schemas.microsoft.com/office/drawing/2014/main" id="{726D0E37-3CD0-7C42-4CE6-D1DBB8AFDEA6}"/>
              </a:ext>
            </a:extLst>
          </p:cNvPr>
          <p:cNvSpPr/>
          <p:nvPr/>
        </p:nvSpPr>
        <p:spPr>
          <a:xfrm>
            <a:off x="4867082" y="7834971"/>
            <a:ext cx="89445" cy="227373"/>
          </a:xfrm>
          <a:custGeom>
            <a:avLst/>
            <a:gdLst>
              <a:gd name="connsiteX0" fmla="*/ 47818 w 89445"/>
              <a:gd name="connsiteY0" fmla="*/ 929 h 227373"/>
              <a:gd name="connsiteX1" fmla="*/ 31943 w 89445"/>
              <a:gd name="connsiteY1" fmla="*/ 121579 h 227373"/>
              <a:gd name="connsiteX2" fmla="*/ 89093 w 89445"/>
              <a:gd name="connsiteY2" fmla="*/ 226354 h 227373"/>
              <a:gd name="connsiteX3" fmla="*/ 54168 w 89445"/>
              <a:gd name="connsiteY3" fmla="*/ 169204 h 227373"/>
              <a:gd name="connsiteX4" fmla="*/ 16068 w 89445"/>
              <a:gd name="connsiteY4" fmla="*/ 77129 h 227373"/>
              <a:gd name="connsiteX5" fmla="*/ 193 w 89445"/>
              <a:gd name="connsiteY5" fmla="*/ 51729 h 227373"/>
              <a:gd name="connsiteX6" fmla="*/ 25593 w 89445"/>
              <a:gd name="connsiteY6" fmla="*/ 64429 h 227373"/>
              <a:gd name="connsiteX7" fmla="*/ 47818 w 89445"/>
              <a:gd name="connsiteY7" fmla="*/ 929 h 22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445" h="227373">
                <a:moveTo>
                  <a:pt x="47818" y="929"/>
                </a:moveTo>
                <a:cubicBezTo>
                  <a:pt x="48876" y="10454"/>
                  <a:pt x="25064" y="84008"/>
                  <a:pt x="31943" y="121579"/>
                </a:cubicBezTo>
                <a:cubicBezTo>
                  <a:pt x="38822" y="159150"/>
                  <a:pt x="85389" y="218417"/>
                  <a:pt x="89093" y="226354"/>
                </a:cubicBezTo>
                <a:cubicBezTo>
                  <a:pt x="92797" y="234291"/>
                  <a:pt x="66339" y="194075"/>
                  <a:pt x="54168" y="169204"/>
                </a:cubicBezTo>
                <a:cubicBezTo>
                  <a:pt x="41997" y="144333"/>
                  <a:pt x="25064" y="96708"/>
                  <a:pt x="16068" y="77129"/>
                </a:cubicBezTo>
                <a:cubicBezTo>
                  <a:pt x="7072" y="57550"/>
                  <a:pt x="-1395" y="53846"/>
                  <a:pt x="193" y="51729"/>
                </a:cubicBezTo>
                <a:cubicBezTo>
                  <a:pt x="1781" y="49612"/>
                  <a:pt x="20831" y="70779"/>
                  <a:pt x="25593" y="64429"/>
                </a:cubicBezTo>
                <a:cubicBezTo>
                  <a:pt x="30355" y="58079"/>
                  <a:pt x="46760" y="-8596"/>
                  <a:pt x="47818" y="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 319">
            <a:extLst>
              <a:ext uri="{FF2B5EF4-FFF2-40B4-BE49-F238E27FC236}">
                <a16:creationId xmlns:a16="http://schemas.microsoft.com/office/drawing/2014/main" id="{C1050314-73A2-C797-4D33-9B643573DFB6}"/>
              </a:ext>
            </a:extLst>
          </p:cNvPr>
          <p:cNvSpPr/>
          <p:nvPr/>
        </p:nvSpPr>
        <p:spPr>
          <a:xfrm>
            <a:off x="3538746" y="7592965"/>
            <a:ext cx="194658" cy="108700"/>
          </a:xfrm>
          <a:custGeom>
            <a:avLst/>
            <a:gdLst>
              <a:gd name="connsiteX0" fmla="*/ 1379 w 194658"/>
              <a:gd name="connsiteY0" fmla="*/ 1635 h 108700"/>
              <a:gd name="connsiteX1" fmla="*/ 185529 w 194658"/>
              <a:gd name="connsiteY1" fmla="*/ 106410 h 108700"/>
              <a:gd name="connsiteX2" fmla="*/ 160129 w 194658"/>
              <a:gd name="connsiteY2" fmla="*/ 71485 h 108700"/>
              <a:gd name="connsiteX3" fmla="*/ 102979 w 194658"/>
              <a:gd name="connsiteY3" fmla="*/ 42910 h 108700"/>
              <a:gd name="connsiteX4" fmla="*/ 1379 w 194658"/>
              <a:gd name="connsiteY4" fmla="*/ 1635 h 10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658" h="108700">
                <a:moveTo>
                  <a:pt x="1379" y="1635"/>
                </a:moveTo>
                <a:cubicBezTo>
                  <a:pt x="15137" y="12218"/>
                  <a:pt x="159071" y="94768"/>
                  <a:pt x="185529" y="106410"/>
                </a:cubicBezTo>
                <a:cubicBezTo>
                  <a:pt x="211987" y="118052"/>
                  <a:pt x="173887" y="82068"/>
                  <a:pt x="160129" y="71485"/>
                </a:cubicBezTo>
                <a:cubicBezTo>
                  <a:pt x="146371" y="60902"/>
                  <a:pt x="125204" y="50848"/>
                  <a:pt x="102979" y="42910"/>
                </a:cubicBezTo>
                <a:cubicBezTo>
                  <a:pt x="80754" y="34973"/>
                  <a:pt x="-12379" y="-8948"/>
                  <a:pt x="1379" y="1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 320">
            <a:extLst>
              <a:ext uri="{FF2B5EF4-FFF2-40B4-BE49-F238E27FC236}">
                <a16:creationId xmlns:a16="http://schemas.microsoft.com/office/drawing/2014/main" id="{61BE5D83-0B9D-2E23-CDA3-6F148543D846}"/>
              </a:ext>
            </a:extLst>
          </p:cNvPr>
          <p:cNvSpPr/>
          <p:nvPr/>
        </p:nvSpPr>
        <p:spPr>
          <a:xfrm>
            <a:off x="4955988" y="7756522"/>
            <a:ext cx="59393" cy="179207"/>
          </a:xfrm>
          <a:custGeom>
            <a:avLst/>
            <a:gdLst>
              <a:gd name="connsiteX0" fmla="*/ 57337 w 59393"/>
              <a:gd name="connsiteY0" fmla="*/ 3 h 179207"/>
              <a:gd name="connsiteX1" fmla="*/ 6537 w 59393"/>
              <a:gd name="connsiteY1" fmla="*/ 79378 h 179207"/>
              <a:gd name="connsiteX2" fmla="*/ 57337 w 59393"/>
              <a:gd name="connsiteY2" fmla="*/ 177803 h 179207"/>
              <a:gd name="connsiteX3" fmla="*/ 44637 w 59393"/>
              <a:gd name="connsiteY3" fmla="*/ 133353 h 179207"/>
              <a:gd name="connsiteX4" fmla="*/ 187 w 59393"/>
              <a:gd name="connsiteY4" fmla="*/ 76203 h 179207"/>
              <a:gd name="connsiteX5" fmla="*/ 57337 w 59393"/>
              <a:gd name="connsiteY5" fmla="*/ 3 h 179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93" h="179207">
                <a:moveTo>
                  <a:pt x="57337" y="3"/>
                </a:moveTo>
                <a:cubicBezTo>
                  <a:pt x="58395" y="532"/>
                  <a:pt x="6537" y="49745"/>
                  <a:pt x="6537" y="79378"/>
                </a:cubicBezTo>
                <a:cubicBezTo>
                  <a:pt x="6537" y="109011"/>
                  <a:pt x="50987" y="168807"/>
                  <a:pt x="57337" y="177803"/>
                </a:cubicBezTo>
                <a:cubicBezTo>
                  <a:pt x="63687" y="186799"/>
                  <a:pt x="54162" y="150286"/>
                  <a:pt x="44637" y="133353"/>
                </a:cubicBezTo>
                <a:cubicBezTo>
                  <a:pt x="35112" y="116420"/>
                  <a:pt x="-2988" y="94195"/>
                  <a:pt x="187" y="76203"/>
                </a:cubicBezTo>
                <a:cubicBezTo>
                  <a:pt x="3362" y="58211"/>
                  <a:pt x="56279" y="-526"/>
                  <a:pt x="5733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2" name="フリーフォーム 321">
            <a:extLst>
              <a:ext uri="{FF2B5EF4-FFF2-40B4-BE49-F238E27FC236}">
                <a16:creationId xmlns:a16="http://schemas.microsoft.com/office/drawing/2014/main" id="{B30845A2-7E41-04BA-5302-984C31B5139A}"/>
              </a:ext>
            </a:extLst>
          </p:cNvPr>
          <p:cNvSpPr/>
          <p:nvPr/>
        </p:nvSpPr>
        <p:spPr>
          <a:xfrm>
            <a:off x="4924253" y="7648572"/>
            <a:ext cx="45163" cy="212728"/>
          </a:xfrm>
          <a:custGeom>
            <a:avLst/>
            <a:gdLst>
              <a:gd name="connsiteX0" fmla="*/ 172 w 45163"/>
              <a:gd name="connsiteY0" fmla="*/ 3 h 212728"/>
              <a:gd name="connsiteX1" fmla="*/ 28747 w 45163"/>
              <a:gd name="connsiteY1" fmla="*/ 88903 h 212728"/>
              <a:gd name="connsiteX2" fmla="*/ 16047 w 45163"/>
              <a:gd name="connsiteY2" fmla="*/ 149228 h 212728"/>
              <a:gd name="connsiteX3" fmla="*/ 12872 w 45163"/>
              <a:gd name="connsiteY3" fmla="*/ 212728 h 212728"/>
              <a:gd name="connsiteX4" fmla="*/ 16047 w 45163"/>
              <a:gd name="connsiteY4" fmla="*/ 149228 h 212728"/>
              <a:gd name="connsiteX5" fmla="*/ 44622 w 45163"/>
              <a:gd name="connsiteY5" fmla="*/ 85728 h 212728"/>
              <a:gd name="connsiteX6" fmla="*/ 172 w 45163"/>
              <a:gd name="connsiteY6" fmla="*/ 3 h 21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63" h="212728">
                <a:moveTo>
                  <a:pt x="172" y="3"/>
                </a:moveTo>
                <a:cubicBezTo>
                  <a:pt x="-2474" y="532"/>
                  <a:pt x="26101" y="64032"/>
                  <a:pt x="28747" y="88903"/>
                </a:cubicBezTo>
                <a:cubicBezTo>
                  <a:pt x="31393" y="113774"/>
                  <a:pt x="18693" y="128591"/>
                  <a:pt x="16047" y="149228"/>
                </a:cubicBezTo>
                <a:cubicBezTo>
                  <a:pt x="13401" y="169865"/>
                  <a:pt x="12872" y="212728"/>
                  <a:pt x="12872" y="212728"/>
                </a:cubicBezTo>
                <a:lnTo>
                  <a:pt x="16047" y="149228"/>
                </a:lnTo>
                <a:cubicBezTo>
                  <a:pt x="21339" y="128062"/>
                  <a:pt x="49384" y="106895"/>
                  <a:pt x="44622" y="85728"/>
                </a:cubicBezTo>
                <a:cubicBezTo>
                  <a:pt x="39860" y="64561"/>
                  <a:pt x="2818" y="-526"/>
                  <a:pt x="172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3" name="フリーフォーム 322">
            <a:extLst>
              <a:ext uri="{FF2B5EF4-FFF2-40B4-BE49-F238E27FC236}">
                <a16:creationId xmlns:a16="http://schemas.microsoft.com/office/drawing/2014/main" id="{706370A4-F884-A10D-6F25-2DF0A2DB9B3F}"/>
              </a:ext>
            </a:extLst>
          </p:cNvPr>
          <p:cNvSpPr/>
          <p:nvPr/>
        </p:nvSpPr>
        <p:spPr>
          <a:xfrm>
            <a:off x="4958902" y="7839937"/>
            <a:ext cx="368748" cy="193058"/>
          </a:xfrm>
          <a:custGeom>
            <a:avLst/>
            <a:gdLst>
              <a:gd name="connsiteX0" fmla="*/ 448 w 368748"/>
              <a:gd name="connsiteY0" fmla="*/ 192813 h 193058"/>
              <a:gd name="connsiteX1" fmla="*/ 108398 w 368748"/>
              <a:gd name="connsiteY1" fmla="*/ 40413 h 193058"/>
              <a:gd name="connsiteX2" fmla="*/ 276673 w 368748"/>
              <a:gd name="connsiteY2" fmla="*/ 37238 h 193058"/>
              <a:gd name="connsiteX3" fmla="*/ 251273 w 368748"/>
              <a:gd name="connsiteY3" fmla="*/ 15013 h 193058"/>
              <a:gd name="connsiteX4" fmla="*/ 368748 w 368748"/>
              <a:gd name="connsiteY4" fmla="*/ 18188 h 193058"/>
              <a:gd name="connsiteX5" fmla="*/ 289373 w 368748"/>
              <a:gd name="connsiteY5" fmla="*/ 11838 h 193058"/>
              <a:gd name="connsiteX6" fmla="*/ 184598 w 368748"/>
              <a:gd name="connsiteY6" fmla="*/ 2313 h 193058"/>
              <a:gd name="connsiteX7" fmla="*/ 111573 w 368748"/>
              <a:gd name="connsiteY7" fmla="*/ 59463 h 193058"/>
              <a:gd name="connsiteX8" fmla="*/ 70298 w 368748"/>
              <a:gd name="connsiteY8" fmla="*/ 75338 h 193058"/>
              <a:gd name="connsiteX9" fmla="*/ 448 w 368748"/>
              <a:gd name="connsiteY9" fmla="*/ 192813 h 19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748" h="193058">
                <a:moveTo>
                  <a:pt x="448" y="192813"/>
                </a:moveTo>
                <a:cubicBezTo>
                  <a:pt x="6798" y="186992"/>
                  <a:pt x="62361" y="66342"/>
                  <a:pt x="108398" y="40413"/>
                </a:cubicBezTo>
                <a:cubicBezTo>
                  <a:pt x="154436" y="14484"/>
                  <a:pt x="252861" y="41471"/>
                  <a:pt x="276673" y="37238"/>
                </a:cubicBezTo>
                <a:cubicBezTo>
                  <a:pt x="300485" y="33005"/>
                  <a:pt x="235927" y="18188"/>
                  <a:pt x="251273" y="15013"/>
                </a:cubicBezTo>
                <a:cubicBezTo>
                  <a:pt x="266619" y="11838"/>
                  <a:pt x="362398" y="18717"/>
                  <a:pt x="368748" y="18188"/>
                </a:cubicBezTo>
                <a:lnTo>
                  <a:pt x="289373" y="11838"/>
                </a:lnTo>
                <a:cubicBezTo>
                  <a:pt x="258681" y="9192"/>
                  <a:pt x="214231" y="-5624"/>
                  <a:pt x="184598" y="2313"/>
                </a:cubicBezTo>
                <a:cubicBezTo>
                  <a:pt x="154965" y="10250"/>
                  <a:pt x="130623" y="47292"/>
                  <a:pt x="111573" y="59463"/>
                </a:cubicBezTo>
                <a:cubicBezTo>
                  <a:pt x="92523" y="71634"/>
                  <a:pt x="83527" y="51526"/>
                  <a:pt x="70298" y="75338"/>
                </a:cubicBezTo>
                <a:cubicBezTo>
                  <a:pt x="57069" y="99150"/>
                  <a:pt x="-5902" y="198634"/>
                  <a:pt x="448" y="1928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 323">
            <a:extLst>
              <a:ext uri="{FF2B5EF4-FFF2-40B4-BE49-F238E27FC236}">
                <a16:creationId xmlns:a16="http://schemas.microsoft.com/office/drawing/2014/main" id="{CC1F0EEF-4403-4D4E-40FA-BFEF8C103D4D}"/>
              </a:ext>
            </a:extLst>
          </p:cNvPr>
          <p:cNvSpPr/>
          <p:nvPr/>
        </p:nvSpPr>
        <p:spPr>
          <a:xfrm>
            <a:off x="4955634" y="7793724"/>
            <a:ext cx="41816" cy="274096"/>
          </a:xfrm>
          <a:custGeom>
            <a:avLst/>
            <a:gdLst>
              <a:gd name="connsiteX0" fmla="*/ 41816 w 41816"/>
              <a:gd name="connsiteY0" fmla="*/ 901 h 274096"/>
              <a:gd name="connsiteX1" fmla="*/ 541 w 41816"/>
              <a:gd name="connsiteY1" fmla="*/ 181876 h 274096"/>
              <a:gd name="connsiteX2" fmla="*/ 19591 w 41816"/>
              <a:gd name="connsiteY2" fmla="*/ 273951 h 274096"/>
              <a:gd name="connsiteX3" fmla="*/ 16416 w 41816"/>
              <a:gd name="connsiteY3" fmla="*/ 200926 h 274096"/>
              <a:gd name="connsiteX4" fmla="*/ 541 w 41816"/>
              <a:gd name="connsiteY4" fmla="*/ 115201 h 274096"/>
              <a:gd name="connsiteX5" fmla="*/ 41816 w 41816"/>
              <a:gd name="connsiteY5" fmla="*/ 901 h 27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816" h="274096">
                <a:moveTo>
                  <a:pt x="41816" y="901"/>
                </a:moveTo>
                <a:cubicBezTo>
                  <a:pt x="41816" y="12013"/>
                  <a:pt x="4245" y="136368"/>
                  <a:pt x="541" y="181876"/>
                </a:cubicBezTo>
                <a:cubicBezTo>
                  <a:pt x="-3163" y="227384"/>
                  <a:pt x="16945" y="270776"/>
                  <a:pt x="19591" y="273951"/>
                </a:cubicBezTo>
                <a:cubicBezTo>
                  <a:pt x="22237" y="277126"/>
                  <a:pt x="19591" y="227384"/>
                  <a:pt x="16416" y="200926"/>
                </a:cubicBezTo>
                <a:cubicBezTo>
                  <a:pt x="13241" y="174468"/>
                  <a:pt x="-3163" y="145893"/>
                  <a:pt x="541" y="115201"/>
                </a:cubicBezTo>
                <a:cubicBezTo>
                  <a:pt x="4245" y="84509"/>
                  <a:pt x="41816" y="-10211"/>
                  <a:pt x="41816" y="9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 324">
            <a:extLst>
              <a:ext uri="{FF2B5EF4-FFF2-40B4-BE49-F238E27FC236}">
                <a16:creationId xmlns:a16="http://schemas.microsoft.com/office/drawing/2014/main" id="{F53DA550-F333-B2B0-9487-90AA7D8A4B5C}"/>
              </a:ext>
            </a:extLst>
          </p:cNvPr>
          <p:cNvSpPr/>
          <p:nvPr/>
        </p:nvSpPr>
        <p:spPr>
          <a:xfrm>
            <a:off x="4996534" y="7746997"/>
            <a:ext cx="160727" cy="95594"/>
          </a:xfrm>
          <a:custGeom>
            <a:avLst/>
            <a:gdLst>
              <a:gd name="connsiteX0" fmla="*/ 80291 w 160727"/>
              <a:gd name="connsiteY0" fmla="*/ 3 h 95594"/>
              <a:gd name="connsiteX1" fmla="*/ 10441 w 160727"/>
              <a:gd name="connsiteY1" fmla="*/ 69853 h 95594"/>
              <a:gd name="connsiteX2" fmla="*/ 159666 w 160727"/>
              <a:gd name="connsiteY2" fmla="*/ 38103 h 95594"/>
              <a:gd name="connsiteX3" fmla="*/ 73941 w 160727"/>
              <a:gd name="connsiteY3" fmla="*/ 57153 h 95594"/>
              <a:gd name="connsiteX4" fmla="*/ 10441 w 160727"/>
              <a:gd name="connsiteY4" fmla="*/ 95253 h 95594"/>
              <a:gd name="connsiteX5" fmla="*/ 4091 w 160727"/>
              <a:gd name="connsiteY5" fmla="*/ 73028 h 95594"/>
              <a:gd name="connsiteX6" fmla="*/ 80291 w 160727"/>
              <a:gd name="connsiteY6" fmla="*/ 3 h 95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727" h="95594">
                <a:moveTo>
                  <a:pt x="80291" y="3"/>
                </a:moveTo>
                <a:cubicBezTo>
                  <a:pt x="81349" y="-526"/>
                  <a:pt x="-2788" y="63503"/>
                  <a:pt x="10441" y="69853"/>
                </a:cubicBezTo>
                <a:cubicBezTo>
                  <a:pt x="23670" y="76203"/>
                  <a:pt x="149083" y="40220"/>
                  <a:pt x="159666" y="38103"/>
                </a:cubicBezTo>
                <a:cubicBezTo>
                  <a:pt x="170249" y="35986"/>
                  <a:pt x="98812" y="47628"/>
                  <a:pt x="73941" y="57153"/>
                </a:cubicBezTo>
                <a:cubicBezTo>
                  <a:pt x="49070" y="66678"/>
                  <a:pt x="10441" y="95253"/>
                  <a:pt x="10441" y="95253"/>
                </a:cubicBezTo>
                <a:cubicBezTo>
                  <a:pt x="-1201" y="97899"/>
                  <a:pt x="-2788" y="84670"/>
                  <a:pt x="4091" y="73028"/>
                </a:cubicBezTo>
                <a:cubicBezTo>
                  <a:pt x="10970" y="61386"/>
                  <a:pt x="79233" y="532"/>
                  <a:pt x="80291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 325">
            <a:extLst>
              <a:ext uri="{FF2B5EF4-FFF2-40B4-BE49-F238E27FC236}">
                <a16:creationId xmlns:a16="http://schemas.microsoft.com/office/drawing/2014/main" id="{AE3F0F20-82A1-7D5A-5876-8767CA192D02}"/>
              </a:ext>
            </a:extLst>
          </p:cNvPr>
          <p:cNvSpPr/>
          <p:nvPr/>
        </p:nvSpPr>
        <p:spPr>
          <a:xfrm>
            <a:off x="3981360" y="7746913"/>
            <a:ext cx="203290" cy="76369"/>
          </a:xfrm>
          <a:custGeom>
            <a:avLst/>
            <a:gdLst>
              <a:gd name="connsiteX0" fmla="*/ 90 w 203290"/>
              <a:gd name="connsiteY0" fmla="*/ 31837 h 76369"/>
              <a:gd name="connsiteX1" fmla="*/ 158840 w 203290"/>
              <a:gd name="connsiteY1" fmla="*/ 69937 h 76369"/>
              <a:gd name="connsiteX2" fmla="*/ 139790 w 203290"/>
              <a:gd name="connsiteY2" fmla="*/ 15962 h 76369"/>
              <a:gd name="connsiteX3" fmla="*/ 203290 w 203290"/>
              <a:gd name="connsiteY3" fmla="*/ 76287 h 76369"/>
              <a:gd name="connsiteX4" fmla="*/ 139790 w 203290"/>
              <a:gd name="connsiteY4" fmla="*/ 87 h 76369"/>
              <a:gd name="connsiteX5" fmla="*/ 136615 w 203290"/>
              <a:gd name="connsiteY5" fmla="*/ 60412 h 76369"/>
              <a:gd name="connsiteX6" fmla="*/ 90 w 203290"/>
              <a:gd name="connsiteY6" fmla="*/ 31837 h 76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290" h="76369">
                <a:moveTo>
                  <a:pt x="90" y="31837"/>
                </a:moveTo>
                <a:cubicBezTo>
                  <a:pt x="3794" y="33424"/>
                  <a:pt x="135557" y="72583"/>
                  <a:pt x="158840" y="69937"/>
                </a:cubicBezTo>
                <a:cubicBezTo>
                  <a:pt x="182123" y="67291"/>
                  <a:pt x="132382" y="14904"/>
                  <a:pt x="139790" y="15962"/>
                </a:cubicBezTo>
                <a:cubicBezTo>
                  <a:pt x="147198" y="17020"/>
                  <a:pt x="203290" y="78933"/>
                  <a:pt x="203290" y="76287"/>
                </a:cubicBezTo>
                <a:cubicBezTo>
                  <a:pt x="203290" y="73641"/>
                  <a:pt x="150903" y="2733"/>
                  <a:pt x="139790" y="87"/>
                </a:cubicBezTo>
                <a:cubicBezTo>
                  <a:pt x="128677" y="-2559"/>
                  <a:pt x="165190" y="55650"/>
                  <a:pt x="136615" y="60412"/>
                </a:cubicBezTo>
                <a:cubicBezTo>
                  <a:pt x="108040" y="65174"/>
                  <a:pt x="-3614" y="30250"/>
                  <a:pt x="90" y="31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 326">
            <a:extLst>
              <a:ext uri="{FF2B5EF4-FFF2-40B4-BE49-F238E27FC236}">
                <a16:creationId xmlns:a16="http://schemas.microsoft.com/office/drawing/2014/main" id="{1C8D921D-0D9B-82B1-87FB-2F3DC704B809}"/>
              </a:ext>
            </a:extLst>
          </p:cNvPr>
          <p:cNvSpPr/>
          <p:nvPr/>
        </p:nvSpPr>
        <p:spPr>
          <a:xfrm>
            <a:off x="4048105" y="7759652"/>
            <a:ext cx="389098" cy="93751"/>
          </a:xfrm>
          <a:custGeom>
            <a:avLst/>
            <a:gdLst>
              <a:gd name="connsiteX0" fmla="*/ 20 w 389098"/>
              <a:gd name="connsiteY0" fmla="*/ 48 h 93751"/>
              <a:gd name="connsiteX1" fmla="*/ 215920 w 389098"/>
              <a:gd name="connsiteY1" fmla="*/ 92123 h 93751"/>
              <a:gd name="connsiteX2" fmla="*/ 387370 w 389098"/>
              <a:gd name="connsiteY2" fmla="*/ 60373 h 93751"/>
              <a:gd name="connsiteX3" fmla="*/ 298470 w 389098"/>
              <a:gd name="connsiteY3" fmla="*/ 79423 h 93751"/>
              <a:gd name="connsiteX4" fmla="*/ 203220 w 389098"/>
              <a:gd name="connsiteY4" fmla="*/ 79423 h 93751"/>
              <a:gd name="connsiteX5" fmla="*/ 20 w 389098"/>
              <a:gd name="connsiteY5" fmla="*/ 48 h 9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9098" h="93751">
                <a:moveTo>
                  <a:pt x="20" y="48"/>
                </a:moveTo>
                <a:cubicBezTo>
                  <a:pt x="2137" y="2165"/>
                  <a:pt x="151362" y="82069"/>
                  <a:pt x="215920" y="92123"/>
                </a:cubicBezTo>
                <a:cubicBezTo>
                  <a:pt x="280478" y="102177"/>
                  <a:pt x="373612" y="62490"/>
                  <a:pt x="387370" y="60373"/>
                </a:cubicBezTo>
                <a:cubicBezTo>
                  <a:pt x="401128" y="58256"/>
                  <a:pt x="329162" y="76248"/>
                  <a:pt x="298470" y="79423"/>
                </a:cubicBezTo>
                <a:cubicBezTo>
                  <a:pt x="267778" y="82598"/>
                  <a:pt x="249258" y="93181"/>
                  <a:pt x="203220" y="79423"/>
                </a:cubicBezTo>
                <a:cubicBezTo>
                  <a:pt x="157183" y="65665"/>
                  <a:pt x="-2097" y="-2069"/>
                  <a:pt x="20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 327">
            <a:extLst>
              <a:ext uri="{FF2B5EF4-FFF2-40B4-BE49-F238E27FC236}">
                <a16:creationId xmlns:a16="http://schemas.microsoft.com/office/drawing/2014/main" id="{58606375-9662-EAD4-C595-11924A76E5E7}"/>
              </a:ext>
            </a:extLst>
          </p:cNvPr>
          <p:cNvSpPr/>
          <p:nvPr/>
        </p:nvSpPr>
        <p:spPr>
          <a:xfrm>
            <a:off x="4580274" y="7737389"/>
            <a:ext cx="793668" cy="438441"/>
          </a:xfrm>
          <a:custGeom>
            <a:avLst/>
            <a:gdLst>
              <a:gd name="connsiteX0" fmla="*/ 404476 w 793668"/>
              <a:gd name="connsiteY0" fmla="*/ 273136 h 438441"/>
              <a:gd name="connsiteX1" fmla="*/ 607676 w 793668"/>
              <a:gd name="connsiteY1" fmla="*/ 130261 h 438441"/>
              <a:gd name="connsiteX2" fmla="*/ 629901 w 793668"/>
              <a:gd name="connsiteY2" fmla="*/ 152486 h 438441"/>
              <a:gd name="connsiteX3" fmla="*/ 747376 w 793668"/>
              <a:gd name="connsiteY3" fmla="*/ 114386 h 438441"/>
              <a:gd name="connsiteX4" fmla="*/ 791826 w 793668"/>
              <a:gd name="connsiteY4" fmla="*/ 79461 h 438441"/>
              <a:gd name="connsiteX5" fmla="*/ 769601 w 793668"/>
              <a:gd name="connsiteY5" fmla="*/ 142961 h 438441"/>
              <a:gd name="connsiteX6" fmla="*/ 633076 w 793668"/>
              <a:gd name="connsiteY6" fmla="*/ 285836 h 438441"/>
              <a:gd name="connsiteX7" fmla="*/ 487026 w 793668"/>
              <a:gd name="connsiteY7" fmla="*/ 400136 h 438441"/>
              <a:gd name="connsiteX8" fmla="*/ 287001 w 793668"/>
              <a:gd name="connsiteY8" fmla="*/ 435061 h 438441"/>
              <a:gd name="connsiteX9" fmla="*/ 26651 w 793668"/>
              <a:gd name="connsiteY9" fmla="*/ 393786 h 438441"/>
              <a:gd name="connsiteX10" fmla="*/ 160001 w 793668"/>
              <a:gd name="connsiteY10" fmla="*/ 438236 h 438441"/>
              <a:gd name="connsiteX11" fmla="*/ 26651 w 793668"/>
              <a:gd name="connsiteY11" fmla="*/ 371561 h 438441"/>
              <a:gd name="connsiteX12" fmla="*/ 166351 w 793668"/>
              <a:gd name="connsiteY12" fmla="*/ 396961 h 438441"/>
              <a:gd name="connsiteX13" fmla="*/ 96501 w 793668"/>
              <a:gd name="connsiteY13" fmla="*/ 295361 h 438441"/>
              <a:gd name="connsiteX14" fmla="*/ 1251 w 793668"/>
              <a:gd name="connsiteY14" fmla="*/ 219161 h 438441"/>
              <a:gd name="connsiteX15" fmla="*/ 169526 w 793668"/>
              <a:gd name="connsiteY15" fmla="*/ 149311 h 438441"/>
              <a:gd name="connsiteX16" fmla="*/ 283826 w 793668"/>
              <a:gd name="connsiteY16" fmla="*/ 86 h 438441"/>
              <a:gd name="connsiteX17" fmla="*/ 223501 w 793668"/>
              <a:gd name="connsiteY17" fmla="*/ 171536 h 438441"/>
              <a:gd name="connsiteX18" fmla="*/ 334626 w 793668"/>
              <a:gd name="connsiteY18" fmla="*/ 292186 h 438441"/>
              <a:gd name="connsiteX19" fmla="*/ 309226 w 793668"/>
              <a:gd name="connsiteY19" fmla="*/ 403311 h 438441"/>
              <a:gd name="connsiteX20" fmla="*/ 515601 w 793668"/>
              <a:gd name="connsiteY20" fmla="*/ 323936 h 438441"/>
              <a:gd name="connsiteX21" fmla="*/ 306051 w 793668"/>
              <a:gd name="connsiteY21" fmla="*/ 349336 h 438441"/>
              <a:gd name="connsiteX22" fmla="*/ 433051 w 793668"/>
              <a:gd name="connsiteY22" fmla="*/ 320761 h 438441"/>
              <a:gd name="connsiteX23" fmla="*/ 433051 w 793668"/>
              <a:gd name="connsiteY23" fmla="*/ 225511 h 438441"/>
              <a:gd name="connsiteX24" fmla="*/ 404476 w 793668"/>
              <a:gd name="connsiteY24" fmla="*/ 273136 h 43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93668" h="438441">
                <a:moveTo>
                  <a:pt x="404476" y="273136"/>
                </a:moveTo>
                <a:cubicBezTo>
                  <a:pt x="433580" y="257261"/>
                  <a:pt x="570105" y="150369"/>
                  <a:pt x="607676" y="130261"/>
                </a:cubicBezTo>
                <a:cubicBezTo>
                  <a:pt x="645247" y="110153"/>
                  <a:pt x="606618" y="155132"/>
                  <a:pt x="629901" y="152486"/>
                </a:cubicBezTo>
                <a:cubicBezTo>
                  <a:pt x="653184" y="149840"/>
                  <a:pt x="720389" y="126557"/>
                  <a:pt x="747376" y="114386"/>
                </a:cubicBezTo>
                <a:cubicBezTo>
                  <a:pt x="774364" y="102215"/>
                  <a:pt x="788122" y="74699"/>
                  <a:pt x="791826" y="79461"/>
                </a:cubicBezTo>
                <a:cubicBezTo>
                  <a:pt x="795530" y="84223"/>
                  <a:pt x="796059" y="108565"/>
                  <a:pt x="769601" y="142961"/>
                </a:cubicBezTo>
                <a:cubicBezTo>
                  <a:pt x="743143" y="177357"/>
                  <a:pt x="680172" y="242973"/>
                  <a:pt x="633076" y="285836"/>
                </a:cubicBezTo>
                <a:cubicBezTo>
                  <a:pt x="585980" y="328699"/>
                  <a:pt x="544705" y="375265"/>
                  <a:pt x="487026" y="400136"/>
                </a:cubicBezTo>
                <a:cubicBezTo>
                  <a:pt x="429347" y="425007"/>
                  <a:pt x="363730" y="436119"/>
                  <a:pt x="287001" y="435061"/>
                </a:cubicBezTo>
                <a:cubicBezTo>
                  <a:pt x="210272" y="434003"/>
                  <a:pt x="47818" y="393257"/>
                  <a:pt x="26651" y="393786"/>
                </a:cubicBezTo>
                <a:cubicBezTo>
                  <a:pt x="5484" y="394315"/>
                  <a:pt x="160001" y="441940"/>
                  <a:pt x="160001" y="438236"/>
                </a:cubicBezTo>
                <a:cubicBezTo>
                  <a:pt x="160001" y="434532"/>
                  <a:pt x="25593" y="378440"/>
                  <a:pt x="26651" y="371561"/>
                </a:cubicBezTo>
                <a:cubicBezTo>
                  <a:pt x="27709" y="364682"/>
                  <a:pt x="154709" y="409661"/>
                  <a:pt x="166351" y="396961"/>
                </a:cubicBezTo>
                <a:cubicBezTo>
                  <a:pt x="177993" y="384261"/>
                  <a:pt x="124018" y="324994"/>
                  <a:pt x="96501" y="295361"/>
                </a:cubicBezTo>
                <a:cubicBezTo>
                  <a:pt x="68984" y="265728"/>
                  <a:pt x="-10920" y="243503"/>
                  <a:pt x="1251" y="219161"/>
                </a:cubicBezTo>
                <a:cubicBezTo>
                  <a:pt x="13422" y="194819"/>
                  <a:pt x="122430" y="185823"/>
                  <a:pt x="169526" y="149311"/>
                </a:cubicBezTo>
                <a:cubicBezTo>
                  <a:pt x="216622" y="112798"/>
                  <a:pt x="274830" y="-3618"/>
                  <a:pt x="283826" y="86"/>
                </a:cubicBezTo>
                <a:cubicBezTo>
                  <a:pt x="292822" y="3790"/>
                  <a:pt x="215034" y="122853"/>
                  <a:pt x="223501" y="171536"/>
                </a:cubicBezTo>
                <a:cubicBezTo>
                  <a:pt x="231968" y="220219"/>
                  <a:pt x="320339" y="253557"/>
                  <a:pt x="334626" y="292186"/>
                </a:cubicBezTo>
                <a:cubicBezTo>
                  <a:pt x="348913" y="330815"/>
                  <a:pt x="279064" y="398019"/>
                  <a:pt x="309226" y="403311"/>
                </a:cubicBezTo>
                <a:cubicBezTo>
                  <a:pt x="339388" y="408603"/>
                  <a:pt x="516130" y="332932"/>
                  <a:pt x="515601" y="323936"/>
                </a:cubicBezTo>
                <a:cubicBezTo>
                  <a:pt x="515072" y="314940"/>
                  <a:pt x="319809" y="349865"/>
                  <a:pt x="306051" y="349336"/>
                </a:cubicBezTo>
                <a:cubicBezTo>
                  <a:pt x="292293" y="348807"/>
                  <a:pt x="411884" y="341399"/>
                  <a:pt x="433051" y="320761"/>
                </a:cubicBezTo>
                <a:cubicBezTo>
                  <a:pt x="454218" y="300124"/>
                  <a:pt x="434109" y="236623"/>
                  <a:pt x="433051" y="225511"/>
                </a:cubicBezTo>
                <a:cubicBezTo>
                  <a:pt x="431993" y="214399"/>
                  <a:pt x="375372" y="289011"/>
                  <a:pt x="404476" y="273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 328">
            <a:extLst>
              <a:ext uri="{FF2B5EF4-FFF2-40B4-BE49-F238E27FC236}">
                <a16:creationId xmlns:a16="http://schemas.microsoft.com/office/drawing/2014/main" id="{2B38FF0A-6DAF-4A04-32A0-25570BCB3CFC}"/>
              </a:ext>
            </a:extLst>
          </p:cNvPr>
          <p:cNvSpPr/>
          <p:nvPr/>
        </p:nvSpPr>
        <p:spPr>
          <a:xfrm>
            <a:off x="3944625" y="7780858"/>
            <a:ext cx="834442" cy="527461"/>
          </a:xfrm>
          <a:custGeom>
            <a:avLst/>
            <a:gdLst>
              <a:gd name="connsiteX0" fmla="*/ 220975 w 834442"/>
              <a:gd name="connsiteY0" fmla="*/ 1067 h 527461"/>
              <a:gd name="connsiteX1" fmla="*/ 398775 w 834442"/>
              <a:gd name="connsiteY1" fmla="*/ 89967 h 527461"/>
              <a:gd name="connsiteX2" fmla="*/ 452750 w 834442"/>
              <a:gd name="connsiteY2" fmla="*/ 172517 h 527461"/>
              <a:gd name="connsiteX3" fmla="*/ 601975 w 834442"/>
              <a:gd name="connsiteY3" fmla="*/ 169342 h 527461"/>
              <a:gd name="connsiteX4" fmla="*/ 833750 w 834442"/>
              <a:gd name="connsiteY4" fmla="*/ 64567 h 527461"/>
              <a:gd name="connsiteX5" fmla="*/ 678175 w 834442"/>
              <a:gd name="connsiteY5" fmla="*/ 166167 h 527461"/>
              <a:gd name="connsiteX6" fmla="*/ 821050 w 834442"/>
              <a:gd name="connsiteY6" fmla="*/ 363017 h 527461"/>
              <a:gd name="connsiteX7" fmla="*/ 659125 w 834442"/>
              <a:gd name="connsiteY7" fmla="*/ 321742 h 527461"/>
              <a:gd name="connsiteX8" fmla="*/ 484500 w 834442"/>
              <a:gd name="connsiteY8" fmla="*/ 470967 h 527461"/>
              <a:gd name="connsiteX9" fmla="*/ 294000 w 834442"/>
              <a:gd name="connsiteY9" fmla="*/ 518592 h 527461"/>
              <a:gd name="connsiteX10" fmla="*/ 84450 w 834442"/>
              <a:gd name="connsiteY10" fmla="*/ 305867 h 527461"/>
              <a:gd name="connsiteX11" fmla="*/ 8250 w 834442"/>
              <a:gd name="connsiteY11" fmla="*/ 201092 h 527461"/>
              <a:gd name="connsiteX12" fmla="*/ 265425 w 834442"/>
              <a:gd name="connsiteY12" fmla="*/ 267767 h 527461"/>
              <a:gd name="connsiteX13" fmla="*/ 344800 w 834442"/>
              <a:gd name="connsiteY13" fmla="*/ 229667 h 527461"/>
              <a:gd name="connsiteX14" fmla="*/ 411475 w 834442"/>
              <a:gd name="connsiteY14" fmla="*/ 216967 h 527461"/>
              <a:gd name="connsiteX15" fmla="*/ 338450 w 834442"/>
              <a:gd name="connsiteY15" fmla="*/ 153467 h 527461"/>
              <a:gd name="connsiteX16" fmla="*/ 52700 w 834442"/>
              <a:gd name="connsiteY16" fmla="*/ 51867 h 527461"/>
              <a:gd name="connsiteX17" fmla="*/ 335275 w 834442"/>
              <a:gd name="connsiteY17" fmla="*/ 153467 h 527461"/>
              <a:gd name="connsiteX18" fmla="*/ 220975 w 834442"/>
              <a:gd name="connsiteY18" fmla="*/ 1067 h 52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4442" h="527461">
                <a:moveTo>
                  <a:pt x="220975" y="1067"/>
                </a:moveTo>
                <a:cubicBezTo>
                  <a:pt x="231558" y="-9516"/>
                  <a:pt x="360146" y="61392"/>
                  <a:pt x="398775" y="89967"/>
                </a:cubicBezTo>
                <a:cubicBezTo>
                  <a:pt x="437404" y="118542"/>
                  <a:pt x="418883" y="159288"/>
                  <a:pt x="452750" y="172517"/>
                </a:cubicBezTo>
                <a:cubicBezTo>
                  <a:pt x="486617" y="185746"/>
                  <a:pt x="538475" y="187334"/>
                  <a:pt x="601975" y="169342"/>
                </a:cubicBezTo>
                <a:cubicBezTo>
                  <a:pt x="665475" y="151350"/>
                  <a:pt x="821050" y="65096"/>
                  <a:pt x="833750" y="64567"/>
                </a:cubicBezTo>
                <a:cubicBezTo>
                  <a:pt x="846450" y="64038"/>
                  <a:pt x="680292" y="116425"/>
                  <a:pt x="678175" y="166167"/>
                </a:cubicBezTo>
                <a:cubicBezTo>
                  <a:pt x="676058" y="215909"/>
                  <a:pt x="824225" y="337088"/>
                  <a:pt x="821050" y="363017"/>
                </a:cubicBezTo>
                <a:cubicBezTo>
                  <a:pt x="817875" y="388946"/>
                  <a:pt x="715217" y="303750"/>
                  <a:pt x="659125" y="321742"/>
                </a:cubicBezTo>
                <a:cubicBezTo>
                  <a:pt x="603033" y="339734"/>
                  <a:pt x="545354" y="438159"/>
                  <a:pt x="484500" y="470967"/>
                </a:cubicBezTo>
                <a:cubicBezTo>
                  <a:pt x="423646" y="503775"/>
                  <a:pt x="360675" y="546109"/>
                  <a:pt x="294000" y="518592"/>
                </a:cubicBezTo>
                <a:cubicBezTo>
                  <a:pt x="227325" y="491075"/>
                  <a:pt x="132075" y="358784"/>
                  <a:pt x="84450" y="305867"/>
                </a:cubicBezTo>
                <a:cubicBezTo>
                  <a:pt x="36825" y="252950"/>
                  <a:pt x="-21912" y="207442"/>
                  <a:pt x="8250" y="201092"/>
                </a:cubicBezTo>
                <a:cubicBezTo>
                  <a:pt x="38412" y="194742"/>
                  <a:pt x="209334" y="263005"/>
                  <a:pt x="265425" y="267767"/>
                </a:cubicBezTo>
                <a:cubicBezTo>
                  <a:pt x="321516" y="272529"/>
                  <a:pt x="320458" y="238134"/>
                  <a:pt x="344800" y="229667"/>
                </a:cubicBezTo>
                <a:cubicBezTo>
                  <a:pt x="369142" y="221200"/>
                  <a:pt x="412533" y="229667"/>
                  <a:pt x="411475" y="216967"/>
                </a:cubicBezTo>
                <a:cubicBezTo>
                  <a:pt x="410417" y="204267"/>
                  <a:pt x="398246" y="180984"/>
                  <a:pt x="338450" y="153467"/>
                </a:cubicBezTo>
                <a:cubicBezTo>
                  <a:pt x="278654" y="125950"/>
                  <a:pt x="53229" y="51867"/>
                  <a:pt x="52700" y="51867"/>
                </a:cubicBezTo>
                <a:cubicBezTo>
                  <a:pt x="52171" y="51867"/>
                  <a:pt x="304054" y="159288"/>
                  <a:pt x="335275" y="153467"/>
                </a:cubicBezTo>
                <a:cubicBezTo>
                  <a:pt x="366496" y="147646"/>
                  <a:pt x="210392" y="11650"/>
                  <a:pt x="220975" y="10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 329">
            <a:extLst>
              <a:ext uri="{FF2B5EF4-FFF2-40B4-BE49-F238E27FC236}">
                <a16:creationId xmlns:a16="http://schemas.microsoft.com/office/drawing/2014/main" id="{77D72B49-8461-EAEB-4DC5-E3B39B62F132}"/>
              </a:ext>
            </a:extLst>
          </p:cNvPr>
          <p:cNvSpPr/>
          <p:nvPr/>
        </p:nvSpPr>
        <p:spPr>
          <a:xfrm>
            <a:off x="4460630" y="6637399"/>
            <a:ext cx="184467" cy="687329"/>
          </a:xfrm>
          <a:custGeom>
            <a:avLst/>
            <a:gdLst>
              <a:gd name="connsiteX0" fmla="*/ 41520 w 184467"/>
              <a:gd name="connsiteY0" fmla="*/ 1526 h 687329"/>
              <a:gd name="connsiteX1" fmla="*/ 35170 w 184467"/>
              <a:gd name="connsiteY1" fmla="*/ 344426 h 687329"/>
              <a:gd name="connsiteX2" fmla="*/ 143120 w 184467"/>
              <a:gd name="connsiteY2" fmla="*/ 446026 h 687329"/>
              <a:gd name="connsiteX3" fmla="*/ 143120 w 184467"/>
              <a:gd name="connsiteY3" fmla="*/ 458726 h 687329"/>
              <a:gd name="connsiteX4" fmla="*/ 146295 w 184467"/>
              <a:gd name="connsiteY4" fmla="*/ 515876 h 687329"/>
              <a:gd name="connsiteX5" fmla="*/ 143120 w 184467"/>
              <a:gd name="connsiteY5" fmla="*/ 601601 h 687329"/>
              <a:gd name="connsiteX6" fmla="*/ 184395 w 184467"/>
              <a:gd name="connsiteY6" fmla="*/ 687326 h 687329"/>
              <a:gd name="connsiteX7" fmla="*/ 152645 w 184467"/>
              <a:gd name="connsiteY7" fmla="*/ 598426 h 687329"/>
              <a:gd name="connsiteX8" fmla="*/ 133595 w 184467"/>
              <a:gd name="connsiteY8" fmla="*/ 487301 h 687329"/>
              <a:gd name="connsiteX9" fmla="*/ 16120 w 184467"/>
              <a:gd name="connsiteY9" fmla="*/ 341251 h 687329"/>
              <a:gd name="connsiteX10" fmla="*/ 12945 w 184467"/>
              <a:gd name="connsiteY10" fmla="*/ 141226 h 687329"/>
              <a:gd name="connsiteX11" fmla="*/ 245 w 184467"/>
              <a:gd name="connsiteY11" fmla="*/ 214251 h 687329"/>
              <a:gd name="connsiteX12" fmla="*/ 41520 w 184467"/>
              <a:gd name="connsiteY12" fmla="*/ 1526 h 68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467" h="687329">
                <a:moveTo>
                  <a:pt x="41520" y="1526"/>
                </a:moveTo>
                <a:cubicBezTo>
                  <a:pt x="47341" y="23222"/>
                  <a:pt x="18237" y="270343"/>
                  <a:pt x="35170" y="344426"/>
                </a:cubicBezTo>
                <a:cubicBezTo>
                  <a:pt x="52103" y="418509"/>
                  <a:pt x="143120" y="446026"/>
                  <a:pt x="143120" y="446026"/>
                </a:cubicBezTo>
                <a:cubicBezTo>
                  <a:pt x="161112" y="465076"/>
                  <a:pt x="142591" y="447084"/>
                  <a:pt x="143120" y="458726"/>
                </a:cubicBezTo>
                <a:cubicBezTo>
                  <a:pt x="143649" y="470368"/>
                  <a:pt x="146295" y="492064"/>
                  <a:pt x="146295" y="515876"/>
                </a:cubicBezTo>
                <a:cubicBezTo>
                  <a:pt x="146295" y="539688"/>
                  <a:pt x="136770" y="573026"/>
                  <a:pt x="143120" y="601601"/>
                </a:cubicBezTo>
                <a:cubicBezTo>
                  <a:pt x="149470" y="630176"/>
                  <a:pt x="182808" y="687855"/>
                  <a:pt x="184395" y="687326"/>
                </a:cubicBezTo>
                <a:cubicBezTo>
                  <a:pt x="185982" y="686797"/>
                  <a:pt x="161112" y="631763"/>
                  <a:pt x="152645" y="598426"/>
                </a:cubicBezTo>
                <a:cubicBezTo>
                  <a:pt x="144178" y="565089"/>
                  <a:pt x="156349" y="530163"/>
                  <a:pt x="133595" y="487301"/>
                </a:cubicBezTo>
                <a:cubicBezTo>
                  <a:pt x="110841" y="444439"/>
                  <a:pt x="36228" y="398930"/>
                  <a:pt x="16120" y="341251"/>
                </a:cubicBezTo>
                <a:cubicBezTo>
                  <a:pt x="-3988" y="283572"/>
                  <a:pt x="15591" y="162393"/>
                  <a:pt x="12945" y="141226"/>
                </a:cubicBezTo>
                <a:cubicBezTo>
                  <a:pt x="10299" y="120059"/>
                  <a:pt x="-1872" y="232243"/>
                  <a:pt x="245" y="214251"/>
                </a:cubicBezTo>
                <a:cubicBezTo>
                  <a:pt x="2362" y="196259"/>
                  <a:pt x="35699" y="-20170"/>
                  <a:pt x="41520" y="1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 330">
            <a:extLst>
              <a:ext uri="{FF2B5EF4-FFF2-40B4-BE49-F238E27FC236}">
                <a16:creationId xmlns:a16="http://schemas.microsoft.com/office/drawing/2014/main" id="{7044DE38-74A3-C8A2-6BED-9970D92F1897}"/>
              </a:ext>
            </a:extLst>
          </p:cNvPr>
          <p:cNvSpPr/>
          <p:nvPr/>
        </p:nvSpPr>
        <p:spPr>
          <a:xfrm>
            <a:off x="4526913" y="6929945"/>
            <a:ext cx="176880" cy="557161"/>
          </a:xfrm>
          <a:custGeom>
            <a:avLst/>
            <a:gdLst>
              <a:gd name="connsiteX0" fmla="*/ 637 w 176880"/>
              <a:gd name="connsiteY0" fmla="*/ 4255 h 557161"/>
              <a:gd name="connsiteX1" fmla="*/ 172087 w 176880"/>
              <a:gd name="connsiteY1" fmla="*/ 58230 h 557161"/>
              <a:gd name="connsiteX2" fmla="*/ 130812 w 176880"/>
              <a:gd name="connsiteY2" fmla="*/ 188405 h 557161"/>
              <a:gd name="connsiteX3" fmla="*/ 146687 w 176880"/>
              <a:gd name="connsiteY3" fmla="*/ 305880 h 557161"/>
              <a:gd name="connsiteX4" fmla="*/ 133987 w 176880"/>
              <a:gd name="connsiteY4" fmla="*/ 407480 h 557161"/>
              <a:gd name="connsiteX5" fmla="*/ 133987 w 176880"/>
              <a:gd name="connsiteY5" fmla="*/ 556705 h 557161"/>
              <a:gd name="connsiteX6" fmla="*/ 137162 w 176880"/>
              <a:gd name="connsiteY6" fmla="*/ 448755 h 557161"/>
              <a:gd name="connsiteX7" fmla="*/ 137162 w 176880"/>
              <a:gd name="connsiteY7" fmla="*/ 302705 h 557161"/>
              <a:gd name="connsiteX8" fmla="*/ 102237 w 176880"/>
              <a:gd name="connsiteY8" fmla="*/ 343980 h 557161"/>
              <a:gd name="connsiteX9" fmla="*/ 156212 w 176880"/>
              <a:gd name="connsiteY9" fmla="*/ 175705 h 557161"/>
              <a:gd name="connsiteX10" fmla="*/ 172087 w 176880"/>
              <a:gd name="connsiteY10" fmla="*/ 112205 h 557161"/>
              <a:gd name="connsiteX11" fmla="*/ 159387 w 176880"/>
              <a:gd name="connsiteY11" fmla="*/ 39180 h 557161"/>
              <a:gd name="connsiteX12" fmla="*/ 114937 w 176880"/>
              <a:gd name="connsiteY12" fmla="*/ 7430 h 557161"/>
              <a:gd name="connsiteX13" fmla="*/ 637 w 176880"/>
              <a:gd name="connsiteY13" fmla="*/ 4255 h 55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6880" h="557161">
                <a:moveTo>
                  <a:pt x="637" y="4255"/>
                </a:moveTo>
                <a:cubicBezTo>
                  <a:pt x="10162" y="12722"/>
                  <a:pt x="150391" y="27538"/>
                  <a:pt x="172087" y="58230"/>
                </a:cubicBezTo>
                <a:cubicBezTo>
                  <a:pt x="193783" y="88922"/>
                  <a:pt x="135045" y="147130"/>
                  <a:pt x="130812" y="188405"/>
                </a:cubicBezTo>
                <a:cubicBezTo>
                  <a:pt x="126579" y="229680"/>
                  <a:pt x="146158" y="269368"/>
                  <a:pt x="146687" y="305880"/>
                </a:cubicBezTo>
                <a:cubicBezTo>
                  <a:pt x="147216" y="342392"/>
                  <a:pt x="136104" y="365676"/>
                  <a:pt x="133987" y="407480"/>
                </a:cubicBezTo>
                <a:cubicBezTo>
                  <a:pt x="131870" y="449284"/>
                  <a:pt x="133458" y="549826"/>
                  <a:pt x="133987" y="556705"/>
                </a:cubicBezTo>
                <a:cubicBezTo>
                  <a:pt x="134516" y="563584"/>
                  <a:pt x="136633" y="491088"/>
                  <a:pt x="137162" y="448755"/>
                </a:cubicBezTo>
                <a:cubicBezTo>
                  <a:pt x="137691" y="406422"/>
                  <a:pt x="142983" y="320167"/>
                  <a:pt x="137162" y="302705"/>
                </a:cubicBezTo>
                <a:cubicBezTo>
                  <a:pt x="131341" y="285243"/>
                  <a:pt x="99062" y="365147"/>
                  <a:pt x="102237" y="343980"/>
                </a:cubicBezTo>
                <a:cubicBezTo>
                  <a:pt x="105412" y="322813"/>
                  <a:pt x="144570" y="214334"/>
                  <a:pt x="156212" y="175705"/>
                </a:cubicBezTo>
                <a:cubicBezTo>
                  <a:pt x="167854" y="137076"/>
                  <a:pt x="171558" y="134959"/>
                  <a:pt x="172087" y="112205"/>
                </a:cubicBezTo>
                <a:cubicBezTo>
                  <a:pt x="172616" y="89451"/>
                  <a:pt x="168912" y="56643"/>
                  <a:pt x="159387" y="39180"/>
                </a:cubicBezTo>
                <a:cubicBezTo>
                  <a:pt x="149862" y="21718"/>
                  <a:pt x="138750" y="13251"/>
                  <a:pt x="114937" y="7430"/>
                </a:cubicBezTo>
                <a:cubicBezTo>
                  <a:pt x="91124" y="1609"/>
                  <a:pt x="-8888" y="-4212"/>
                  <a:pt x="637" y="4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 331">
            <a:extLst>
              <a:ext uri="{FF2B5EF4-FFF2-40B4-BE49-F238E27FC236}">
                <a16:creationId xmlns:a16="http://schemas.microsoft.com/office/drawing/2014/main" id="{33B22C8B-BCE2-B6DC-57B1-C05A0CC0EDB9}"/>
              </a:ext>
            </a:extLst>
          </p:cNvPr>
          <p:cNvSpPr/>
          <p:nvPr/>
        </p:nvSpPr>
        <p:spPr>
          <a:xfrm>
            <a:off x="4448174" y="6937597"/>
            <a:ext cx="243891" cy="184111"/>
          </a:xfrm>
          <a:custGeom>
            <a:avLst/>
            <a:gdLst>
              <a:gd name="connsiteX0" fmla="*/ 1 w 243891"/>
              <a:gd name="connsiteY0" fmla="*/ 41053 h 184111"/>
              <a:gd name="connsiteX1" fmla="*/ 180976 w 243891"/>
              <a:gd name="connsiteY1" fmla="*/ 44228 h 184111"/>
              <a:gd name="connsiteX2" fmla="*/ 215901 w 243891"/>
              <a:gd name="connsiteY2" fmla="*/ 110903 h 184111"/>
              <a:gd name="connsiteX3" fmla="*/ 212726 w 243891"/>
              <a:gd name="connsiteY3" fmla="*/ 183928 h 184111"/>
              <a:gd name="connsiteX4" fmla="*/ 234951 w 243891"/>
              <a:gd name="connsiteY4" fmla="*/ 88678 h 184111"/>
              <a:gd name="connsiteX5" fmla="*/ 241301 w 243891"/>
              <a:gd name="connsiteY5" fmla="*/ 2953 h 184111"/>
              <a:gd name="connsiteX6" fmla="*/ 193676 w 243891"/>
              <a:gd name="connsiteY6" fmla="*/ 18828 h 184111"/>
              <a:gd name="connsiteX7" fmla="*/ 60326 w 243891"/>
              <a:gd name="connsiteY7" fmla="*/ 9303 h 184111"/>
              <a:gd name="connsiteX8" fmla="*/ 177801 w 243891"/>
              <a:gd name="connsiteY8" fmla="*/ 41053 h 184111"/>
              <a:gd name="connsiteX9" fmla="*/ 1 w 243891"/>
              <a:gd name="connsiteY9" fmla="*/ 41053 h 18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3891" h="184111">
                <a:moveTo>
                  <a:pt x="1" y="41053"/>
                </a:moveTo>
                <a:cubicBezTo>
                  <a:pt x="530" y="41582"/>
                  <a:pt x="144993" y="32586"/>
                  <a:pt x="180976" y="44228"/>
                </a:cubicBezTo>
                <a:cubicBezTo>
                  <a:pt x="216959" y="55870"/>
                  <a:pt x="210609" y="87620"/>
                  <a:pt x="215901" y="110903"/>
                </a:cubicBezTo>
                <a:cubicBezTo>
                  <a:pt x="221193" y="134186"/>
                  <a:pt x="209551" y="187632"/>
                  <a:pt x="212726" y="183928"/>
                </a:cubicBezTo>
                <a:cubicBezTo>
                  <a:pt x="215901" y="180224"/>
                  <a:pt x="230189" y="118841"/>
                  <a:pt x="234951" y="88678"/>
                </a:cubicBezTo>
                <a:cubicBezTo>
                  <a:pt x="239714" y="58516"/>
                  <a:pt x="248180" y="14595"/>
                  <a:pt x="241301" y="2953"/>
                </a:cubicBezTo>
                <a:cubicBezTo>
                  <a:pt x="234422" y="-8689"/>
                  <a:pt x="223838" y="17770"/>
                  <a:pt x="193676" y="18828"/>
                </a:cubicBezTo>
                <a:cubicBezTo>
                  <a:pt x="163514" y="19886"/>
                  <a:pt x="62972" y="5599"/>
                  <a:pt x="60326" y="9303"/>
                </a:cubicBezTo>
                <a:cubicBezTo>
                  <a:pt x="57680" y="13007"/>
                  <a:pt x="190501" y="34703"/>
                  <a:pt x="177801" y="41053"/>
                </a:cubicBezTo>
                <a:cubicBezTo>
                  <a:pt x="165101" y="47403"/>
                  <a:pt x="-528" y="40524"/>
                  <a:pt x="1" y="41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 332">
            <a:extLst>
              <a:ext uri="{FF2B5EF4-FFF2-40B4-BE49-F238E27FC236}">
                <a16:creationId xmlns:a16="http://schemas.microsoft.com/office/drawing/2014/main" id="{07A91F45-F8F1-44BA-9181-0917FB2B5F26}"/>
              </a:ext>
            </a:extLst>
          </p:cNvPr>
          <p:cNvSpPr/>
          <p:nvPr/>
        </p:nvSpPr>
        <p:spPr>
          <a:xfrm>
            <a:off x="4479897" y="6980296"/>
            <a:ext cx="181045" cy="93736"/>
          </a:xfrm>
          <a:custGeom>
            <a:avLst/>
            <a:gdLst>
              <a:gd name="connsiteX0" fmla="*/ 28 w 181045"/>
              <a:gd name="connsiteY0" fmla="*/ 23754 h 93736"/>
              <a:gd name="connsiteX1" fmla="*/ 149253 w 181045"/>
              <a:gd name="connsiteY1" fmla="*/ 30104 h 93736"/>
              <a:gd name="connsiteX2" fmla="*/ 181003 w 181045"/>
              <a:gd name="connsiteY2" fmla="*/ 93604 h 93736"/>
              <a:gd name="connsiteX3" fmla="*/ 155603 w 181045"/>
              <a:gd name="connsiteY3" fmla="*/ 11054 h 93736"/>
              <a:gd name="connsiteX4" fmla="*/ 136553 w 181045"/>
              <a:gd name="connsiteY4" fmla="*/ 1529 h 93736"/>
              <a:gd name="connsiteX5" fmla="*/ 28 w 181045"/>
              <a:gd name="connsiteY5" fmla="*/ 23754 h 9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045" h="93736">
                <a:moveTo>
                  <a:pt x="28" y="23754"/>
                </a:moveTo>
                <a:cubicBezTo>
                  <a:pt x="2145" y="28516"/>
                  <a:pt x="119091" y="18462"/>
                  <a:pt x="149253" y="30104"/>
                </a:cubicBezTo>
                <a:cubicBezTo>
                  <a:pt x="179415" y="41746"/>
                  <a:pt x="179945" y="96779"/>
                  <a:pt x="181003" y="93604"/>
                </a:cubicBezTo>
                <a:cubicBezTo>
                  <a:pt x="182061" y="90429"/>
                  <a:pt x="163011" y="26400"/>
                  <a:pt x="155603" y="11054"/>
                </a:cubicBezTo>
                <a:cubicBezTo>
                  <a:pt x="148195" y="-4292"/>
                  <a:pt x="158778" y="471"/>
                  <a:pt x="136553" y="1529"/>
                </a:cubicBezTo>
                <a:cubicBezTo>
                  <a:pt x="114328" y="2587"/>
                  <a:pt x="-2089" y="18992"/>
                  <a:pt x="28" y="237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 333">
            <a:extLst>
              <a:ext uri="{FF2B5EF4-FFF2-40B4-BE49-F238E27FC236}">
                <a16:creationId xmlns:a16="http://schemas.microsoft.com/office/drawing/2014/main" id="{B3BC5858-6EB5-4DB2-4250-37B56E85AFE6}"/>
              </a:ext>
            </a:extLst>
          </p:cNvPr>
          <p:cNvSpPr/>
          <p:nvPr/>
        </p:nvSpPr>
        <p:spPr>
          <a:xfrm>
            <a:off x="4822825" y="7016750"/>
            <a:ext cx="1148012" cy="279400"/>
          </a:xfrm>
          <a:custGeom>
            <a:avLst/>
            <a:gdLst>
              <a:gd name="connsiteX0" fmla="*/ 0 w 1148012"/>
              <a:gd name="connsiteY0" fmla="*/ 0 h 279400"/>
              <a:gd name="connsiteX1" fmla="*/ 628650 w 1148012"/>
              <a:gd name="connsiteY1" fmla="*/ 149225 h 279400"/>
              <a:gd name="connsiteX2" fmla="*/ 168275 w 1148012"/>
              <a:gd name="connsiteY2" fmla="*/ 44450 h 279400"/>
              <a:gd name="connsiteX3" fmla="*/ 962025 w 1148012"/>
              <a:gd name="connsiteY3" fmla="*/ 231775 h 279400"/>
              <a:gd name="connsiteX4" fmla="*/ 1146175 w 1148012"/>
              <a:gd name="connsiteY4" fmla="*/ 279400 h 279400"/>
              <a:gd name="connsiteX5" fmla="*/ 898525 w 1148012"/>
              <a:gd name="connsiteY5" fmla="*/ 231775 h 279400"/>
              <a:gd name="connsiteX6" fmla="*/ 501650 w 1148012"/>
              <a:gd name="connsiteY6" fmla="*/ 120650 h 279400"/>
              <a:gd name="connsiteX7" fmla="*/ 168275 w 1148012"/>
              <a:gd name="connsiteY7" fmla="*/ 41275 h 279400"/>
              <a:gd name="connsiteX8" fmla="*/ 485775 w 1148012"/>
              <a:gd name="connsiteY8" fmla="*/ 104775 h 279400"/>
              <a:gd name="connsiteX9" fmla="*/ 0 w 1148012"/>
              <a:gd name="connsiteY9" fmla="*/ 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8012" h="279400">
                <a:moveTo>
                  <a:pt x="0" y="0"/>
                </a:moveTo>
                <a:lnTo>
                  <a:pt x="628650" y="149225"/>
                </a:lnTo>
                <a:cubicBezTo>
                  <a:pt x="656696" y="156633"/>
                  <a:pt x="112713" y="30692"/>
                  <a:pt x="168275" y="44450"/>
                </a:cubicBezTo>
                <a:cubicBezTo>
                  <a:pt x="223838" y="58208"/>
                  <a:pt x="799042" y="192617"/>
                  <a:pt x="962025" y="231775"/>
                </a:cubicBezTo>
                <a:cubicBezTo>
                  <a:pt x="1125008" y="270933"/>
                  <a:pt x="1156758" y="279400"/>
                  <a:pt x="1146175" y="279400"/>
                </a:cubicBezTo>
                <a:cubicBezTo>
                  <a:pt x="1135592" y="279400"/>
                  <a:pt x="1005946" y="258233"/>
                  <a:pt x="898525" y="231775"/>
                </a:cubicBezTo>
                <a:cubicBezTo>
                  <a:pt x="791104" y="205317"/>
                  <a:pt x="623358" y="152400"/>
                  <a:pt x="501650" y="120650"/>
                </a:cubicBezTo>
                <a:cubicBezTo>
                  <a:pt x="379942" y="88900"/>
                  <a:pt x="170921" y="43921"/>
                  <a:pt x="168275" y="41275"/>
                </a:cubicBezTo>
                <a:cubicBezTo>
                  <a:pt x="165629" y="38629"/>
                  <a:pt x="485775" y="104775"/>
                  <a:pt x="485775" y="1047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 334">
            <a:extLst>
              <a:ext uri="{FF2B5EF4-FFF2-40B4-BE49-F238E27FC236}">
                <a16:creationId xmlns:a16="http://schemas.microsoft.com/office/drawing/2014/main" id="{E8BDC112-CDB6-A271-ED8E-AF62F0FC3312}"/>
              </a:ext>
            </a:extLst>
          </p:cNvPr>
          <p:cNvSpPr/>
          <p:nvPr/>
        </p:nvSpPr>
        <p:spPr>
          <a:xfrm>
            <a:off x="4848225" y="7058025"/>
            <a:ext cx="1073150" cy="254000"/>
          </a:xfrm>
          <a:custGeom>
            <a:avLst/>
            <a:gdLst>
              <a:gd name="connsiteX0" fmla="*/ 0 w 1073150"/>
              <a:gd name="connsiteY0" fmla="*/ 0 h 254000"/>
              <a:gd name="connsiteX1" fmla="*/ 1073150 w 1073150"/>
              <a:gd name="connsiteY1" fmla="*/ 254000 h 254000"/>
              <a:gd name="connsiteX2" fmla="*/ 965200 w 1073150"/>
              <a:gd name="connsiteY2" fmla="*/ 228600 h 254000"/>
              <a:gd name="connsiteX3" fmla="*/ 460375 w 1073150"/>
              <a:gd name="connsiteY3" fmla="*/ 98425 h 254000"/>
              <a:gd name="connsiteX4" fmla="*/ 0 w 1073150"/>
              <a:gd name="connsiteY4" fmla="*/ 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150" h="254000">
                <a:moveTo>
                  <a:pt x="0" y="0"/>
                </a:moveTo>
                <a:lnTo>
                  <a:pt x="1073150" y="254000"/>
                </a:lnTo>
                <a:lnTo>
                  <a:pt x="965200" y="228600"/>
                </a:lnTo>
                <a:lnTo>
                  <a:pt x="460375" y="9842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 335">
            <a:extLst>
              <a:ext uri="{FF2B5EF4-FFF2-40B4-BE49-F238E27FC236}">
                <a16:creationId xmlns:a16="http://schemas.microsoft.com/office/drawing/2014/main" id="{39AE3DE0-56D2-E60F-23CC-0FA159018DF7}"/>
              </a:ext>
            </a:extLst>
          </p:cNvPr>
          <p:cNvSpPr/>
          <p:nvPr/>
        </p:nvSpPr>
        <p:spPr>
          <a:xfrm>
            <a:off x="5718168" y="7292932"/>
            <a:ext cx="222279" cy="1346295"/>
          </a:xfrm>
          <a:custGeom>
            <a:avLst/>
            <a:gdLst>
              <a:gd name="connsiteX0" fmla="*/ 222257 w 222279"/>
              <a:gd name="connsiteY0" fmla="*/ 43 h 1346295"/>
              <a:gd name="connsiteX1" fmla="*/ 149232 w 222279"/>
              <a:gd name="connsiteY1" fmla="*/ 733468 h 1346295"/>
              <a:gd name="connsiteX2" fmla="*/ 7 w 222279"/>
              <a:gd name="connsiteY2" fmla="*/ 1346243 h 1346295"/>
              <a:gd name="connsiteX3" fmla="*/ 142882 w 222279"/>
              <a:gd name="connsiteY3" fmla="*/ 701718 h 1346295"/>
              <a:gd name="connsiteX4" fmla="*/ 222257 w 222279"/>
              <a:gd name="connsiteY4" fmla="*/ 43 h 1346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279" h="1346295">
                <a:moveTo>
                  <a:pt x="222257" y="43"/>
                </a:moveTo>
                <a:cubicBezTo>
                  <a:pt x="223315" y="5334"/>
                  <a:pt x="186274" y="509101"/>
                  <a:pt x="149232" y="733468"/>
                </a:cubicBezTo>
                <a:cubicBezTo>
                  <a:pt x="112190" y="957835"/>
                  <a:pt x="1065" y="1351534"/>
                  <a:pt x="7" y="1346243"/>
                </a:cubicBezTo>
                <a:cubicBezTo>
                  <a:pt x="-1051" y="1340952"/>
                  <a:pt x="103724" y="929789"/>
                  <a:pt x="142882" y="701718"/>
                </a:cubicBezTo>
                <a:cubicBezTo>
                  <a:pt x="182040" y="473647"/>
                  <a:pt x="221199" y="-5248"/>
                  <a:pt x="222257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 336">
            <a:extLst>
              <a:ext uri="{FF2B5EF4-FFF2-40B4-BE49-F238E27FC236}">
                <a16:creationId xmlns:a16="http://schemas.microsoft.com/office/drawing/2014/main" id="{E437EF26-DD33-9976-F9BE-0E08C87F3F7F}"/>
              </a:ext>
            </a:extLst>
          </p:cNvPr>
          <p:cNvSpPr/>
          <p:nvPr/>
        </p:nvSpPr>
        <p:spPr>
          <a:xfrm>
            <a:off x="3987643" y="8098910"/>
            <a:ext cx="651191" cy="1134758"/>
          </a:xfrm>
          <a:custGeom>
            <a:avLst/>
            <a:gdLst>
              <a:gd name="connsiteX0" fmla="*/ 651032 w 651191"/>
              <a:gd name="connsiteY0" fmla="*/ 515 h 1134758"/>
              <a:gd name="connsiteX1" fmla="*/ 508157 w 651191"/>
              <a:gd name="connsiteY1" fmla="*/ 422790 h 1134758"/>
              <a:gd name="connsiteX2" fmla="*/ 158907 w 651191"/>
              <a:gd name="connsiteY2" fmla="*/ 959365 h 1134758"/>
              <a:gd name="connsiteX3" fmla="*/ 168432 w 651191"/>
              <a:gd name="connsiteY3" fmla="*/ 930790 h 1134758"/>
              <a:gd name="connsiteX4" fmla="*/ 157 w 651191"/>
              <a:gd name="connsiteY4" fmla="*/ 1133990 h 1134758"/>
              <a:gd name="connsiteX5" fmla="*/ 146207 w 651191"/>
              <a:gd name="connsiteY5" fmla="*/ 972065 h 1134758"/>
              <a:gd name="connsiteX6" fmla="*/ 527207 w 651191"/>
              <a:gd name="connsiteY6" fmla="*/ 349765 h 1134758"/>
              <a:gd name="connsiteX7" fmla="*/ 651032 w 651191"/>
              <a:gd name="connsiteY7" fmla="*/ 515 h 1134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191" h="1134758">
                <a:moveTo>
                  <a:pt x="651032" y="515"/>
                </a:moveTo>
                <a:cubicBezTo>
                  <a:pt x="647857" y="12686"/>
                  <a:pt x="590178" y="262982"/>
                  <a:pt x="508157" y="422790"/>
                </a:cubicBezTo>
                <a:cubicBezTo>
                  <a:pt x="426136" y="582598"/>
                  <a:pt x="215528" y="874698"/>
                  <a:pt x="158907" y="959365"/>
                </a:cubicBezTo>
                <a:cubicBezTo>
                  <a:pt x="102286" y="1044032"/>
                  <a:pt x="194890" y="901686"/>
                  <a:pt x="168432" y="930790"/>
                </a:cubicBezTo>
                <a:cubicBezTo>
                  <a:pt x="141974" y="959894"/>
                  <a:pt x="3861" y="1127111"/>
                  <a:pt x="157" y="1133990"/>
                </a:cubicBezTo>
                <a:cubicBezTo>
                  <a:pt x="-3547" y="1140869"/>
                  <a:pt x="58365" y="1102769"/>
                  <a:pt x="146207" y="972065"/>
                </a:cubicBezTo>
                <a:cubicBezTo>
                  <a:pt x="234049" y="841361"/>
                  <a:pt x="444657" y="505340"/>
                  <a:pt x="527207" y="349765"/>
                </a:cubicBezTo>
                <a:cubicBezTo>
                  <a:pt x="609757" y="194190"/>
                  <a:pt x="654207" y="-11656"/>
                  <a:pt x="651032" y="5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 337">
            <a:extLst>
              <a:ext uri="{FF2B5EF4-FFF2-40B4-BE49-F238E27FC236}">
                <a16:creationId xmlns:a16="http://schemas.microsoft.com/office/drawing/2014/main" id="{8DF2F3AF-49C0-0CC2-57D4-1F862A113D82}"/>
              </a:ext>
            </a:extLst>
          </p:cNvPr>
          <p:cNvSpPr/>
          <p:nvPr/>
        </p:nvSpPr>
        <p:spPr>
          <a:xfrm>
            <a:off x="4034170" y="8127670"/>
            <a:ext cx="633205" cy="1116813"/>
          </a:xfrm>
          <a:custGeom>
            <a:avLst/>
            <a:gdLst>
              <a:gd name="connsiteX0" fmla="*/ 633080 w 633205"/>
              <a:gd name="connsiteY0" fmla="*/ 330 h 1116813"/>
              <a:gd name="connsiteX1" fmla="*/ 458455 w 633205"/>
              <a:gd name="connsiteY1" fmla="*/ 470230 h 1116813"/>
              <a:gd name="connsiteX2" fmla="*/ 506080 w 633205"/>
              <a:gd name="connsiteY2" fmla="*/ 406730 h 1116813"/>
              <a:gd name="connsiteX3" fmla="*/ 223505 w 633205"/>
              <a:gd name="connsiteY3" fmla="*/ 822655 h 1116813"/>
              <a:gd name="connsiteX4" fmla="*/ 252080 w 633205"/>
              <a:gd name="connsiteY4" fmla="*/ 784555 h 1116813"/>
              <a:gd name="connsiteX5" fmla="*/ 1255 w 633205"/>
              <a:gd name="connsiteY5" fmla="*/ 1114755 h 1116813"/>
              <a:gd name="connsiteX6" fmla="*/ 169530 w 633205"/>
              <a:gd name="connsiteY6" fmla="*/ 898855 h 1116813"/>
              <a:gd name="connsiteX7" fmla="*/ 480680 w 633205"/>
              <a:gd name="connsiteY7" fmla="*/ 403555 h 1116813"/>
              <a:gd name="connsiteX8" fmla="*/ 633080 w 633205"/>
              <a:gd name="connsiteY8" fmla="*/ 330 h 1116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3205" h="1116813">
                <a:moveTo>
                  <a:pt x="633080" y="330"/>
                </a:moveTo>
                <a:cubicBezTo>
                  <a:pt x="629376" y="11442"/>
                  <a:pt x="479622" y="402497"/>
                  <a:pt x="458455" y="470230"/>
                </a:cubicBezTo>
                <a:cubicBezTo>
                  <a:pt x="437288" y="537963"/>
                  <a:pt x="545238" y="347993"/>
                  <a:pt x="506080" y="406730"/>
                </a:cubicBezTo>
                <a:cubicBezTo>
                  <a:pt x="466922" y="465467"/>
                  <a:pt x="265838" y="759684"/>
                  <a:pt x="223505" y="822655"/>
                </a:cubicBezTo>
                <a:cubicBezTo>
                  <a:pt x="181172" y="885626"/>
                  <a:pt x="252080" y="784555"/>
                  <a:pt x="252080" y="784555"/>
                </a:cubicBezTo>
                <a:lnTo>
                  <a:pt x="1255" y="1114755"/>
                </a:lnTo>
                <a:cubicBezTo>
                  <a:pt x="-12503" y="1133805"/>
                  <a:pt x="89626" y="1017388"/>
                  <a:pt x="169530" y="898855"/>
                </a:cubicBezTo>
                <a:cubicBezTo>
                  <a:pt x="249434" y="780322"/>
                  <a:pt x="403422" y="546430"/>
                  <a:pt x="480680" y="403555"/>
                </a:cubicBezTo>
                <a:cubicBezTo>
                  <a:pt x="557938" y="260680"/>
                  <a:pt x="636784" y="-10782"/>
                  <a:pt x="633080" y="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 338">
            <a:extLst>
              <a:ext uri="{FF2B5EF4-FFF2-40B4-BE49-F238E27FC236}">
                <a16:creationId xmlns:a16="http://schemas.microsoft.com/office/drawing/2014/main" id="{F74F5DAF-475B-2B18-DCCA-F733C7FAC311}"/>
              </a:ext>
            </a:extLst>
          </p:cNvPr>
          <p:cNvSpPr/>
          <p:nvPr/>
        </p:nvSpPr>
        <p:spPr>
          <a:xfrm>
            <a:off x="5111888" y="8467606"/>
            <a:ext cx="649690" cy="1241562"/>
          </a:xfrm>
          <a:custGeom>
            <a:avLst/>
            <a:gdLst>
              <a:gd name="connsiteX0" fmla="*/ 647562 w 649690"/>
              <a:gd name="connsiteY0" fmla="*/ 3294 h 1241562"/>
              <a:gd name="connsiteX1" fmla="*/ 418962 w 649690"/>
              <a:gd name="connsiteY1" fmla="*/ 736719 h 1241562"/>
              <a:gd name="connsiteX2" fmla="*/ 434837 w 649690"/>
              <a:gd name="connsiteY2" fmla="*/ 717669 h 1241562"/>
              <a:gd name="connsiteX3" fmla="*/ 285612 w 649690"/>
              <a:gd name="connsiteY3" fmla="*/ 943094 h 1241562"/>
              <a:gd name="connsiteX4" fmla="*/ 311012 w 649690"/>
              <a:gd name="connsiteY4" fmla="*/ 863719 h 1241562"/>
              <a:gd name="connsiteX5" fmla="*/ 161787 w 649690"/>
              <a:gd name="connsiteY5" fmla="*/ 1009769 h 1241562"/>
              <a:gd name="connsiteX6" fmla="*/ 196712 w 649690"/>
              <a:gd name="connsiteY6" fmla="*/ 873244 h 1241562"/>
              <a:gd name="connsiteX7" fmla="*/ 15737 w 649690"/>
              <a:gd name="connsiteY7" fmla="*/ 1212969 h 1241562"/>
              <a:gd name="connsiteX8" fmla="*/ 9387 w 649690"/>
              <a:gd name="connsiteY8" fmla="*/ 1222494 h 1241562"/>
              <a:gd name="connsiteX9" fmla="*/ 203062 w 649690"/>
              <a:gd name="connsiteY9" fmla="*/ 955794 h 1241562"/>
              <a:gd name="connsiteX10" fmla="*/ 431662 w 649690"/>
              <a:gd name="connsiteY10" fmla="*/ 679569 h 1241562"/>
              <a:gd name="connsiteX11" fmla="*/ 590412 w 649690"/>
              <a:gd name="connsiteY11" fmla="*/ 308094 h 1241562"/>
              <a:gd name="connsiteX12" fmla="*/ 536437 w 649690"/>
              <a:gd name="connsiteY12" fmla="*/ 460494 h 1241562"/>
              <a:gd name="connsiteX13" fmla="*/ 647562 w 649690"/>
              <a:gd name="connsiteY13" fmla="*/ 3294 h 124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9690" h="1241562">
                <a:moveTo>
                  <a:pt x="647562" y="3294"/>
                </a:moveTo>
                <a:cubicBezTo>
                  <a:pt x="627983" y="49332"/>
                  <a:pt x="454416" y="617656"/>
                  <a:pt x="418962" y="736719"/>
                </a:cubicBezTo>
                <a:cubicBezTo>
                  <a:pt x="383508" y="855782"/>
                  <a:pt x="457062" y="683273"/>
                  <a:pt x="434837" y="717669"/>
                </a:cubicBezTo>
                <a:cubicBezTo>
                  <a:pt x="412612" y="752065"/>
                  <a:pt x="306249" y="918752"/>
                  <a:pt x="285612" y="943094"/>
                </a:cubicBezTo>
                <a:cubicBezTo>
                  <a:pt x="264975" y="967436"/>
                  <a:pt x="331649" y="852607"/>
                  <a:pt x="311012" y="863719"/>
                </a:cubicBezTo>
                <a:cubicBezTo>
                  <a:pt x="290375" y="874831"/>
                  <a:pt x="180837" y="1008182"/>
                  <a:pt x="161787" y="1009769"/>
                </a:cubicBezTo>
                <a:cubicBezTo>
                  <a:pt x="142737" y="1011356"/>
                  <a:pt x="221054" y="839377"/>
                  <a:pt x="196712" y="873244"/>
                </a:cubicBezTo>
                <a:cubicBezTo>
                  <a:pt x="172370" y="907111"/>
                  <a:pt x="46958" y="1154761"/>
                  <a:pt x="15737" y="1212969"/>
                </a:cubicBezTo>
                <a:cubicBezTo>
                  <a:pt x="-15484" y="1271177"/>
                  <a:pt x="9387" y="1222494"/>
                  <a:pt x="9387" y="1222494"/>
                </a:cubicBezTo>
                <a:cubicBezTo>
                  <a:pt x="40608" y="1179632"/>
                  <a:pt x="132683" y="1046282"/>
                  <a:pt x="203062" y="955794"/>
                </a:cubicBezTo>
                <a:cubicBezTo>
                  <a:pt x="273441" y="865307"/>
                  <a:pt x="367104" y="787519"/>
                  <a:pt x="431662" y="679569"/>
                </a:cubicBezTo>
                <a:cubicBezTo>
                  <a:pt x="496220" y="571619"/>
                  <a:pt x="572950" y="344606"/>
                  <a:pt x="590412" y="308094"/>
                </a:cubicBezTo>
                <a:cubicBezTo>
                  <a:pt x="607874" y="271582"/>
                  <a:pt x="527441" y="512881"/>
                  <a:pt x="536437" y="460494"/>
                </a:cubicBezTo>
                <a:cubicBezTo>
                  <a:pt x="545433" y="408107"/>
                  <a:pt x="667141" y="-42744"/>
                  <a:pt x="647562" y="3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フリーフォーム 339">
            <a:extLst>
              <a:ext uri="{FF2B5EF4-FFF2-40B4-BE49-F238E27FC236}">
                <a16:creationId xmlns:a16="http://schemas.microsoft.com/office/drawing/2014/main" id="{9CB3B8D3-0B52-04D1-3AB0-362D213603AB}"/>
              </a:ext>
            </a:extLst>
          </p:cNvPr>
          <p:cNvSpPr/>
          <p:nvPr/>
        </p:nvSpPr>
        <p:spPr>
          <a:xfrm>
            <a:off x="4706067" y="8105716"/>
            <a:ext cx="456635" cy="111471"/>
          </a:xfrm>
          <a:custGeom>
            <a:avLst/>
            <a:gdLst>
              <a:gd name="connsiteX0" fmla="*/ 15158 w 456635"/>
              <a:gd name="connsiteY0" fmla="*/ 73084 h 111471"/>
              <a:gd name="connsiteX1" fmla="*/ 78658 w 456635"/>
              <a:gd name="connsiteY1" fmla="*/ 82609 h 111471"/>
              <a:gd name="connsiteX2" fmla="*/ 332658 w 456635"/>
              <a:gd name="connsiteY2" fmla="*/ 66734 h 111471"/>
              <a:gd name="connsiteX3" fmla="*/ 456483 w 456635"/>
              <a:gd name="connsiteY3" fmla="*/ 59 h 111471"/>
              <a:gd name="connsiteX4" fmla="*/ 310433 w 456635"/>
              <a:gd name="connsiteY4" fmla="*/ 79434 h 111471"/>
              <a:gd name="connsiteX5" fmla="*/ 129458 w 456635"/>
              <a:gd name="connsiteY5" fmla="*/ 111184 h 111471"/>
              <a:gd name="connsiteX6" fmla="*/ 329483 w 456635"/>
              <a:gd name="connsiteY6" fmla="*/ 95309 h 111471"/>
              <a:gd name="connsiteX7" fmla="*/ 15158 w 456635"/>
              <a:gd name="connsiteY7" fmla="*/ 73084 h 11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6635" h="111471">
                <a:moveTo>
                  <a:pt x="15158" y="73084"/>
                </a:moveTo>
                <a:cubicBezTo>
                  <a:pt x="-26646" y="70967"/>
                  <a:pt x="25741" y="83667"/>
                  <a:pt x="78658" y="82609"/>
                </a:cubicBezTo>
                <a:cubicBezTo>
                  <a:pt x="131575" y="81551"/>
                  <a:pt x="269687" y="80492"/>
                  <a:pt x="332658" y="66734"/>
                </a:cubicBezTo>
                <a:cubicBezTo>
                  <a:pt x="395629" y="52976"/>
                  <a:pt x="460187" y="-2058"/>
                  <a:pt x="456483" y="59"/>
                </a:cubicBezTo>
                <a:cubicBezTo>
                  <a:pt x="452779" y="2176"/>
                  <a:pt x="364937" y="60913"/>
                  <a:pt x="310433" y="79434"/>
                </a:cubicBezTo>
                <a:cubicBezTo>
                  <a:pt x="255929" y="97955"/>
                  <a:pt x="126283" y="108538"/>
                  <a:pt x="129458" y="111184"/>
                </a:cubicBezTo>
                <a:cubicBezTo>
                  <a:pt x="132633" y="113830"/>
                  <a:pt x="353296" y="97426"/>
                  <a:pt x="329483" y="95309"/>
                </a:cubicBezTo>
                <a:cubicBezTo>
                  <a:pt x="305670" y="93192"/>
                  <a:pt x="56962" y="75201"/>
                  <a:pt x="15158" y="730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フリーフォーム 340">
            <a:extLst>
              <a:ext uri="{FF2B5EF4-FFF2-40B4-BE49-F238E27FC236}">
                <a16:creationId xmlns:a16="http://schemas.microsoft.com/office/drawing/2014/main" id="{9BC29725-984A-D354-6834-CA346842FF7C}"/>
              </a:ext>
            </a:extLst>
          </p:cNvPr>
          <p:cNvSpPr/>
          <p:nvPr/>
        </p:nvSpPr>
        <p:spPr>
          <a:xfrm>
            <a:off x="4317293" y="8194460"/>
            <a:ext cx="499183" cy="1163901"/>
          </a:xfrm>
          <a:custGeom>
            <a:avLst/>
            <a:gdLst>
              <a:gd name="connsiteX0" fmla="*/ 499182 w 499183"/>
              <a:gd name="connsiteY0" fmla="*/ 215 h 1163901"/>
              <a:gd name="connsiteX1" fmla="*/ 327732 w 499183"/>
              <a:gd name="connsiteY1" fmla="*/ 600290 h 1163901"/>
              <a:gd name="connsiteX2" fmla="*/ 254707 w 499183"/>
              <a:gd name="connsiteY2" fmla="*/ 746340 h 1163901"/>
              <a:gd name="connsiteX3" fmla="*/ 707 w 499183"/>
              <a:gd name="connsiteY3" fmla="*/ 1162265 h 1163901"/>
              <a:gd name="connsiteX4" fmla="*/ 184857 w 499183"/>
              <a:gd name="connsiteY4" fmla="*/ 873340 h 1163901"/>
              <a:gd name="connsiteX5" fmla="*/ 365832 w 499183"/>
              <a:gd name="connsiteY5" fmla="*/ 435190 h 1163901"/>
              <a:gd name="connsiteX6" fmla="*/ 324557 w 499183"/>
              <a:gd name="connsiteY6" fmla="*/ 530440 h 1163901"/>
              <a:gd name="connsiteX7" fmla="*/ 499182 w 499183"/>
              <a:gd name="connsiteY7" fmla="*/ 215 h 116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9183" h="1163901">
                <a:moveTo>
                  <a:pt x="499182" y="215"/>
                </a:moveTo>
                <a:cubicBezTo>
                  <a:pt x="499711" y="11857"/>
                  <a:pt x="368478" y="475936"/>
                  <a:pt x="327732" y="600290"/>
                </a:cubicBezTo>
                <a:cubicBezTo>
                  <a:pt x="286986" y="724644"/>
                  <a:pt x="309211" y="652678"/>
                  <a:pt x="254707" y="746340"/>
                </a:cubicBezTo>
                <a:cubicBezTo>
                  <a:pt x="200203" y="840002"/>
                  <a:pt x="12349" y="1141098"/>
                  <a:pt x="707" y="1162265"/>
                </a:cubicBezTo>
                <a:cubicBezTo>
                  <a:pt x="-10935" y="1183432"/>
                  <a:pt x="124003" y="994519"/>
                  <a:pt x="184857" y="873340"/>
                </a:cubicBezTo>
                <a:cubicBezTo>
                  <a:pt x="245711" y="752161"/>
                  <a:pt x="342549" y="492340"/>
                  <a:pt x="365832" y="435190"/>
                </a:cubicBezTo>
                <a:cubicBezTo>
                  <a:pt x="389115" y="378040"/>
                  <a:pt x="304449" y="608757"/>
                  <a:pt x="324557" y="530440"/>
                </a:cubicBezTo>
                <a:cubicBezTo>
                  <a:pt x="344665" y="452123"/>
                  <a:pt x="498653" y="-11427"/>
                  <a:pt x="499182" y="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 341">
            <a:extLst>
              <a:ext uri="{FF2B5EF4-FFF2-40B4-BE49-F238E27FC236}">
                <a16:creationId xmlns:a16="http://schemas.microsoft.com/office/drawing/2014/main" id="{53401149-812D-D6A3-EA58-986F497C8382}"/>
              </a:ext>
            </a:extLst>
          </p:cNvPr>
          <p:cNvSpPr/>
          <p:nvPr/>
        </p:nvSpPr>
        <p:spPr>
          <a:xfrm>
            <a:off x="5021458" y="7704189"/>
            <a:ext cx="504024" cy="1691545"/>
          </a:xfrm>
          <a:custGeom>
            <a:avLst/>
            <a:gdLst>
              <a:gd name="connsiteX0" fmla="*/ 1392 w 504024"/>
              <a:gd name="connsiteY0" fmla="*/ 1684286 h 1691545"/>
              <a:gd name="connsiteX1" fmla="*/ 347467 w 504024"/>
              <a:gd name="connsiteY1" fmla="*/ 617486 h 1691545"/>
              <a:gd name="connsiteX2" fmla="*/ 490342 w 504024"/>
              <a:gd name="connsiteY2" fmla="*/ 39636 h 1691545"/>
              <a:gd name="connsiteX3" fmla="*/ 1392 w 504024"/>
              <a:gd name="connsiteY3" fmla="*/ 1684286 h 169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024" h="1691545">
                <a:moveTo>
                  <a:pt x="1392" y="1684286"/>
                </a:moveTo>
                <a:cubicBezTo>
                  <a:pt x="-22420" y="1780594"/>
                  <a:pt x="265975" y="891594"/>
                  <a:pt x="347467" y="617486"/>
                </a:cubicBezTo>
                <a:cubicBezTo>
                  <a:pt x="428959" y="343378"/>
                  <a:pt x="543788" y="-141868"/>
                  <a:pt x="490342" y="39636"/>
                </a:cubicBezTo>
                <a:cubicBezTo>
                  <a:pt x="436896" y="221140"/>
                  <a:pt x="25204" y="1587978"/>
                  <a:pt x="1392" y="1684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 342">
            <a:extLst>
              <a:ext uri="{FF2B5EF4-FFF2-40B4-BE49-F238E27FC236}">
                <a16:creationId xmlns:a16="http://schemas.microsoft.com/office/drawing/2014/main" id="{1FF6EE0F-3924-A3CC-810C-A99BA186DB81}"/>
              </a:ext>
            </a:extLst>
          </p:cNvPr>
          <p:cNvSpPr/>
          <p:nvPr/>
        </p:nvSpPr>
        <p:spPr>
          <a:xfrm>
            <a:off x="5540802" y="5832340"/>
            <a:ext cx="142672" cy="427267"/>
          </a:xfrm>
          <a:custGeom>
            <a:avLst/>
            <a:gdLst>
              <a:gd name="connsiteX0" fmla="*/ 142448 w 142672"/>
              <a:gd name="connsiteY0" fmla="*/ 135 h 427267"/>
              <a:gd name="connsiteX1" fmla="*/ 37673 w 142672"/>
              <a:gd name="connsiteY1" fmla="*/ 133485 h 427267"/>
              <a:gd name="connsiteX2" fmla="*/ 21798 w 142672"/>
              <a:gd name="connsiteY2" fmla="*/ 247785 h 427267"/>
              <a:gd name="connsiteX3" fmla="*/ 18623 w 142672"/>
              <a:gd name="connsiteY3" fmla="*/ 231910 h 427267"/>
              <a:gd name="connsiteX4" fmla="*/ 40848 w 142672"/>
              <a:gd name="connsiteY4" fmla="*/ 422410 h 427267"/>
              <a:gd name="connsiteX5" fmla="*/ 34498 w 142672"/>
              <a:gd name="connsiteY5" fmla="*/ 352560 h 427267"/>
              <a:gd name="connsiteX6" fmla="*/ 5923 w 142672"/>
              <a:gd name="connsiteY6" fmla="*/ 158885 h 427267"/>
              <a:gd name="connsiteX7" fmla="*/ 142448 w 142672"/>
              <a:gd name="connsiteY7" fmla="*/ 135 h 42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672" h="427267">
                <a:moveTo>
                  <a:pt x="142448" y="135"/>
                </a:moveTo>
                <a:cubicBezTo>
                  <a:pt x="147740" y="-4098"/>
                  <a:pt x="57781" y="92210"/>
                  <a:pt x="37673" y="133485"/>
                </a:cubicBezTo>
                <a:cubicBezTo>
                  <a:pt x="17565" y="174760"/>
                  <a:pt x="24973" y="231381"/>
                  <a:pt x="21798" y="247785"/>
                </a:cubicBezTo>
                <a:cubicBezTo>
                  <a:pt x="18623" y="264189"/>
                  <a:pt x="15448" y="202806"/>
                  <a:pt x="18623" y="231910"/>
                </a:cubicBezTo>
                <a:cubicBezTo>
                  <a:pt x="21798" y="261014"/>
                  <a:pt x="38202" y="402302"/>
                  <a:pt x="40848" y="422410"/>
                </a:cubicBezTo>
                <a:cubicBezTo>
                  <a:pt x="43494" y="442518"/>
                  <a:pt x="40319" y="396481"/>
                  <a:pt x="34498" y="352560"/>
                </a:cubicBezTo>
                <a:cubicBezTo>
                  <a:pt x="28677" y="308639"/>
                  <a:pt x="-15773" y="216564"/>
                  <a:pt x="5923" y="158885"/>
                </a:cubicBezTo>
                <a:cubicBezTo>
                  <a:pt x="27619" y="101206"/>
                  <a:pt x="137156" y="4368"/>
                  <a:pt x="142448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 343">
            <a:extLst>
              <a:ext uri="{FF2B5EF4-FFF2-40B4-BE49-F238E27FC236}">
                <a16:creationId xmlns:a16="http://schemas.microsoft.com/office/drawing/2014/main" id="{6814C190-B07B-77DC-4D1D-AE0B3E71547A}"/>
              </a:ext>
            </a:extLst>
          </p:cNvPr>
          <p:cNvSpPr/>
          <p:nvPr/>
        </p:nvSpPr>
        <p:spPr>
          <a:xfrm>
            <a:off x="5573904" y="5846730"/>
            <a:ext cx="106538" cy="418216"/>
          </a:xfrm>
          <a:custGeom>
            <a:avLst/>
            <a:gdLst>
              <a:gd name="connsiteX0" fmla="*/ 106171 w 106538"/>
              <a:gd name="connsiteY0" fmla="*/ 1620 h 418216"/>
              <a:gd name="connsiteX1" fmla="*/ 14096 w 106538"/>
              <a:gd name="connsiteY1" fmla="*/ 163545 h 418216"/>
              <a:gd name="connsiteX2" fmla="*/ 1396 w 106538"/>
              <a:gd name="connsiteY2" fmla="*/ 354045 h 418216"/>
              <a:gd name="connsiteX3" fmla="*/ 1396 w 106538"/>
              <a:gd name="connsiteY3" fmla="*/ 417545 h 418216"/>
              <a:gd name="connsiteX4" fmla="*/ 10921 w 106538"/>
              <a:gd name="connsiteY4" fmla="*/ 322295 h 418216"/>
              <a:gd name="connsiteX5" fmla="*/ 36321 w 106538"/>
              <a:gd name="connsiteY5" fmla="*/ 163545 h 418216"/>
              <a:gd name="connsiteX6" fmla="*/ 23621 w 106538"/>
              <a:gd name="connsiteY6" fmla="*/ 214345 h 418216"/>
              <a:gd name="connsiteX7" fmla="*/ 45846 w 106538"/>
              <a:gd name="connsiteY7" fmla="*/ 87345 h 418216"/>
              <a:gd name="connsiteX8" fmla="*/ 106171 w 106538"/>
              <a:gd name="connsiteY8" fmla="*/ 1620 h 41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538" h="418216">
                <a:moveTo>
                  <a:pt x="106171" y="1620"/>
                </a:moveTo>
                <a:cubicBezTo>
                  <a:pt x="100879" y="14320"/>
                  <a:pt x="31558" y="104808"/>
                  <a:pt x="14096" y="163545"/>
                </a:cubicBezTo>
                <a:cubicBezTo>
                  <a:pt x="-3366" y="222282"/>
                  <a:pt x="3513" y="311712"/>
                  <a:pt x="1396" y="354045"/>
                </a:cubicBezTo>
                <a:cubicBezTo>
                  <a:pt x="-721" y="396378"/>
                  <a:pt x="-191" y="422837"/>
                  <a:pt x="1396" y="417545"/>
                </a:cubicBezTo>
                <a:cubicBezTo>
                  <a:pt x="2983" y="412253"/>
                  <a:pt x="5100" y="364628"/>
                  <a:pt x="10921" y="322295"/>
                </a:cubicBezTo>
                <a:cubicBezTo>
                  <a:pt x="16742" y="279962"/>
                  <a:pt x="34204" y="181537"/>
                  <a:pt x="36321" y="163545"/>
                </a:cubicBezTo>
                <a:cubicBezTo>
                  <a:pt x="38438" y="145553"/>
                  <a:pt x="22034" y="227045"/>
                  <a:pt x="23621" y="214345"/>
                </a:cubicBezTo>
                <a:cubicBezTo>
                  <a:pt x="25208" y="201645"/>
                  <a:pt x="33675" y="120682"/>
                  <a:pt x="45846" y="87345"/>
                </a:cubicBezTo>
                <a:cubicBezTo>
                  <a:pt x="58017" y="54008"/>
                  <a:pt x="111463" y="-11080"/>
                  <a:pt x="106171" y="1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 344">
            <a:extLst>
              <a:ext uri="{FF2B5EF4-FFF2-40B4-BE49-F238E27FC236}">
                <a16:creationId xmlns:a16="http://schemas.microsoft.com/office/drawing/2014/main" id="{77AFE27C-0C77-DC3B-9696-128EF513B9F9}"/>
              </a:ext>
            </a:extLst>
          </p:cNvPr>
          <p:cNvSpPr/>
          <p:nvPr/>
        </p:nvSpPr>
        <p:spPr>
          <a:xfrm>
            <a:off x="5695848" y="5793796"/>
            <a:ext cx="314365" cy="109375"/>
          </a:xfrm>
          <a:custGeom>
            <a:avLst/>
            <a:gdLst>
              <a:gd name="connsiteX0" fmla="*/ 102 w 314365"/>
              <a:gd name="connsiteY0" fmla="*/ 41854 h 109375"/>
              <a:gd name="connsiteX1" fmla="*/ 171552 w 314365"/>
              <a:gd name="connsiteY1" fmla="*/ 45029 h 109375"/>
              <a:gd name="connsiteX2" fmla="*/ 285852 w 314365"/>
              <a:gd name="connsiteY2" fmla="*/ 86304 h 109375"/>
              <a:gd name="connsiteX3" fmla="*/ 311252 w 314365"/>
              <a:gd name="connsiteY3" fmla="*/ 108529 h 109375"/>
              <a:gd name="connsiteX4" fmla="*/ 231877 w 314365"/>
              <a:gd name="connsiteY4" fmla="*/ 57729 h 109375"/>
              <a:gd name="connsiteX5" fmla="*/ 165202 w 314365"/>
              <a:gd name="connsiteY5" fmla="*/ 579 h 109375"/>
              <a:gd name="connsiteX6" fmla="*/ 196952 w 314365"/>
              <a:gd name="connsiteY6" fmla="*/ 29154 h 109375"/>
              <a:gd name="connsiteX7" fmla="*/ 102 w 314365"/>
              <a:gd name="connsiteY7" fmla="*/ 41854 h 10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365" h="109375">
                <a:moveTo>
                  <a:pt x="102" y="41854"/>
                </a:moveTo>
                <a:cubicBezTo>
                  <a:pt x="-4131" y="44500"/>
                  <a:pt x="123927" y="37621"/>
                  <a:pt x="171552" y="45029"/>
                </a:cubicBezTo>
                <a:cubicBezTo>
                  <a:pt x="219177" y="52437"/>
                  <a:pt x="262569" y="75721"/>
                  <a:pt x="285852" y="86304"/>
                </a:cubicBezTo>
                <a:cubicBezTo>
                  <a:pt x="309135" y="96887"/>
                  <a:pt x="320248" y="113291"/>
                  <a:pt x="311252" y="108529"/>
                </a:cubicBezTo>
                <a:cubicBezTo>
                  <a:pt x="302256" y="103767"/>
                  <a:pt x="256219" y="75721"/>
                  <a:pt x="231877" y="57729"/>
                </a:cubicBezTo>
                <a:cubicBezTo>
                  <a:pt x="207535" y="39737"/>
                  <a:pt x="171023" y="5341"/>
                  <a:pt x="165202" y="579"/>
                </a:cubicBezTo>
                <a:cubicBezTo>
                  <a:pt x="159381" y="-4183"/>
                  <a:pt x="219706" y="21746"/>
                  <a:pt x="196952" y="29154"/>
                </a:cubicBezTo>
                <a:cubicBezTo>
                  <a:pt x="174198" y="36562"/>
                  <a:pt x="4335" y="39208"/>
                  <a:pt x="102" y="41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 345">
            <a:extLst>
              <a:ext uri="{FF2B5EF4-FFF2-40B4-BE49-F238E27FC236}">
                <a16:creationId xmlns:a16="http://schemas.microsoft.com/office/drawing/2014/main" id="{88015362-EC80-7342-F19E-A3F7A1A847C0}"/>
              </a:ext>
            </a:extLst>
          </p:cNvPr>
          <p:cNvSpPr/>
          <p:nvPr/>
        </p:nvSpPr>
        <p:spPr>
          <a:xfrm>
            <a:off x="5689599" y="5799386"/>
            <a:ext cx="285283" cy="75289"/>
          </a:xfrm>
          <a:custGeom>
            <a:avLst/>
            <a:gdLst>
              <a:gd name="connsiteX0" fmla="*/ 1 w 285283"/>
              <a:gd name="connsiteY0" fmla="*/ 7689 h 75289"/>
              <a:gd name="connsiteX1" fmla="*/ 177801 w 285283"/>
              <a:gd name="connsiteY1" fmla="*/ 4514 h 75289"/>
              <a:gd name="connsiteX2" fmla="*/ 282576 w 285283"/>
              <a:gd name="connsiteY2" fmla="*/ 74364 h 75289"/>
              <a:gd name="connsiteX3" fmla="*/ 247651 w 285283"/>
              <a:gd name="connsiteY3" fmla="*/ 42614 h 75289"/>
              <a:gd name="connsiteX4" fmla="*/ 174626 w 285283"/>
              <a:gd name="connsiteY4" fmla="*/ 14039 h 75289"/>
              <a:gd name="connsiteX5" fmla="*/ 1 w 285283"/>
              <a:gd name="connsiteY5" fmla="*/ 7689 h 7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283" h="75289">
                <a:moveTo>
                  <a:pt x="1" y="7689"/>
                </a:moveTo>
                <a:cubicBezTo>
                  <a:pt x="530" y="6102"/>
                  <a:pt x="130705" y="-6598"/>
                  <a:pt x="177801" y="4514"/>
                </a:cubicBezTo>
                <a:cubicBezTo>
                  <a:pt x="224897" y="15626"/>
                  <a:pt x="270934" y="68014"/>
                  <a:pt x="282576" y="74364"/>
                </a:cubicBezTo>
                <a:cubicBezTo>
                  <a:pt x="294218" y="80714"/>
                  <a:pt x="265643" y="52668"/>
                  <a:pt x="247651" y="42614"/>
                </a:cubicBezTo>
                <a:cubicBezTo>
                  <a:pt x="229659" y="32560"/>
                  <a:pt x="211138" y="17743"/>
                  <a:pt x="174626" y="14039"/>
                </a:cubicBezTo>
                <a:cubicBezTo>
                  <a:pt x="138114" y="10335"/>
                  <a:pt x="-528" y="9276"/>
                  <a:pt x="1" y="76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 346">
            <a:extLst>
              <a:ext uri="{FF2B5EF4-FFF2-40B4-BE49-F238E27FC236}">
                <a16:creationId xmlns:a16="http://schemas.microsoft.com/office/drawing/2014/main" id="{0D225331-9E01-4E59-4947-0C3EF86C9B8A}"/>
              </a:ext>
            </a:extLst>
          </p:cNvPr>
          <p:cNvSpPr/>
          <p:nvPr/>
        </p:nvSpPr>
        <p:spPr>
          <a:xfrm>
            <a:off x="5575244" y="5897034"/>
            <a:ext cx="432664" cy="361515"/>
          </a:xfrm>
          <a:custGeom>
            <a:avLst/>
            <a:gdLst>
              <a:gd name="connsiteX0" fmla="*/ 56 w 432664"/>
              <a:gd name="connsiteY0" fmla="*/ 360891 h 361515"/>
              <a:gd name="connsiteX1" fmla="*/ 63556 w 432664"/>
              <a:gd name="connsiteY1" fmla="*/ 186266 h 361515"/>
              <a:gd name="connsiteX2" fmla="*/ 193731 w 432664"/>
              <a:gd name="connsiteY2" fmla="*/ 68791 h 361515"/>
              <a:gd name="connsiteX3" fmla="*/ 263581 w 432664"/>
              <a:gd name="connsiteY3" fmla="*/ 17991 h 361515"/>
              <a:gd name="connsiteX4" fmla="*/ 415981 w 432664"/>
              <a:gd name="connsiteY4" fmla="*/ 2116 h 361515"/>
              <a:gd name="connsiteX5" fmla="*/ 428681 w 432664"/>
              <a:gd name="connsiteY5" fmla="*/ 2116 h 361515"/>
              <a:gd name="connsiteX6" fmla="*/ 330256 w 432664"/>
              <a:gd name="connsiteY6" fmla="*/ 2116 h 361515"/>
              <a:gd name="connsiteX7" fmla="*/ 219131 w 432664"/>
              <a:gd name="connsiteY7" fmla="*/ 30691 h 361515"/>
              <a:gd name="connsiteX8" fmla="*/ 152456 w 432664"/>
              <a:gd name="connsiteY8" fmla="*/ 106891 h 361515"/>
              <a:gd name="connsiteX9" fmla="*/ 54031 w 432664"/>
              <a:gd name="connsiteY9" fmla="*/ 240241 h 361515"/>
              <a:gd name="connsiteX10" fmla="*/ 56 w 432664"/>
              <a:gd name="connsiteY10" fmla="*/ 360891 h 36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664" h="361515">
                <a:moveTo>
                  <a:pt x="56" y="360891"/>
                </a:moveTo>
                <a:cubicBezTo>
                  <a:pt x="1643" y="351895"/>
                  <a:pt x="31277" y="234949"/>
                  <a:pt x="63556" y="186266"/>
                </a:cubicBezTo>
                <a:cubicBezTo>
                  <a:pt x="95835" y="137583"/>
                  <a:pt x="160393" y="96837"/>
                  <a:pt x="193731" y="68791"/>
                </a:cubicBezTo>
                <a:cubicBezTo>
                  <a:pt x="227069" y="40745"/>
                  <a:pt x="226539" y="29103"/>
                  <a:pt x="263581" y="17991"/>
                </a:cubicBezTo>
                <a:cubicBezTo>
                  <a:pt x="300623" y="6879"/>
                  <a:pt x="388464" y="4762"/>
                  <a:pt x="415981" y="2116"/>
                </a:cubicBezTo>
                <a:cubicBezTo>
                  <a:pt x="443498" y="-530"/>
                  <a:pt x="428681" y="2116"/>
                  <a:pt x="428681" y="2116"/>
                </a:cubicBezTo>
                <a:cubicBezTo>
                  <a:pt x="414394" y="2116"/>
                  <a:pt x="365181" y="-2647"/>
                  <a:pt x="330256" y="2116"/>
                </a:cubicBezTo>
                <a:cubicBezTo>
                  <a:pt x="295331" y="6878"/>
                  <a:pt x="248764" y="13229"/>
                  <a:pt x="219131" y="30691"/>
                </a:cubicBezTo>
                <a:cubicBezTo>
                  <a:pt x="189498" y="48153"/>
                  <a:pt x="179973" y="71966"/>
                  <a:pt x="152456" y="106891"/>
                </a:cubicBezTo>
                <a:cubicBezTo>
                  <a:pt x="124939" y="141816"/>
                  <a:pt x="77314" y="201083"/>
                  <a:pt x="54031" y="240241"/>
                </a:cubicBezTo>
                <a:cubicBezTo>
                  <a:pt x="30748" y="279399"/>
                  <a:pt x="-1531" y="369887"/>
                  <a:pt x="56" y="3608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 347">
            <a:extLst>
              <a:ext uri="{FF2B5EF4-FFF2-40B4-BE49-F238E27FC236}">
                <a16:creationId xmlns:a16="http://schemas.microsoft.com/office/drawing/2014/main" id="{96E3CF94-1EA4-45E2-AA49-2BB8FDF2C464}"/>
              </a:ext>
            </a:extLst>
          </p:cNvPr>
          <p:cNvSpPr/>
          <p:nvPr/>
        </p:nvSpPr>
        <p:spPr>
          <a:xfrm>
            <a:off x="5567171" y="5851525"/>
            <a:ext cx="389181" cy="391948"/>
          </a:xfrm>
          <a:custGeom>
            <a:avLst/>
            <a:gdLst>
              <a:gd name="connsiteX0" fmla="*/ 1779 w 389181"/>
              <a:gd name="connsiteY0" fmla="*/ 390525 h 391948"/>
              <a:gd name="connsiteX1" fmla="*/ 144654 w 389181"/>
              <a:gd name="connsiteY1" fmla="*/ 111125 h 391948"/>
              <a:gd name="connsiteX2" fmla="*/ 236729 w 389181"/>
              <a:gd name="connsiteY2" fmla="*/ 53975 h 391948"/>
              <a:gd name="connsiteX3" fmla="*/ 338329 w 389181"/>
              <a:gd name="connsiteY3" fmla="*/ 25400 h 391948"/>
              <a:gd name="connsiteX4" fmla="*/ 389129 w 389181"/>
              <a:gd name="connsiteY4" fmla="*/ 0 h 391948"/>
              <a:gd name="connsiteX5" fmla="*/ 344679 w 389181"/>
              <a:gd name="connsiteY5" fmla="*/ 25400 h 391948"/>
              <a:gd name="connsiteX6" fmla="*/ 204979 w 389181"/>
              <a:gd name="connsiteY6" fmla="*/ 63500 h 391948"/>
              <a:gd name="connsiteX7" fmla="*/ 122429 w 389181"/>
              <a:gd name="connsiteY7" fmla="*/ 136525 h 391948"/>
              <a:gd name="connsiteX8" fmla="*/ 68454 w 389181"/>
              <a:gd name="connsiteY8" fmla="*/ 215900 h 391948"/>
              <a:gd name="connsiteX9" fmla="*/ 1779 w 389181"/>
              <a:gd name="connsiteY9" fmla="*/ 390525 h 39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9181" h="391948">
                <a:moveTo>
                  <a:pt x="1779" y="390525"/>
                </a:moveTo>
                <a:cubicBezTo>
                  <a:pt x="14479" y="373062"/>
                  <a:pt x="105496" y="167217"/>
                  <a:pt x="144654" y="111125"/>
                </a:cubicBezTo>
                <a:cubicBezTo>
                  <a:pt x="183812" y="55033"/>
                  <a:pt x="204450" y="68262"/>
                  <a:pt x="236729" y="53975"/>
                </a:cubicBezTo>
                <a:cubicBezTo>
                  <a:pt x="269008" y="39687"/>
                  <a:pt x="312929" y="34396"/>
                  <a:pt x="338329" y="25400"/>
                </a:cubicBezTo>
                <a:cubicBezTo>
                  <a:pt x="363729" y="16404"/>
                  <a:pt x="388071" y="0"/>
                  <a:pt x="389129" y="0"/>
                </a:cubicBezTo>
                <a:cubicBezTo>
                  <a:pt x="390187" y="0"/>
                  <a:pt x="375371" y="14817"/>
                  <a:pt x="344679" y="25400"/>
                </a:cubicBezTo>
                <a:cubicBezTo>
                  <a:pt x="313987" y="35983"/>
                  <a:pt x="242021" y="44979"/>
                  <a:pt x="204979" y="63500"/>
                </a:cubicBezTo>
                <a:cubicBezTo>
                  <a:pt x="167937" y="82021"/>
                  <a:pt x="145183" y="111125"/>
                  <a:pt x="122429" y="136525"/>
                </a:cubicBezTo>
                <a:cubicBezTo>
                  <a:pt x="99675" y="161925"/>
                  <a:pt x="89091" y="171979"/>
                  <a:pt x="68454" y="215900"/>
                </a:cubicBezTo>
                <a:cubicBezTo>
                  <a:pt x="47817" y="259821"/>
                  <a:pt x="-10921" y="407988"/>
                  <a:pt x="1779" y="390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 348">
            <a:extLst>
              <a:ext uri="{FF2B5EF4-FFF2-40B4-BE49-F238E27FC236}">
                <a16:creationId xmlns:a16="http://schemas.microsoft.com/office/drawing/2014/main" id="{63145406-63EF-DC54-78AA-4F8B6C7A4DDD}"/>
              </a:ext>
            </a:extLst>
          </p:cNvPr>
          <p:cNvSpPr/>
          <p:nvPr/>
        </p:nvSpPr>
        <p:spPr>
          <a:xfrm>
            <a:off x="5978947" y="5877823"/>
            <a:ext cx="85376" cy="229382"/>
          </a:xfrm>
          <a:custGeom>
            <a:avLst/>
            <a:gdLst>
              <a:gd name="connsiteX0" fmla="*/ 2753 w 85376"/>
              <a:gd name="connsiteY0" fmla="*/ 2277 h 229382"/>
              <a:gd name="connsiteX1" fmla="*/ 18628 w 85376"/>
              <a:gd name="connsiteY1" fmla="*/ 59427 h 229382"/>
              <a:gd name="connsiteX2" fmla="*/ 72603 w 85376"/>
              <a:gd name="connsiteY2" fmla="*/ 183252 h 229382"/>
              <a:gd name="connsiteX3" fmla="*/ 85303 w 85376"/>
              <a:gd name="connsiteY3" fmla="*/ 227702 h 229382"/>
              <a:gd name="connsiteX4" fmla="*/ 69428 w 85376"/>
              <a:gd name="connsiteY4" fmla="*/ 132452 h 229382"/>
              <a:gd name="connsiteX5" fmla="*/ 2753 w 85376"/>
              <a:gd name="connsiteY5" fmla="*/ 2277 h 22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376" h="229382">
                <a:moveTo>
                  <a:pt x="2753" y="2277"/>
                </a:moveTo>
                <a:cubicBezTo>
                  <a:pt x="-5714" y="-9894"/>
                  <a:pt x="6986" y="29265"/>
                  <a:pt x="18628" y="59427"/>
                </a:cubicBezTo>
                <a:cubicBezTo>
                  <a:pt x="30270" y="89589"/>
                  <a:pt x="61491" y="155206"/>
                  <a:pt x="72603" y="183252"/>
                </a:cubicBezTo>
                <a:cubicBezTo>
                  <a:pt x="83716" y="211298"/>
                  <a:pt x="85832" y="236169"/>
                  <a:pt x="85303" y="227702"/>
                </a:cubicBezTo>
                <a:cubicBezTo>
                  <a:pt x="84774" y="219235"/>
                  <a:pt x="83186" y="168964"/>
                  <a:pt x="69428" y="132452"/>
                </a:cubicBezTo>
                <a:cubicBezTo>
                  <a:pt x="55670" y="95940"/>
                  <a:pt x="11220" y="14448"/>
                  <a:pt x="2753" y="2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 349">
            <a:extLst>
              <a:ext uri="{FF2B5EF4-FFF2-40B4-BE49-F238E27FC236}">
                <a16:creationId xmlns:a16="http://schemas.microsoft.com/office/drawing/2014/main" id="{9C9BAF7C-4EDE-DB54-1BA1-137C6CC695A5}"/>
              </a:ext>
            </a:extLst>
          </p:cNvPr>
          <p:cNvSpPr/>
          <p:nvPr/>
        </p:nvSpPr>
        <p:spPr>
          <a:xfrm>
            <a:off x="5978454" y="5851518"/>
            <a:ext cx="104412" cy="244971"/>
          </a:xfrm>
          <a:custGeom>
            <a:avLst/>
            <a:gdLst>
              <a:gd name="connsiteX0" fmla="*/ 71 w 104412"/>
              <a:gd name="connsiteY0" fmla="*/ 7 h 244971"/>
              <a:gd name="connsiteX1" fmla="*/ 82621 w 104412"/>
              <a:gd name="connsiteY1" fmla="*/ 136532 h 244971"/>
              <a:gd name="connsiteX2" fmla="*/ 82621 w 104412"/>
              <a:gd name="connsiteY2" fmla="*/ 244482 h 244971"/>
              <a:gd name="connsiteX3" fmla="*/ 92146 w 104412"/>
              <a:gd name="connsiteY3" fmla="*/ 174632 h 244971"/>
              <a:gd name="connsiteX4" fmla="*/ 98496 w 104412"/>
              <a:gd name="connsiteY4" fmla="*/ 130182 h 244971"/>
              <a:gd name="connsiteX5" fmla="*/ 71 w 104412"/>
              <a:gd name="connsiteY5" fmla="*/ 7 h 24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412" h="244971">
                <a:moveTo>
                  <a:pt x="71" y="7"/>
                </a:moveTo>
                <a:cubicBezTo>
                  <a:pt x="-2575" y="1065"/>
                  <a:pt x="68863" y="95786"/>
                  <a:pt x="82621" y="136532"/>
                </a:cubicBezTo>
                <a:cubicBezTo>
                  <a:pt x="96379" y="177278"/>
                  <a:pt x="81034" y="238132"/>
                  <a:pt x="82621" y="244482"/>
                </a:cubicBezTo>
                <a:cubicBezTo>
                  <a:pt x="84209" y="250832"/>
                  <a:pt x="89500" y="193682"/>
                  <a:pt x="92146" y="174632"/>
                </a:cubicBezTo>
                <a:cubicBezTo>
                  <a:pt x="94792" y="155582"/>
                  <a:pt x="113842" y="153994"/>
                  <a:pt x="98496" y="130182"/>
                </a:cubicBezTo>
                <a:cubicBezTo>
                  <a:pt x="83150" y="106370"/>
                  <a:pt x="2717" y="-1051"/>
                  <a:pt x="71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 350">
            <a:extLst>
              <a:ext uri="{FF2B5EF4-FFF2-40B4-BE49-F238E27FC236}">
                <a16:creationId xmlns:a16="http://schemas.microsoft.com/office/drawing/2014/main" id="{D1FA0803-5C2E-3A52-4957-86088F0C9BAC}"/>
              </a:ext>
            </a:extLst>
          </p:cNvPr>
          <p:cNvSpPr/>
          <p:nvPr/>
        </p:nvSpPr>
        <p:spPr>
          <a:xfrm>
            <a:off x="5601255" y="6076461"/>
            <a:ext cx="210795" cy="286555"/>
          </a:xfrm>
          <a:custGeom>
            <a:avLst/>
            <a:gdLst>
              <a:gd name="connsiteX0" fmla="*/ 31195 w 210795"/>
              <a:gd name="connsiteY0" fmla="*/ 489 h 286555"/>
              <a:gd name="connsiteX1" fmla="*/ 24845 w 210795"/>
              <a:gd name="connsiteY1" fmla="*/ 124314 h 286555"/>
              <a:gd name="connsiteX2" fmla="*/ 31195 w 210795"/>
              <a:gd name="connsiteY2" fmla="*/ 171939 h 286555"/>
              <a:gd name="connsiteX3" fmla="*/ 91520 w 210795"/>
              <a:gd name="connsiteY3" fmla="*/ 232264 h 286555"/>
              <a:gd name="connsiteX4" fmla="*/ 104220 w 210795"/>
              <a:gd name="connsiteY4" fmla="*/ 219564 h 286555"/>
              <a:gd name="connsiteX5" fmla="*/ 208995 w 210795"/>
              <a:gd name="connsiteY5" fmla="*/ 286239 h 286555"/>
              <a:gd name="connsiteX6" fmla="*/ 158195 w 210795"/>
              <a:gd name="connsiteY6" fmla="*/ 241789 h 286555"/>
              <a:gd name="connsiteX7" fmla="*/ 5795 w 210795"/>
              <a:gd name="connsiteY7" fmla="*/ 175114 h 286555"/>
              <a:gd name="connsiteX8" fmla="*/ 31195 w 210795"/>
              <a:gd name="connsiteY8" fmla="*/ 489 h 286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795" h="286555">
                <a:moveTo>
                  <a:pt x="31195" y="489"/>
                </a:moveTo>
                <a:cubicBezTo>
                  <a:pt x="34370" y="-7978"/>
                  <a:pt x="24845" y="95739"/>
                  <a:pt x="24845" y="124314"/>
                </a:cubicBezTo>
                <a:cubicBezTo>
                  <a:pt x="24845" y="152889"/>
                  <a:pt x="20083" y="153948"/>
                  <a:pt x="31195" y="171939"/>
                </a:cubicBezTo>
                <a:cubicBezTo>
                  <a:pt x="42307" y="189930"/>
                  <a:pt x="79349" y="224327"/>
                  <a:pt x="91520" y="232264"/>
                </a:cubicBezTo>
                <a:cubicBezTo>
                  <a:pt x="103691" y="240201"/>
                  <a:pt x="84641" y="210568"/>
                  <a:pt x="104220" y="219564"/>
                </a:cubicBezTo>
                <a:cubicBezTo>
                  <a:pt x="123799" y="228560"/>
                  <a:pt x="199999" y="282535"/>
                  <a:pt x="208995" y="286239"/>
                </a:cubicBezTo>
                <a:cubicBezTo>
                  <a:pt x="217991" y="289943"/>
                  <a:pt x="192062" y="260310"/>
                  <a:pt x="158195" y="241789"/>
                </a:cubicBezTo>
                <a:cubicBezTo>
                  <a:pt x="124328" y="223268"/>
                  <a:pt x="26962" y="208981"/>
                  <a:pt x="5795" y="175114"/>
                </a:cubicBezTo>
                <a:cubicBezTo>
                  <a:pt x="-15372" y="141247"/>
                  <a:pt x="28020" y="8956"/>
                  <a:pt x="31195" y="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 351">
            <a:extLst>
              <a:ext uri="{FF2B5EF4-FFF2-40B4-BE49-F238E27FC236}">
                <a16:creationId xmlns:a16="http://schemas.microsoft.com/office/drawing/2014/main" id="{D5243692-2ECE-AC5D-58CD-F43CDF72007F}"/>
              </a:ext>
            </a:extLst>
          </p:cNvPr>
          <p:cNvSpPr/>
          <p:nvPr/>
        </p:nvSpPr>
        <p:spPr>
          <a:xfrm>
            <a:off x="5706260" y="6040818"/>
            <a:ext cx="341471" cy="246345"/>
          </a:xfrm>
          <a:custGeom>
            <a:avLst/>
            <a:gdLst>
              <a:gd name="connsiteX0" fmla="*/ 2390 w 341471"/>
              <a:gd name="connsiteY0" fmla="*/ 245682 h 246345"/>
              <a:gd name="connsiteX1" fmla="*/ 116690 w 341471"/>
              <a:gd name="connsiteY1" fmla="*/ 90107 h 246345"/>
              <a:gd name="connsiteX2" fmla="*/ 151615 w 341471"/>
              <a:gd name="connsiteY2" fmla="*/ 42482 h 246345"/>
              <a:gd name="connsiteX3" fmla="*/ 335765 w 341471"/>
              <a:gd name="connsiteY3" fmla="*/ 23432 h 246345"/>
              <a:gd name="connsiteX4" fmla="*/ 284965 w 341471"/>
              <a:gd name="connsiteY4" fmla="*/ 4382 h 246345"/>
              <a:gd name="connsiteX5" fmla="*/ 186540 w 341471"/>
              <a:gd name="connsiteY5" fmla="*/ 13907 h 246345"/>
              <a:gd name="connsiteX6" fmla="*/ 50015 w 341471"/>
              <a:gd name="connsiteY6" fmla="*/ 140907 h 246345"/>
              <a:gd name="connsiteX7" fmla="*/ 2390 w 341471"/>
              <a:gd name="connsiteY7" fmla="*/ 245682 h 24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1471" h="246345">
                <a:moveTo>
                  <a:pt x="2390" y="245682"/>
                </a:moveTo>
                <a:cubicBezTo>
                  <a:pt x="13502" y="237215"/>
                  <a:pt x="116690" y="90107"/>
                  <a:pt x="116690" y="90107"/>
                </a:cubicBezTo>
                <a:cubicBezTo>
                  <a:pt x="141561" y="56240"/>
                  <a:pt x="115103" y="53594"/>
                  <a:pt x="151615" y="42482"/>
                </a:cubicBezTo>
                <a:cubicBezTo>
                  <a:pt x="188127" y="31370"/>
                  <a:pt x="313540" y="29782"/>
                  <a:pt x="335765" y="23432"/>
                </a:cubicBezTo>
                <a:cubicBezTo>
                  <a:pt x="357990" y="17082"/>
                  <a:pt x="309836" y="5969"/>
                  <a:pt x="284965" y="4382"/>
                </a:cubicBezTo>
                <a:cubicBezTo>
                  <a:pt x="260094" y="2794"/>
                  <a:pt x="225698" y="-8847"/>
                  <a:pt x="186540" y="13907"/>
                </a:cubicBezTo>
                <a:cubicBezTo>
                  <a:pt x="147382" y="36661"/>
                  <a:pt x="79119" y="102278"/>
                  <a:pt x="50015" y="140907"/>
                </a:cubicBezTo>
                <a:cubicBezTo>
                  <a:pt x="20911" y="179536"/>
                  <a:pt x="-8722" y="254149"/>
                  <a:pt x="2390" y="245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 352">
            <a:extLst>
              <a:ext uri="{FF2B5EF4-FFF2-40B4-BE49-F238E27FC236}">
                <a16:creationId xmlns:a16="http://schemas.microsoft.com/office/drawing/2014/main" id="{F2342E83-30E0-4E44-862D-E62E1BA04872}"/>
              </a:ext>
            </a:extLst>
          </p:cNvPr>
          <p:cNvSpPr/>
          <p:nvPr/>
        </p:nvSpPr>
        <p:spPr>
          <a:xfrm>
            <a:off x="5733006" y="6053203"/>
            <a:ext cx="243537" cy="259064"/>
          </a:xfrm>
          <a:custGeom>
            <a:avLst/>
            <a:gdLst>
              <a:gd name="connsiteX0" fmla="*/ 1044 w 243537"/>
              <a:gd name="connsiteY0" fmla="*/ 258697 h 259064"/>
              <a:gd name="connsiteX1" fmla="*/ 115344 w 243537"/>
              <a:gd name="connsiteY1" fmla="*/ 103122 h 259064"/>
              <a:gd name="connsiteX2" fmla="*/ 242344 w 243537"/>
              <a:gd name="connsiteY2" fmla="*/ 1522 h 259064"/>
              <a:gd name="connsiteX3" fmla="*/ 172494 w 243537"/>
              <a:gd name="connsiteY3" fmla="*/ 49147 h 259064"/>
              <a:gd name="connsiteX4" fmla="*/ 64544 w 243537"/>
              <a:gd name="connsiteY4" fmla="*/ 144397 h 259064"/>
              <a:gd name="connsiteX5" fmla="*/ 1044 w 243537"/>
              <a:gd name="connsiteY5" fmla="*/ 258697 h 25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537" h="259064">
                <a:moveTo>
                  <a:pt x="1044" y="258697"/>
                </a:moveTo>
                <a:cubicBezTo>
                  <a:pt x="9511" y="251818"/>
                  <a:pt x="75127" y="145984"/>
                  <a:pt x="115344" y="103122"/>
                </a:cubicBezTo>
                <a:cubicBezTo>
                  <a:pt x="155561" y="60260"/>
                  <a:pt x="232819" y="10518"/>
                  <a:pt x="242344" y="1522"/>
                </a:cubicBezTo>
                <a:cubicBezTo>
                  <a:pt x="251869" y="-7474"/>
                  <a:pt x="202127" y="25335"/>
                  <a:pt x="172494" y="49147"/>
                </a:cubicBezTo>
                <a:cubicBezTo>
                  <a:pt x="142861" y="72959"/>
                  <a:pt x="91532" y="114764"/>
                  <a:pt x="64544" y="144397"/>
                </a:cubicBezTo>
                <a:cubicBezTo>
                  <a:pt x="37557" y="174030"/>
                  <a:pt x="-7423" y="265576"/>
                  <a:pt x="1044" y="258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 353">
            <a:extLst>
              <a:ext uri="{FF2B5EF4-FFF2-40B4-BE49-F238E27FC236}">
                <a16:creationId xmlns:a16="http://schemas.microsoft.com/office/drawing/2014/main" id="{304721F6-C2DD-B564-DD32-F84324824C75}"/>
              </a:ext>
            </a:extLst>
          </p:cNvPr>
          <p:cNvSpPr/>
          <p:nvPr/>
        </p:nvSpPr>
        <p:spPr>
          <a:xfrm>
            <a:off x="5777725" y="6086177"/>
            <a:ext cx="288550" cy="238438"/>
          </a:xfrm>
          <a:custGeom>
            <a:avLst/>
            <a:gdLst>
              <a:gd name="connsiteX0" fmla="*/ 775 w 288550"/>
              <a:gd name="connsiteY0" fmla="*/ 238423 h 238438"/>
              <a:gd name="connsiteX1" fmla="*/ 96025 w 288550"/>
              <a:gd name="connsiteY1" fmla="*/ 76498 h 238438"/>
              <a:gd name="connsiteX2" fmla="*/ 286525 w 288550"/>
              <a:gd name="connsiteY2" fmla="*/ 3473 h 238438"/>
              <a:gd name="connsiteX3" fmla="*/ 188100 w 288550"/>
              <a:gd name="connsiteY3" fmla="*/ 19348 h 238438"/>
              <a:gd name="connsiteX4" fmla="*/ 57925 w 288550"/>
              <a:gd name="connsiteY4" fmla="*/ 86023 h 238438"/>
              <a:gd name="connsiteX5" fmla="*/ 775 w 288550"/>
              <a:gd name="connsiteY5" fmla="*/ 238423 h 23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550" h="238438">
                <a:moveTo>
                  <a:pt x="775" y="238423"/>
                </a:moveTo>
                <a:cubicBezTo>
                  <a:pt x="7125" y="236835"/>
                  <a:pt x="48400" y="115656"/>
                  <a:pt x="96025" y="76498"/>
                </a:cubicBezTo>
                <a:cubicBezTo>
                  <a:pt x="143650" y="37340"/>
                  <a:pt x="271179" y="12998"/>
                  <a:pt x="286525" y="3473"/>
                </a:cubicBezTo>
                <a:cubicBezTo>
                  <a:pt x="301871" y="-6052"/>
                  <a:pt x="226200" y="5590"/>
                  <a:pt x="188100" y="19348"/>
                </a:cubicBezTo>
                <a:cubicBezTo>
                  <a:pt x="150000" y="33106"/>
                  <a:pt x="87558" y="52156"/>
                  <a:pt x="57925" y="86023"/>
                </a:cubicBezTo>
                <a:cubicBezTo>
                  <a:pt x="28292" y="119890"/>
                  <a:pt x="-5575" y="240011"/>
                  <a:pt x="775" y="238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 354">
            <a:extLst>
              <a:ext uri="{FF2B5EF4-FFF2-40B4-BE49-F238E27FC236}">
                <a16:creationId xmlns:a16="http://schemas.microsoft.com/office/drawing/2014/main" id="{200F8412-EFFC-7EF1-738D-669C2A9DF6A5}"/>
              </a:ext>
            </a:extLst>
          </p:cNvPr>
          <p:cNvSpPr/>
          <p:nvPr/>
        </p:nvSpPr>
        <p:spPr>
          <a:xfrm>
            <a:off x="6046191" y="6091318"/>
            <a:ext cx="107618" cy="165513"/>
          </a:xfrm>
          <a:custGeom>
            <a:avLst/>
            <a:gdLst>
              <a:gd name="connsiteX0" fmla="*/ 2184 w 107618"/>
              <a:gd name="connsiteY0" fmla="*/ 1507 h 165513"/>
              <a:gd name="connsiteX1" fmla="*/ 106959 w 107618"/>
              <a:gd name="connsiteY1" fmla="*/ 163432 h 165513"/>
              <a:gd name="connsiteX2" fmla="*/ 43459 w 107618"/>
              <a:gd name="connsiteY2" fmla="*/ 87232 h 165513"/>
              <a:gd name="connsiteX3" fmla="*/ 2184 w 107618"/>
              <a:gd name="connsiteY3" fmla="*/ 1507 h 16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618" h="165513">
                <a:moveTo>
                  <a:pt x="2184" y="1507"/>
                </a:moveTo>
                <a:cubicBezTo>
                  <a:pt x="12767" y="14207"/>
                  <a:pt x="100080" y="149145"/>
                  <a:pt x="106959" y="163432"/>
                </a:cubicBezTo>
                <a:cubicBezTo>
                  <a:pt x="113838" y="177720"/>
                  <a:pt x="65155" y="114749"/>
                  <a:pt x="43459" y="87232"/>
                </a:cubicBezTo>
                <a:cubicBezTo>
                  <a:pt x="21763" y="59715"/>
                  <a:pt x="-8399" y="-11193"/>
                  <a:pt x="2184" y="1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 355">
            <a:extLst>
              <a:ext uri="{FF2B5EF4-FFF2-40B4-BE49-F238E27FC236}">
                <a16:creationId xmlns:a16="http://schemas.microsoft.com/office/drawing/2014/main" id="{4A9DF4C7-BCEC-C2E5-015C-F70D1AB09833}"/>
              </a:ext>
            </a:extLst>
          </p:cNvPr>
          <p:cNvSpPr/>
          <p:nvPr/>
        </p:nvSpPr>
        <p:spPr>
          <a:xfrm>
            <a:off x="5843232" y="6217514"/>
            <a:ext cx="174265" cy="310286"/>
          </a:xfrm>
          <a:custGeom>
            <a:avLst/>
            <a:gdLst>
              <a:gd name="connsiteX0" fmla="*/ 1943 w 174265"/>
              <a:gd name="connsiteY0" fmla="*/ 2311 h 310286"/>
              <a:gd name="connsiteX1" fmla="*/ 163868 w 174265"/>
              <a:gd name="connsiteY1" fmla="*/ 297586 h 310286"/>
              <a:gd name="connsiteX2" fmla="*/ 144818 w 174265"/>
              <a:gd name="connsiteY2" fmla="*/ 243611 h 310286"/>
              <a:gd name="connsiteX3" fmla="*/ 36868 w 174265"/>
              <a:gd name="connsiteY3" fmla="*/ 126136 h 310286"/>
              <a:gd name="connsiteX4" fmla="*/ 71793 w 174265"/>
              <a:gd name="connsiteY4" fmla="*/ 157886 h 310286"/>
              <a:gd name="connsiteX5" fmla="*/ 1943 w 174265"/>
              <a:gd name="connsiteY5" fmla="*/ 2311 h 31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265" h="310286">
                <a:moveTo>
                  <a:pt x="1943" y="2311"/>
                </a:moveTo>
                <a:cubicBezTo>
                  <a:pt x="17289" y="25594"/>
                  <a:pt x="140055" y="257369"/>
                  <a:pt x="163868" y="297586"/>
                </a:cubicBezTo>
                <a:cubicBezTo>
                  <a:pt x="187681" y="337803"/>
                  <a:pt x="165985" y="272186"/>
                  <a:pt x="144818" y="243611"/>
                </a:cubicBezTo>
                <a:cubicBezTo>
                  <a:pt x="123651" y="215036"/>
                  <a:pt x="49039" y="140423"/>
                  <a:pt x="36868" y="126136"/>
                </a:cubicBezTo>
                <a:cubicBezTo>
                  <a:pt x="24697" y="111849"/>
                  <a:pt x="76555" y="176936"/>
                  <a:pt x="71793" y="157886"/>
                </a:cubicBezTo>
                <a:cubicBezTo>
                  <a:pt x="67031" y="138836"/>
                  <a:pt x="-13403" y="-20972"/>
                  <a:pt x="1943" y="2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 356">
            <a:extLst>
              <a:ext uri="{FF2B5EF4-FFF2-40B4-BE49-F238E27FC236}">
                <a16:creationId xmlns:a16="http://schemas.microsoft.com/office/drawing/2014/main" id="{1235BD1A-13C2-D233-3B14-4D0909DE7314}"/>
              </a:ext>
            </a:extLst>
          </p:cNvPr>
          <p:cNvSpPr/>
          <p:nvPr/>
        </p:nvSpPr>
        <p:spPr>
          <a:xfrm>
            <a:off x="5771826" y="6253913"/>
            <a:ext cx="236673" cy="290210"/>
          </a:xfrm>
          <a:custGeom>
            <a:avLst/>
            <a:gdLst>
              <a:gd name="connsiteX0" fmla="*/ 324 w 236673"/>
              <a:gd name="connsiteY0" fmla="*/ 64337 h 290210"/>
              <a:gd name="connsiteX1" fmla="*/ 171774 w 236673"/>
              <a:gd name="connsiteY1" fmla="*/ 204037 h 290210"/>
              <a:gd name="connsiteX2" fmla="*/ 235274 w 236673"/>
              <a:gd name="connsiteY2" fmla="*/ 289762 h 290210"/>
              <a:gd name="connsiteX3" fmla="*/ 203524 w 236673"/>
              <a:gd name="connsiteY3" fmla="*/ 226262 h 290210"/>
              <a:gd name="connsiteX4" fmla="*/ 70174 w 236673"/>
              <a:gd name="connsiteY4" fmla="*/ 837 h 290210"/>
              <a:gd name="connsiteX5" fmla="*/ 127324 w 236673"/>
              <a:gd name="connsiteY5" fmla="*/ 146887 h 290210"/>
              <a:gd name="connsiteX6" fmla="*/ 324 w 236673"/>
              <a:gd name="connsiteY6" fmla="*/ 64337 h 29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673" h="290210">
                <a:moveTo>
                  <a:pt x="324" y="64337"/>
                </a:moveTo>
                <a:cubicBezTo>
                  <a:pt x="7732" y="73862"/>
                  <a:pt x="132616" y="166466"/>
                  <a:pt x="171774" y="204037"/>
                </a:cubicBezTo>
                <a:cubicBezTo>
                  <a:pt x="210932" y="241608"/>
                  <a:pt x="229982" y="286058"/>
                  <a:pt x="235274" y="289762"/>
                </a:cubicBezTo>
                <a:cubicBezTo>
                  <a:pt x="240566" y="293466"/>
                  <a:pt x="231041" y="274416"/>
                  <a:pt x="203524" y="226262"/>
                </a:cubicBezTo>
                <a:cubicBezTo>
                  <a:pt x="176007" y="178108"/>
                  <a:pt x="82874" y="14066"/>
                  <a:pt x="70174" y="837"/>
                </a:cubicBezTo>
                <a:cubicBezTo>
                  <a:pt x="57474" y="-12392"/>
                  <a:pt x="140024" y="135245"/>
                  <a:pt x="127324" y="146887"/>
                </a:cubicBezTo>
                <a:cubicBezTo>
                  <a:pt x="114624" y="158529"/>
                  <a:pt x="-7084" y="54812"/>
                  <a:pt x="324" y="64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 357">
            <a:extLst>
              <a:ext uri="{FF2B5EF4-FFF2-40B4-BE49-F238E27FC236}">
                <a16:creationId xmlns:a16="http://schemas.microsoft.com/office/drawing/2014/main" id="{41125967-CD7B-AF76-F73A-0A7567B8AA93}"/>
              </a:ext>
            </a:extLst>
          </p:cNvPr>
          <p:cNvSpPr/>
          <p:nvPr/>
        </p:nvSpPr>
        <p:spPr>
          <a:xfrm>
            <a:off x="5927708" y="6200755"/>
            <a:ext cx="121168" cy="181074"/>
          </a:xfrm>
          <a:custGeom>
            <a:avLst/>
            <a:gdLst>
              <a:gd name="connsiteX0" fmla="*/ 17 w 121168"/>
              <a:gd name="connsiteY0" fmla="*/ 20 h 181074"/>
              <a:gd name="connsiteX1" fmla="*/ 111142 w 121168"/>
              <a:gd name="connsiteY1" fmla="*/ 130195 h 181074"/>
              <a:gd name="connsiteX2" fmla="*/ 38117 w 121168"/>
              <a:gd name="connsiteY2" fmla="*/ 180995 h 181074"/>
              <a:gd name="connsiteX3" fmla="*/ 120667 w 121168"/>
              <a:gd name="connsiteY3" fmla="*/ 120670 h 181074"/>
              <a:gd name="connsiteX4" fmla="*/ 17 w 121168"/>
              <a:gd name="connsiteY4" fmla="*/ 20 h 18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168" h="181074">
                <a:moveTo>
                  <a:pt x="17" y="20"/>
                </a:moveTo>
                <a:cubicBezTo>
                  <a:pt x="-1570" y="1607"/>
                  <a:pt x="104792" y="100033"/>
                  <a:pt x="111142" y="130195"/>
                </a:cubicBezTo>
                <a:cubicBezTo>
                  <a:pt x="117492" y="160357"/>
                  <a:pt x="36530" y="182582"/>
                  <a:pt x="38117" y="180995"/>
                </a:cubicBezTo>
                <a:cubicBezTo>
                  <a:pt x="39704" y="179408"/>
                  <a:pt x="128604" y="151891"/>
                  <a:pt x="120667" y="120670"/>
                </a:cubicBezTo>
                <a:cubicBezTo>
                  <a:pt x="112730" y="89449"/>
                  <a:pt x="1604" y="-1567"/>
                  <a:pt x="17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 358">
            <a:extLst>
              <a:ext uri="{FF2B5EF4-FFF2-40B4-BE49-F238E27FC236}">
                <a16:creationId xmlns:a16="http://schemas.microsoft.com/office/drawing/2014/main" id="{8CA143FE-90FF-B840-51DF-CC7E19B4EA03}"/>
              </a:ext>
            </a:extLst>
          </p:cNvPr>
          <p:cNvSpPr/>
          <p:nvPr/>
        </p:nvSpPr>
        <p:spPr>
          <a:xfrm>
            <a:off x="5953125" y="6134100"/>
            <a:ext cx="152416" cy="212729"/>
          </a:xfrm>
          <a:custGeom>
            <a:avLst/>
            <a:gdLst>
              <a:gd name="connsiteX0" fmla="*/ 0 w 152416"/>
              <a:gd name="connsiteY0" fmla="*/ 0 h 212729"/>
              <a:gd name="connsiteX1" fmla="*/ 79375 w 152416"/>
              <a:gd name="connsiteY1" fmla="*/ 79375 h 212729"/>
              <a:gd name="connsiteX2" fmla="*/ 98425 w 152416"/>
              <a:gd name="connsiteY2" fmla="*/ 133350 h 212729"/>
              <a:gd name="connsiteX3" fmla="*/ 139700 w 152416"/>
              <a:gd name="connsiteY3" fmla="*/ 76200 h 212729"/>
              <a:gd name="connsiteX4" fmla="*/ 146050 w 152416"/>
              <a:gd name="connsiteY4" fmla="*/ 139700 h 212729"/>
              <a:gd name="connsiteX5" fmla="*/ 98425 w 152416"/>
              <a:gd name="connsiteY5" fmla="*/ 212725 h 212729"/>
              <a:gd name="connsiteX6" fmla="*/ 152400 w 152416"/>
              <a:gd name="connsiteY6" fmla="*/ 136525 h 212729"/>
              <a:gd name="connsiteX7" fmla="*/ 104775 w 152416"/>
              <a:gd name="connsiteY7" fmla="*/ 95250 h 212729"/>
              <a:gd name="connsiteX8" fmla="*/ 0 w 152416"/>
              <a:gd name="connsiteY8" fmla="*/ 0 h 21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416" h="212729">
                <a:moveTo>
                  <a:pt x="0" y="0"/>
                </a:moveTo>
                <a:cubicBezTo>
                  <a:pt x="31485" y="28575"/>
                  <a:pt x="62971" y="57150"/>
                  <a:pt x="79375" y="79375"/>
                </a:cubicBezTo>
                <a:cubicBezTo>
                  <a:pt x="95779" y="101600"/>
                  <a:pt x="88371" y="133879"/>
                  <a:pt x="98425" y="133350"/>
                </a:cubicBezTo>
                <a:cubicBezTo>
                  <a:pt x="108479" y="132821"/>
                  <a:pt x="131763" y="75142"/>
                  <a:pt x="139700" y="76200"/>
                </a:cubicBezTo>
                <a:cubicBezTo>
                  <a:pt x="147637" y="77258"/>
                  <a:pt x="152929" y="116946"/>
                  <a:pt x="146050" y="139700"/>
                </a:cubicBezTo>
                <a:cubicBezTo>
                  <a:pt x="139171" y="162454"/>
                  <a:pt x="97367" y="213254"/>
                  <a:pt x="98425" y="212725"/>
                </a:cubicBezTo>
                <a:cubicBezTo>
                  <a:pt x="99483" y="212196"/>
                  <a:pt x="151342" y="156104"/>
                  <a:pt x="152400" y="136525"/>
                </a:cubicBezTo>
                <a:cubicBezTo>
                  <a:pt x="153458" y="116946"/>
                  <a:pt x="104775" y="95250"/>
                  <a:pt x="104775" y="952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 359">
            <a:extLst>
              <a:ext uri="{FF2B5EF4-FFF2-40B4-BE49-F238E27FC236}">
                <a16:creationId xmlns:a16="http://schemas.microsoft.com/office/drawing/2014/main" id="{C5CD010F-DC44-0CC7-AC5C-1A917DB5C7F2}"/>
              </a:ext>
            </a:extLst>
          </p:cNvPr>
          <p:cNvSpPr/>
          <p:nvPr/>
        </p:nvSpPr>
        <p:spPr>
          <a:xfrm>
            <a:off x="6036262" y="6060481"/>
            <a:ext cx="145616" cy="206979"/>
          </a:xfrm>
          <a:custGeom>
            <a:avLst/>
            <a:gdLst>
              <a:gd name="connsiteX0" fmla="*/ 2588 w 145616"/>
              <a:gd name="connsiteY0" fmla="*/ 6944 h 206979"/>
              <a:gd name="connsiteX1" fmla="*/ 139113 w 145616"/>
              <a:gd name="connsiteY1" fmla="*/ 194269 h 206979"/>
              <a:gd name="connsiteX2" fmla="*/ 116888 w 145616"/>
              <a:gd name="connsiteY2" fmla="*/ 175219 h 206979"/>
              <a:gd name="connsiteX3" fmla="*/ 56563 w 145616"/>
              <a:gd name="connsiteY3" fmla="*/ 54569 h 206979"/>
              <a:gd name="connsiteX4" fmla="*/ 2588 w 145616"/>
              <a:gd name="connsiteY4" fmla="*/ 6944 h 20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616" h="206979">
                <a:moveTo>
                  <a:pt x="2588" y="6944"/>
                </a:moveTo>
                <a:cubicBezTo>
                  <a:pt x="16346" y="30227"/>
                  <a:pt x="120063" y="166223"/>
                  <a:pt x="139113" y="194269"/>
                </a:cubicBezTo>
                <a:cubicBezTo>
                  <a:pt x="158163" y="222315"/>
                  <a:pt x="130646" y="198502"/>
                  <a:pt x="116888" y="175219"/>
                </a:cubicBezTo>
                <a:cubicBezTo>
                  <a:pt x="103130" y="151936"/>
                  <a:pt x="79846" y="85261"/>
                  <a:pt x="56563" y="54569"/>
                </a:cubicBezTo>
                <a:cubicBezTo>
                  <a:pt x="33280" y="23877"/>
                  <a:pt x="-11170" y="-16339"/>
                  <a:pt x="2588" y="6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 360">
            <a:extLst>
              <a:ext uri="{FF2B5EF4-FFF2-40B4-BE49-F238E27FC236}">
                <a16:creationId xmlns:a16="http://schemas.microsoft.com/office/drawing/2014/main" id="{79E1DC54-8019-20CD-37CB-4F7AD9A36DBF}"/>
              </a:ext>
            </a:extLst>
          </p:cNvPr>
          <p:cNvSpPr/>
          <p:nvPr/>
        </p:nvSpPr>
        <p:spPr>
          <a:xfrm>
            <a:off x="6010134" y="5864043"/>
            <a:ext cx="77355" cy="260941"/>
          </a:xfrm>
          <a:custGeom>
            <a:avLst/>
            <a:gdLst>
              <a:gd name="connsiteX0" fmla="*/ 141 w 77355"/>
              <a:gd name="connsiteY0" fmla="*/ 182 h 260941"/>
              <a:gd name="connsiteX1" fmla="*/ 57291 w 77355"/>
              <a:gd name="connsiteY1" fmla="*/ 149407 h 260941"/>
              <a:gd name="connsiteX2" fmla="*/ 54116 w 77355"/>
              <a:gd name="connsiteY2" fmla="*/ 260532 h 260941"/>
              <a:gd name="connsiteX3" fmla="*/ 76341 w 77355"/>
              <a:gd name="connsiteY3" fmla="*/ 181157 h 260941"/>
              <a:gd name="connsiteX4" fmla="*/ 141 w 77355"/>
              <a:gd name="connsiteY4" fmla="*/ 182 h 26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55" h="260941">
                <a:moveTo>
                  <a:pt x="141" y="182"/>
                </a:moveTo>
                <a:cubicBezTo>
                  <a:pt x="-3034" y="-5110"/>
                  <a:pt x="48295" y="106015"/>
                  <a:pt x="57291" y="149407"/>
                </a:cubicBezTo>
                <a:cubicBezTo>
                  <a:pt x="66287" y="192799"/>
                  <a:pt x="50941" y="255240"/>
                  <a:pt x="54116" y="260532"/>
                </a:cubicBezTo>
                <a:cubicBezTo>
                  <a:pt x="57291" y="265824"/>
                  <a:pt x="82691" y="218728"/>
                  <a:pt x="76341" y="181157"/>
                </a:cubicBezTo>
                <a:cubicBezTo>
                  <a:pt x="69991" y="143586"/>
                  <a:pt x="3316" y="5474"/>
                  <a:pt x="141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フリーフォーム 361">
            <a:extLst>
              <a:ext uri="{FF2B5EF4-FFF2-40B4-BE49-F238E27FC236}">
                <a16:creationId xmlns:a16="http://schemas.microsoft.com/office/drawing/2014/main" id="{6B8A8364-CC53-24DB-1457-F01BAA0EFCB2}"/>
              </a:ext>
            </a:extLst>
          </p:cNvPr>
          <p:cNvSpPr/>
          <p:nvPr/>
        </p:nvSpPr>
        <p:spPr>
          <a:xfrm>
            <a:off x="6014397" y="6541888"/>
            <a:ext cx="840451" cy="1111005"/>
          </a:xfrm>
          <a:custGeom>
            <a:avLst/>
            <a:gdLst>
              <a:gd name="connsiteX0" fmla="*/ 11753 w 840451"/>
              <a:gd name="connsiteY0" fmla="*/ 14487 h 1111005"/>
              <a:gd name="connsiteX1" fmla="*/ 830903 w 840451"/>
              <a:gd name="connsiteY1" fmla="*/ 1100337 h 1111005"/>
              <a:gd name="connsiteX2" fmla="*/ 443553 w 840451"/>
              <a:gd name="connsiteY2" fmla="*/ 547887 h 1111005"/>
              <a:gd name="connsiteX3" fmla="*/ 205428 w 840451"/>
              <a:gd name="connsiteY3" fmla="*/ 201812 h 1111005"/>
              <a:gd name="connsiteX4" fmla="*/ 335603 w 840451"/>
              <a:gd name="connsiteY4" fmla="*/ 458987 h 1111005"/>
              <a:gd name="connsiteX5" fmla="*/ 11753 w 840451"/>
              <a:gd name="connsiteY5" fmla="*/ 14487 h 111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0451" h="1111005">
                <a:moveTo>
                  <a:pt x="11753" y="14487"/>
                </a:moveTo>
                <a:cubicBezTo>
                  <a:pt x="94303" y="121379"/>
                  <a:pt x="758936" y="1011437"/>
                  <a:pt x="830903" y="1100337"/>
                </a:cubicBezTo>
                <a:cubicBezTo>
                  <a:pt x="902870" y="1189237"/>
                  <a:pt x="547799" y="697641"/>
                  <a:pt x="443553" y="547887"/>
                </a:cubicBezTo>
                <a:cubicBezTo>
                  <a:pt x="339307" y="398133"/>
                  <a:pt x="223420" y="216629"/>
                  <a:pt x="205428" y="201812"/>
                </a:cubicBezTo>
                <a:cubicBezTo>
                  <a:pt x="187436" y="186995"/>
                  <a:pt x="363649" y="491795"/>
                  <a:pt x="335603" y="458987"/>
                </a:cubicBezTo>
                <a:cubicBezTo>
                  <a:pt x="307557" y="426179"/>
                  <a:pt x="-70797" y="-92405"/>
                  <a:pt x="11753" y="14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フリーフォーム 362">
            <a:extLst>
              <a:ext uri="{FF2B5EF4-FFF2-40B4-BE49-F238E27FC236}">
                <a16:creationId xmlns:a16="http://schemas.microsoft.com/office/drawing/2014/main" id="{DD1A44B7-1F50-A430-404D-B92800EB4401}"/>
              </a:ext>
            </a:extLst>
          </p:cNvPr>
          <p:cNvSpPr/>
          <p:nvPr/>
        </p:nvSpPr>
        <p:spPr>
          <a:xfrm>
            <a:off x="5989657" y="6512695"/>
            <a:ext cx="859295" cy="1199929"/>
          </a:xfrm>
          <a:custGeom>
            <a:avLst/>
            <a:gdLst>
              <a:gd name="connsiteX0" fmla="*/ 4743 w 859295"/>
              <a:gd name="connsiteY0" fmla="*/ 21455 h 1199929"/>
              <a:gd name="connsiteX1" fmla="*/ 87293 w 859295"/>
              <a:gd name="connsiteY1" fmla="*/ 104005 h 1199929"/>
              <a:gd name="connsiteX2" fmla="*/ 617518 w 859295"/>
              <a:gd name="connsiteY2" fmla="*/ 916805 h 1199929"/>
              <a:gd name="connsiteX3" fmla="*/ 617518 w 859295"/>
              <a:gd name="connsiteY3" fmla="*/ 894580 h 1199929"/>
              <a:gd name="connsiteX4" fmla="*/ 858818 w 859295"/>
              <a:gd name="connsiteY4" fmla="*/ 1199380 h 1199929"/>
              <a:gd name="connsiteX5" fmla="*/ 671493 w 859295"/>
              <a:gd name="connsiteY5" fmla="*/ 958080 h 1199929"/>
              <a:gd name="connsiteX6" fmla="*/ 401618 w 859295"/>
              <a:gd name="connsiteY6" fmla="*/ 554855 h 1199929"/>
              <a:gd name="connsiteX7" fmla="*/ 223818 w 859295"/>
              <a:gd name="connsiteY7" fmla="*/ 304030 h 1199929"/>
              <a:gd name="connsiteX8" fmla="*/ 122218 w 859295"/>
              <a:gd name="connsiteY8" fmla="*/ 183380 h 1199929"/>
              <a:gd name="connsiteX9" fmla="*/ 131743 w 859295"/>
              <a:gd name="connsiteY9" fmla="*/ 202430 h 1199929"/>
              <a:gd name="connsiteX10" fmla="*/ 4743 w 859295"/>
              <a:gd name="connsiteY10" fmla="*/ 21455 h 1199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9295" h="1199929">
                <a:moveTo>
                  <a:pt x="4743" y="21455"/>
                </a:moveTo>
                <a:cubicBezTo>
                  <a:pt x="-2665" y="5051"/>
                  <a:pt x="-14836" y="-45220"/>
                  <a:pt x="87293" y="104005"/>
                </a:cubicBezTo>
                <a:cubicBezTo>
                  <a:pt x="189422" y="253230"/>
                  <a:pt x="529147" y="785043"/>
                  <a:pt x="617518" y="916805"/>
                </a:cubicBezTo>
                <a:cubicBezTo>
                  <a:pt x="705889" y="1048567"/>
                  <a:pt x="577301" y="847484"/>
                  <a:pt x="617518" y="894580"/>
                </a:cubicBezTo>
                <a:cubicBezTo>
                  <a:pt x="657735" y="941676"/>
                  <a:pt x="849822" y="1188797"/>
                  <a:pt x="858818" y="1199380"/>
                </a:cubicBezTo>
                <a:cubicBezTo>
                  <a:pt x="867814" y="1209963"/>
                  <a:pt x="747693" y="1065501"/>
                  <a:pt x="671493" y="958080"/>
                </a:cubicBezTo>
                <a:cubicBezTo>
                  <a:pt x="595293" y="850659"/>
                  <a:pt x="476230" y="663863"/>
                  <a:pt x="401618" y="554855"/>
                </a:cubicBezTo>
                <a:cubicBezTo>
                  <a:pt x="327006" y="445847"/>
                  <a:pt x="270385" y="365942"/>
                  <a:pt x="223818" y="304030"/>
                </a:cubicBezTo>
                <a:cubicBezTo>
                  <a:pt x="177251" y="242118"/>
                  <a:pt x="137564" y="200313"/>
                  <a:pt x="122218" y="183380"/>
                </a:cubicBezTo>
                <a:cubicBezTo>
                  <a:pt x="106872" y="166447"/>
                  <a:pt x="150264" y="230476"/>
                  <a:pt x="131743" y="202430"/>
                </a:cubicBezTo>
                <a:cubicBezTo>
                  <a:pt x="113222" y="174384"/>
                  <a:pt x="12151" y="37859"/>
                  <a:pt x="4743" y="21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 363">
            <a:extLst>
              <a:ext uri="{FF2B5EF4-FFF2-40B4-BE49-F238E27FC236}">
                <a16:creationId xmlns:a16="http://schemas.microsoft.com/office/drawing/2014/main" id="{1BDF3959-D0CB-596D-E19C-27123B27A55B}"/>
              </a:ext>
            </a:extLst>
          </p:cNvPr>
          <p:cNvSpPr/>
          <p:nvPr/>
        </p:nvSpPr>
        <p:spPr>
          <a:xfrm>
            <a:off x="6298068" y="6442883"/>
            <a:ext cx="336757" cy="400189"/>
          </a:xfrm>
          <a:custGeom>
            <a:avLst/>
            <a:gdLst>
              <a:gd name="connsiteX0" fmla="*/ 1132 w 336757"/>
              <a:gd name="connsiteY0" fmla="*/ 2367 h 400189"/>
              <a:gd name="connsiteX1" fmla="*/ 328157 w 336757"/>
              <a:gd name="connsiteY1" fmla="*/ 392892 h 400189"/>
              <a:gd name="connsiteX2" fmla="*/ 223382 w 336757"/>
              <a:gd name="connsiteY2" fmla="*/ 237317 h 400189"/>
              <a:gd name="connsiteX3" fmla="*/ 1132 w 336757"/>
              <a:gd name="connsiteY3" fmla="*/ 2367 h 40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757" h="400189">
                <a:moveTo>
                  <a:pt x="1132" y="2367"/>
                </a:moveTo>
                <a:cubicBezTo>
                  <a:pt x="18594" y="28296"/>
                  <a:pt x="291115" y="353734"/>
                  <a:pt x="328157" y="392892"/>
                </a:cubicBezTo>
                <a:cubicBezTo>
                  <a:pt x="365199" y="432050"/>
                  <a:pt x="273653" y="303992"/>
                  <a:pt x="223382" y="237317"/>
                </a:cubicBezTo>
                <a:cubicBezTo>
                  <a:pt x="173111" y="170642"/>
                  <a:pt x="-16330" y="-23562"/>
                  <a:pt x="1132" y="2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 364">
            <a:extLst>
              <a:ext uri="{FF2B5EF4-FFF2-40B4-BE49-F238E27FC236}">
                <a16:creationId xmlns:a16="http://schemas.microsoft.com/office/drawing/2014/main" id="{F28BA191-8F02-94B2-C4FA-1EC1E5E5939A}"/>
              </a:ext>
            </a:extLst>
          </p:cNvPr>
          <p:cNvSpPr/>
          <p:nvPr/>
        </p:nvSpPr>
        <p:spPr>
          <a:xfrm>
            <a:off x="6770050" y="7022851"/>
            <a:ext cx="371190" cy="479921"/>
          </a:xfrm>
          <a:custGeom>
            <a:avLst/>
            <a:gdLst>
              <a:gd name="connsiteX0" fmla="*/ 5400 w 371190"/>
              <a:gd name="connsiteY0" fmla="*/ 3424 h 479921"/>
              <a:gd name="connsiteX1" fmla="*/ 335600 w 371190"/>
              <a:gd name="connsiteY1" fmla="*/ 400299 h 479921"/>
              <a:gd name="connsiteX2" fmla="*/ 361000 w 371190"/>
              <a:gd name="connsiteY2" fmla="*/ 479674 h 479921"/>
              <a:gd name="connsiteX3" fmla="*/ 326075 w 371190"/>
              <a:gd name="connsiteY3" fmla="*/ 412999 h 479921"/>
              <a:gd name="connsiteX4" fmla="*/ 81600 w 371190"/>
              <a:gd name="connsiteY4" fmla="*/ 130424 h 479921"/>
              <a:gd name="connsiteX5" fmla="*/ 126050 w 371190"/>
              <a:gd name="connsiteY5" fmla="*/ 203449 h 479921"/>
              <a:gd name="connsiteX6" fmla="*/ 5400 w 371190"/>
              <a:gd name="connsiteY6" fmla="*/ 3424 h 47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190" h="479921">
                <a:moveTo>
                  <a:pt x="5400" y="3424"/>
                </a:moveTo>
                <a:cubicBezTo>
                  <a:pt x="40325" y="36232"/>
                  <a:pt x="276333" y="320924"/>
                  <a:pt x="335600" y="400299"/>
                </a:cubicBezTo>
                <a:cubicBezTo>
                  <a:pt x="394867" y="479674"/>
                  <a:pt x="362588" y="477557"/>
                  <a:pt x="361000" y="479674"/>
                </a:cubicBezTo>
                <a:cubicBezTo>
                  <a:pt x="359412" y="481791"/>
                  <a:pt x="372642" y="471207"/>
                  <a:pt x="326075" y="412999"/>
                </a:cubicBezTo>
                <a:cubicBezTo>
                  <a:pt x="279508" y="354791"/>
                  <a:pt x="114938" y="165349"/>
                  <a:pt x="81600" y="130424"/>
                </a:cubicBezTo>
                <a:cubicBezTo>
                  <a:pt x="48263" y="95499"/>
                  <a:pt x="136104" y="223028"/>
                  <a:pt x="126050" y="203449"/>
                </a:cubicBezTo>
                <a:cubicBezTo>
                  <a:pt x="115996" y="183870"/>
                  <a:pt x="-29525" y="-29384"/>
                  <a:pt x="5400" y="3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フリーフォーム 365">
            <a:extLst>
              <a:ext uri="{FF2B5EF4-FFF2-40B4-BE49-F238E27FC236}">
                <a16:creationId xmlns:a16="http://schemas.microsoft.com/office/drawing/2014/main" id="{FC7C5F13-96EA-532E-0506-4BE3D29A4DD9}"/>
              </a:ext>
            </a:extLst>
          </p:cNvPr>
          <p:cNvSpPr/>
          <p:nvPr/>
        </p:nvSpPr>
        <p:spPr>
          <a:xfrm>
            <a:off x="6797427" y="7137249"/>
            <a:ext cx="281312" cy="514541"/>
          </a:xfrm>
          <a:custGeom>
            <a:avLst/>
            <a:gdLst>
              <a:gd name="connsiteX0" fmla="*/ 70098 w 281312"/>
              <a:gd name="connsiteY0" fmla="*/ 514501 h 514541"/>
              <a:gd name="connsiteX1" fmla="*/ 146298 w 281312"/>
              <a:gd name="connsiteY1" fmla="*/ 400201 h 514541"/>
              <a:gd name="connsiteX2" fmla="*/ 244723 w 281312"/>
              <a:gd name="connsiteY2" fmla="*/ 352576 h 514541"/>
              <a:gd name="connsiteX3" fmla="*/ 193923 w 281312"/>
              <a:gd name="connsiteY3" fmla="*/ 247801 h 514541"/>
              <a:gd name="connsiteX4" fmla="*/ 248 w 281312"/>
              <a:gd name="connsiteY4" fmla="*/ 151 h 514541"/>
              <a:gd name="connsiteX5" fmla="*/ 238373 w 281312"/>
              <a:gd name="connsiteY5" fmla="*/ 285901 h 514541"/>
              <a:gd name="connsiteX6" fmla="*/ 270123 w 281312"/>
              <a:gd name="connsiteY6" fmla="*/ 343051 h 514541"/>
              <a:gd name="connsiteX7" fmla="*/ 111373 w 281312"/>
              <a:gd name="connsiteY7" fmla="*/ 365276 h 514541"/>
              <a:gd name="connsiteX8" fmla="*/ 28823 w 281312"/>
              <a:gd name="connsiteY8" fmla="*/ 365276 h 514541"/>
              <a:gd name="connsiteX9" fmla="*/ 111373 w 281312"/>
              <a:gd name="connsiteY9" fmla="*/ 412901 h 514541"/>
              <a:gd name="connsiteX10" fmla="*/ 70098 w 281312"/>
              <a:gd name="connsiteY10" fmla="*/ 514501 h 51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1312" h="514541">
                <a:moveTo>
                  <a:pt x="70098" y="514501"/>
                </a:moveTo>
                <a:cubicBezTo>
                  <a:pt x="75919" y="512384"/>
                  <a:pt x="117194" y="427188"/>
                  <a:pt x="146298" y="400201"/>
                </a:cubicBezTo>
                <a:cubicBezTo>
                  <a:pt x="175402" y="373213"/>
                  <a:pt x="236786" y="377976"/>
                  <a:pt x="244723" y="352576"/>
                </a:cubicBezTo>
                <a:cubicBezTo>
                  <a:pt x="252660" y="327176"/>
                  <a:pt x="234669" y="306538"/>
                  <a:pt x="193923" y="247801"/>
                </a:cubicBezTo>
                <a:cubicBezTo>
                  <a:pt x="153177" y="189064"/>
                  <a:pt x="-7160" y="-6199"/>
                  <a:pt x="248" y="151"/>
                </a:cubicBezTo>
                <a:cubicBezTo>
                  <a:pt x="7656" y="6501"/>
                  <a:pt x="193394" y="228751"/>
                  <a:pt x="238373" y="285901"/>
                </a:cubicBezTo>
                <a:cubicBezTo>
                  <a:pt x="283352" y="343051"/>
                  <a:pt x="291290" y="329822"/>
                  <a:pt x="270123" y="343051"/>
                </a:cubicBezTo>
                <a:cubicBezTo>
                  <a:pt x="248956" y="356280"/>
                  <a:pt x="151590" y="361572"/>
                  <a:pt x="111373" y="365276"/>
                </a:cubicBezTo>
                <a:cubicBezTo>
                  <a:pt x="71156" y="368980"/>
                  <a:pt x="28823" y="357339"/>
                  <a:pt x="28823" y="365276"/>
                </a:cubicBezTo>
                <a:cubicBezTo>
                  <a:pt x="28823" y="373213"/>
                  <a:pt x="105552" y="391205"/>
                  <a:pt x="111373" y="412901"/>
                </a:cubicBezTo>
                <a:cubicBezTo>
                  <a:pt x="117194" y="434597"/>
                  <a:pt x="64277" y="516618"/>
                  <a:pt x="70098" y="514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フリーフォーム 366">
            <a:extLst>
              <a:ext uri="{FF2B5EF4-FFF2-40B4-BE49-F238E27FC236}">
                <a16:creationId xmlns:a16="http://schemas.microsoft.com/office/drawing/2014/main" id="{13EC6C25-A3C4-CAC4-53F4-7C422E8FF5BA}"/>
              </a:ext>
            </a:extLst>
          </p:cNvPr>
          <p:cNvSpPr/>
          <p:nvPr/>
        </p:nvSpPr>
        <p:spPr>
          <a:xfrm>
            <a:off x="6845063" y="7495940"/>
            <a:ext cx="293887" cy="255811"/>
          </a:xfrm>
          <a:custGeom>
            <a:avLst/>
            <a:gdLst>
              <a:gd name="connsiteX0" fmla="*/ 28812 w 293887"/>
              <a:gd name="connsiteY0" fmla="*/ 60560 h 255811"/>
              <a:gd name="connsiteX1" fmla="*/ 237 w 293887"/>
              <a:gd name="connsiteY1" fmla="*/ 200260 h 255811"/>
              <a:gd name="connsiteX2" fmla="*/ 47862 w 293887"/>
              <a:gd name="connsiteY2" fmla="*/ 241535 h 255811"/>
              <a:gd name="connsiteX3" fmla="*/ 187562 w 293887"/>
              <a:gd name="connsiteY3" fmla="*/ 254235 h 255811"/>
              <a:gd name="connsiteX4" fmla="*/ 260587 w 293887"/>
              <a:gd name="connsiteY4" fmla="*/ 209785 h 255811"/>
              <a:gd name="connsiteX5" fmla="*/ 282812 w 293887"/>
              <a:gd name="connsiteY5" fmla="*/ 152635 h 255811"/>
              <a:gd name="connsiteX6" fmla="*/ 292337 w 293887"/>
              <a:gd name="connsiteY6" fmla="*/ 235 h 255811"/>
              <a:gd name="connsiteX7" fmla="*/ 251062 w 293887"/>
              <a:gd name="connsiteY7" fmla="*/ 190735 h 255811"/>
              <a:gd name="connsiteX8" fmla="*/ 165337 w 293887"/>
              <a:gd name="connsiteY8" fmla="*/ 241535 h 255811"/>
              <a:gd name="connsiteX9" fmla="*/ 12937 w 293887"/>
              <a:gd name="connsiteY9" fmla="*/ 212960 h 255811"/>
              <a:gd name="connsiteX10" fmla="*/ 28812 w 293887"/>
              <a:gd name="connsiteY10" fmla="*/ 60560 h 25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887" h="255811">
                <a:moveTo>
                  <a:pt x="28812" y="60560"/>
                </a:moveTo>
                <a:cubicBezTo>
                  <a:pt x="26695" y="58443"/>
                  <a:pt x="-2938" y="170097"/>
                  <a:pt x="237" y="200260"/>
                </a:cubicBezTo>
                <a:cubicBezTo>
                  <a:pt x="3412" y="230423"/>
                  <a:pt x="16641" y="232539"/>
                  <a:pt x="47862" y="241535"/>
                </a:cubicBezTo>
                <a:cubicBezTo>
                  <a:pt x="79083" y="250531"/>
                  <a:pt x="152108" y="259527"/>
                  <a:pt x="187562" y="254235"/>
                </a:cubicBezTo>
                <a:cubicBezTo>
                  <a:pt x="223016" y="248943"/>
                  <a:pt x="244712" y="226718"/>
                  <a:pt x="260587" y="209785"/>
                </a:cubicBezTo>
                <a:cubicBezTo>
                  <a:pt x="276462" y="192852"/>
                  <a:pt x="277520" y="187560"/>
                  <a:pt x="282812" y="152635"/>
                </a:cubicBezTo>
                <a:cubicBezTo>
                  <a:pt x="288104" y="117710"/>
                  <a:pt x="297629" y="-6115"/>
                  <a:pt x="292337" y="235"/>
                </a:cubicBezTo>
                <a:cubicBezTo>
                  <a:pt x="287045" y="6585"/>
                  <a:pt x="272229" y="150518"/>
                  <a:pt x="251062" y="190735"/>
                </a:cubicBezTo>
                <a:cubicBezTo>
                  <a:pt x="229895" y="230952"/>
                  <a:pt x="205024" y="237831"/>
                  <a:pt x="165337" y="241535"/>
                </a:cubicBezTo>
                <a:cubicBezTo>
                  <a:pt x="125650" y="245239"/>
                  <a:pt x="36220" y="243652"/>
                  <a:pt x="12937" y="212960"/>
                </a:cubicBezTo>
                <a:cubicBezTo>
                  <a:pt x="-10346" y="182268"/>
                  <a:pt x="30929" y="62677"/>
                  <a:pt x="28812" y="60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フリーフォーム 367">
            <a:extLst>
              <a:ext uri="{FF2B5EF4-FFF2-40B4-BE49-F238E27FC236}">
                <a16:creationId xmlns:a16="http://schemas.microsoft.com/office/drawing/2014/main" id="{15E07788-0E2B-9336-A4F9-239ED2E921C6}"/>
              </a:ext>
            </a:extLst>
          </p:cNvPr>
          <p:cNvSpPr/>
          <p:nvPr/>
        </p:nvSpPr>
        <p:spPr>
          <a:xfrm>
            <a:off x="6892798" y="7508797"/>
            <a:ext cx="225868" cy="203298"/>
          </a:xfrm>
          <a:custGeom>
            <a:avLst/>
            <a:gdLst>
              <a:gd name="connsiteX0" fmla="*/ 225552 w 225868"/>
              <a:gd name="connsiteY0" fmla="*/ 78 h 203298"/>
              <a:gd name="connsiteX1" fmla="*/ 54102 w 225868"/>
              <a:gd name="connsiteY1" fmla="*/ 123903 h 203298"/>
              <a:gd name="connsiteX2" fmla="*/ 130302 w 225868"/>
              <a:gd name="connsiteY2" fmla="*/ 181053 h 203298"/>
              <a:gd name="connsiteX3" fmla="*/ 165227 w 225868"/>
              <a:gd name="connsiteY3" fmla="*/ 203278 h 203298"/>
              <a:gd name="connsiteX4" fmla="*/ 98552 w 225868"/>
              <a:gd name="connsiteY4" fmla="*/ 177878 h 203298"/>
              <a:gd name="connsiteX5" fmla="*/ 12827 w 225868"/>
              <a:gd name="connsiteY5" fmla="*/ 168353 h 203298"/>
              <a:gd name="connsiteX6" fmla="*/ 89027 w 225868"/>
              <a:gd name="connsiteY6" fmla="*/ 92153 h 203298"/>
              <a:gd name="connsiteX7" fmla="*/ 3302 w 225868"/>
              <a:gd name="connsiteY7" fmla="*/ 104853 h 203298"/>
              <a:gd name="connsiteX8" fmla="*/ 225552 w 225868"/>
              <a:gd name="connsiteY8" fmla="*/ 78 h 20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868" h="203298">
                <a:moveTo>
                  <a:pt x="225552" y="78"/>
                </a:moveTo>
                <a:cubicBezTo>
                  <a:pt x="234019" y="3253"/>
                  <a:pt x="69977" y="93741"/>
                  <a:pt x="54102" y="123903"/>
                </a:cubicBezTo>
                <a:cubicBezTo>
                  <a:pt x="38227" y="154065"/>
                  <a:pt x="111781" y="167824"/>
                  <a:pt x="130302" y="181053"/>
                </a:cubicBezTo>
                <a:cubicBezTo>
                  <a:pt x="148823" y="194282"/>
                  <a:pt x="170519" y="203807"/>
                  <a:pt x="165227" y="203278"/>
                </a:cubicBezTo>
                <a:cubicBezTo>
                  <a:pt x="159935" y="202749"/>
                  <a:pt x="123952" y="183699"/>
                  <a:pt x="98552" y="177878"/>
                </a:cubicBezTo>
                <a:cubicBezTo>
                  <a:pt x="73152" y="172057"/>
                  <a:pt x="14414" y="182640"/>
                  <a:pt x="12827" y="168353"/>
                </a:cubicBezTo>
                <a:cubicBezTo>
                  <a:pt x="11240" y="154066"/>
                  <a:pt x="90614" y="102736"/>
                  <a:pt x="89027" y="92153"/>
                </a:cubicBezTo>
                <a:cubicBezTo>
                  <a:pt x="87439" y="81570"/>
                  <a:pt x="-19981" y="119140"/>
                  <a:pt x="3302" y="104853"/>
                </a:cubicBezTo>
                <a:cubicBezTo>
                  <a:pt x="26585" y="90566"/>
                  <a:pt x="217085" y="-3097"/>
                  <a:pt x="225552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フリーフォーム 368">
            <a:extLst>
              <a:ext uri="{FF2B5EF4-FFF2-40B4-BE49-F238E27FC236}">
                <a16:creationId xmlns:a16="http://schemas.microsoft.com/office/drawing/2014/main" id="{8423EFB0-E78D-FAF2-27C9-9121E3DCD36E}"/>
              </a:ext>
            </a:extLst>
          </p:cNvPr>
          <p:cNvSpPr/>
          <p:nvPr/>
        </p:nvSpPr>
        <p:spPr>
          <a:xfrm>
            <a:off x="6283502" y="6500004"/>
            <a:ext cx="238617" cy="319733"/>
          </a:xfrm>
          <a:custGeom>
            <a:avLst/>
            <a:gdLst>
              <a:gd name="connsiteX0" fmla="*/ 2998 w 238617"/>
              <a:gd name="connsiteY0" fmla="*/ 5571 h 319733"/>
              <a:gd name="connsiteX1" fmla="*/ 50623 w 238617"/>
              <a:gd name="connsiteY1" fmla="*/ 75421 h 319733"/>
              <a:gd name="connsiteX2" fmla="*/ 231598 w 238617"/>
              <a:gd name="connsiteY2" fmla="*/ 310371 h 319733"/>
              <a:gd name="connsiteX3" fmla="*/ 193498 w 238617"/>
              <a:gd name="connsiteY3" fmla="*/ 265921 h 319733"/>
              <a:gd name="connsiteX4" fmla="*/ 117298 w 238617"/>
              <a:gd name="connsiteY4" fmla="*/ 199246 h 319733"/>
              <a:gd name="connsiteX5" fmla="*/ 2998 w 238617"/>
              <a:gd name="connsiteY5" fmla="*/ 5571 h 31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617" h="319733">
                <a:moveTo>
                  <a:pt x="2998" y="5571"/>
                </a:moveTo>
                <a:cubicBezTo>
                  <a:pt x="-8114" y="-15066"/>
                  <a:pt x="12523" y="24621"/>
                  <a:pt x="50623" y="75421"/>
                </a:cubicBezTo>
                <a:cubicBezTo>
                  <a:pt x="88723" y="126221"/>
                  <a:pt x="207786" y="278621"/>
                  <a:pt x="231598" y="310371"/>
                </a:cubicBezTo>
                <a:cubicBezTo>
                  <a:pt x="255410" y="342121"/>
                  <a:pt x="212548" y="284442"/>
                  <a:pt x="193498" y="265921"/>
                </a:cubicBezTo>
                <a:cubicBezTo>
                  <a:pt x="174448" y="247400"/>
                  <a:pt x="147990" y="242108"/>
                  <a:pt x="117298" y="199246"/>
                </a:cubicBezTo>
                <a:cubicBezTo>
                  <a:pt x="86606" y="156384"/>
                  <a:pt x="14110" y="26208"/>
                  <a:pt x="2998" y="5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フリーフォーム 369">
            <a:extLst>
              <a:ext uri="{FF2B5EF4-FFF2-40B4-BE49-F238E27FC236}">
                <a16:creationId xmlns:a16="http://schemas.microsoft.com/office/drawing/2014/main" id="{725DB432-F067-0299-C6A3-459B83DBEAE9}"/>
              </a:ext>
            </a:extLst>
          </p:cNvPr>
          <p:cNvSpPr/>
          <p:nvPr/>
        </p:nvSpPr>
        <p:spPr>
          <a:xfrm>
            <a:off x="6679124" y="7040498"/>
            <a:ext cx="350581" cy="428627"/>
          </a:xfrm>
          <a:custGeom>
            <a:avLst/>
            <a:gdLst>
              <a:gd name="connsiteX0" fmla="*/ 16951 w 350581"/>
              <a:gd name="connsiteY0" fmla="*/ 20702 h 428627"/>
              <a:gd name="connsiteX1" fmla="*/ 55051 w 350581"/>
              <a:gd name="connsiteY1" fmla="*/ 71502 h 428627"/>
              <a:gd name="connsiteX2" fmla="*/ 340801 w 350581"/>
              <a:gd name="connsiteY2" fmla="*/ 414402 h 428627"/>
              <a:gd name="connsiteX3" fmla="*/ 255076 w 350581"/>
              <a:gd name="connsiteY3" fmla="*/ 331852 h 428627"/>
              <a:gd name="connsiteX4" fmla="*/ 16951 w 350581"/>
              <a:gd name="connsiteY4" fmla="*/ 20702 h 42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81" h="428627">
                <a:moveTo>
                  <a:pt x="16951" y="20702"/>
                </a:moveTo>
                <a:cubicBezTo>
                  <a:pt x="-16386" y="-22690"/>
                  <a:pt x="1076" y="5885"/>
                  <a:pt x="55051" y="71502"/>
                </a:cubicBezTo>
                <a:cubicBezTo>
                  <a:pt x="109026" y="137119"/>
                  <a:pt x="307464" y="371010"/>
                  <a:pt x="340801" y="414402"/>
                </a:cubicBezTo>
                <a:cubicBezTo>
                  <a:pt x="374138" y="457794"/>
                  <a:pt x="316459" y="393765"/>
                  <a:pt x="255076" y="331852"/>
                </a:cubicBezTo>
                <a:cubicBezTo>
                  <a:pt x="193693" y="269940"/>
                  <a:pt x="50288" y="64094"/>
                  <a:pt x="16951" y="207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フリーフォーム 370">
            <a:extLst>
              <a:ext uri="{FF2B5EF4-FFF2-40B4-BE49-F238E27FC236}">
                <a16:creationId xmlns:a16="http://schemas.microsoft.com/office/drawing/2014/main" id="{5FE9E85C-D362-B5B3-C64C-02C20C32CD78}"/>
              </a:ext>
            </a:extLst>
          </p:cNvPr>
          <p:cNvSpPr/>
          <p:nvPr/>
        </p:nvSpPr>
        <p:spPr>
          <a:xfrm>
            <a:off x="6664253" y="7061188"/>
            <a:ext cx="298831" cy="406907"/>
          </a:xfrm>
          <a:custGeom>
            <a:avLst/>
            <a:gdLst>
              <a:gd name="connsiteX0" fmla="*/ 69922 w 298831"/>
              <a:gd name="connsiteY0" fmla="*/ 406412 h 406907"/>
              <a:gd name="connsiteX1" fmla="*/ 92147 w 298831"/>
              <a:gd name="connsiteY1" fmla="*/ 206387 h 406907"/>
              <a:gd name="connsiteX2" fmla="*/ 133422 w 298831"/>
              <a:gd name="connsiteY2" fmla="*/ 228612 h 406907"/>
              <a:gd name="connsiteX3" fmla="*/ 72 w 298831"/>
              <a:gd name="connsiteY3" fmla="*/ 12 h 406907"/>
              <a:gd name="connsiteX4" fmla="*/ 117547 w 298831"/>
              <a:gd name="connsiteY4" fmla="*/ 219087 h 406907"/>
              <a:gd name="connsiteX5" fmla="*/ 298522 w 298831"/>
              <a:gd name="connsiteY5" fmla="*/ 400062 h 406907"/>
              <a:gd name="connsiteX6" fmla="*/ 158822 w 298831"/>
              <a:gd name="connsiteY6" fmla="*/ 269887 h 406907"/>
              <a:gd name="connsiteX7" fmla="*/ 76272 w 298831"/>
              <a:gd name="connsiteY7" fmla="*/ 263537 h 406907"/>
              <a:gd name="connsiteX8" fmla="*/ 69922 w 298831"/>
              <a:gd name="connsiteY8" fmla="*/ 406412 h 40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831" h="406907">
                <a:moveTo>
                  <a:pt x="69922" y="406412"/>
                </a:moveTo>
                <a:cubicBezTo>
                  <a:pt x="72568" y="396887"/>
                  <a:pt x="81564" y="236020"/>
                  <a:pt x="92147" y="206387"/>
                </a:cubicBezTo>
                <a:cubicBezTo>
                  <a:pt x="102730" y="176754"/>
                  <a:pt x="148768" y="263008"/>
                  <a:pt x="133422" y="228612"/>
                </a:cubicBezTo>
                <a:cubicBezTo>
                  <a:pt x="118076" y="194216"/>
                  <a:pt x="2718" y="1599"/>
                  <a:pt x="72" y="12"/>
                </a:cubicBezTo>
                <a:cubicBezTo>
                  <a:pt x="-2574" y="-1576"/>
                  <a:pt x="67805" y="152412"/>
                  <a:pt x="117547" y="219087"/>
                </a:cubicBezTo>
                <a:cubicBezTo>
                  <a:pt x="167289" y="285762"/>
                  <a:pt x="291643" y="391595"/>
                  <a:pt x="298522" y="400062"/>
                </a:cubicBezTo>
                <a:cubicBezTo>
                  <a:pt x="305401" y="408529"/>
                  <a:pt x="195864" y="292641"/>
                  <a:pt x="158822" y="269887"/>
                </a:cubicBezTo>
                <a:cubicBezTo>
                  <a:pt x="121780" y="247133"/>
                  <a:pt x="88443" y="241841"/>
                  <a:pt x="76272" y="263537"/>
                </a:cubicBezTo>
                <a:cubicBezTo>
                  <a:pt x="64101" y="285233"/>
                  <a:pt x="67276" y="415937"/>
                  <a:pt x="69922" y="406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 371">
            <a:extLst>
              <a:ext uri="{FF2B5EF4-FFF2-40B4-BE49-F238E27FC236}">
                <a16:creationId xmlns:a16="http://schemas.microsoft.com/office/drawing/2014/main" id="{E09774DE-5CAA-E9A1-F4CB-9D13591F2498}"/>
              </a:ext>
            </a:extLst>
          </p:cNvPr>
          <p:cNvSpPr/>
          <p:nvPr/>
        </p:nvSpPr>
        <p:spPr>
          <a:xfrm>
            <a:off x="6221825" y="6505241"/>
            <a:ext cx="239341" cy="336921"/>
          </a:xfrm>
          <a:custGeom>
            <a:avLst/>
            <a:gdLst>
              <a:gd name="connsiteX0" fmla="*/ 1175 w 239341"/>
              <a:gd name="connsiteY0" fmla="*/ 334 h 336921"/>
              <a:gd name="connsiteX1" fmla="*/ 147225 w 239341"/>
              <a:gd name="connsiteY1" fmla="*/ 206709 h 336921"/>
              <a:gd name="connsiteX2" fmla="*/ 102775 w 239341"/>
              <a:gd name="connsiteY2" fmla="*/ 178134 h 336921"/>
              <a:gd name="connsiteX3" fmla="*/ 239300 w 239341"/>
              <a:gd name="connsiteY3" fmla="*/ 336884 h 336921"/>
              <a:gd name="connsiteX4" fmla="*/ 86900 w 239341"/>
              <a:gd name="connsiteY4" fmla="*/ 162259 h 336921"/>
              <a:gd name="connsiteX5" fmla="*/ 1175 w 239341"/>
              <a:gd name="connsiteY5" fmla="*/ 334 h 33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341" h="336921">
                <a:moveTo>
                  <a:pt x="1175" y="334"/>
                </a:moveTo>
                <a:cubicBezTo>
                  <a:pt x="11229" y="7742"/>
                  <a:pt x="130292" y="177076"/>
                  <a:pt x="147225" y="206709"/>
                </a:cubicBezTo>
                <a:cubicBezTo>
                  <a:pt x="164158" y="236342"/>
                  <a:pt x="87429" y="156438"/>
                  <a:pt x="102775" y="178134"/>
                </a:cubicBezTo>
                <a:cubicBezTo>
                  <a:pt x="118121" y="199830"/>
                  <a:pt x="241946" y="339530"/>
                  <a:pt x="239300" y="336884"/>
                </a:cubicBezTo>
                <a:cubicBezTo>
                  <a:pt x="236654" y="334238"/>
                  <a:pt x="126058" y="214117"/>
                  <a:pt x="86900" y="162259"/>
                </a:cubicBezTo>
                <a:cubicBezTo>
                  <a:pt x="47742" y="110401"/>
                  <a:pt x="-8879" y="-7074"/>
                  <a:pt x="1175" y="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フリーフォーム 372">
            <a:extLst>
              <a:ext uri="{FF2B5EF4-FFF2-40B4-BE49-F238E27FC236}">
                <a16:creationId xmlns:a16="http://schemas.microsoft.com/office/drawing/2014/main" id="{DC6C3929-E2DC-22B9-887B-C1AE42B9E09C}"/>
              </a:ext>
            </a:extLst>
          </p:cNvPr>
          <p:cNvSpPr/>
          <p:nvPr/>
        </p:nvSpPr>
        <p:spPr>
          <a:xfrm>
            <a:off x="5713171" y="8301681"/>
            <a:ext cx="411640" cy="1074098"/>
          </a:xfrm>
          <a:custGeom>
            <a:avLst/>
            <a:gdLst>
              <a:gd name="connsiteX0" fmla="*/ 154229 w 411640"/>
              <a:gd name="connsiteY0" fmla="*/ 10469 h 1074098"/>
              <a:gd name="connsiteX1" fmla="*/ 87554 w 411640"/>
              <a:gd name="connsiteY1" fmla="*/ 616894 h 1074098"/>
              <a:gd name="connsiteX2" fmla="*/ 100254 w 411640"/>
              <a:gd name="connsiteY2" fmla="*/ 610544 h 1074098"/>
              <a:gd name="connsiteX3" fmla="*/ 170104 w 411640"/>
              <a:gd name="connsiteY3" fmla="*/ 810569 h 1074098"/>
              <a:gd name="connsiteX4" fmla="*/ 163754 w 411640"/>
              <a:gd name="connsiteY4" fmla="*/ 775644 h 1074098"/>
              <a:gd name="connsiteX5" fmla="*/ 316154 w 411640"/>
              <a:gd name="connsiteY5" fmla="*/ 889944 h 1074098"/>
              <a:gd name="connsiteX6" fmla="*/ 363779 w 411640"/>
              <a:gd name="connsiteY6" fmla="*/ 969319 h 1074098"/>
              <a:gd name="connsiteX7" fmla="*/ 411404 w 411640"/>
              <a:gd name="connsiteY7" fmla="*/ 1074094 h 1074098"/>
              <a:gd name="connsiteX8" fmla="*/ 366954 w 411640"/>
              <a:gd name="connsiteY8" fmla="*/ 972494 h 1074098"/>
              <a:gd name="connsiteX9" fmla="*/ 122479 w 411640"/>
              <a:gd name="connsiteY9" fmla="*/ 731194 h 1074098"/>
              <a:gd name="connsiteX10" fmla="*/ 103429 w 411640"/>
              <a:gd name="connsiteY10" fmla="*/ 591494 h 1074098"/>
              <a:gd name="connsiteX11" fmla="*/ 1829 w 411640"/>
              <a:gd name="connsiteY11" fmla="*/ 400994 h 1074098"/>
              <a:gd name="connsiteX12" fmla="*/ 43104 w 411640"/>
              <a:gd name="connsiteY12" fmla="*/ 442269 h 1074098"/>
              <a:gd name="connsiteX13" fmla="*/ 106604 w 411640"/>
              <a:gd name="connsiteY13" fmla="*/ 248594 h 1074098"/>
              <a:gd name="connsiteX14" fmla="*/ 154229 w 411640"/>
              <a:gd name="connsiteY14" fmla="*/ 10469 h 107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640" h="1074098">
                <a:moveTo>
                  <a:pt x="154229" y="10469"/>
                </a:moveTo>
                <a:cubicBezTo>
                  <a:pt x="151054" y="71852"/>
                  <a:pt x="96550" y="516882"/>
                  <a:pt x="87554" y="616894"/>
                </a:cubicBezTo>
                <a:cubicBezTo>
                  <a:pt x="78558" y="716906"/>
                  <a:pt x="86496" y="578265"/>
                  <a:pt x="100254" y="610544"/>
                </a:cubicBezTo>
                <a:cubicBezTo>
                  <a:pt x="114012" y="642823"/>
                  <a:pt x="159521" y="783052"/>
                  <a:pt x="170104" y="810569"/>
                </a:cubicBezTo>
                <a:cubicBezTo>
                  <a:pt x="180687" y="838086"/>
                  <a:pt x="139412" y="762415"/>
                  <a:pt x="163754" y="775644"/>
                </a:cubicBezTo>
                <a:cubicBezTo>
                  <a:pt x="188096" y="788873"/>
                  <a:pt x="282817" y="857665"/>
                  <a:pt x="316154" y="889944"/>
                </a:cubicBezTo>
                <a:cubicBezTo>
                  <a:pt x="349491" y="922223"/>
                  <a:pt x="347904" y="938627"/>
                  <a:pt x="363779" y="969319"/>
                </a:cubicBezTo>
                <a:cubicBezTo>
                  <a:pt x="379654" y="1000011"/>
                  <a:pt x="410875" y="1073565"/>
                  <a:pt x="411404" y="1074094"/>
                </a:cubicBezTo>
                <a:cubicBezTo>
                  <a:pt x="411933" y="1074623"/>
                  <a:pt x="415108" y="1029644"/>
                  <a:pt x="366954" y="972494"/>
                </a:cubicBezTo>
                <a:cubicBezTo>
                  <a:pt x="318800" y="915344"/>
                  <a:pt x="166400" y="794694"/>
                  <a:pt x="122479" y="731194"/>
                </a:cubicBezTo>
                <a:cubicBezTo>
                  <a:pt x="78558" y="667694"/>
                  <a:pt x="123537" y="646527"/>
                  <a:pt x="103429" y="591494"/>
                </a:cubicBezTo>
                <a:cubicBezTo>
                  <a:pt x="83321" y="536461"/>
                  <a:pt x="11883" y="425865"/>
                  <a:pt x="1829" y="400994"/>
                </a:cubicBezTo>
                <a:cubicBezTo>
                  <a:pt x="-8225" y="376123"/>
                  <a:pt x="25641" y="467669"/>
                  <a:pt x="43104" y="442269"/>
                </a:cubicBezTo>
                <a:cubicBezTo>
                  <a:pt x="60567" y="416869"/>
                  <a:pt x="91258" y="322677"/>
                  <a:pt x="106604" y="248594"/>
                </a:cubicBezTo>
                <a:cubicBezTo>
                  <a:pt x="121950" y="174511"/>
                  <a:pt x="157404" y="-50914"/>
                  <a:pt x="154229" y="10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フリーフォーム 373">
            <a:extLst>
              <a:ext uri="{FF2B5EF4-FFF2-40B4-BE49-F238E27FC236}">
                <a16:creationId xmlns:a16="http://schemas.microsoft.com/office/drawing/2014/main" id="{00906C00-8964-8161-0E49-82A5CDB4F348}"/>
              </a:ext>
            </a:extLst>
          </p:cNvPr>
          <p:cNvSpPr/>
          <p:nvPr/>
        </p:nvSpPr>
        <p:spPr>
          <a:xfrm>
            <a:off x="6132523" y="8713564"/>
            <a:ext cx="346308" cy="619627"/>
          </a:xfrm>
          <a:custGeom>
            <a:avLst/>
            <a:gdLst>
              <a:gd name="connsiteX0" fmla="*/ 344477 w 346308"/>
              <a:gd name="connsiteY0" fmla="*/ 4986 h 619627"/>
              <a:gd name="connsiteX1" fmla="*/ 103177 w 346308"/>
              <a:gd name="connsiteY1" fmla="*/ 351061 h 619627"/>
              <a:gd name="connsiteX2" fmla="*/ 163502 w 346308"/>
              <a:gd name="connsiteY2" fmla="*/ 303436 h 619627"/>
              <a:gd name="connsiteX3" fmla="*/ 1577 w 346308"/>
              <a:gd name="connsiteY3" fmla="*/ 614586 h 619627"/>
              <a:gd name="connsiteX4" fmla="*/ 87302 w 346308"/>
              <a:gd name="connsiteY4" fmla="*/ 478061 h 619627"/>
              <a:gd name="connsiteX5" fmla="*/ 188902 w 346308"/>
              <a:gd name="connsiteY5" fmla="*/ 243111 h 619627"/>
              <a:gd name="connsiteX6" fmla="*/ 214302 w 346308"/>
              <a:gd name="connsiteY6" fmla="*/ 151036 h 619627"/>
              <a:gd name="connsiteX7" fmla="*/ 344477 w 346308"/>
              <a:gd name="connsiteY7" fmla="*/ 4986 h 61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308" h="619627">
                <a:moveTo>
                  <a:pt x="344477" y="4986"/>
                </a:moveTo>
                <a:cubicBezTo>
                  <a:pt x="325956" y="38324"/>
                  <a:pt x="133339" y="301319"/>
                  <a:pt x="103177" y="351061"/>
                </a:cubicBezTo>
                <a:cubicBezTo>
                  <a:pt x="73014" y="400803"/>
                  <a:pt x="180435" y="259515"/>
                  <a:pt x="163502" y="303436"/>
                </a:cubicBezTo>
                <a:cubicBezTo>
                  <a:pt x="146569" y="347357"/>
                  <a:pt x="14277" y="585482"/>
                  <a:pt x="1577" y="614586"/>
                </a:cubicBezTo>
                <a:cubicBezTo>
                  <a:pt x="-11123" y="643690"/>
                  <a:pt x="56081" y="539974"/>
                  <a:pt x="87302" y="478061"/>
                </a:cubicBezTo>
                <a:cubicBezTo>
                  <a:pt x="118523" y="416149"/>
                  <a:pt x="167735" y="297615"/>
                  <a:pt x="188902" y="243111"/>
                </a:cubicBezTo>
                <a:cubicBezTo>
                  <a:pt x="210069" y="188607"/>
                  <a:pt x="193135" y="187019"/>
                  <a:pt x="214302" y="151036"/>
                </a:cubicBezTo>
                <a:cubicBezTo>
                  <a:pt x="235469" y="115053"/>
                  <a:pt x="362998" y="-28352"/>
                  <a:pt x="344477" y="4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フリーフォーム 374">
            <a:extLst>
              <a:ext uri="{FF2B5EF4-FFF2-40B4-BE49-F238E27FC236}">
                <a16:creationId xmlns:a16="http://schemas.microsoft.com/office/drawing/2014/main" id="{E6661FEF-6C17-B6D3-5F59-20681628DB3A}"/>
              </a:ext>
            </a:extLst>
          </p:cNvPr>
          <p:cNvSpPr/>
          <p:nvPr/>
        </p:nvSpPr>
        <p:spPr>
          <a:xfrm>
            <a:off x="5880601" y="9006954"/>
            <a:ext cx="253245" cy="321231"/>
          </a:xfrm>
          <a:custGeom>
            <a:avLst/>
            <a:gdLst>
              <a:gd name="connsiteX0" fmla="*/ 2674 w 253245"/>
              <a:gd name="connsiteY0" fmla="*/ 3696 h 321231"/>
              <a:gd name="connsiteX1" fmla="*/ 170949 w 253245"/>
              <a:gd name="connsiteY1" fmla="*/ 171971 h 321231"/>
              <a:gd name="connsiteX2" fmla="*/ 167774 w 253245"/>
              <a:gd name="connsiteY2" fmla="*/ 114821 h 321231"/>
              <a:gd name="connsiteX3" fmla="*/ 250324 w 253245"/>
              <a:gd name="connsiteY3" fmla="*/ 318021 h 321231"/>
              <a:gd name="connsiteX4" fmla="*/ 228099 w 253245"/>
              <a:gd name="connsiteY4" fmla="*/ 232296 h 321231"/>
              <a:gd name="connsiteX5" fmla="*/ 164599 w 253245"/>
              <a:gd name="connsiteY5" fmla="*/ 137046 h 321231"/>
              <a:gd name="connsiteX6" fmla="*/ 72524 w 253245"/>
              <a:gd name="connsiteY6" fmla="*/ 60846 h 321231"/>
              <a:gd name="connsiteX7" fmla="*/ 2674 w 253245"/>
              <a:gd name="connsiteY7" fmla="*/ 3696 h 32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245" h="321231">
                <a:moveTo>
                  <a:pt x="2674" y="3696"/>
                </a:moveTo>
                <a:cubicBezTo>
                  <a:pt x="19078" y="22217"/>
                  <a:pt x="143432" y="153450"/>
                  <a:pt x="170949" y="171971"/>
                </a:cubicBezTo>
                <a:cubicBezTo>
                  <a:pt x="198466" y="190492"/>
                  <a:pt x="154545" y="90479"/>
                  <a:pt x="167774" y="114821"/>
                </a:cubicBezTo>
                <a:cubicBezTo>
                  <a:pt x="181003" y="139163"/>
                  <a:pt x="240270" y="298442"/>
                  <a:pt x="250324" y="318021"/>
                </a:cubicBezTo>
                <a:cubicBezTo>
                  <a:pt x="260378" y="337600"/>
                  <a:pt x="242386" y="262458"/>
                  <a:pt x="228099" y="232296"/>
                </a:cubicBezTo>
                <a:cubicBezTo>
                  <a:pt x="213812" y="202134"/>
                  <a:pt x="190528" y="165621"/>
                  <a:pt x="164599" y="137046"/>
                </a:cubicBezTo>
                <a:cubicBezTo>
                  <a:pt x="138670" y="108471"/>
                  <a:pt x="95278" y="80425"/>
                  <a:pt x="72524" y="60846"/>
                </a:cubicBezTo>
                <a:cubicBezTo>
                  <a:pt x="49770" y="41267"/>
                  <a:pt x="-13730" y="-14825"/>
                  <a:pt x="2674" y="3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フリーフォーム 375">
            <a:extLst>
              <a:ext uri="{FF2B5EF4-FFF2-40B4-BE49-F238E27FC236}">
                <a16:creationId xmlns:a16="http://schemas.microsoft.com/office/drawing/2014/main" id="{BB874218-CF91-6682-8AC3-4597029CAD5E}"/>
              </a:ext>
            </a:extLst>
          </p:cNvPr>
          <p:cNvSpPr/>
          <p:nvPr/>
        </p:nvSpPr>
        <p:spPr>
          <a:xfrm>
            <a:off x="6110151" y="8755000"/>
            <a:ext cx="379972" cy="616182"/>
          </a:xfrm>
          <a:custGeom>
            <a:avLst/>
            <a:gdLst>
              <a:gd name="connsiteX0" fmla="*/ 363674 w 379972"/>
              <a:gd name="connsiteY0" fmla="*/ 4825 h 616182"/>
              <a:gd name="connsiteX1" fmla="*/ 217624 w 379972"/>
              <a:gd name="connsiteY1" fmla="*/ 252475 h 616182"/>
              <a:gd name="connsiteX2" fmla="*/ 135074 w 379972"/>
              <a:gd name="connsiteY2" fmla="*/ 404875 h 616182"/>
              <a:gd name="connsiteX3" fmla="*/ 1724 w 379972"/>
              <a:gd name="connsiteY3" fmla="*/ 611250 h 616182"/>
              <a:gd name="connsiteX4" fmla="*/ 68399 w 379972"/>
              <a:gd name="connsiteY4" fmla="*/ 531875 h 616182"/>
              <a:gd name="connsiteX5" fmla="*/ 198574 w 379972"/>
              <a:gd name="connsiteY5" fmla="*/ 312800 h 616182"/>
              <a:gd name="connsiteX6" fmla="*/ 303349 w 379972"/>
              <a:gd name="connsiteY6" fmla="*/ 144525 h 616182"/>
              <a:gd name="connsiteX7" fmla="*/ 370024 w 379972"/>
              <a:gd name="connsiteY7" fmla="*/ 90550 h 616182"/>
              <a:gd name="connsiteX8" fmla="*/ 363674 w 379972"/>
              <a:gd name="connsiteY8" fmla="*/ 4825 h 61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972" h="616182">
                <a:moveTo>
                  <a:pt x="363674" y="4825"/>
                </a:moveTo>
                <a:cubicBezTo>
                  <a:pt x="338274" y="31813"/>
                  <a:pt x="255724" y="185800"/>
                  <a:pt x="217624" y="252475"/>
                </a:cubicBezTo>
                <a:cubicBezTo>
                  <a:pt x="179524" y="319150"/>
                  <a:pt x="171057" y="345079"/>
                  <a:pt x="135074" y="404875"/>
                </a:cubicBezTo>
                <a:cubicBezTo>
                  <a:pt x="99091" y="464671"/>
                  <a:pt x="12836" y="590083"/>
                  <a:pt x="1724" y="611250"/>
                </a:cubicBezTo>
                <a:cubicBezTo>
                  <a:pt x="-9389" y="632417"/>
                  <a:pt x="35591" y="581617"/>
                  <a:pt x="68399" y="531875"/>
                </a:cubicBezTo>
                <a:cubicBezTo>
                  <a:pt x="101207" y="482133"/>
                  <a:pt x="159416" y="377358"/>
                  <a:pt x="198574" y="312800"/>
                </a:cubicBezTo>
                <a:cubicBezTo>
                  <a:pt x="237732" y="248242"/>
                  <a:pt x="274774" y="181567"/>
                  <a:pt x="303349" y="144525"/>
                </a:cubicBezTo>
                <a:cubicBezTo>
                  <a:pt x="331924" y="107483"/>
                  <a:pt x="360499" y="109071"/>
                  <a:pt x="370024" y="90550"/>
                </a:cubicBezTo>
                <a:cubicBezTo>
                  <a:pt x="379549" y="72029"/>
                  <a:pt x="389074" y="-22163"/>
                  <a:pt x="363674" y="48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フリーフォーム 376">
            <a:extLst>
              <a:ext uri="{FF2B5EF4-FFF2-40B4-BE49-F238E27FC236}">
                <a16:creationId xmlns:a16="http://schemas.microsoft.com/office/drawing/2014/main" id="{B94851D5-EC6D-1CCB-DAD9-AAF4FD581295}"/>
              </a:ext>
            </a:extLst>
          </p:cNvPr>
          <p:cNvSpPr/>
          <p:nvPr/>
        </p:nvSpPr>
        <p:spPr>
          <a:xfrm>
            <a:off x="6130361" y="9062888"/>
            <a:ext cx="340659" cy="452771"/>
          </a:xfrm>
          <a:custGeom>
            <a:avLst/>
            <a:gdLst>
              <a:gd name="connsiteX0" fmla="*/ 111689 w 340659"/>
              <a:gd name="connsiteY0" fmla="*/ 20787 h 452771"/>
              <a:gd name="connsiteX1" fmla="*/ 321239 w 340659"/>
              <a:gd name="connsiteY1" fmla="*/ 433537 h 452771"/>
              <a:gd name="connsiteX2" fmla="*/ 295839 w 340659"/>
              <a:gd name="connsiteY2" fmla="*/ 370037 h 452771"/>
              <a:gd name="connsiteX3" fmla="*/ 6914 w 340659"/>
              <a:gd name="connsiteY3" fmla="*/ 239862 h 452771"/>
              <a:gd name="connsiteX4" fmla="*/ 92639 w 340659"/>
              <a:gd name="connsiteY4" fmla="*/ 179537 h 452771"/>
              <a:gd name="connsiteX5" fmla="*/ 121214 w 340659"/>
              <a:gd name="connsiteY5" fmla="*/ 71587 h 452771"/>
              <a:gd name="connsiteX6" fmla="*/ 111689 w 340659"/>
              <a:gd name="connsiteY6" fmla="*/ 20787 h 45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659" h="452771">
                <a:moveTo>
                  <a:pt x="111689" y="20787"/>
                </a:moveTo>
                <a:cubicBezTo>
                  <a:pt x="145027" y="81112"/>
                  <a:pt x="290547" y="375329"/>
                  <a:pt x="321239" y="433537"/>
                </a:cubicBezTo>
                <a:cubicBezTo>
                  <a:pt x="351931" y="491745"/>
                  <a:pt x="348226" y="402316"/>
                  <a:pt x="295839" y="370037"/>
                </a:cubicBezTo>
                <a:cubicBezTo>
                  <a:pt x="243452" y="337758"/>
                  <a:pt x="40781" y="271612"/>
                  <a:pt x="6914" y="239862"/>
                </a:cubicBezTo>
                <a:cubicBezTo>
                  <a:pt x="-26953" y="208112"/>
                  <a:pt x="73589" y="207583"/>
                  <a:pt x="92639" y="179537"/>
                </a:cubicBezTo>
                <a:cubicBezTo>
                  <a:pt x="111689" y="151491"/>
                  <a:pt x="115922" y="94870"/>
                  <a:pt x="121214" y="71587"/>
                </a:cubicBezTo>
                <a:cubicBezTo>
                  <a:pt x="126506" y="48304"/>
                  <a:pt x="78351" y="-39538"/>
                  <a:pt x="111689" y="20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フリーフォーム 377">
            <a:extLst>
              <a:ext uri="{FF2B5EF4-FFF2-40B4-BE49-F238E27FC236}">
                <a16:creationId xmlns:a16="http://schemas.microsoft.com/office/drawing/2014/main" id="{137D516A-9FD9-F0DD-C418-3F0FFEF85EDB}"/>
              </a:ext>
            </a:extLst>
          </p:cNvPr>
          <p:cNvSpPr/>
          <p:nvPr/>
        </p:nvSpPr>
        <p:spPr>
          <a:xfrm>
            <a:off x="6275825" y="9115259"/>
            <a:ext cx="661848" cy="540338"/>
          </a:xfrm>
          <a:custGeom>
            <a:avLst/>
            <a:gdLst>
              <a:gd name="connsiteX0" fmla="*/ 1150 w 661848"/>
              <a:gd name="connsiteY0" fmla="*/ 166 h 540338"/>
              <a:gd name="connsiteX1" fmla="*/ 258325 w 661848"/>
              <a:gd name="connsiteY1" fmla="*/ 311316 h 540338"/>
              <a:gd name="connsiteX2" fmla="*/ 267850 w 661848"/>
              <a:gd name="connsiteY2" fmla="*/ 324016 h 540338"/>
              <a:gd name="connsiteX3" fmla="*/ 505975 w 661848"/>
              <a:gd name="connsiteY3" fmla="*/ 463716 h 540338"/>
              <a:gd name="connsiteX4" fmla="*/ 661550 w 661848"/>
              <a:gd name="connsiteY4" fmla="*/ 539916 h 540338"/>
              <a:gd name="connsiteX5" fmla="*/ 467875 w 661848"/>
              <a:gd name="connsiteY5" fmla="*/ 431966 h 540338"/>
              <a:gd name="connsiteX6" fmla="*/ 175775 w 661848"/>
              <a:gd name="connsiteY6" fmla="*/ 270041 h 540338"/>
              <a:gd name="connsiteX7" fmla="*/ 1150 w 661848"/>
              <a:gd name="connsiteY7" fmla="*/ 166 h 54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848" h="540338">
                <a:moveTo>
                  <a:pt x="1150" y="166"/>
                </a:moveTo>
                <a:cubicBezTo>
                  <a:pt x="14908" y="7045"/>
                  <a:pt x="213875" y="257341"/>
                  <a:pt x="258325" y="311316"/>
                </a:cubicBezTo>
                <a:cubicBezTo>
                  <a:pt x="302775" y="365291"/>
                  <a:pt x="226575" y="298616"/>
                  <a:pt x="267850" y="324016"/>
                </a:cubicBezTo>
                <a:cubicBezTo>
                  <a:pt x="309125" y="349416"/>
                  <a:pt x="440358" y="427733"/>
                  <a:pt x="505975" y="463716"/>
                </a:cubicBezTo>
                <a:cubicBezTo>
                  <a:pt x="571592" y="499699"/>
                  <a:pt x="667900" y="545208"/>
                  <a:pt x="661550" y="539916"/>
                </a:cubicBezTo>
                <a:cubicBezTo>
                  <a:pt x="655200" y="534624"/>
                  <a:pt x="467875" y="431966"/>
                  <a:pt x="467875" y="431966"/>
                </a:cubicBezTo>
                <a:cubicBezTo>
                  <a:pt x="386913" y="386987"/>
                  <a:pt x="251446" y="338833"/>
                  <a:pt x="175775" y="270041"/>
                </a:cubicBezTo>
                <a:cubicBezTo>
                  <a:pt x="100104" y="201249"/>
                  <a:pt x="-12608" y="-6713"/>
                  <a:pt x="1150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9" name="フリーフォーム 378">
            <a:extLst>
              <a:ext uri="{FF2B5EF4-FFF2-40B4-BE49-F238E27FC236}">
                <a16:creationId xmlns:a16="http://schemas.microsoft.com/office/drawing/2014/main" id="{47DF47B2-DED2-8C0E-5A5B-66125ABA1A8F}"/>
              </a:ext>
            </a:extLst>
          </p:cNvPr>
          <p:cNvSpPr/>
          <p:nvPr/>
        </p:nvSpPr>
        <p:spPr>
          <a:xfrm>
            <a:off x="6635750" y="9299835"/>
            <a:ext cx="776111" cy="367758"/>
          </a:xfrm>
          <a:custGeom>
            <a:avLst/>
            <a:gdLst>
              <a:gd name="connsiteX0" fmla="*/ 0 w 776111"/>
              <a:gd name="connsiteY0" fmla="*/ 142615 h 367758"/>
              <a:gd name="connsiteX1" fmla="*/ 352425 w 776111"/>
              <a:gd name="connsiteY1" fmla="*/ 352165 h 367758"/>
              <a:gd name="connsiteX2" fmla="*/ 527050 w 776111"/>
              <a:gd name="connsiteY2" fmla="*/ 348990 h 367758"/>
              <a:gd name="connsiteX3" fmla="*/ 508000 w 776111"/>
              <a:gd name="connsiteY3" fmla="*/ 361690 h 367758"/>
              <a:gd name="connsiteX4" fmla="*/ 663575 w 776111"/>
              <a:gd name="connsiteY4" fmla="*/ 237865 h 367758"/>
              <a:gd name="connsiteX5" fmla="*/ 657225 w 776111"/>
              <a:gd name="connsiteY5" fmla="*/ 253740 h 367758"/>
              <a:gd name="connsiteX6" fmla="*/ 774700 w 776111"/>
              <a:gd name="connsiteY6" fmla="*/ 2915 h 367758"/>
              <a:gd name="connsiteX7" fmla="*/ 714375 w 776111"/>
              <a:gd name="connsiteY7" fmla="*/ 126740 h 367758"/>
              <a:gd name="connsiteX8" fmla="*/ 600075 w 776111"/>
              <a:gd name="connsiteY8" fmla="*/ 275965 h 367758"/>
              <a:gd name="connsiteX9" fmla="*/ 488950 w 776111"/>
              <a:gd name="connsiteY9" fmla="*/ 333115 h 367758"/>
              <a:gd name="connsiteX10" fmla="*/ 358775 w 776111"/>
              <a:gd name="connsiteY10" fmla="*/ 320415 h 367758"/>
              <a:gd name="connsiteX11" fmla="*/ 234950 w 776111"/>
              <a:gd name="connsiteY11" fmla="*/ 263265 h 367758"/>
              <a:gd name="connsiteX12" fmla="*/ 0 w 776111"/>
              <a:gd name="connsiteY12" fmla="*/ 142615 h 36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6111" h="367758">
                <a:moveTo>
                  <a:pt x="0" y="142615"/>
                </a:moveTo>
                <a:cubicBezTo>
                  <a:pt x="132291" y="230192"/>
                  <a:pt x="264583" y="317769"/>
                  <a:pt x="352425" y="352165"/>
                </a:cubicBezTo>
                <a:cubicBezTo>
                  <a:pt x="440267" y="386561"/>
                  <a:pt x="527050" y="348990"/>
                  <a:pt x="527050" y="348990"/>
                </a:cubicBezTo>
                <a:cubicBezTo>
                  <a:pt x="552979" y="350578"/>
                  <a:pt x="485246" y="380211"/>
                  <a:pt x="508000" y="361690"/>
                </a:cubicBezTo>
                <a:cubicBezTo>
                  <a:pt x="530754" y="343169"/>
                  <a:pt x="638704" y="255857"/>
                  <a:pt x="663575" y="237865"/>
                </a:cubicBezTo>
                <a:cubicBezTo>
                  <a:pt x="688446" y="219873"/>
                  <a:pt x="638704" y="292898"/>
                  <a:pt x="657225" y="253740"/>
                </a:cubicBezTo>
                <a:cubicBezTo>
                  <a:pt x="675746" y="214582"/>
                  <a:pt x="765175" y="24082"/>
                  <a:pt x="774700" y="2915"/>
                </a:cubicBezTo>
                <a:cubicBezTo>
                  <a:pt x="784225" y="-18252"/>
                  <a:pt x="743479" y="81232"/>
                  <a:pt x="714375" y="126740"/>
                </a:cubicBezTo>
                <a:cubicBezTo>
                  <a:pt x="685271" y="172248"/>
                  <a:pt x="637646" y="241569"/>
                  <a:pt x="600075" y="275965"/>
                </a:cubicBezTo>
                <a:cubicBezTo>
                  <a:pt x="562504" y="310361"/>
                  <a:pt x="529167" y="325707"/>
                  <a:pt x="488950" y="333115"/>
                </a:cubicBezTo>
                <a:cubicBezTo>
                  <a:pt x="448733" y="340523"/>
                  <a:pt x="401108" y="332057"/>
                  <a:pt x="358775" y="320415"/>
                </a:cubicBezTo>
                <a:cubicBezTo>
                  <a:pt x="316442" y="308773"/>
                  <a:pt x="234950" y="263265"/>
                  <a:pt x="234950" y="263265"/>
                </a:cubicBezTo>
                <a:lnTo>
                  <a:pt x="0" y="14261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0" name="フリーフォーム 379">
            <a:extLst>
              <a:ext uri="{FF2B5EF4-FFF2-40B4-BE49-F238E27FC236}">
                <a16:creationId xmlns:a16="http://schemas.microsoft.com/office/drawing/2014/main" id="{B7DC3C89-8F07-4366-0976-63CC26E55B87}"/>
              </a:ext>
            </a:extLst>
          </p:cNvPr>
          <p:cNvSpPr/>
          <p:nvPr/>
        </p:nvSpPr>
        <p:spPr>
          <a:xfrm>
            <a:off x="6424489" y="8020170"/>
            <a:ext cx="173165" cy="1292158"/>
          </a:xfrm>
          <a:custGeom>
            <a:avLst/>
            <a:gdLst>
              <a:gd name="connsiteX0" fmla="*/ 1711 w 173165"/>
              <a:gd name="connsiteY0" fmla="*/ 15755 h 1292158"/>
              <a:gd name="connsiteX1" fmla="*/ 100136 w 173165"/>
              <a:gd name="connsiteY1" fmla="*/ 885705 h 1292158"/>
              <a:gd name="connsiteX2" fmla="*/ 96961 w 173165"/>
              <a:gd name="connsiteY2" fmla="*/ 866655 h 1292158"/>
              <a:gd name="connsiteX3" fmla="*/ 166811 w 173165"/>
              <a:gd name="connsiteY3" fmla="*/ 1187330 h 1292158"/>
              <a:gd name="connsiteX4" fmla="*/ 122361 w 173165"/>
              <a:gd name="connsiteY4" fmla="*/ 1028580 h 1292158"/>
              <a:gd name="connsiteX5" fmla="*/ 173161 w 173165"/>
              <a:gd name="connsiteY5" fmla="*/ 1292105 h 1292158"/>
              <a:gd name="connsiteX6" fmla="*/ 119186 w 173165"/>
              <a:gd name="connsiteY6" fmla="*/ 1003180 h 1292158"/>
              <a:gd name="connsiteX7" fmla="*/ 62036 w 173165"/>
              <a:gd name="connsiteY7" fmla="*/ 761880 h 1292158"/>
              <a:gd name="connsiteX8" fmla="*/ 74736 w 173165"/>
              <a:gd name="connsiteY8" fmla="*/ 847605 h 1292158"/>
              <a:gd name="connsiteX9" fmla="*/ 55686 w 173165"/>
              <a:gd name="connsiteY9" fmla="*/ 520580 h 1292158"/>
              <a:gd name="connsiteX10" fmla="*/ 71561 w 173165"/>
              <a:gd name="connsiteY10" fmla="*/ 63380 h 1292158"/>
              <a:gd name="connsiteX11" fmla="*/ 39811 w 173165"/>
              <a:gd name="connsiteY11" fmla="*/ 304680 h 1292158"/>
              <a:gd name="connsiteX12" fmla="*/ 1711 w 173165"/>
              <a:gd name="connsiteY12" fmla="*/ 15755 h 1292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165" h="1292158">
                <a:moveTo>
                  <a:pt x="1711" y="15755"/>
                </a:moveTo>
                <a:cubicBezTo>
                  <a:pt x="11765" y="112593"/>
                  <a:pt x="84261" y="743888"/>
                  <a:pt x="100136" y="885705"/>
                </a:cubicBezTo>
                <a:cubicBezTo>
                  <a:pt x="116011" y="1027522"/>
                  <a:pt x="85849" y="816384"/>
                  <a:pt x="96961" y="866655"/>
                </a:cubicBezTo>
                <a:cubicBezTo>
                  <a:pt x="108073" y="916926"/>
                  <a:pt x="162578" y="1160343"/>
                  <a:pt x="166811" y="1187330"/>
                </a:cubicBezTo>
                <a:cubicBezTo>
                  <a:pt x="171044" y="1214318"/>
                  <a:pt x="121303" y="1011118"/>
                  <a:pt x="122361" y="1028580"/>
                </a:cubicBezTo>
                <a:cubicBezTo>
                  <a:pt x="123419" y="1046042"/>
                  <a:pt x="173690" y="1296338"/>
                  <a:pt x="173161" y="1292105"/>
                </a:cubicBezTo>
                <a:cubicBezTo>
                  <a:pt x="172632" y="1287872"/>
                  <a:pt x="137707" y="1091551"/>
                  <a:pt x="119186" y="1003180"/>
                </a:cubicBezTo>
                <a:cubicBezTo>
                  <a:pt x="100665" y="914809"/>
                  <a:pt x="69444" y="787809"/>
                  <a:pt x="62036" y="761880"/>
                </a:cubicBezTo>
                <a:cubicBezTo>
                  <a:pt x="54628" y="735951"/>
                  <a:pt x="75794" y="887822"/>
                  <a:pt x="74736" y="847605"/>
                </a:cubicBezTo>
                <a:cubicBezTo>
                  <a:pt x="73678" y="807388"/>
                  <a:pt x="56215" y="651284"/>
                  <a:pt x="55686" y="520580"/>
                </a:cubicBezTo>
                <a:cubicBezTo>
                  <a:pt x="55157" y="389876"/>
                  <a:pt x="74207" y="99363"/>
                  <a:pt x="71561" y="63380"/>
                </a:cubicBezTo>
                <a:cubicBezTo>
                  <a:pt x="68915" y="27397"/>
                  <a:pt x="50923" y="309442"/>
                  <a:pt x="39811" y="304680"/>
                </a:cubicBezTo>
                <a:cubicBezTo>
                  <a:pt x="28699" y="299918"/>
                  <a:pt x="-8343" y="-81083"/>
                  <a:pt x="1711" y="15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1" name="フリーフォーム 380">
            <a:extLst>
              <a:ext uri="{FF2B5EF4-FFF2-40B4-BE49-F238E27FC236}">
                <a16:creationId xmlns:a16="http://schemas.microsoft.com/office/drawing/2014/main" id="{E7B7DC19-1E5F-8376-F51C-A90CDF2FA50D}"/>
              </a:ext>
            </a:extLst>
          </p:cNvPr>
          <p:cNvSpPr/>
          <p:nvPr/>
        </p:nvSpPr>
        <p:spPr>
          <a:xfrm>
            <a:off x="6413103" y="7972766"/>
            <a:ext cx="71240" cy="546019"/>
          </a:xfrm>
          <a:custGeom>
            <a:avLst/>
            <a:gdLst>
              <a:gd name="connsiteX0" fmla="*/ 397 w 71240"/>
              <a:gd name="connsiteY0" fmla="*/ 12359 h 546019"/>
              <a:gd name="connsiteX1" fmla="*/ 63897 w 71240"/>
              <a:gd name="connsiteY1" fmla="*/ 526709 h 546019"/>
              <a:gd name="connsiteX2" fmla="*/ 67072 w 71240"/>
              <a:gd name="connsiteY2" fmla="*/ 412409 h 546019"/>
              <a:gd name="connsiteX3" fmla="*/ 38497 w 71240"/>
              <a:gd name="connsiteY3" fmla="*/ 177459 h 546019"/>
              <a:gd name="connsiteX4" fmla="*/ 397 w 71240"/>
              <a:gd name="connsiteY4" fmla="*/ 12359 h 54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240" h="546019">
                <a:moveTo>
                  <a:pt x="397" y="12359"/>
                </a:moveTo>
                <a:cubicBezTo>
                  <a:pt x="4630" y="70567"/>
                  <a:pt x="52785" y="460034"/>
                  <a:pt x="63897" y="526709"/>
                </a:cubicBezTo>
                <a:cubicBezTo>
                  <a:pt x="75010" y="593384"/>
                  <a:pt x="71305" y="470617"/>
                  <a:pt x="67072" y="412409"/>
                </a:cubicBezTo>
                <a:cubicBezTo>
                  <a:pt x="62839" y="354201"/>
                  <a:pt x="50139" y="237784"/>
                  <a:pt x="38497" y="177459"/>
                </a:cubicBezTo>
                <a:cubicBezTo>
                  <a:pt x="26855" y="117134"/>
                  <a:pt x="-3836" y="-45849"/>
                  <a:pt x="397" y="12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フリーフォーム 381">
            <a:extLst>
              <a:ext uri="{FF2B5EF4-FFF2-40B4-BE49-F238E27FC236}">
                <a16:creationId xmlns:a16="http://schemas.microsoft.com/office/drawing/2014/main" id="{4F857DDF-652E-66BE-EBFF-BDC1471F712C}"/>
              </a:ext>
            </a:extLst>
          </p:cNvPr>
          <p:cNvSpPr/>
          <p:nvPr/>
        </p:nvSpPr>
        <p:spPr>
          <a:xfrm>
            <a:off x="6442058" y="8899517"/>
            <a:ext cx="123842" cy="492429"/>
          </a:xfrm>
          <a:custGeom>
            <a:avLst/>
            <a:gdLst>
              <a:gd name="connsiteX0" fmla="*/ 57167 w 123842"/>
              <a:gd name="connsiteY0" fmla="*/ 8 h 492429"/>
              <a:gd name="connsiteX1" fmla="*/ 17 w 123842"/>
              <a:gd name="connsiteY1" fmla="*/ 139708 h 492429"/>
              <a:gd name="connsiteX2" fmla="*/ 50817 w 123842"/>
              <a:gd name="connsiteY2" fmla="*/ 254008 h 492429"/>
              <a:gd name="connsiteX3" fmla="*/ 34942 w 123842"/>
              <a:gd name="connsiteY3" fmla="*/ 212733 h 492429"/>
              <a:gd name="connsiteX4" fmla="*/ 123842 w 123842"/>
              <a:gd name="connsiteY4" fmla="*/ 492133 h 492429"/>
              <a:gd name="connsiteX5" fmla="*/ 34942 w 123842"/>
              <a:gd name="connsiteY5" fmla="*/ 263533 h 492429"/>
              <a:gd name="connsiteX6" fmla="*/ 38117 w 123842"/>
              <a:gd name="connsiteY6" fmla="*/ 120658 h 492429"/>
              <a:gd name="connsiteX7" fmla="*/ 9542 w 123842"/>
              <a:gd name="connsiteY7" fmla="*/ 146058 h 492429"/>
              <a:gd name="connsiteX8" fmla="*/ 57167 w 123842"/>
              <a:gd name="connsiteY8" fmla="*/ 8 h 49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842" h="492429">
                <a:moveTo>
                  <a:pt x="57167" y="8"/>
                </a:moveTo>
                <a:cubicBezTo>
                  <a:pt x="55579" y="-1050"/>
                  <a:pt x="1075" y="97375"/>
                  <a:pt x="17" y="139708"/>
                </a:cubicBezTo>
                <a:cubicBezTo>
                  <a:pt x="-1041" y="182041"/>
                  <a:pt x="44996" y="241837"/>
                  <a:pt x="50817" y="254008"/>
                </a:cubicBezTo>
                <a:cubicBezTo>
                  <a:pt x="56638" y="266179"/>
                  <a:pt x="22771" y="173046"/>
                  <a:pt x="34942" y="212733"/>
                </a:cubicBezTo>
                <a:cubicBezTo>
                  <a:pt x="47113" y="252420"/>
                  <a:pt x="123842" y="483666"/>
                  <a:pt x="123842" y="492133"/>
                </a:cubicBezTo>
                <a:cubicBezTo>
                  <a:pt x="123842" y="500600"/>
                  <a:pt x="49229" y="325445"/>
                  <a:pt x="34942" y="263533"/>
                </a:cubicBezTo>
                <a:cubicBezTo>
                  <a:pt x="20655" y="201621"/>
                  <a:pt x="42350" y="140237"/>
                  <a:pt x="38117" y="120658"/>
                </a:cubicBezTo>
                <a:cubicBezTo>
                  <a:pt x="33884" y="101079"/>
                  <a:pt x="9542" y="165637"/>
                  <a:pt x="9542" y="146058"/>
                </a:cubicBezTo>
                <a:cubicBezTo>
                  <a:pt x="9542" y="126479"/>
                  <a:pt x="58755" y="1066"/>
                  <a:pt x="57167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3" name="フリーフォーム 382">
            <a:extLst>
              <a:ext uri="{FF2B5EF4-FFF2-40B4-BE49-F238E27FC236}">
                <a16:creationId xmlns:a16="http://schemas.microsoft.com/office/drawing/2014/main" id="{A00F6CF4-E175-C0E1-401F-D889C368FA4A}"/>
              </a:ext>
            </a:extLst>
          </p:cNvPr>
          <p:cNvSpPr/>
          <p:nvPr/>
        </p:nvSpPr>
        <p:spPr>
          <a:xfrm>
            <a:off x="6370788" y="8927970"/>
            <a:ext cx="77887" cy="313250"/>
          </a:xfrm>
          <a:custGeom>
            <a:avLst/>
            <a:gdLst>
              <a:gd name="connsiteX0" fmla="*/ 64937 w 77887"/>
              <a:gd name="connsiteY0" fmla="*/ 130 h 313250"/>
              <a:gd name="connsiteX1" fmla="*/ 42712 w 77887"/>
              <a:gd name="connsiteY1" fmla="*/ 123955 h 313250"/>
              <a:gd name="connsiteX2" fmla="*/ 77637 w 77887"/>
              <a:gd name="connsiteY2" fmla="*/ 311280 h 313250"/>
              <a:gd name="connsiteX3" fmla="*/ 55412 w 77887"/>
              <a:gd name="connsiteY3" fmla="*/ 216030 h 313250"/>
              <a:gd name="connsiteX4" fmla="*/ 1437 w 77887"/>
              <a:gd name="connsiteY4" fmla="*/ 117605 h 313250"/>
              <a:gd name="connsiteX5" fmla="*/ 17312 w 77887"/>
              <a:gd name="connsiteY5" fmla="*/ 146180 h 313250"/>
              <a:gd name="connsiteX6" fmla="*/ 64937 w 77887"/>
              <a:gd name="connsiteY6" fmla="*/ 130 h 31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887" h="313250">
                <a:moveTo>
                  <a:pt x="64937" y="130"/>
                </a:moveTo>
                <a:cubicBezTo>
                  <a:pt x="69170" y="-3574"/>
                  <a:pt x="40595" y="72097"/>
                  <a:pt x="42712" y="123955"/>
                </a:cubicBezTo>
                <a:cubicBezTo>
                  <a:pt x="44829" y="175813"/>
                  <a:pt x="75520" y="295934"/>
                  <a:pt x="77637" y="311280"/>
                </a:cubicBezTo>
                <a:cubicBezTo>
                  <a:pt x="79754" y="326626"/>
                  <a:pt x="68112" y="248309"/>
                  <a:pt x="55412" y="216030"/>
                </a:cubicBezTo>
                <a:cubicBezTo>
                  <a:pt x="42712" y="183751"/>
                  <a:pt x="7787" y="129247"/>
                  <a:pt x="1437" y="117605"/>
                </a:cubicBezTo>
                <a:cubicBezTo>
                  <a:pt x="-4913" y="105963"/>
                  <a:pt x="11491" y="163113"/>
                  <a:pt x="17312" y="146180"/>
                </a:cubicBezTo>
                <a:cubicBezTo>
                  <a:pt x="23133" y="129247"/>
                  <a:pt x="60704" y="3834"/>
                  <a:pt x="64937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4" name="フリーフォーム 383">
            <a:extLst>
              <a:ext uri="{FF2B5EF4-FFF2-40B4-BE49-F238E27FC236}">
                <a16:creationId xmlns:a16="http://schemas.microsoft.com/office/drawing/2014/main" id="{70CDA0A0-2A70-5D33-9CFC-FA5FF81369B3}"/>
              </a:ext>
            </a:extLst>
          </p:cNvPr>
          <p:cNvSpPr/>
          <p:nvPr/>
        </p:nvSpPr>
        <p:spPr>
          <a:xfrm>
            <a:off x="6978447" y="7949371"/>
            <a:ext cx="276329" cy="601524"/>
          </a:xfrm>
          <a:custGeom>
            <a:avLst/>
            <a:gdLst>
              <a:gd name="connsiteX0" fmla="*/ 203 w 276329"/>
              <a:gd name="connsiteY0" fmla="*/ 829 h 601524"/>
              <a:gd name="connsiteX1" fmla="*/ 231978 w 276329"/>
              <a:gd name="connsiteY1" fmla="*/ 502479 h 601524"/>
              <a:gd name="connsiteX2" fmla="*/ 273253 w 276329"/>
              <a:gd name="connsiteY2" fmla="*/ 588204 h 601524"/>
              <a:gd name="connsiteX3" fmla="*/ 187528 w 276329"/>
              <a:gd name="connsiteY3" fmla="*/ 321504 h 601524"/>
              <a:gd name="connsiteX4" fmla="*/ 190703 w 276329"/>
              <a:gd name="connsiteY4" fmla="*/ 381829 h 601524"/>
              <a:gd name="connsiteX5" fmla="*/ 203 w 276329"/>
              <a:gd name="connsiteY5" fmla="*/ 829 h 60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329" h="601524">
                <a:moveTo>
                  <a:pt x="203" y="829"/>
                </a:moveTo>
                <a:cubicBezTo>
                  <a:pt x="7082" y="20937"/>
                  <a:pt x="186470" y="404583"/>
                  <a:pt x="231978" y="502479"/>
                </a:cubicBezTo>
                <a:cubicBezTo>
                  <a:pt x="277486" y="600375"/>
                  <a:pt x="280661" y="618366"/>
                  <a:pt x="273253" y="588204"/>
                </a:cubicBezTo>
                <a:cubicBezTo>
                  <a:pt x="265845" y="558042"/>
                  <a:pt x="201286" y="355900"/>
                  <a:pt x="187528" y="321504"/>
                </a:cubicBezTo>
                <a:cubicBezTo>
                  <a:pt x="173770" y="287108"/>
                  <a:pt x="218749" y="431041"/>
                  <a:pt x="190703" y="381829"/>
                </a:cubicBezTo>
                <a:cubicBezTo>
                  <a:pt x="162657" y="332617"/>
                  <a:pt x="-6676" y="-19279"/>
                  <a:pt x="203" y="8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フリーフォーム 384">
            <a:extLst>
              <a:ext uri="{FF2B5EF4-FFF2-40B4-BE49-F238E27FC236}">
                <a16:creationId xmlns:a16="http://schemas.microsoft.com/office/drawing/2014/main" id="{0CBB2533-0D1A-82D4-F1E2-D41CF5FB92D1}"/>
              </a:ext>
            </a:extLst>
          </p:cNvPr>
          <p:cNvSpPr/>
          <p:nvPr/>
        </p:nvSpPr>
        <p:spPr>
          <a:xfrm>
            <a:off x="7200660" y="8657535"/>
            <a:ext cx="105157" cy="737366"/>
          </a:xfrm>
          <a:custGeom>
            <a:avLst/>
            <a:gdLst>
              <a:gd name="connsiteX0" fmla="*/ 63740 w 105157"/>
              <a:gd name="connsiteY0" fmla="*/ 690 h 737366"/>
              <a:gd name="connsiteX1" fmla="*/ 95490 w 105157"/>
              <a:gd name="connsiteY1" fmla="*/ 384865 h 737366"/>
              <a:gd name="connsiteX2" fmla="*/ 51040 w 105157"/>
              <a:gd name="connsiteY2" fmla="*/ 581715 h 737366"/>
              <a:gd name="connsiteX3" fmla="*/ 44690 w 105157"/>
              <a:gd name="connsiteY3" fmla="*/ 689665 h 737366"/>
              <a:gd name="connsiteX4" fmla="*/ 105015 w 105157"/>
              <a:gd name="connsiteY4" fmla="*/ 737290 h 737366"/>
              <a:gd name="connsiteX5" fmla="*/ 60565 w 105157"/>
              <a:gd name="connsiteY5" fmla="*/ 680140 h 737366"/>
              <a:gd name="connsiteX6" fmla="*/ 31990 w 105157"/>
              <a:gd name="connsiteY6" fmla="*/ 464240 h 737366"/>
              <a:gd name="connsiteX7" fmla="*/ 60565 w 105157"/>
              <a:gd name="connsiteY7" fmla="*/ 540440 h 737366"/>
              <a:gd name="connsiteX8" fmla="*/ 82790 w 105157"/>
              <a:gd name="connsiteY8" fmla="*/ 397565 h 737366"/>
              <a:gd name="connsiteX9" fmla="*/ 240 w 105157"/>
              <a:gd name="connsiteY9" fmla="*/ 168965 h 737366"/>
              <a:gd name="connsiteX10" fmla="*/ 57390 w 105157"/>
              <a:gd name="connsiteY10" fmla="*/ 286440 h 737366"/>
              <a:gd name="connsiteX11" fmla="*/ 63740 w 105157"/>
              <a:gd name="connsiteY11" fmla="*/ 690 h 73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157" h="737366">
                <a:moveTo>
                  <a:pt x="63740" y="690"/>
                </a:moveTo>
                <a:cubicBezTo>
                  <a:pt x="70090" y="17094"/>
                  <a:pt x="97607" y="288028"/>
                  <a:pt x="95490" y="384865"/>
                </a:cubicBezTo>
                <a:cubicBezTo>
                  <a:pt x="93373" y="481703"/>
                  <a:pt x="59507" y="530915"/>
                  <a:pt x="51040" y="581715"/>
                </a:cubicBezTo>
                <a:cubicBezTo>
                  <a:pt x="42573" y="632515"/>
                  <a:pt x="35694" y="663736"/>
                  <a:pt x="44690" y="689665"/>
                </a:cubicBezTo>
                <a:cubicBezTo>
                  <a:pt x="53686" y="715594"/>
                  <a:pt x="102369" y="738878"/>
                  <a:pt x="105015" y="737290"/>
                </a:cubicBezTo>
                <a:cubicBezTo>
                  <a:pt x="107661" y="735703"/>
                  <a:pt x="72736" y="725648"/>
                  <a:pt x="60565" y="680140"/>
                </a:cubicBezTo>
                <a:cubicBezTo>
                  <a:pt x="48394" y="634632"/>
                  <a:pt x="31990" y="487523"/>
                  <a:pt x="31990" y="464240"/>
                </a:cubicBezTo>
                <a:cubicBezTo>
                  <a:pt x="31990" y="440957"/>
                  <a:pt x="52098" y="551552"/>
                  <a:pt x="60565" y="540440"/>
                </a:cubicBezTo>
                <a:cubicBezTo>
                  <a:pt x="69032" y="529328"/>
                  <a:pt x="92844" y="459478"/>
                  <a:pt x="82790" y="397565"/>
                </a:cubicBezTo>
                <a:cubicBezTo>
                  <a:pt x="72736" y="335653"/>
                  <a:pt x="4473" y="187486"/>
                  <a:pt x="240" y="168965"/>
                </a:cubicBezTo>
                <a:cubicBezTo>
                  <a:pt x="-3993" y="150444"/>
                  <a:pt x="48923" y="307607"/>
                  <a:pt x="57390" y="286440"/>
                </a:cubicBezTo>
                <a:cubicBezTo>
                  <a:pt x="65857" y="265273"/>
                  <a:pt x="57390" y="-15714"/>
                  <a:pt x="63740" y="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フリーフォーム 385">
            <a:extLst>
              <a:ext uri="{FF2B5EF4-FFF2-40B4-BE49-F238E27FC236}">
                <a16:creationId xmlns:a16="http://schemas.microsoft.com/office/drawing/2014/main" id="{E39B195D-C058-E750-2B1B-00EC24DB5CAE}"/>
              </a:ext>
            </a:extLst>
          </p:cNvPr>
          <p:cNvSpPr/>
          <p:nvPr/>
        </p:nvSpPr>
        <p:spPr>
          <a:xfrm>
            <a:off x="7298886" y="8595006"/>
            <a:ext cx="88956" cy="562843"/>
          </a:xfrm>
          <a:custGeom>
            <a:avLst/>
            <a:gdLst>
              <a:gd name="connsiteX0" fmla="*/ 439 w 88956"/>
              <a:gd name="connsiteY0" fmla="*/ 9244 h 562843"/>
              <a:gd name="connsiteX1" fmla="*/ 63939 w 88956"/>
              <a:gd name="connsiteY1" fmla="*/ 415644 h 562843"/>
              <a:gd name="connsiteX2" fmla="*/ 67114 w 88956"/>
              <a:gd name="connsiteY2" fmla="*/ 358494 h 562843"/>
              <a:gd name="connsiteX3" fmla="*/ 86164 w 88956"/>
              <a:gd name="connsiteY3" fmla="*/ 517244 h 562843"/>
              <a:gd name="connsiteX4" fmla="*/ 86164 w 88956"/>
              <a:gd name="connsiteY4" fmla="*/ 548994 h 562843"/>
              <a:gd name="connsiteX5" fmla="*/ 60764 w 88956"/>
              <a:gd name="connsiteY5" fmla="*/ 317219 h 562843"/>
              <a:gd name="connsiteX6" fmla="*/ 44889 w 88956"/>
              <a:gd name="connsiteY6" fmla="*/ 47344 h 562843"/>
              <a:gd name="connsiteX7" fmla="*/ 35364 w 88956"/>
              <a:gd name="connsiteY7" fmla="*/ 123544 h 562843"/>
              <a:gd name="connsiteX8" fmla="*/ 439 w 88956"/>
              <a:gd name="connsiteY8" fmla="*/ 9244 h 56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56" h="562843">
                <a:moveTo>
                  <a:pt x="439" y="9244"/>
                </a:moveTo>
                <a:cubicBezTo>
                  <a:pt x="5202" y="57927"/>
                  <a:pt x="52827" y="357436"/>
                  <a:pt x="63939" y="415644"/>
                </a:cubicBezTo>
                <a:cubicBezTo>
                  <a:pt x="75052" y="473852"/>
                  <a:pt x="63410" y="341561"/>
                  <a:pt x="67114" y="358494"/>
                </a:cubicBezTo>
                <a:cubicBezTo>
                  <a:pt x="70818" y="375427"/>
                  <a:pt x="82989" y="485494"/>
                  <a:pt x="86164" y="517244"/>
                </a:cubicBezTo>
                <a:cubicBezTo>
                  <a:pt x="89339" y="548994"/>
                  <a:pt x="90397" y="582332"/>
                  <a:pt x="86164" y="548994"/>
                </a:cubicBezTo>
                <a:cubicBezTo>
                  <a:pt x="81931" y="515656"/>
                  <a:pt x="67643" y="400827"/>
                  <a:pt x="60764" y="317219"/>
                </a:cubicBezTo>
                <a:cubicBezTo>
                  <a:pt x="53885" y="233611"/>
                  <a:pt x="49122" y="79623"/>
                  <a:pt x="44889" y="47344"/>
                </a:cubicBezTo>
                <a:cubicBezTo>
                  <a:pt x="40656" y="15065"/>
                  <a:pt x="39597" y="127248"/>
                  <a:pt x="35364" y="123544"/>
                </a:cubicBezTo>
                <a:cubicBezTo>
                  <a:pt x="31131" y="119840"/>
                  <a:pt x="-4324" y="-39439"/>
                  <a:pt x="439" y="9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7" name="フリーフォーム 386">
            <a:extLst>
              <a:ext uri="{FF2B5EF4-FFF2-40B4-BE49-F238E27FC236}">
                <a16:creationId xmlns:a16="http://schemas.microsoft.com/office/drawing/2014/main" id="{494B0CEF-420C-D751-100A-7E5D3D12EF25}"/>
              </a:ext>
            </a:extLst>
          </p:cNvPr>
          <p:cNvSpPr/>
          <p:nvPr/>
        </p:nvSpPr>
        <p:spPr>
          <a:xfrm>
            <a:off x="7282157" y="9108996"/>
            <a:ext cx="99745" cy="295925"/>
          </a:xfrm>
          <a:custGeom>
            <a:avLst/>
            <a:gdLst>
              <a:gd name="connsiteX0" fmla="*/ 99718 w 99745"/>
              <a:gd name="connsiteY0" fmla="*/ 79 h 295925"/>
              <a:gd name="connsiteX1" fmla="*/ 23518 w 99745"/>
              <a:gd name="connsiteY1" fmla="*/ 165179 h 295925"/>
              <a:gd name="connsiteX2" fmla="*/ 39393 w 99745"/>
              <a:gd name="connsiteY2" fmla="*/ 231854 h 295925"/>
              <a:gd name="connsiteX3" fmla="*/ 64793 w 99745"/>
              <a:gd name="connsiteY3" fmla="*/ 295354 h 295925"/>
              <a:gd name="connsiteX4" fmla="*/ 4468 w 99745"/>
              <a:gd name="connsiteY4" fmla="*/ 193754 h 295925"/>
              <a:gd name="connsiteX5" fmla="*/ 4468 w 99745"/>
              <a:gd name="connsiteY5" fmla="*/ 136604 h 295925"/>
              <a:gd name="connsiteX6" fmla="*/ 13993 w 99745"/>
              <a:gd name="connsiteY6" fmla="*/ 142954 h 295925"/>
              <a:gd name="connsiteX7" fmla="*/ 99718 w 99745"/>
              <a:gd name="connsiteY7" fmla="*/ 79 h 29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745" h="295925">
                <a:moveTo>
                  <a:pt x="99718" y="79"/>
                </a:moveTo>
                <a:cubicBezTo>
                  <a:pt x="101305" y="3783"/>
                  <a:pt x="33572" y="126550"/>
                  <a:pt x="23518" y="165179"/>
                </a:cubicBezTo>
                <a:cubicBezTo>
                  <a:pt x="13464" y="203808"/>
                  <a:pt x="32514" y="210158"/>
                  <a:pt x="39393" y="231854"/>
                </a:cubicBezTo>
                <a:cubicBezTo>
                  <a:pt x="46272" y="253550"/>
                  <a:pt x="70614" y="301704"/>
                  <a:pt x="64793" y="295354"/>
                </a:cubicBezTo>
                <a:cubicBezTo>
                  <a:pt x="58972" y="289004"/>
                  <a:pt x="14522" y="220212"/>
                  <a:pt x="4468" y="193754"/>
                </a:cubicBezTo>
                <a:cubicBezTo>
                  <a:pt x="-5586" y="167296"/>
                  <a:pt x="4468" y="136604"/>
                  <a:pt x="4468" y="136604"/>
                </a:cubicBezTo>
                <a:cubicBezTo>
                  <a:pt x="6055" y="128137"/>
                  <a:pt x="764" y="163062"/>
                  <a:pt x="13993" y="142954"/>
                </a:cubicBezTo>
                <a:cubicBezTo>
                  <a:pt x="27222" y="122846"/>
                  <a:pt x="98131" y="-3625"/>
                  <a:pt x="99718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8" name="フリーフォーム 387">
            <a:extLst>
              <a:ext uri="{FF2B5EF4-FFF2-40B4-BE49-F238E27FC236}">
                <a16:creationId xmlns:a16="http://schemas.microsoft.com/office/drawing/2014/main" id="{4ACB37B8-02DD-E2F2-DE1C-09C6EFC7DE10}"/>
              </a:ext>
            </a:extLst>
          </p:cNvPr>
          <p:cNvSpPr/>
          <p:nvPr/>
        </p:nvSpPr>
        <p:spPr>
          <a:xfrm>
            <a:off x="7353196" y="8997792"/>
            <a:ext cx="47611" cy="369900"/>
          </a:xfrm>
          <a:custGeom>
            <a:avLst/>
            <a:gdLst>
              <a:gd name="connsiteX0" fmla="*/ 104 w 47611"/>
              <a:gd name="connsiteY0" fmla="*/ 158 h 369900"/>
              <a:gd name="connsiteX1" fmla="*/ 31854 w 47611"/>
              <a:gd name="connsiteY1" fmla="*/ 324008 h 369900"/>
              <a:gd name="connsiteX2" fmla="*/ 19154 w 47611"/>
              <a:gd name="connsiteY2" fmla="*/ 365283 h 369900"/>
              <a:gd name="connsiteX3" fmla="*/ 44554 w 47611"/>
              <a:gd name="connsiteY3" fmla="*/ 301783 h 369900"/>
              <a:gd name="connsiteX4" fmla="*/ 44554 w 47611"/>
              <a:gd name="connsiteY4" fmla="*/ 216058 h 369900"/>
              <a:gd name="connsiteX5" fmla="*/ 44554 w 47611"/>
              <a:gd name="connsiteY5" fmla="*/ 279558 h 369900"/>
              <a:gd name="connsiteX6" fmla="*/ 104 w 47611"/>
              <a:gd name="connsiteY6" fmla="*/ 158 h 3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11" h="369900">
                <a:moveTo>
                  <a:pt x="104" y="158"/>
                </a:moveTo>
                <a:cubicBezTo>
                  <a:pt x="-2013" y="7566"/>
                  <a:pt x="28679" y="263154"/>
                  <a:pt x="31854" y="324008"/>
                </a:cubicBezTo>
                <a:cubicBezTo>
                  <a:pt x="35029" y="384862"/>
                  <a:pt x="17037" y="368987"/>
                  <a:pt x="19154" y="365283"/>
                </a:cubicBezTo>
                <a:cubicBezTo>
                  <a:pt x="21271" y="361579"/>
                  <a:pt x="40321" y="326654"/>
                  <a:pt x="44554" y="301783"/>
                </a:cubicBezTo>
                <a:cubicBezTo>
                  <a:pt x="48787" y="276912"/>
                  <a:pt x="44554" y="216058"/>
                  <a:pt x="44554" y="216058"/>
                </a:cubicBezTo>
                <a:cubicBezTo>
                  <a:pt x="44554" y="212354"/>
                  <a:pt x="51433" y="312366"/>
                  <a:pt x="44554" y="279558"/>
                </a:cubicBezTo>
                <a:cubicBezTo>
                  <a:pt x="37675" y="246750"/>
                  <a:pt x="2221" y="-7250"/>
                  <a:pt x="104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9" name="フリーフォーム 388">
            <a:extLst>
              <a:ext uri="{FF2B5EF4-FFF2-40B4-BE49-F238E27FC236}">
                <a16:creationId xmlns:a16="http://schemas.microsoft.com/office/drawing/2014/main" id="{84543468-1131-031B-EBB0-C610DC8F8CB9}"/>
              </a:ext>
            </a:extLst>
          </p:cNvPr>
          <p:cNvSpPr/>
          <p:nvPr/>
        </p:nvSpPr>
        <p:spPr>
          <a:xfrm>
            <a:off x="7146914" y="8911655"/>
            <a:ext cx="23303" cy="427626"/>
          </a:xfrm>
          <a:custGeom>
            <a:avLst/>
            <a:gdLst>
              <a:gd name="connsiteX0" fmla="*/ 11 w 23303"/>
              <a:gd name="connsiteY0" fmla="*/ 10095 h 427626"/>
              <a:gd name="connsiteX1" fmla="*/ 22236 w 23303"/>
              <a:gd name="connsiteY1" fmla="*/ 426020 h 427626"/>
              <a:gd name="connsiteX2" fmla="*/ 19061 w 23303"/>
              <a:gd name="connsiteY2" fmla="*/ 149795 h 427626"/>
              <a:gd name="connsiteX3" fmla="*/ 11 w 23303"/>
              <a:gd name="connsiteY3" fmla="*/ 10095 h 42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03" h="427626">
                <a:moveTo>
                  <a:pt x="11" y="10095"/>
                </a:moveTo>
                <a:cubicBezTo>
                  <a:pt x="540" y="56132"/>
                  <a:pt x="19061" y="402737"/>
                  <a:pt x="22236" y="426020"/>
                </a:cubicBezTo>
                <a:cubicBezTo>
                  <a:pt x="25411" y="449303"/>
                  <a:pt x="20648" y="212766"/>
                  <a:pt x="19061" y="149795"/>
                </a:cubicBezTo>
                <a:cubicBezTo>
                  <a:pt x="17474" y="86824"/>
                  <a:pt x="-518" y="-35942"/>
                  <a:pt x="11" y="100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0" name="フリーフォーム 389">
            <a:extLst>
              <a:ext uri="{FF2B5EF4-FFF2-40B4-BE49-F238E27FC236}">
                <a16:creationId xmlns:a16="http://schemas.microsoft.com/office/drawing/2014/main" id="{2042446A-0795-B673-C9B7-6FB538716532}"/>
              </a:ext>
            </a:extLst>
          </p:cNvPr>
          <p:cNvSpPr/>
          <p:nvPr/>
        </p:nvSpPr>
        <p:spPr>
          <a:xfrm>
            <a:off x="7046516" y="9260669"/>
            <a:ext cx="311247" cy="291064"/>
          </a:xfrm>
          <a:custGeom>
            <a:avLst/>
            <a:gdLst>
              <a:gd name="connsiteX0" fmla="*/ 1984 w 311247"/>
              <a:gd name="connsiteY0" fmla="*/ 115106 h 291064"/>
              <a:gd name="connsiteX1" fmla="*/ 17859 w 311247"/>
              <a:gd name="connsiteY1" fmla="*/ 213531 h 291064"/>
              <a:gd name="connsiteX2" fmla="*/ 97234 w 311247"/>
              <a:gd name="connsiteY2" fmla="*/ 248456 h 291064"/>
              <a:gd name="connsiteX3" fmla="*/ 176609 w 311247"/>
              <a:gd name="connsiteY3" fmla="*/ 213531 h 291064"/>
              <a:gd name="connsiteX4" fmla="*/ 132159 w 311247"/>
              <a:gd name="connsiteY4" fmla="*/ 289731 h 291064"/>
              <a:gd name="connsiteX5" fmla="*/ 309959 w 311247"/>
              <a:gd name="connsiteY5" fmla="*/ 137331 h 291064"/>
              <a:gd name="connsiteX6" fmla="*/ 208359 w 311247"/>
              <a:gd name="connsiteY6" fmla="*/ 169081 h 291064"/>
              <a:gd name="connsiteX7" fmla="*/ 132159 w 311247"/>
              <a:gd name="connsiteY7" fmla="*/ 124631 h 291064"/>
              <a:gd name="connsiteX8" fmla="*/ 71834 w 311247"/>
              <a:gd name="connsiteY8" fmla="*/ 806 h 291064"/>
              <a:gd name="connsiteX9" fmla="*/ 167084 w 311247"/>
              <a:gd name="connsiteY9" fmla="*/ 191306 h 291064"/>
              <a:gd name="connsiteX10" fmla="*/ 49609 w 311247"/>
              <a:gd name="connsiteY10" fmla="*/ 226231 h 291064"/>
              <a:gd name="connsiteX11" fmla="*/ 1984 w 311247"/>
              <a:gd name="connsiteY11" fmla="*/ 115106 h 29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1247" h="291064">
                <a:moveTo>
                  <a:pt x="1984" y="115106"/>
                </a:moveTo>
                <a:cubicBezTo>
                  <a:pt x="-3308" y="112989"/>
                  <a:pt x="1984" y="191306"/>
                  <a:pt x="17859" y="213531"/>
                </a:cubicBezTo>
                <a:cubicBezTo>
                  <a:pt x="33734" y="235756"/>
                  <a:pt x="70776" y="248456"/>
                  <a:pt x="97234" y="248456"/>
                </a:cubicBezTo>
                <a:cubicBezTo>
                  <a:pt x="123692" y="248456"/>
                  <a:pt x="170788" y="206652"/>
                  <a:pt x="176609" y="213531"/>
                </a:cubicBezTo>
                <a:cubicBezTo>
                  <a:pt x="182430" y="220410"/>
                  <a:pt x="109934" y="302431"/>
                  <a:pt x="132159" y="289731"/>
                </a:cubicBezTo>
                <a:cubicBezTo>
                  <a:pt x="154384" y="277031"/>
                  <a:pt x="297259" y="157439"/>
                  <a:pt x="309959" y="137331"/>
                </a:cubicBezTo>
                <a:cubicBezTo>
                  <a:pt x="322659" y="117223"/>
                  <a:pt x="237992" y="171198"/>
                  <a:pt x="208359" y="169081"/>
                </a:cubicBezTo>
                <a:cubicBezTo>
                  <a:pt x="178726" y="166964"/>
                  <a:pt x="154913" y="152677"/>
                  <a:pt x="132159" y="124631"/>
                </a:cubicBezTo>
                <a:cubicBezTo>
                  <a:pt x="109405" y="96585"/>
                  <a:pt x="66013" y="-10306"/>
                  <a:pt x="71834" y="806"/>
                </a:cubicBezTo>
                <a:cubicBezTo>
                  <a:pt x="77655" y="11918"/>
                  <a:pt x="170788" y="153735"/>
                  <a:pt x="167084" y="191306"/>
                </a:cubicBezTo>
                <a:cubicBezTo>
                  <a:pt x="163380" y="228877"/>
                  <a:pt x="79242" y="234168"/>
                  <a:pt x="49609" y="226231"/>
                </a:cubicBezTo>
                <a:cubicBezTo>
                  <a:pt x="19976" y="218294"/>
                  <a:pt x="7276" y="117223"/>
                  <a:pt x="1984" y="115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1" name="フリーフォーム 390">
            <a:extLst>
              <a:ext uri="{FF2B5EF4-FFF2-40B4-BE49-F238E27FC236}">
                <a16:creationId xmlns:a16="http://schemas.microsoft.com/office/drawing/2014/main" id="{40754ECA-9EE6-EF3B-4F6B-17BF3CF8E7C1}"/>
              </a:ext>
            </a:extLst>
          </p:cNvPr>
          <p:cNvSpPr/>
          <p:nvPr/>
        </p:nvSpPr>
        <p:spPr>
          <a:xfrm>
            <a:off x="6969073" y="8298413"/>
            <a:ext cx="105135" cy="863368"/>
          </a:xfrm>
          <a:custGeom>
            <a:avLst/>
            <a:gdLst>
              <a:gd name="connsiteX0" fmla="*/ 38152 w 105135"/>
              <a:gd name="connsiteY0" fmla="*/ 7387 h 863368"/>
              <a:gd name="connsiteX1" fmla="*/ 28627 w 105135"/>
              <a:gd name="connsiteY1" fmla="*/ 93112 h 863368"/>
              <a:gd name="connsiteX2" fmla="*/ 6402 w 105135"/>
              <a:gd name="connsiteY2" fmla="*/ 362987 h 863368"/>
              <a:gd name="connsiteX3" fmla="*/ 60377 w 105135"/>
              <a:gd name="connsiteY3" fmla="*/ 445537 h 863368"/>
              <a:gd name="connsiteX4" fmla="*/ 101652 w 105135"/>
              <a:gd name="connsiteY4" fmla="*/ 861462 h 863368"/>
              <a:gd name="connsiteX5" fmla="*/ 95302 w 105135"/>
              <a:gd name="connsiteY5" fmla="*/ 591587 h 863368"/>
              <a:gd name="connsiteX6" fmla="*/ 34977 w 105135"/>
              <a:gd name="connsiteY6" fmla="*/ 388387 h 863368"/>
              <a:gd name="connsiteX7" fmla="*/ 52 w 105135"/>
              <a:gd name="connsiteY7" fmla="*/ 258212 h 863368"/>
              <a:gd name="connsiteX8" fmla="*/ 38152 w 105135"/>
              <a:gd name="connsiteY8" fmla="*/ 7387 h 86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35" h="863368">
                <a:moveTo>
                  <a:pt x="38152" y="7387"/>
                </a:moveTo>
                <a:cubicBezTo>
                  <a:pt x="42914" y="-20130"/>
                  <a:pt x="33919" y="33845"/>
                  <a:pt x="28627" y="93112"/>
                </a:cubicBezTo>
                <a:cubicBezTo>
                  <a:pt x="23335" y="152379"/>
                  <a:pt x="1110" y="304250"/>
                  <a:pt x="6402" y="362987"/>
                </a:cubicBezTo>
                <a:cubicBezTo>
                  <a:pt x="11694" y="421724"/>
                  <a:pt x="44502" y="362458"/>
                  <a:pt x="60377" y="445537"/>
                </a:cubicBezTo>
                <a:cubicBezTo>
                  <a:pt x="76252" y="528616"/>
                  <a:pt x="95831" y="837120"/>
                  <a:pt x="101652" y="861462"/>
                </a:cubicBezTo>
                <a:cubicBezTo>
                  <a:pt x="107473" y="885804"/>
                  <a:pt x="106415" y="670433"/>
                  <a:pt x="95302" y="591587"/>
                </a:cubicBezTo>
                <a:cubicBezTo>
                  <a:pt x="84189" y="512741"/>
                  <a:pt x="50852" y="443949"/>
                  <a:pt x="34977" y="388387"/>
                </a:cubicBezTo>
                <a:cubicBezTo>
                  <a:pt x="19102" y="332825"/>
                  <a:pt x="1639" y="319595"/>
                  <a:pt x="52" y="258212"/>
                </a:cubicBezTo>
                <a:cubicBezTo>
                  <a:pt x="-1535" y="196829"/>
                  <a:pt x="33390" y="34904"/>
                  <a:pt x="38152" y="7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フリーフォーム 391">
            <a:extLst>
              <a:ext uri="{FF2B5EF4-FFF2-40B4-BE49-F238E27FC236}">
                <a16:creationId xmlns:a16="http://schemas.microsoft.com/office/drawing/2014/main" id="{482A173B-70BD-D2BF-3542-A9370CA88177}"/>
              </a:ext>
            </a:extLst>
          </p:cNvPr>
          <p:cNvSpPr/>
          <p:nvPr/>
        </p:nvSpPr>
        <p:spPr>
          <a:xfrm>
            <a:off x="6796174" y="8167705"/>
            <a:ext cx="223753" cy="1198762"/>
          </a:xfrm>
          <a:custGeom>
            <a:avLst/>
            <a:gdLst>
              <a:gd name="connsiteX0" fmla="*/ 99926 w 223753"/>
              <a:gd name="connsiteY0" fmla="*/ 23795 h 1198762"/>
              <a:gd name="connsiteX1" fmla="*/ 90401 w 223753"/>
              <a:gd name="connsiteY1" fmla="*/ 90470 h 1198762"/>
              <a:gd name="connsiteX2" fmla="*/ 80876 w 223753"/>
              <a:gd name="connsiteY2" fmla="*/ 592120 h 1198762"/>
              <a:gd name="connsiteX3" fmla="*/ 188826 w 223753"/>
              <a:gd name="connsiteY3" fmla="*/ 1027095 h 1198762"/>
              <a:gd name="connsiteX4" fmla="*/ 125326 w 223753"/>
              <a:gd name="connsiteY4" fmla="*/ 906445 h 1198762"/>
              <a:gd name="connsiteX5" fmla="*/ 223751 w 223753"/>
              <a:gd name="connsiteY5" fmla="*/ 1198545 h 1198762"/>
              <a:gd name="connsiteX6" fmla="*/ 122151 w 223753"/>
              <a:gd name="connsiteY6" fmla="*/ 852470 h 1198762"/>
              <a:gd name="connsiteX7" fmla="*/ 1501 w 223753"/>
              <a:gd name="connsiteY7" fmla="*/ 430195 h 1198762"/>
              <a:gd name="connsiteX8" fmla="*/ 52301 w 223753"/>
              <a:gd name="connsiteY8" fmla="*/ 573070 h 1198762"/>
              <a:gd name="connsiteX9" fmla="*/ 17376 w 223753"/>
              <a:gd name="connsiteY9" fmla="*/ 195245 h 1198762"/>
              <a:gd name="connsiteX10" fmla="*/ 42776 w 223753"/>
              <a:gd name="connsiteY10" fmla="*/ 360345 h 1198762"/>
              <a:gd name="connsiteX11" fmla="*/ 99926 w 223753"/>
              <a:gd name="connsiteY11" fmla="*/ 23795 h 119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3753" h="1198762">
                <a:moveTo>
                  <a:pt x="99926" y="23795"/>
                </a:moveTo>
                <a:cubicBezTo>
                  <a:pt x="107864" y="-21184"/>
                  <a:pt x="93576" y="-4251"/>
                  <a:pt x="90401" y="90470"/>
                </a:cubicBezTo>
                <a:cubicBezTo>
                  <a:pt x="87226" y="185191"/>
                  <a:pt x="64472" y="436016"/>
                  <a:pt x="80876" y="592120"/>
                </a:cubicBezTo>
                <a:cubicBezTo>
                  <a:pt x="97280" y="748224"/>
                  <a:pt x="181418" y="974708"/>
                  <a:pt x="188826" y="1027095"/>
                </a:cubicBezTo>
                <a:cubicBezTo>
                  <a:pt x="196234" y="1079483"/>
                  <a:pt x="119505" y="877870"/>
                  <a:pt x="125326" y="906445"/>
                </a:cubicBezTo>
                <a:cubicBezTo>
                  <a:pt x="131147" y="935020"/>
                  <a:pt x="224280" y="1207541"/>
                  <a:pt x="223751" y="1198545"/>
                </a:cubicBezTo>
                <a:cubicBezTo>
                  <a:pt x="223222" y="1189549"/>
                  <a:pt x="159193" y="980528"/>
                  <a:pt x="122151" y="852470"/>
                </a:cubicBezTo>
                <a:cubicBezTo>
                  <a:pt x="85109" y="724412"/>
                  <a:pt x="13143" y="476762"/>
                  <a:pt x="1501" y="430195"/>
                </a:cubicBezTo>
                <a:cubicBezTo>
                  <a:pt x="-10141" y="383628"/>
                  <a:pt x="49655" y="612228"/>
                  <a:pt x="52301" y="573070"/>
                </a:cubicBezTo>
                <a:cubicBezTo>
                  <a:pt x="54947" y="533912"/>
                  <a:pt x="18963" y="230699"/>
                  <a:pt x="17376" y="195245"/>
                </a:cubicBezTo>
                <a:cubicBezTo>
                  <a:pt x="15789" y="159791"/>
                  <a:pt x="25314" y="390507"/>
                  <a:pt x="42776" y="360345"/>
                </a:cubicBezTo>
                <a:cubicBezTo>
                  <a:pt x="60238" y="330183"/>
                  <a:pt x="91988" y="68774"/>
                  <a:pt x="99926" y="23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3" name="フリーフォーム 392">
            <a:extLst>
              <a:ext uri="{FF2B5EF4-FFF2-40B4-BE49-F238E27FC236}">
                <a16:creationId xmlns:a16="http://schemas.microsoft.com/office/drawing/2014/main" id="{B682B306-5120-43A3-A159-90DE2C876B0E}"/>
              </a:ext>
            </a:extLst>
          </p:cNvPr>
          <p:cNvSpPr/>
          <p:nvPr/>
        </p:nvSpPr>
        <p:spPr>
          <a:xfrm>
            <a:off x="6786075" y="8762160"/>
            <a:ext cx="43377" cy="674399"/>
          </a:xfrm>
          <a:custGeom>
            <a:avLst/>
            <a:gdLst>
              <a:gd name="connsiteX0" fmla="*/ 43350 w 43377"/>
              <a:gd name="connsiteY0" fmla="*/ 670765 h 674399"/>
              <a:gd name="connsiteX1" fmla="*/ 8425 w 43377"/>
              <a:gd name="connsiteY1" fmla="*/ 362790 h 674399"/>
              <a:gd name="connsiteX2" fmla="*/ 8425 w 43377"/>
              <a:gd name="connsiteY2" fmla="*/ 83390 h 674399"/>
              <a:gd name="connsiteX3" fmla="*/ 14775 w 43377"/>
              <a:gd name="connsiteY3" fmla="*/ 29415 h 674399"/>
              <a:gd name="connsiteX4" fmla="*/ 2075 w 43377"/>
              <a:gd name="connsiteY4" fmla="*/ 499315 h 674399"/>
              <a:gd name="connsiteX5" fmla="*/ 43350 w 43377"/>
              <a:gd name="connsiteY5" fmla="*/ 670765 h 67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77" h="674399">
                <a:moveTo>
                  <a:pt x="43350" y="670765"/>
                </a:moveTo>
                <a:cubicBezTo>
                  <a:pt x="44408" y="648011"/>
                  <a:pt x="14246" y="460686"/>
                  <a:pt x="8425" y="362790"/>
                </a:cubicBezTo>
                <a:cubicBezTo>
                  <a:pt x="2604" y="264894"/>
                  <a:pt x="7367" y="138952"/>
                  <a:pt x="8425" y="83390"/>
                </a:cubicBezTo>
                <a:cubicBezTo>
                  <a:pt x="9483" y="27828"/>
                  <a:pt x="15833" y="-39906"/>
                  <a:pt x="14775" y="29415"/>
                </a:cubicBezTo>
                <a:cubicBezTo>
                  <a:pt x="13717" y="98736"/>
                  <a:pt x="-6392" y="392423"/>
                  <a:pt x="2075" y="499315"/>
                </a:cubicBezTo>
                <a:cubicBezTo>
                  <a:pt x="10542" y="606207"/>
                  <a:pt x="42292" y="693519"/>
                  <a:pt x="43350" y="670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4" name="フリーフォーム 393">
            <a:extLst>
              <a:ext uri="{FF2B5EF4-FFF2-40B4-BE49-F238E27FC236}">
                <a16:creationId xmlns:a16="http://schemas.microsoft.com/office/drawing/2014/main" id="{B52052F1-BC22-052A-5FC2-70144DB4644F}"/>
              </a:ext>
            </a:extLst>
          </p:cNvPr>
          <p:cNvSpPr/>
          <p:nvPr/>
        </p:nvSpPr>
        <p:spPr>
          <a:xfrm>
            <a:off x="6565708" y="8111242"/>
            <a:ext cx="26014" cy="613049"/>
          </a:xfrm>
          <a:custGeom>
            <a:avLst/>
            <a:gdLst>
              <a:gd name="connsiteX0" fmla="*/ 25592 w 26014"/>
              <a:gd name="connsiteY0" fmla="*/ 7233 h 613049"/>
              <a:gd name="connsiteX1" fmla="*/ 16067 w 26014"/>
              <a:gd name="connsiteY1" fmla="*/ 594608 h 613049"/>
              <a:gd name="connsiteX2" fmla="*/ 16067 w 26014"/>
              <a:gd name="connsiteY2" fmla="*/ 448558 h 613049"/>
              <a:gd name="connsiteX3" fmla="*/ 192 w 26014"/>
              <a:gd name="connsiteY3" fmla="*/ 277108 h 613049"/>
              <a:gd name="connsiteX4" fmla="*/ 25592 w 26014"/>
              <a:gd name="connsiteY4" fmla="*/ 7233 h 61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14" h="613049">
                <a:moveTo>
                  <a:pt x="25592" y="7233"/>
                </a:moveTo>
                <a:cubicBezTo>
                  <a:pt x="28238" y="60149"/>
                  <a:pt x="17654" y="521054"/>
                  <a:pt x="16067" y="594608"/>
                </a:cubicBezTo>
                <a:cubicBezTo>
                  <a:pt x="14479" y="668162"/>
                  <a:pt x="18713" y="501474"/>
                  <a:pt x="16067" y="448558"/>
                </a:cubicBezTo>
                <a:cubicBezTo>
                  <a:pt x="13421" y="395642"/>
                  <a:pt x="2838" y="347487"/>
                  <a:pt x="192" y="277108"/>
                </a:cubicBezTo>
                <a:cubicBezTo>
                  <a:pt x="-2454" y="206729"/>
                  <a:pt x="22946" y="-45683"/>
                  <a:pt x="25592" y="7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5" name="フリーフォーム 394">
            <a:extLst>
              <a:ext uri="{FF2B5EF4-FFF2-40B4-BE49-F238E27FC236}">
                <a16:creationId xmlns:a16="http://schemas.microsoft.com/office/drawing/2014/main" id="{512C48D7-BCF7-206B-BCD7-B37B3B03014D}"/>
              </a:ext>
            </a:extLst>
          </p:cNvPr>
          <p:cNvSpPr/>
          <p:nvPr/>
        </p:nvSpPr>
        <p:spPr>
          <a:xfrm>
            <a:off x="6831587" y="7971928"/>
            <a:ext cx="131367" cy="332399"/>
          </a:xfrm>
          <a:custGeom>
            <a:avLst/>
            <a:gdLst>
              <a:gd name="connsiteX0" fmla="*/ 4188 w 131367"/>
              <a:gd name="connsiteY0" fmla="*/ 330697 h 332399"/>
              <a:gd name="connsiteX1" fmla="*/ 42288 w 131367"/>
              <a:gd name="connsiteY1" fmla="*/ 95747 h 332399"/>
              <a:gd name="connsiteX2" fmla="*/ 131188 w 131367"/>
              <a:gd name="connsiteY2" fmla="*/ 497 h 332399"/>
              <a:gd name="connsiteX3" fmla="*/ 16888 w 131367"/>
              <a:gd name="connsiteY3" fmla="*/ 130672 h 332399"/>
              <a:gd name="connsiteX4" fmla="*/ 20063 w 131367"/>
              <a:gd name="connsiteY4" fmla="*/ 44947 h 332399"/>
              <a:gd name="connsiteX5" fmla="*/ 4188 w 131367"/>
              <a:gd name="connsiteY5" fmla="*/ 194172 h 332399"/>
              <a:gd name="connsiteX6" fmla="*/ 4188 w 131367"/>
              <a:gd name="connsiteY6" fmla="*/ 330697 h 33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367" h="332399">
                <a:moveTo>
                  <a:pt x="4188" y="330697"/>
                </a:moveTo>
                <a:cubicBezTo>
                  <a:pt x="10538" y="314293"/>
                  <a:pt x="21121" y="150780"/>
                  <a:pt x="42288" y="95747"/>
                </a:cubicBezTo>
                <a:cubicBezTo>
                  <a:pt x="63455" y="40714"/>
                  <a:pt x="135421" y="-5324"/>
                  <a:pt x="131188" y="497"/>
                </a:cubicBezTo>
                <a:cubicBezTo>
                  <a:pt x="126955" y="6318"/>
                  <a:pt x="35409" y="123264"/>
                  <a:pt x="16888" y="130672"/>
                </a:cubicBezTo>
                <a:cubicBezTo>
                  <a:pt x="-1633" y="138080"/>
                  <a:pt x="22180" y="34364"/>
                  <a:pt x="20063" y="44947"/>
                </a:cubicBezTo>
                <a:cubicBezTo>
                  <a:pt x="17946" y="55530"/>
                  <a:pt x="8950" y="147605"/>
                  <a:pt x="4188" y="194172"/>
                </a:cubicBezTo>
                <a:cubicBezTo>
                  <a:pt x="-574" y="240739"/>
                  <a:pt x="-2162" y="347101"/>
                  <a:pt x="4188" y="330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6" name="フリーフォーム 395">
            <a:extLst>
              <a:ext uri="{FF2B5EF4-FFF2-40B4-BE49-F238E27FC236}">
                <a16:creationId xmlns:a16="http://schemas.microsoft.com/office/drawing/2014/main" id="{C0134541-60A2-CC2C-4322-A41E78CE2240}"/>
              </a:ext>
            </a:extLst>
          </p:cNvPr>
          <p:cNvSpPr/>
          <p:nvPr/>
        </p:nvSpPr>
        <p:spPr>
          <a:xfrm>
            <a:off x="6951191" y="7857429"/>
            <a:ext cx="244821" cy="535274"/>
          </a:xfrm>
          <a:custGeom>
            <a:avLst/>
            <a:gdLst>
              <a:gd name="connsiteX0" fmla="*/ 2059 w 244821"/>
              <a:gd name="connsiteY0" fmla="*/ 7046 h 535274"/>
              <a:gd name="connsiteX1" fmla="*/ 237009 w 244821"/>
              <a:gd name="connsiteY1" fmla="*/ 521396 h 535274"/>
              <a:gd name="connsiteX2" fmla="*/ 183034 w 244821"/>
              <a:gd name="connsiteY2" fmla="*/ 375346 h 535274"/>
              <a:gd name="connsiteX3" fmla="*/ 125884 w 244821"/>
              <a:gd name="connsiteY3" fmla="*/ 232471 h 535274"/>
              <a:gd name="connsiteX4" fmla="*/ 2059 w 244821"/>
              <a:gd name="connsiteY4" fmla="*/ 7046 h 53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821" h="535274">
                <a:moveTo>
                  <a:pt x="2059" y="7046"/>
                </a:moveTo>
                <a:cubicBezTo>
                  <a:pt x="20580" y="55200"/>
                  <a:pt x="206847" y="460013"/>
                  <a:pt x="237009" y="521396"/>
                </a:cubicBezTo>
                <a:cubicBezTo>
                  <a:pt x="267171" y="582779"/>
                  <a:pt x="201555" y="423500"/>
                  <a:pt x="183034" y="375346"/>
                </a:cubicBezTo>
                <a:cubicBezTo>
                  <a:pt x="164513" y="327192"/>
                  <a:pt x="156576" y="293854"/>
                  <a:pt x="125884" y="232471"/>
                </a:cubicBezTo>
                <a:cubicBezTo>
                  <a:pt x="95192" y="171088"/>
                  <a:pt x="-16462" y="-41108"/>
                  <a:pt x="2059" y="70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7" name="フリーフォーム 396">
            <a:extLst>
              <a:ext uri="{FF2B5EF4-FFF2-40B4-BE49-F238E27FC236}">
                <a16:creationId xmlns:a16="http://schemas.microsoft.com/office/drawing/2014/main" id="{A52AF76B-AAFD-E8AC-5060-4DC6F34A1F7F}"/>
              </a:ext>
            </a:extLst>
          </p:cNvPr>
          <p:cNvSpPr/>
          <p:nvPr/>
        </p:nvSpPr>
        <p:spPr>
          <a:xfrm>
            <a:off x="6267260" y="7654925"/>
            <a:ext cx="623689" cy="164808"/>
          </a:xfrm>
          <a:custGeom>
            <a:avLst/>
            <a:gdLst>
              <a:gd name="connsiteX0" fmla="*/ 190 w 623689"/>
              <a:gd name="connsiteY0" fmla="*/ 0 h 164808"/>
              <a:gd name="connsiteX1" fmla="*/ 285940 w 623689"/>
              <a:gd name="connsiteY1" fmla="*/ 146050 h 164808"/>
              <a:gd name="connsiteX2" fmla="*/ 536765 w 623689"/>
              <a:gd name="connsiteY2" fmla="*/ 98425 h 164808"/>
              <a:gd name="connsiteX3" fmla="*/ 619315 w 623689"/>
              <a:gd name="connsiteY3" fmla="*/ 53975 h 164808"/>
              <a:gd name="connsiteX4" fmla="*/ 422465 w 623689"/>
              <a:gd name="connsiteY4" fmla="*/ 123825 h 164808"/>
              <a:gd name="connsiteX5" fmla="*/ 247840 w 623689"/>
              <a:gd name="connsiteY5" fmla="*/ 161925 h 164808"/>
              <a:gd name="connsiteX6" fmla="*/ 241490 w 623689"/>
              <a:gd name="connsiteY6" fmla="*/ 146050 h 164808"/>
              <a:gd name="connsiteX7" fmla="*/ 190 w 623689"/>
              <a:gd name="connsiteY7" fmla="*/ 0 h 164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3689" h="164808">
                <a:moveTo>
                  <a:pt x="190" y="0"/>
                </a:moveTo>
                <a:cubicBezTo>
                  <a:pt x="7598" y="0"/>
                  <a:pt x="196511" y="129646"/>
                  <a:pt x="285940" y="146050"/>
                </a:cubicBezTo>
                <a:cubicBezTo>
                  <a:pt x="375369" y="162454"/>
                  <a:pt x="481203" y="113771"/>
                  <a:pt x="536765" y="98425"/>
                </a:cubicBezTo>
                <a:cubicBezTo>
                  <a:pt x="592327" y="83079"/>
                  <a:pt x="638365" y="49742"/>
                  <a:pt x="619315" y="53975"/>
                </a:cubicBezTo>
                <a:cubicBezTo>
                  <a:pt x="600265" y="58208"/>
                  <a:pt x="484377" y="105833"/>
                  <a:pt x="422465" y="123825"/>
                </a:cubicBezTo>
                <a:cubicBezTo>
                  <a:pt x="360553" y="141817"/>
                  <a:pt x="278003" y="158221"/>
                  <a:pt x="247840" y="161925"/>
                </a:cubicBezTo>
                <a:cubicBezTo>
                  <a:pt x="217678" y="165629"/>
                  <a:pt x="279590" y="169862"/>
                  <a:pt x="241490" y="146050"/>
                </a:cubicBezTo>
                <a:cubicBezTo>
                  <a:pt x="203390" y="122238"/>
                  <a:pt x="-7218" y="0"/>
                  <a:pt x="19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8" name="フリーフォーム 397">
            <a:extLst>
              <a:ext uri="{FF2B5EF4-FFF2-40B4-BE49-F238E27FC236}">
                <a16:creationId xmlns:a16="http://schemas.microsoft.com/office/drawing/2014/main" id="{8B695E00-9A8C-87DE-5C87-430BBEFE1232}"/>
              </a:ext>
            </a:extLst>
          </p:cNvPr>
          <p:cNvSpPr/>
          <p:nvPr/>
        </p:nvSpPr>
        <p:spPr>
          <a:xfrm>
            <a:off x="6266373" y="7699805"/>
            <a:ext cx="625555" cy="142445"/>
          </a:xfrm>
          <a:custGeom>
            <a:avLst/>
            <a:gdLst>
              <a:gd name="connsiteX0" fmla="*/ 4252 w 625555"/>
              <a:gd name="connsiteY0" fmla="*/ 2745 h 142445"/>
              <a:gd name="connsiteX1" fmla="*/ 207452 w 625555"/>
              <a:gd name="connsiteY1" fmla="*/ 120220 h 142445"/>
              <a:gd name="connsiteX2" fmla="*/ 448752 w 625555"/>
              <a:gd name="connsiteY2" fmla="*/ 120220 h 142445"/>
              <a:gd name="connsiteX3" fmla="*/ 385252 w 625555"/>
              <a:gd name="connsiteY3" fmla="*/ 142445 h 142445"/>
              <a:gd name="connsiteX4" fmla="*/ 623377 w 625555"/>
              <a:gd name="connsiteY4" fmla="*/ 56720 h 142445"/>
              <a:gd name="connsiteX5" fmla="*/ 486852 w 625555"/>
              <a:gd name="connsiteY5" fmla="*/ 101170 h 142445"/>
              <a:gd name="connsiteX6" fmla="*/ 213802 w 625555"/>
              <a:gd name="connsiteY6" fmla="*/ 117045 h 142445"/>
              <a:gd name="connsiteX7" fmla="*/ 80452 w 625555"/>
              <a:gd name="connsiteY7" fmla="*/ 44020 h 142445"/>
              <a:gd name="connsiteX8" fmla="*/ 4252 w 625555"/>
              <a:gd name="connsiteY8" fmla="*/ 2745 h 14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555" h="142445">
                <a:moveTo>
                  <a:pt x="4252" y="2745"/>
                </a:moveTo>
                <a:cubicBezTo>
                  <a:pt x="25419" y="15445"/>
                  <a:pt x="133369" y="100641"/>
                  <a:pt x="207452" y="120220"/>
                </a:cubicBezTo>
                <a:cubicBezTo>
                  <a:pt x="281535" y="139799"/>
                  <a:pt x="419119" y="116516"/>
                  <a:pt x="448752" y="120220"/>
                </a:cubicBezTo>
                <a:cubicBezTo>
                  <a:pt x="478385" y="123924"/>
                  <a:pt x="385252" y="142445"/>
                  <a:pt x="385252" y="142445"/>
                </a:cubicBezTo>
                <a:lnTo>
                  <a:pt x="623377" y="56720"/>
                </a:lnTo>
                <a:cubicBezTo>
                  <a:pt x="640310" y="49841"/>
                  <a:pt x="555115" y="91116"/>
                  <a:pt x="486852" y="101170"/>
                </a:cubicBezTo>
                <a:cubicBezTo>
                  <a:pt x="418589" y="111224"/>
                  <a:pt x="281535" y="126570"/>
                  <a:pt x="213802" y="117045"/>
                </a:cubicBezTo>
                <a:cubicBezTo>
                  <a:pt x="146069" y="107520"/>
                  <a:pt x="114848" y="63599"/>
                  <a:pt x="80452" y="44020"/>
                </a:cubicBezTo>
                <a:cubicBezTo>
                  <a:pt x="46056" y="24441"/>
                  <a:pt x="-16915" y="-9955"/>
                  <a:pt x="4252" y="2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9" name="フリーフォーム 398">
            <a:extLst>
              <a:ext uri="{FF2B5EF4-FFF2-40B4-BE49-F238E27FC236}">
                <a16:creationId xmlns:a16="http://schemas.microsoft.com/office/drawing/2014/main" id="{567DB821-9AA7-8E04-588C-57FCE1D6A341}"/>
              </a:ext>
            </a:extLst>
          </p:cNvPr>
          <p:cNvSpPr/>
          <p:nvPr/>
        </p:nvSpPr>
        <p:spPr>
          <a:xfrm>
            <a:off x="6243243" y="7612952"/>
            <a:ext cx="207739" cy="413895"/>
          </a:xfrm>
          <a:custGeom>
            <a:avLst/>
            <a:gdLst>
              <a:gd name="connsiteX0" fmla="*/ 8332 w 207739"/>
              <a:gd name="connsiteY0" fmla="*/ 698 h 413895"/>
              <a:gd name="connsiteX1" fmla="*/ 55957 w 207739"/>
              <a:gd name="connsiteY1" fmla="*/ 181673 h 413895"/>
              <a:gd name="connsiteX2" fmla="*/ 90882 w 207739"/>
              <a:gd name="connsiteY2" fmla="*/ 257873 h 413895"/>
              <a:gd name="connsiteX3" fmla="*/ 1982 w 207739"/>
              <a:gd name="connsiteY3" fmla="*/ 222948 h 413895"/>
              <a:gd name="connsiteX4" fmla="*/ 192482 w 207739"/>
              <a:gd name="connsiteY4" fmla="*/ 394398 h 413895"/>
              <a:gd name="connsiteX5" fmla="*/ 186132 w 207739"/>
              <a:gd name="connsiteY5" fmla="*/ 394398 h 413895"/>
              <a:gd name="connsiteX6" fmla="*/ 106757 w 207739"/>
              <a:gd name="connsiteY6" fmla="*/ 254698 h 413895"/>
              <a:gd name="connsiteX7" fmla="*/ 8332 w 207739"/>
              <a:gd name="connsiteY7" fmla="*/ 698 h 413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739" h="413895">
                <a:moveTo>
                  <a:pt x="8332" y="698"/>
                </a:moveTo>
                <a:cubicBezTo>
                  <a:pt x="-135" y="-11473"/>
                  <a:pt x="42199" y="138811"/>
                  <a:pt x="55957" y="181673"/>
                </a:cubicBezTo>
                <a:cubicBezTo>
                  <a:pt x="69715" y="224535"/>
                  <a:pt x="99878" y="250994"/>
                  <a:pt x="90882" y="257873"/>
                </a:cubicBezTo>
                <a:cubicBezTo>
                  <a:pt x="81886" y="264752"/>
                  <a:pt x="-14951" y="200194"/>
                  <a:pt x="1982" y="222948"/>
                </a:cubicBezTo>
                <a:cubicBezTo>
                  <a:pt x="18915" y="245702"/>
                  <a:pt x="161790" y="365823"/>
                  <a:pt x="192482" y="394398"/>
                </a:cubicBezTo>
                <a:cubicBezTo>
                  <a:pt x="223174" y="422973"/>
                  <a:pt x="200419" y="417681"/>
                  <a:pt x="186132" y="394398"/>
                </a:cubicBezTo>
                <a:cubicBezTo>
                  <a:pt x="171845" y="371115"/>
                  <a:pt x="137449" y="315023"/>
                  <a:pt x="106757" y="254698"/>
                </a:cubicBezTo>
                <a:cubicBezTo>
                  <a:pt x="76065" y="194373"/>
                  <a:pt x="16799" y="12869"/>
                  <a:pt x="8332" y="6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0" name="フリーフォーム 399">
            <a:extLst>
              <a:ext uri="{FF2B5EF4-FFF2-40B4-BE49-F238E27FC236}">
                <a16:creationId xmlns:a16="http://schemas.microsoft.com/office/drawing/2014/main" id="{B9A70E2E-6030-8179-B4FD-2FEE24CA59B2}"/>
              </a:ext>
            </a:extLst>
          </p:cNvPr>
          <p:cNvSpPr/>
          <p:nvPr/>
        </p:nvSpPr>
        <p:spPr>
          <a:xfrm>
            <a:off x="6320108" y="7734277"/>
            <a:ext cx="173582" cy="264126"/>
          </a:xfrm>
          <a:custGeom>
            <a:avLst/>
            <a:gdLst>
              <a:gd name="connsiteX0" fmla="*/ 1317 w 173582"/>
              <a:gd name="connsiteY0" fmla="*/ 23 h 264126"/>
              <a:gd name="connsiteX1" fmla="*/ 64817 w 173582"/>
              <a:gd name="connsiteY1" fmla="*/ 95273 h 264126"/>
              <a:gd name="connsiteX2" fmla="*/ 109267 w 173582"/>
              <a:gd name="connsiteY2" fmla="*/ 107973 h 264126"/>
              <a:gd name="connsiteX3" fmla="*/ 172767 w 173582"/>
              <a:gd name="connsiteY3" fmla="*/ 263548 h 264126"/>
              <a:gd name="connsiteX4" fmla="*/ 144192 w 173582"/>
              <a:gd name="connsiteY4" fmla="*/ 158773 h 264126"/>
              <a:gd name="connsiteX5" fmla="*/ 128317 w 173582"/>
              <a:gd name="connsiteY5" fmla="*/ 104798 h 264126"/>
              <a:gd name="connsiteX6" fmla="*/ 1317 w 173582"/>
              <a:gd name="connsiteY6" fmla="*/ 23 h 26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582" h="264126">
                <a:moveTo>
                  <a:pt x="1317" y="23"/>
                </a:moveTo>
                <a:cubicBezTo>
                  <a:pt x="-9266" y="-1565"/>
                  <a:pt x="46825" y="77281"/>
                  <a:pt x="64817" y="95273"/>
                </a:cubicBezTo>
                <a:cubicBezTo>
                  <a:pt x="82809" y="113265"/>
                  <a:pt x="91275" y="79927"/>
                  <a:pt x="109267" y="107973"/>
                </a:cubicBezTo>
                <a:cubicBezTo>
                  <a:pt x="127259" y="136019"/>
                  <a:pt x="166946" y="255081"/>
                  <a:pt x="172767" y="263548"/>
                </a:cubicBezTo>
                <a:cubicBezTo>
                  <a:pt x="178588" y="272015"/>
                  <a:pt x="151600" y="185231"/>
                  <a:pt x="144192" y="158773"/>
                </a:cubicBezTo>
                <a:cubicBezTo>
                  <a:pt x="136784" y="132315"/>
                  <a:pt x="148954" y="128610"/>
                  <a:pt x="128317" y="104798"/>
                </a:cubicBezTo>
                <a:cubicBezTo>
                  <a:pt x="107680" y="80986"/>
                  <a:pt x="11900" y="1611"/>
                  <a:pt x="1317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1" name="フリーフォーム 400">
            <a:extLst>
              <a:ext uri="{FF2B5EF4-FFF2-40B4-BE49-F238E27FC236}">
                <a16:creationId xmlns:a16="http://schemas.microsoft.com/office/drawing/2014/main" id="{E08DB66A-49BA-8679-7A98-8CCC77D25D6A}"/>
              </a:ext>
            </a:extLst>
          </p:cNvPr>
          <p:cNvSpPr/>
          <p:nvPr/>
        </p:nvSpPr>
        <p:spPr>
          <a:xfrm>
            <a:off x="6298648" y="7743784"/>
            <a:ext cx="169699" cy="274180"/>
          </a:xfrm>
          <a:custGeom>
            <a:avLst/>
            <a:gdLst>
              <a:gd name="connsiteX0" fmla="*/ 552 w 169699"/>
              <a:gd name="connsiteY0" fmla="*/ 41 h 274180"/>
              <a:gd name="connsiteX1" fmla="*/ 70402 w 169699"/>
              <a:gd name="connsiteY1" fmla="*/ 98466 h 274180"/>
              <a:gd name="connsiteX2" fmla="*/ 105327 w 169699"/>
              <a:gd name="connsiteY2" fmla="*/ 123866 h 274180"/>
              <a:gd name="connsiteX3" fmla="*/ 168827 w 169699"/>
              <a:gd name="connsiteY3" fmla="*/ 273091 h 274180"/>
              <a:gd name="connsiteX4" fmla="*/ 140252 w 169699"/>
              <a:gd name="connsiteY4" fmla="*/ 187366 h 274180"/>
              <a:gd name="connsiteX5" fmla="*/ 111677 w 169699"/>
              <a:gd name="connsiteY5" fmla="*/ 111166 h 274180"/>
              <a:gd name="connsiteX6" fmla="*/ 552 w 169699"/>
              <a:gd name="connsiteY6" fmla="*/ 41 h 27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699" h="274180">
                <a:moveTo>
                  <a:pt x="552" y="41"/>
                </a:moveTo>
                <a:cubicBezTo>
                  <a:pt x="-6327" y="-2076"/>
                  <a:pt x="52940" y="77829"/>
                  <a:pt x="70402" y="98466"/>
                </a:cubicBezTo>
                <a:cubicBezTo>
                  <a:pt x="87864" y="119103"/>
                  <a:pt x="88923" y="94762"/>
                  <a:pt x="105327" y="123866"/>
                </a:cubicBezTo>
                <a:cubicBezTo>
                  <a:pt x="121731" y="152970"/>
                  <a:pt x="163006" y="262508"/>
                  <a:pt x="168827" y="273091"/>
                </a:cubicBezTo>
                <a:cubicBezTo>
                  <a:pt x="174648" y="283674"/>
                  <a:pt x="149777" y="214353"/>
                  <a:pt x="140252" y="187366"/>
                </a:cubicBezTo>
                <a:cubicBezTo>
                  <a:pt x="130727" y="160379"/>
                  <a:pt x="134960" y="137624"/>
                  <a:pt x="111677" y="111166"/>
                </a:cubicBezTo>
                <a:cubicBezTo>
                  <a:pt x="88394" y="84708"/>
                  <a:pt x="7431" y="2158"/>
                  <a:pt x="552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フリーフォーム 401">
            <a:extLst>
              <a:ext uri="{FF2B5EF4-FFF2-40B4-BE49-F238E27FC236}">
                <a16:creationId xmlns:a16="http://schemas.microsoft.com/office/drawing/2014/main" id="{0C21413A-FD1C-B36D-9E96-867B87BBD448}"/>
              </a:ext>
            </a:extLst>
          </p:cNvPr>
          <p:cNvSpPr/>
          <p:nvPr/>
        </p:nvSpPr>
        <p:spPr>
          <a:xfrm>
            <a:off x="6443516" y="7797520"/>
            <a:ext cx="509786" cy="222543"/>
          </a:xfrm>
          <a:custGeom>
            <a:avLst/>
            <a:gdLst>
              <a:gd name="connsiteX0" fmla="*/ 509734 w 509786"/>
              <a:gd name="connsiteY0" fmla="*/ 280 h 222543"/>
              <a:gd name="connsiteX1" fmla="*/ 417659 w 509786"/>
              <a:gd name="connsiteY1" fmla="*/ 111405 h 222543"/>
              <a:gd name="connsiteX2" fmla="*/ 319234 w 509786"/>
              <a:gd name="connsiteY2" fmla="*/ 184430 h 222543"/>
              <a:gd name="connsiteX3" fmla="*/ 328759 w 509786"/>
              <a:gd name="connsiteY3" fmla="*/ 193955 h 222543"/>
              <a:gd name="connsiteX4" fmla="*/ 236684 w 509786"/>
              <a:gd name="connsiteY4" fmla="*/ 222530 h 222543"/>
              <a:gd name="connsiteX5" fmla="*/ 116034 w 509786"/>
              <a:gd name="connsiteY5" fmla="*/ 197130 h 222543"/>
              <a:gd name="connsiteX6" fmla="*/ 1734 w 509786"/>
              <a:gd name="connsiteY6" fmla="*/ 155855 h 222543"/>
              <a:gd name="connsiteX7" fmla="*/ 208109 w 509786"/>
              <a:gd name="connsiteY7" fmla="*/ 219355 h 222543"/>
              <a:gd name="connsiteX8" fmla="*/ 319234 w 509786"/>
              <a:gd name="connsiteY8" fmla="*/ 193955 h 222543"/>
              <a:gd name="connsiteX9" fmla="*/ 439884 w 509786"/>
              <a:gd name="connsiteY9" fmla="*/ 98705 h 222543"/>
              <a:gd name="connsiteX10" fmla="*/ 404959 w 509786"/>
              <a:gd name="connsiteY10" fmla="*/ 146330 h 222543"/>
              <a:gd name="connsiteX11" fmla="*/ 509734 w 509786"/>
              <a:gd name="connsiteY11" fmla="*/ 280 h 22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9786" h="222543">
                <a:moveTo>
                  <a:pt x="509734" y="280"/>
                </a:moveTo>
                <a:cubicBezTo>
                  <a:pt x="511851" y="-5541"/>
                  <a:pt x="449409" y="80713"/>
                  <a:pt x="417659" y="111405"/>
                </a:cubicBezTo>
                <a:cubicBezTo>
                  <a:pt x="385909" y="142097"/>
                  <a:pt x="319234" y="184430"/>
                  <a:pt x="319234" y="184430"/>
                </a:cubicBezTo>
                <a:cubicBezTo>
                  <a:pt x="304417" y="198188"/>
                  <a:pt x="342517" y="187605"/>
                  <a:pt x="328759" y="193955"/>
                </a:cubicBezTo>
                <a:cubicBezTo>
                  <a:pt x="315001" y="200305"/>
                  <a:pt x="272138" y="222001"/>
                  <a:pt x="236684" y="222530"/>
                </a:cubicBezTo>
                <a:cubicBezTo>
                  <a:pt x="201230" y="223059"/>
                  <a:pt x="155192" y="208243"/>
                  <a:pt x="116034" y="197130"/>
                </a:cubicBezTo>
                <a:cubicBezTo>
                  <a:pt x="76876" y="186018"/>
                  <a:pt x="-13612" y="152151"/>
                  <a:pt x="1734" y="155855"/>
                </a:cubicBezTo>
                <a:cubicBezTo>
                  <a:pt x="17080" y="159559"/>
                  <a:pt x="155192" y="213005"/>
                  <a:pt x="208109" y="219355"/>
                </a:cubicBezTo>
                <a:cubicBezTo>
                  <a:pt x="261026" y="225705"/>
                  <a:pt x="280605" y="214063"/>
                  <a:pt x="319234" y="193955"/>
                </a:cubicBezTo>
                <a:cubicBezTo>
                  <a:pt x="357863" y="173847"/>
                  <a:pt x="425597" y="106642"/>
                  <a:pt x="439884" y="98705"/>
                </a:cubicBezTo>
                <a:cubicBezTo>
                  <a:pt x="454171" y="90768"/>
                  <a:pt x="392259" y="162205"/>
                  <a:pt x="404959" y="146330"/>
                </a:cubicBezTo>
                <a:cubicBezTo>
                  <a:pt x="417659" y="130455"/>
                  <a:pt x="507617" y="6101"/>
                  <a:pt x="509734" y="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3" name="フリーフォーム 402">
            <a:extLst>
              <a:ext uri="{FF2B5EF4-FFF2-40B4-BE49-F238E27FC236}">
                <a16:creationId xmlns:a16="http://schemas.microsoft.com/office/drawing/2014/main" id="{0F16564D-FB2F-7890-6BA8-0A35041F02C9}"/>
              </a:ext>
            </a:extLst>
          </p:cNvPr>
          <p:cNvSpPr/>
          <p:nvPr/>
        </p:nvSpPr>
        <p:spPr>
          <a:xfrm>
            <a:off x="6505515" y="7743648"/>
            <a:ext cx="447962" cy="237348"/>
          </a:xfrm>
          <a:custGeom>
            <a:avLst/>
            <a:gdLst>
              <a:gd name="connsiteX0" fmla="*/ 60 w 447962"/>
              <a:gd name="connsiteY0" fmla="*/ 219252 h 237348"/>
              <a:gd name="connsiteX1" fmla="*/ 181035 w 447962"/>
              <a:gd name="connsiteY1" fmla="*/ 231952 h 237348"/>
              <a:gd name="connsiteX2" fmla="*/ 381060 w 447962"/>
              <a:gd name="connsiteY2" fmla="*/ 120827 h 237348"/>
              <a:gd name="connsiteX3" fmla="*/ 314385 w 447962"/>
              <a:gd name="connsiteY3" fmla="*/ 165277 h 237348"/>
              <a:gd name="connsiteX4" fmla="*/ 403285 w 447962"/>
              <a:gd name="connsiteY4" fmla="*/ 76377 h 237348"/>
              <a:gd name="connsiteX5" fmla="*/ 374710 w 447962"/>
              <a:gd name="connsiteY5" fmla="*/ 177 h 237348"/>
              <a:gd name="connsiteX6" fmla="*/ 447735 w 447962"/>
              <a:gd name="connsiteY6" fmla="*/ 57327 h 237348"/>
              <a:gd name="connsiteX7" fmla="*/ 393760 w 447962"/>
              <a:gd name="connsiteY7" fmla="*/ 120827 h 237348"/>
              <a:gd name="connsiteX8" fmla="*/ 288985 w 447962"/>
              <a:gd name="connsiteY8" fmla="*/ 209727 h 237348"/>
              <a:gd name="connsiteX9" fmla="*/ 161985 w 447962"/>
              <a:gd name="connsiteY9" fmla="*/ 212902 h 237348"/>
              <a:gd name="connsiteX10" fmla="*/ 60 w 447962"/>
              <a:gd name="connsiteY10" fmla="*/ 219252 h 23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7962" h="237348">
                <a:moveTo>
                  <a:pt x="60" y="219252"/>
                </a:moveTo>
                <a:cubicBezTo>
                  <a:pt x="3235" y="222427"/>
                  <a:pt x="117535" y="248356"/>
                  <a:pt x="181035" y="231952"/>
                </a:cubicBezTo>
                <a:cubicBezTo>
                  <a:pt x="244535" y="215548"/>
                  <a:pt x="358835" y="131939"/>
                  <a:pt x="381060" y="120827"/>
                </a:cubicBezTo>
                <a:cubicBezTo>
                  <a:pt x="403285" y="109715"/>
                  <a:pt x="310681" y="172685"/>
                  <a:pt x="314385" y="165277"/>
                </a:cubicBezTo>
                <a:cubicBezTo>
                  <a:pt x="318089" y="157869"/>
                  <a:pt x="393231" y="103894"/>
                  <a:pt x="403285" y="76377"/>
                </a:cubicBezTo>
                <a:cubicBezTo>
                  <a:pt x="413339" y="48860"/>
                  <a:pt x="367302" y="3352"/>
                  <a:pt x="374710" y="177"/>
                </a:cubicBezTo>
                <a:cubicBezTo>
                  <a:pt x="382118" y="-2998"/>
                  <a:pt x="444560" y="37219"/>
                  <a:pt x="447735" y="57327"/>
                </a:cubicBezTo>
                <a:cubicBezTo>
                  <a:pt x="450910" y="77435"/>
                  <a:pt x="420218" y="95427"/>
                  <a:pt x="393760" y="120827"/>
                </a:cubicBezTo>
                <a:cubicBezTo>
                  <a:pt x="367302" y="146227"/>
                  <a:pt x="327614" y="194381"/>
                  <a:pt x="288985" y="209727"/>
                </a:cubicBezTo>
                <a:cubicBezTo>
                  <a:pt x="250356" y="225073"/>
                  <a:pt x="205377" y="210256"/>
                  <a:pt x="161985" y="212902"/>
                </a:cubicBezTo>
                <a:cubicBezTo>
                  <a:pt x="118593" y="215548"/>
                  <a:pt x="-3115" y="216077"/>
                  <a:pt x="60" y="219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4" name="フリーフォーム 403">
            <a:extLst>
              <a:ext uri="{FF2B5EF4-FFF2-40B4-BE49-F238E27FC236}">
                <a16:creationId xmlns:a16="http://schemas.microsoft.com/office/drawing/2014/main" id="{4848E699-5F71-08E6-D273-5EC3E554A5B1}"/>
              </a:ext>
            </a:extLst>
          </p:cNvPr>
          <p:cNvSpPr/>
          <p:nvPr/>
        </p:nvSpPr>
        <p:spPr>
          <a:xfrm>
            <a:off x="6479889" y="7845367"/>
            <a:ext cx="209852" cy="121663"/>
          </a:xfrm>
          <a:custGeom>
            <a:avLst/>
            <a:gdLst>
              <a:gd name="connsiteX0" fmla="*/ 286 w 209852"/>
              <a:gd name="connsiteY0" fmla="*/ 22283 h 121663"/>
              <a:gd name="connsiteX1" fmla="*/ 35211 w 209852"/>
              <a:gd name="connsiteY1" fmla="*/ 95308 h 121663"/>
              <a:gd name="connsiteX2" fmla="*/ 32036 w 209852"/>
              <a:gd name="connsiteY2" fmla="*/ 120708 h 121663"/>
              <a:gd name="connsiteX3" fmla="*/ 28861 w 209852"/>
              <a:gd name="connsiteY3" fmla="*/ 66733 h 121663"/>
              <a:gd name="connsiteX4" fmla="*/ 130461 w 209852"/>
              <a:gd name="connsiteY4" fmla="*/ 15933 h 121663"/>
              <a:gd name="connsiteX5" fmla="*/ 209836 w 209852"/>
              <a:gd name="connsiteY5" fmla="*/ 58 h 121663"/>
              <a:gd name="connsiteX6" fmla="*/ 124111 w 209852"/>
              <a:gd name="connsiteY6" fmla="*/ 12758 h 121663"/>
              <a:gd name="connsiteX7" fmla="*/ 63786 w 209852"/>
              <a:gd name="connsiteY7" fmla="*/ 58 h 121663"/>
              <a:gd name="connsiteX8" fmla="*/ 114586 w 209852"/>
              <a:gd name="connsiteY8" fmla="*/ 19108 h 121663"/>
              <a:gd name="connsiteX9" fmla="*/ 57436 w 209852"/>
              <a:gd name="connsiteY9" fmla="*/ 69908 h 121663"/>
              <a:gd name="connsiteX10" fmla="*/ 286 w 209852"/>
              <a:gd name="connsiteY10" fmla="*/ 22283 h 12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9852" h="121663">
                <a:moveTo>
                  <a:pt x="286" y="22283"/>
                </a:moveTo>
                <a:cubicBezTo>
                  <a:pt x="-3418" y="26516"/>
                  <a:pt x="29919" y="78904"/>
                  <a:pt x="35211" y="95308"/>
                </a:cubicBezTo>
                <a:cubicBezTo>
                  <a:pt x="40503" y="111712"/>
                  <a:pt x="33094" y="125470"/>
                  <a:pt x="32036" y="120708"/>
                </a:cubicBezTo>
                <a:cubicBezTo>
                  <a:pt x="30978" y="115946"/>
                  <a:pt x="12457" y="84196"/>
                  <a:pt x="28861" y="66733"/>
                </a:cubicBezTo>
                <a:cubicBezTo>
                  <a:pt x="45265" y="49271"/>
                  <a:pt x="100299" y="27045"/>
                  <a:pt x="130461" y="15933"/>
                </a:cubicBezTo>
                <a:cubicBezTo>
                  <a:pt x="160623" y="4821"/>
                  <a:pt x="210894" y="587"/>
                  <a:pt x="209836" y="58"/>
                </a:cubicBezTo>
                <a:cubicBezTo>
                  <a:pt x="208778" y="-471"/>
                  <a:pt x="148453" y="12758"/>
                  <a:pt x="124111" y="12758"/>
                </a:cubicBezTo>
                <a:cubicBezTo>
                  <a:pt x="99769" y="12758"/>
                  <a:pt x="65374" y="-1000"/>
                  <a:pt x="63786" y="58"/>
                </a:cubicBezTo>
                <a:cubicBezTo>
                  <a:pt x="62198" y="1116"/>
                  <a:pt x="115644" y="7466"/>
                  <a:pt x="114586" y="19108"/>
                </a:cubicBezTo>
                <a:cubicBezTo>
                  <a:pt x="113528" y="30750"/>
                  <a:pt x="75957" y="67791"/>
                  <a:pt x="57436" y="69908"/>
                </a:cubicBezTo>
                <a:cubicBezTo>
                  <a:pt x="38915" y="72025"/>
                  <a:pt x="3990" y="18050"/>
                  <a:pt x="286" y="22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5" name="フリーフォーム 404">
            <a:extLst>
              <a:ext uri="{FF2B5EF4-FFF2-40B4-BE49-F238E27FC236}">
                <a16:creationId xmlns:a16="http://schemas.microsoft.com/office/drawing/2014/main" id="{81512E39-5D4B-72B5-50F8-37EF95490185}"/>
              </a:ext>
            </a:extLst>
          </p:cNvPr>
          <p:cNvSpPr/>
          <p:nvPr/>
        </p:nvSpPr>
        <p:spPr>
          <a:xfrm>
            <a:off x="6594439" y="7508496"/>
            <a:ext cx="110814" cy="232156"/>
          </a:xfrm>
          <a:custGeom>
            <a:avLst/>
            <a:gdLst>
              <a:gd name="connsiteX0" fmla="*/ 36 w 110814"/>
              <a:gd name="connsiteY0" fmla="*/ 379 h 232156"/>
              <a:gd name="connsiteX1" fmla="*/ 92111 w 110814"/>
              <a:gd name="connsiteY1" fmla="*/ 127379 h 232156"/>
              <a:gd name="connsiteX2" fmla="*/ 22261 w 110814"/>
              <a:gd name="connsiteY2" fmla="*/ 232154 h 232156"/>
              <a:gd name="connsiteX3" fmla="*/ 95286 w 110814"/>
              <a:gd name="connsiteY3" fmla="*/ 130554 h 232156"/>
              <a:gd name="connsiteX4" fmla="*/ 104811 w 110814"/>
              <a:gd name="connsiteY4" fmla="*/ 89279 h 232156"/>
              <a:gd name="connsiteX5" fmla="*/ 36 w 110814"/>
              <a:gd name="connsiteY5" fmla="*/ 379 h 232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814" h="232156">
                <a:moveTo>
                  <a:pt x="36" y="379"/>
                </a:moveTo>
                <a:cubicBezTo>
                  <a:pt x="-2081" y="6729"/>
                  <a:pt x="88407" y="88750"/>
                  <a:pt x="92111" y="127379"/>
                </a:cubicBezTo>
                <a:cubicBezTo>
                  <a:pt x="95815" y="166008"/>
                  <a:pt x="21732" y="231625"/>
                  <a:pt x="22261" y="232154"/>
                </a:cubicBezTo>
                <a:cubicBezTo>
                  <a:pt x="22790" y="232683"/>
                  <a:pt x="81528" y="154366"/>
                  <a:pt x="95286" y="130554"/>
                </a:cubicBezTo>
                <a:cubicBezTo>
                  <a:pt x="109044" y="106742"/>
                  <a:pt x="116982" y="109387"/>
                  <a:pt x="104811" y="89279"/>
                </a:cubicBezTo>
                <a:cubicBezTo>
                  <a:pt x="92640" y="69171"/>
                  <a:pt x="2153" y="-5971"/>
                  <a:pt x="36" y="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6" name="フリーフォーム 405">
            <a:extLst>
              <a:ext uri="{FF2B5EF4-FFF2-40B4-BE49-F238E27FC236}">
                <a16:creationId xmlns:a16="http://schemas.microsoft.com/office/drawing/2014/main" id="{F392E7D4-1F0B-8B28-6C70-046C1B25D615}"/>
              </a:ext>
            </a:extLst>
          </p:cNvPr>
          <p:cNvSpPr/>
          <p:nvPr/>
        </p:nvSpPr>
        <p:spPr>
          <a:xfrm>
            <a:off x="6272327" y="7445135"/>
            <a:ext cx="40211" cy="264376"/>
          </a:xfrm>
          <a:custGeom>
            <a:avLst/>
            <a:gdLst>
              <a:gd name="connsiteX0" fmla="*/ 7823 w 40211"/>
              <a:gd name="connsiteY0" fmla="*/ 240 h 264376"/>
              <a:gd name="connsiteX1" fmla="*/ 7823 w 40211"/>
              <a:gd name="connsiteY1" fmla="*/ 85965 h 264376"/>
              <a:gd name="connsiteX2" fmla="*/ 36398 w 40211"/>
              <a:gd name="connsiteY2" fmla="*/ 139940 h 264376"/>
              <a:gd name="connsiteX3" fmla="*/ 39573 w 40211"/>
              <a:gd name="connsiteY3" fmla="*/ 263765 h 264376"/>
              <a:gd name="connsiteX4" fmla="*/ 33223 w 40211"/>
              <a:gd name="connsiteY4" fmla="*/ 184390 h 264376"/>
              <a:gd name="connsiteX5" fmla="*/ 1473 w 40211"/>
              <a:gd name="connsiteY5" fmla="*/ 114540 h 264376"/>
              <a:gd name="connsiteX6" fmla="*/ 7823 w 40211"/>
              <a:gd name="connsiteY6" fmla="*/ 240 h 26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11" h="264376">
                <a:moveTo>
                  <a:pt x="7823" y="240"/>
                </a:moveTo>
                <a:cubicBezTo>
                  <a:pt x="8881" y="-4522"/>
                  <a:pt x="3060" y="62682"/>
                  <a:pt x="7823" y="85965"/>
                </a:cubicBezTo>
                <a:cubicBezTo>
                  <a:pt x="12586" y="109248"/>
                  <a:pt x="31106" y="110307"/>
                  <a:pt x="36398" y="139940"/>
                </a:cubicBezTo>
                <a:cubicBezTo>
                  <a:pt x="41690" y="169573"/>
                  <a:pt x="40102" y="256357"/>
                  <a:pt x="39573" y="263765"/>
                </a:cubicBezTo>
                <a:cubicBezTo>
                  <a:pt x="39044" y="271173"/>
                  <a:pt x="39573" y="209261"/>
                  <a:pt x="33223" y="184390"/>
                </a:cubicBezTo>
                <a:cubicBezTo>
                  <a:pt x="26873" y="159519"/>
                  <a:pt x="6765" y="146819"/>
                  <a:pt x="1473" y="114540"/>
                </a:cubicBezTo>
                <a:cubicBezTo>
                  <a:pt x="-3819" y="82261"/>
                  <a:pt x="6765" y="5002"/>
                  <a:pt x="7823" y="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7" name="フリーフォーム 406">
            <a:extLst>
              <a:ext uri="{FF2B5EF4-FFF2-40B4-BE49-F238E27FC236}">
                <a16:creationId xmlns:a16="http://schemas.microsoft.com/office/drawing/2014/main" id="{2E1C7D82-92CC-2A06-6588-11972966A6E1}"/>
              </a:ext>
            </a:extLst>
          </p:cNvPr>
          <p:cNvSpPr/>
          <p:nvPr/>
        </p:nvSpPr>
        <p:spPr>
          <a:xfrm>
            <a:off x="6091723" y="7102380"/>
            <a:ext cx="182619" cy="354279"/>
          </a:xfrm>
          <a:custGeom>
            <a:avLst/>
            <a:gdLst>
              <a:gd name="connsiteX0" fmla="*/ 1102 w 182619"/>
              <a:gd name="connsiteY0" fmla="*/ 95 h 354279"/>
              <a:gd name="connsiteX1" fmla="*/ 61427 w 182619"/>
              <a:gd name="connsiteY1" fmla="*/ 209645 h 354279"/>
              <a:gd name="connsiteX2" fmla="*/ 182077 w 182619"/>
              <a:gd name="connsiteY2" fmla="*/ 352520 h 354279"/>
              <a:gd name="connsiteX3" fmla="*/ 102702 w 182619"/>
              <a:gd name="connsiteY3" fmla="*/ 282670 h 354279"/>
              <a:gd name="connsiteX4" fmla="*/ 26502 w 182619"/>
              <a:gd name="connsiteY4" fmla="*/ 184245 h 354279"/>
              <a:gd name="connsiteX5" fmla="*/ 1102 w 182619"/>
              <a:gd name="connsiteY5" fmla="*/ 95 h 354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619" h="354279">
                <a:moveTo>
                  <a:pt x="1102" y="95"/>
                </a:moveTo>
                <a:cubicBezTo>
                  <a:pt x="6923" y="4328"/>
                  <a:pt x="31264" y="150907"/>
                  <a:pt x="61427" y="209645"/>
                </a:cubicBezTo>
                <a:cubicBezTo>
                  <a:pt x="91590" y="268383"/>
                  <a:pt x="175198" y="340349"/>
                  <a:pt x="182077" y="352520"/>
                </a:cubicBezTo>
                <a:cubicBezTo>
                  <a:pt x="188956" y="364691"/>
                  <a:pt x="128631" y="310716"/>
                  <a:pt x="102702" y="282670"/>
                </a:cubicBezTo>
                <a:cubicBezTo>
                  <a:pt x="76773" y="254624"/>
                  <a:pt x="39202" y="234516"/>
                  <a:pt x="26502" y="184245"/>
                </a:cubicBezTo>
                <a:cubicBezTo>
                  <a:pt x="13802" y="133974"/>
                  <a:pt x="-4719" y="-4138"/>
                  <a:pt x="1102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8" name="フリーフォーム 407">
            <a:extLst>
              <a:ext uri="{FF2B5EF4-FFF2-40B4-BE49-F238E27FC236}">
                <a16:creationId xmlns:a16="http://schemas.microsoft.com/office/drawing/2014/main" id="{3F043B84-6A0C-38D7-C835-1DDFCE404B13}"/>
              </a:ext>
            </a:extLst>
          </p:cNvPr>
          <p:cNvSpPr/>
          <p:nvPr/>
        </p:nvSpPr>
        <p:spPr>
          <a:xfrm>
            <a:off x="5931863" y="6794489"/>
            <a:ext cx="185269" cy="292187"/>
          </a:xfrm>
          <a:custGeom>
            <a:avLst/>
            <a:gdLst>
              <a:gd name="connsiteX0" fmla="*/ 5387 w 185269"/>
              <a:gd name="connsiteY0" fmla="*/ 11 h 292187"/>
              <a:gd name="connsiteX1" fmla="*/ 49837 w 185269"/>
              <a:gd name="connsiteY1" fmla="*/ 114311 h 292187"/>
              <a:gd name="connsiteX2" fmla="*/ 183187 w 185269"/>
              <a:gd name="connsiteY2" fmla="*/ 288936 h 292187"/>
              <a:gd name="connsiteX3" fmla="*/ 122862 w 185269"/>
              <a:gd name="connsiteY3" fmla="*/ 219086 h 292187"/>
              <a:gd name="connsiteX4" fmla="*/ 11737 w 185269"/>
              <a:gd name="connsiteY4" fmla="*/ 107961 h 292187"/>
              <a:gd name="connsiteX5" fmla="*/ 5387 w 185269"/>
              <a:gd name="connsiteY5" fmla="*/ 11 h 292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269" h="292187">
                <a:moveTo>
                  <a:pt x="5387" y="11"/>
                </a:moveTo>
                <a:cubicBezTo>
                  <a:pt x="11737" y="1069"/>
                  <a:pt x="20204" y="66157"/>
                  <a:pt x="49837" y="114311"/>
                </a:cubicBezTo>
                <a:cubicBezTo>
                  <a:pt x="79470" y="162465"/>
                  <a:pt x="171016" y="271474"/>
                  <a:pt x="183187" y="288936"/>
                </a:cubicBezTo>
                <a:cubicBezTo>
                  <a:pt x="195358" y="306398"/>
                  <a:pt x="151437" y="249248"/>
                  <a:pt x="122862" y="219086"/>
                </a:cubicBezTo>
                <a:cubicBezTo>
                  <a:pt x="94287" y="188924"/>
                  <a:pt x="28141" y="143415"/>
                  <a:pt x="11737" y="107961"/>
                </a:cubicBezTo>
                <a:cubicBezTo>
                  <a:pt x="-4667" y="72507"/>
                  <a:pt x="-963" y="-1047"/>
                  <a:pt x="5387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" name="フリーフォーム 408">
            <a:extLst>
              <a:ext uri="{FF2B5EF4-FFF2-40B4-BE49-F238E27FC236}">
                <a16:creationId xmlns:a16="http://schemas.microsoft.com/office/drawing/2014/main" id="{B91D10D2-02FC-494D-FFA0-11C7E1276CC4}"/>
              </a:ext>
            </a:extLst>
          </p:cNvPr>
          <p:cNvSpPr/>
          <p:nvPr/>
        </p:nvSpPr>
        <p:spPr>
          <a:xfrm>
            <a:off x="5826000" y="6549994"/>
            <a:ext cx="89557" cy="308173"/>
          </a:xfrm>
          <a:custGeom>
            <a:avLst/>
            <a:gdLst>
              <a:gd name="connsiteX0" fmla="*/ 125 w 89557"/>
              <a:gd name="connsiteY0" fmla="*/ 31 h 308173"/>
              <a:gd name="connsiteX1" fmla="*/ 66800 w 89557"/>
              <a:gd name="connsiteY1" fmla="*/ 136556 h 308173"/>
              <a:gd name="connsiteX2" fmla="*/ 69975 w 89557"/>
              <a:gd name="connsiteY2" fmla="*/ 206406 h 308173"/>
              <a:gd name="connsiteX3" fmla="*/ 85850 w 89557"/>
              <a:gd name="connsiteY3" fmla="*/ 308006 h 308173"/>
              <a:gd name="connsiteX4" fmla="*/ 76325 w 89557"/>
              <a:gd name="connsiteY4" fmla="*/ 181006 h 308173"/>
              <a:gd name="connsiteX5" fmla="*/ 85850 w 89557"/>
              <a:gd name="connsiteY5" fmla="*/ 149256 h 308173"/>
              <a:gd name="connsiteX6" fmla="*/ 125 w 89557"/>
              <a:gd name="connsiteY6" fmla="*/ 31 h 308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557" h="308173">
                <a:moveTo>
                  <a:pt x="125" y="31"/>
                </a:moveTo>
                <a:cubicBezTo>
                  <a:pt x="-3050" y="-2086"/>
                  <a:pt x="55158" y="102160"/>
                  <a:pt x="66800" y="136556"/>
                </a:cubicBezTo>
                <a:cubicBezTo>
                  <a:pt x="78442" y="170952"/>
                  <a:pt x="66800" y="177831"/>
                  <a:pt x="69975" y="206406"/>
                </a:cubicBezTo>
                <a:cubicBezTo>
                  <a:pt x="73150" y="234981"/>
                  <a:pt x="84792" y="312239"/>
                  <a:pt x="85850" y="308006"/>
                </a:cubicBezTo>
                <a:cubicBezTo>
                  <a:pt x="86908" y="303773"/>
                  <a:pt x="76325" y="207464"/>
                  <a:pt x="76325" y="181006"/>
                </a:cubicBezTo>
                <a:cubicBezTo>
                  <a:pt x="76325" y="154548"/>
                  <a:pt x="98021" y="175714"/>
                  <a:pt x="85850" y="149256"/>
                </a:cubicBezTo>
                <a:cubicBezTo>
                  <a:pt x="73679" y="122798"/>
                  <a:pt x="3300" y="2148"/>
                  <a:pt x="125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" name="フリーフォーム 409">
            <a:extLst>
              <a:ext uri="{FF2B5EF4-FFF2-40B4-BE49-F238E27FC236}">
                <a16:creationId xmlns:a16="http://schemas.microsoft.com/office/drawing/2014/main" id="{C2BE921B-CD56-D22A-3EAC-097034BE8179}"/>
              </a:ext>
            </a:extLst>
          </p:cNvPr>
          <p:cNvSpPr/>
          <p:nvPr/>
        </p:nvSpPr>
        <p:spPr>
          <a:xfrm>
            <a:off x="5807012" y="6410152"/>
            <a:ext cx="114363" cy="16048"/>
          </a:xfrm>
          <a:custGeom>
            <a:avLst/>
            <a:gdLst>
              <a:gd name="connsiteX0" fmla="*/ 114363 w 114363"/>
              <a:gd name="connsiteY0" fmla="*/ 16048 h 16048"/>
              <a:gd name="connsiteX1" fmla="*/ 63 w 114363"/>
              <a:gd name="connsiteY1" fmla="*/ 173 h 16048"/>
              <a:gd name="connsiteX2" fmla="*/ 114363 w 114363"/>
              <a:gd name="connsiteY2" fmla="*/ 16048 h 1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363" h="16048">
                <a:moveTo>
                  <a:pt x="114363" y="16048"/>
                </a:moveTo>
                <a:cubicBezTo>
                  <a:pt x="114363" y="16048"/>
                  <a:pt x="3238" y="2290"/>
                  <a:pt x="63" y="173"/>
                </a:cubicBezTo>
                <a:cubicBezTo>
                  <a:pt x="-3112" y="-1944"/>
                  <a:pt x="114363" y="16048"/>
                  <a:pt x="114363" y="16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" name="フリーフォーム 410">
            <a:extLst>
              <a:ext uri="{FF2B5EF4-FFF2-40B4-BE49-F238E27FC236}">
                <a16:creationId xmlns:a16="http://schemas.microsoft.com/office/drawing/2014/main" id="{BE7027CC-00CD-6FA5-FED9-67A4D69DBE7E}"/>
              </a:ext>
            </a:extLst>
          </p:cNvPr>
          <p:cNvSpPr/>
          <p:nvPr/>
        </p:nvSpPr>
        <p:spPr>
          <a:xfrm>
            <a:off x="5768153" y="6400768"/>
            <a:ext cx="131329" cy="139740"/>
          </a:xfrm>
          <a:custGeom>
            <a:avLst/>
            <a:gdLst>
              <a:gd name="connsiteX0" fmla="*/ 3997 w 131329"/>
              <a:gd name="connsiteY0" fmla="*/ 139732 h 139740"/>
              <a:gd name="connsiteX1" fmla="*/ 38922 w 131329"/>
              <a:gd name="connsiteY1" fmla="*/ 19082 h 139740"/>
              <a:gd name="connsiteX2" fmla="*/ 130997 w 131329"/>
              <a:gd name="connsiteY2" fmla="*/ 28607 h 139740"/>
              <a:gd name="connsiteX3" fmla="*/ 67497 w 131329"/>
              <a:gd name="connsiteY3" fmla="*/ 32 h 139740"/>
              <a:gd name="connsiteX4" fmla="*/ 7172 w 131329"/>
              <a:gd name="connsiteY4" fmla="*/ 25432 h 139740"/>
              <a:gd name="connsiteX5" fmla="*/ 3997 w 131329"/>
              <a:gd name="connsiteY5" fmla="*/ 139732 h 13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329" h="139740">
                <a:moveTo>
                  <a:pt x="3997" y="139732"/>
                </a:moveTo>
                <a:cubicBezTo>
                  <a:pt x="9288" y="138674"/>
                  <a:pt x="17755" y="37603"/>
                  <a:pt x="38922" y="19082"/>
                </a:cubicBezTo>
                <a:cubicBezTo>
                  <a:pt x="60089" y="561"/>
                  <a:pt x="126235" y="31782"/>
                  <a:pt x="130997" y="28607"/>
                </a:cubicBezTo>
                <a:cubicBezTo>
                  <a:pt x="135759" y="25432"/>
                  <a:pt x="88134" y="561"/>
                  <a:pt x="67497" y="32"/>
                </a:cubicBezTo>
                <a:cubicBezTo>
                  <a:pt x="46860" y="-497"/>
                  <a:pt x="16697" y="5324"/>
                  <a:pt x="7172" y="25432"/>
                </a:cubicBezTo>
                <a:cubicBezTo>
                  <a:pt x="-2353" y="45540"/>
                  <a:pt x="-1294" y="140790"/>
                  <a:pt x="3997" y="139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" name="フリーフォーム 411">
            <a:extLst>
              <a:ext uri="{FF2B5EF4-FFF2-40B4-BE49-F238E27FC236}">
                <a16:creationId xmlns:a16="http://schemas.microsoft.com/office/drawing/2014/main" id="{70196247-3553-ABC8-0942-057F70A6E254}"/>
              </a:ext>
            </a:extLst>
          </p:cNvPr>
          <p:cNvSpPr/>
          <p:nvPr/>
        </p:nvSpPr>
        <p:spPr>
          <a:xfrm>
            <a:off x="5824334" y="6438661"/>
            <a:ext cx="135549" cy="111459"/>
          </a:xfrm>
          <a:custGeom>
            <a:avLst/>
            <a:gdLst>
              <a:gd name="connsiteX0" fmla="*/ 43066 w 135549"/>
              <a:gd name="connsiteY0" fmla="*/ 111364 h 111459"/>
              <a:gd name="connsiteX1" fmla="*/ 39891 w 135549"/>
              <a:gd name="connsiteY1" fmla="*/ 22464 h 111459"/>
              <a:gd name="connsiteX2" fmla="*/ 106566 w 135549"/>
              <a:gd name="connsiteY2" fmla="*/ 47864 h 111459"/>
              <a:gd name="connsiteX3" fmla="*/ 135141 w 135549"/>
              <a:gd name="connsiteY3" fmla="*/ 92314 h 111459"/>
              <a:gd name="connsiteX4" fmla="*/ 87516 w 135549"/>
              <a:gd name="connsiteY4" fmla="*/ 25639 h 111459"/>
              <a:gd name="connsiteX5" fmla="*/ 1791 w 135549"/>
              <a:gd name="connsiteY5" fmla="*/ 239 h 111459"/>
              <a:gd name="connsiteX6" fmla="*/ 30366 w 135549"/>
              <a:gd name="connsiteY6" fmla="*/ 38339 h 111459"/>
              <a:gd name="connsiteX7" fmla="*/ 43066 w 135549"/>
              <a:gd name="connsiteY7" fmla="*/ 111364 h 11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549" h="111459">
                <a:moveTo>
                  <a:pt x="43066" y="111364"/>
                </a:moveTo>
                <a:cubicBezTo>
                  <a:pt x="44654" y="108718"/>
                  <a:pt x="29308" y="33047"/>
                  <a:pt x="39891" y="22464"/>
                </a:cubicBezTo>
                <a:cubicBezTo>
                  <a:pt x="50474" y="11881"/>
                  <a:pt x="90691" y="36222"/>
                  <a:pt x="106566" y="47864"/>
                </a:cubicBezTo>
                <a:cubicBezTo>
                  <a:pt x="122441" y="59506"/>
                  <a:pt x="138316" y="96018"/>
                  <a:pt x="135141" y="92314"/>
                </a:cubicBezTo>
                <a:cubicBezTo>
                  <a:pt x="131966" y="88610"/>
                  <a:pt x="109741" y="40985"/>
                  <a:pt x="87516" y="25639"/>
                </a:cubicBezTo>
                <a:cubicBezTo>
                  <a:pt x="65291" y="10293"/>
                  <a:pt x="11316" y="-1878"/>
                  <a:pt x="1791" y="239"/>
                </a:cubicBezTo>
                <a:cubicBezTo>
                  <a:pt x="-7734" y="2356"/>
                  <a:pt x="23487" y="15585"/>
                  <a:pt x="30366" y="38339"/>
                </a:cubicBezTo>
                <a:cubicBezTo>
                  <a:pt x="37245" y="61093"/>
                  <a:pt x="41478" y="114010"/>
                  <a:pt x="43066" y="111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" name="フリーフォーム 412">
            <a:extLst>
              <a:ext uri="{FF2B5EF4-FFF2-40B4-BE49-F238E27FC236}">
                <a16:creationId xmlns:a16="http://schemas.microsoft.com/office/drawing/2014/main" id="{4A649CC0-C173-0F23-B84D-21EE091B4056}"/>
              </a:ext>
            </a:extLst>
          </p:cNvPr>
          <p:cNvSpPr/>
          <p:nvPr/>
        </p:nvSpPr>
        <p:spPr>
          <a:xfrm>
            <a:off x="5781369" y="6396588"/>
            <a:ext cx="127424" cy="424325"/>
          </a:xfrm>
          <a:custGeom>
            <a:avLst/>
            <a:gdLst>
              <a:gd name="connsiteX0" fmla="*/ 22531 w 127424"/>
              <a:gd name="connsiteY0" fmla="*/ 64537 h 424325"/>
              <a:gd name="connsiteX1" fmla="*/ 51106 w 127424"/>
              <a:gd name="connsiteY1" fmla="*/ 289962 h 424325"/>
              <a:gd name="connsiteX2" fmla="*/ 127306 w 127424"/>
              <a:gd name="connsiteY2" fmla="*/ 423312 h 424325"/>
              <a:gd name="connsiteX3" fmla="*/ 66981 w 127424"/>
              <a:gd name="connsiteY3" fmla="*/ 343937 h 424325"/>
              <a:gd name="connsiteX4" fmla="*/ 3481 w 127424"/>
              <a:gd name="connsiteY4" fmla="*/ 210587 h 424325"/>
              <a:gd name="connsiteX5" fmla="*/ 9831 w 127424"/>
              <a:gd name="connsiteY5" fmla="*/ 197887 h 424325"/>
              <a:gd name="connsiteX6" fmla="*/ 22531 w 127424"/>
              <a:gd name="connsiteY6" fmla="*/ 4212 h 424325"/>
              <a:gd name="connsiteX7" fmla="*/ 22531 w 127424"/>
              <a:gd name="connsiteY7" fmla="*/ 64537 h 42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424" h="424325">
                <a:moveTo>
                  <a:pt x="22531" y="64537"/>
                </a:moveTo>
                <a:cubicBezTo>
                  <a:pt x="27293" y="112162"/>
                  <a:pt x="33644" y="230166"/>
                  <a:pt x="51106" y="289962"/>
                </a:cubicBezTo>
                <a:cubicBezTo>
                  <a:pt x="68568" y="349758"/>
                  <a:pt x="124660" y="414316"/>
                  <a:pt x="127306" y="423312"/>
                </a:cubicBezTo>
                <a:cubicBezTo>
                  <a:pt x="129952" y="432308"/>
                  <a:pt x="87619" y="379391"/>
                  <a:pt x="66981" y="343937"/>
                </a:cubicBezTo>
                <a:cubicBezTo>
                  <a:pt x="46343" y="308483"/>
                  <a:pt x="13006" y="234929"/>
                  <a:pt x="3481" y="210587"/>
                </a:cubicBezTo>
                <a:cubicBezTo>
                  <a:pt x="-6044" y="186245"/>
                  <a:pt x="6656" y="232283"/>
                  <a:pt x="9831" y="197887"/>
                </a:cubicBezTo>
                <a:cubicBezTo>
                  <a:pt x="13006" y="163491"/>
                  <a:pt x="20414" y="19558"/>
                  <a:pt x="22531" y="4212"/>
                </a:cubicBezTo>
                <a:cubicBezTo>
                  <a:pt x="24648" y="-11134"/>
                  <a:pt x="17769" y="16912"/>
                  <a:pt x="22531" y="64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" name="フリーフォーム 413">
            <a:extLst>
              <a:ext uri="{FF2B5EF4-FFF2-40B4-BE49-F238E27FC236}">
                <a16:creationId xmlns:a16="http://schemas.microsoft.com/office/drawing/2014/main" id="{6A396B7D-6DC1-68D2-AC09-A13D19CDA8B8}"/>
              </a:ext>
            </a:extLst>
          </p:cNvPr>
          <p:cNvSpPr/>
          <p:nvPr/>
        </p:nvSpPr>
        <p:spPr>
          <a:xfrm>
            <a:off x="5876792" y="6458357"/>
            <a:ext cx="158676" cy="239471"/>
          </a:xfrm>
          <a:custGeom>
            <a:avLst/>
            <a:gdLst>
              <a:gd name="connsiteX0" fmla="*/ 133 w 158676"/>
              <a:gd name="connsiteY0" fmla="*/ 2768 h 239471"/>
              <a:gd name="connsiteX1" fmla="*/ 117608 w 158676"/>
              <a:gd name="connsiteY1" fmla="*/ 88493 h 239471"/>
              <a:gd name="connsiteX2" fmla="*/ 155708 w 158676"/>
              <a:gd name="connsiteY2" fmla="*/ 237718 h 239471"/>
              <a:gd name="connsiteX3" fmla="*/ 149358 w 158676"/>
              <a:gd name="connsiteY3" fmla="*/ 161518 h 239471"/>
              <a:gd name="connsiteX4" fmla="*/ 95383 w 158676"/>
              <a:gd name="connsiteY4" fmla="*/ 31343 h 239471"/>
              <a:gd name="connsiteX5" fmla="*/ 133 w 158676"/>
              <a:gd name="connsiteY5" fmla="*/ 2768 h 23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676" h="239471">
                <a:moveTo>
                  <a:pt x="133" y="2768"/>
                </a:moveTo>
                <a:cubicBezTo>
                  <a:pt x="3837" y="12293"/>
                  <a:pt x="91679" y="49335"/>
                  <a:pt x="117608" y="88493"/>
                </a:cubicBezTo>
                <a:cubicBezTo>
                  <a:pt x="143537" y="127651"/>
                  <a:pt x="150416" y="225547"/>
                  <a:pt x="155708" y="237718"/>
                </a:cubicBezTo>
                <a:cubicBezTo>
                  <a:pt x="161000" y="249889"/>
                  <a:pt x="159412" y="195914"/>
                  <a:pt x="149358" y="161518"/>
                </a:cubicBezTo>
                <a:cubicBezTo>
                  <a:pt x="139304" y="127122"/>
                  <a:pt x="119724" y="53039"/>
                  <a:pt x="95383" y="31343"/>
                </a:cubicBezTo>
                <a:cubicBezTo>
                  <a:pt x="71042" y="9647"/>
                  <a:pt x="-3571" y="-6757"/>
                  <a:pt x="133" y="2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" name="フリーフォーム 414">
            <a:extLst>
              <a:ext uri="{FF2B5EF4-FFF2-40B4-BE49-F238E27FC236}">
                <a16:creationId xmlns:a16="http://schemas.microsoft.com/office/drawing/2014/main" id="{D229C05C-FD62-DC1A-D5D9-329038EABC85}"/>
              </a:ext>
            </a:extLst>
          </p:cNvPr>
          <p:cNvSpPr/>
          <p:nvPr/>
        </p:nvSpPr>
        <p:spPr>
          <a:xfrm>
            <a:off x="6024233" y="6612532"/>
            <a:ext cx="110663" cy="404235"/>
          </a:xfrm>
          <a:custGeom>
            <a:avLst/>
            <a:gdLst>
              <a:gd name="connsiteX0" fmla="*/ 5092 w 110663"/>
              <a:gd name="connsiteY0" fmla="*/ 7343 h 404235"/>
              <a:gd name="connsiteX1" fmla="*/ 97167 w 110663"/>
              <a:gd name="connsiteY1" fmla="*/ 194668 h 404235"/>
              <a:gd name="connsiteX2" fmla="*/ 93992 w 110663"/>
              <a:gd name="connsiteY2" fmla="*/ 277218 h 404235"/>
              <a:gd name="connsiteX3" fmla="*/ 106692 w 110663"/>
              <a:gd name="connsiteY3" fmla="*/ 229593 h 404235"/>
              <a:gd name="connsiteX4" fmla="*/ 106692 w 110663"/>
              <a:gd name="connsiteY4" fmla="*/ 404218 h 404235"/>
              <a:gd name="connsiteX5" fmla="*/ 103517 w 110663"/>
              <a:gd name="connsiteY5" fmla="*/ 239118 h 404235"/>
              <a:gd name="connsiteX6" fmla="*/ 20967 w 110663"/>
              <a:gd name="connsiteY6" fmla="*/ 54968 h 404235"/>
              <a:gd name="connsiteX7" fmla="*/ 5092 w 110663"/>
              <a:gd name="connsiteY7" fmla="*/ 7343 h 40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663" h="404235">
                <a:moveTo>
                  <a:pt x="5092" y="7343"/>
                </a:moveTo>
                <a:cubicBezTo>
                  <a:pt x="17792" y="30626"/>
                  <a:pt x="82350" y="149689"/>
                  <a:pt x="97167" y="194668"/>
                </a:cubicBezTo>
                <a:cubicBezTo>
                  <a:pt x="111984" y="239647"/>
                  <a:pt x="92405" y="271397"/>
                  <a:pt x="93992" y="277218"/>
                </a:cubicBezTo>
                <a:cubicBezTo>
                  <a:pt x="95580" y="283039"/>
                  <a:pt x="104575" y="208426"/>
                  <a:pt x="106692" y="229593"/>
                </a:cubicBezTo>
                <a:cubicBezTo>
                  <a:pt x="108809" y="250760"/>
                  <a:pt x="107221" y="402631"/>
                  <a:pt x="106692" y="404218"/>
                </a:cubicBezTo>
                <a:cubicBezTo>
                  <a:pt x="106163" y="405805"/>
                  <a:pt x="117804" y="297326"/>
                  <a:pt x="103517" y="239118"/>
                </a:cubicBezTo>
                <a:cubicBezTo>
                  <a:pt x="89230" y="180910"/>
                  <a:pt x="36313" y="89364"/>
                  <a:pt x="20967" y="54968"/>
                </a:cubicBezTo>
                <a:cubicBezTo>
                  <a:pt x="5621" y="20572"/>
                  <a:pt x="-7608" y="-15940"/>
                  <a:pt x="5092" y="7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フリーフォーム 415">
            <a:extLst>
              <a:ext uri="{FF2B5EF4-FFF2-40B4-BE49-F238E27FC236}">
                <a16:creationId xmlns:a16="http://schemas.microsoft.com/office/drawing/2014/main" id="{EDD27038-D9E0-C9DE-A51E-750D6962C61A}"/>
              </a:ext>
            </a:extLst>
          </p:cNvPr>
          <p:cNvSpPr/>
          <p:nvPr/>
        </p:nvSpPr>
        <p:spPr>
          <a:xfrm>
            <a:off x="5930792" y="6511924"/>
            <a:ext cx="99097" cy="203389"/>
          </a:xfrm>
          <a:custGeom>
            <a:avLst/>
            <a:gdLst>
              <a:gd name="connsiteX0" fmla="*/ 31858 w 99097"/>
              <a:gd name="connsiteY0" fmla="*/ 1 h 203389"/>
              <a:gd name="connsiteX1" fmla="*/ 98533 w 99097"/>
              <a:gd name="connsiteY1" fmla="*/ 152401 h 203389"/>
              <a:gd name="connsiteX2" fmla="*/ 60433 w 99097"/>
              <a:gd name="connsiteY2" fmla="*/ 171451 h 203389"/>
              <a:gd name="connsiteX3" fmla="*/ 108 w 99097"/>
              <a:gd name="connsiteY3" fmla="*/ 203201 h 203389"/>
              <a:gd name="connsiteX4" fmla="*/ 76308 w 99097"/>
              <a:gd name="connsiteY4" fmla="*/ 155576 h 203389"/>
              <a:gd name="connsiteX5" fmla="*/ 31858 w 99097"/>
              <a:gd name="connsiteY5" fmla="*/ 1 h 20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097" h="203389">
                <a:moveTo>
                  <a:pt x="31858" y="1"/>
                </a:moveTo>
                <a:cubicBezTo>
                  <a:pt x="35562" y="-528"/>
                  <a:pt x="93771" y="123826"/>
                  <a:pt x="98533" y="152401"/>
                </a:cubicBezTo>
                <a:cubicBezTo>
                  <a:pt x="103295" y="180976"/>
                  <a:pt x="76837" y="162984"/>
                  <a:pt x="60433" y="171451"/>
                </a:cubicBezTo>
                <a:cubicBezTo>
                  <a:pt x="44029" y="179918"/>
                  <a:pt x="-2538" y="205847"/>
                  <a:pt x="108" y="203201"/>
                </a:cubicBezTo>
                <a:cubicBezTo>
                  <a:pt x="2754" y="200555"/>
                  <a:pt x="73662" y="194205"/>
                  <a:pt x="76308" y="155576"/>
                </a:cubicBezTo>
                <a:cubicBezTo>
                  <a:pt x="78954" y="116947"/>
                  <a:pt x="28154" y="530"/>
                  <a:pt x="3185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" name="フリーフォーム 416">
            <a:extLst>
              <a:ext uri="{FF2B5EF4-FFF2-40B4-BE49-F238E27FC236}">
                <a16:creationId xmlns:a16="http://schemas.microsoft.com/office/drawing/2014/main" id="{C4A8BE94-A842-DD69-2C0A-AD0F80E7A806}"/>
              </a:ext>
            </a:extLst>
          </p:cNvPr>
          <p:cNvSpPr/>
          <p:nvPr/>
        </p:nvSpPr>
        <p:spPr>
          <a:xfrm>
            <a:off x="5965806" y="6695503"/>
            <a:ext cx="165210" cy="295937"/>
          </a:xfrm>
          <a:custGeom>
            <a:avLst/>
            <a:gdLst>
              <a:gd name="connsiteX0" fmla="*/ 19 w 165210"/>
              <a:gd name="connsiteY0" fmla="*/ 79947 h 295937"/>
              <a:gd name="connsiteX1" fmla="*/ 53994 w 165210"/>
              <a:gd name="connsiteY1" fmla="*/ 64072 h 295937"/>
              <a:gd name="connsiteX2" fmla="*/ 69869 w 165210"/>
              <a:gd name="connsiteY2" fmla="*/ 572 h 295937"/>
              <a:gd name="connsiteX3" fmla="*/ 104794 w 165210"/>
              <a:gd name="connsiteY3" fmla="*/ 105347 h 295937"/>
              <a:gd name="connsiteX4" fmla="*/ 120669 w 165210"/>
              <a:gd name="connsiteY4" fmla="*/ 194247 h 295937"/>
              <a:gd name="connsiteX5" fmla="*/ 139719 w 165210"/>
              <a:gd name="connsiteY5" fmla="*/ 137097 h 295937"/>
              <a:gd name="connsiteX6" fmla="*/ 165119 w 165210"/>
              <a:gd name="connsiteY6" fmla="*/ 295847 h 295937"/>
              <a:gd name="connsiteX7" fmla="*/ 130194 w 165210"/>
              <a:gd name="connsiteY7" fmla="*/ 111697 h 295937"/>
              <a:gd name="connsiteX8" fmla="*/ 95269 w 165210"/>
              <a:gd name="connsiteY8" fmla="*/ 19622 h 295937"/>
              <a:gd name="connsiteX9" fmla="*/ 60344 w 165210"/>
              <a:gd name="connsiteY9" fmla="*/ 73597 h 295937"/>
              <a:gd name="connsiteX10" fmla="*/ 19 w 165210"/>
              <a:gd name="connsiteY10" fmla="*/ 79947 h 295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210" h="295937">
                <a:moveTo>
                  <a:pt x="19" y="79947"/>
                </a:moveTo>
                <a:cubicBezTo>
                  <a:pt x="-1039" y="78359"/>
                  <a:pt x="42352" y="77301"/>
                  <a:pt x="53994" y="64072"/>
                </a:cubicBezTo>
                <a:cubicBezTo>
                  <a:pt x="65636" y="50843"/>
                  <a:pt x="61402" y="-6307"/>
                  <a:pt x="69869" y="572"/>
                </a:cubicBezTo>
                <a:cubicBezTo>
                  <a:pt x="78336" y="7451"/>
                  <a:pt x="96327" y="73068"/>
                  <a:pt x="104794" y="105347"/>
                </a:cubicBezTo>
                <a:cubicBezTo>
                  <a:pt x="113261" y="137626"/>
                  <a:pt x="114848" y="188955"/>
                  <a:pt x="120669" y="194247"/>
                </a:cubicBezTo>
                <a:cubicBezTo>
                  <a:pt x="126490" y="199539"/>
                  <a:pt x="132311" y="120164"/>
                  <a:pt x="139719" y="137097"/>
                </a:cubicBezTo>
                <a:cubicBezTo>
                  <a:pt x="147127" y="154030"/>
                  <a:pt x="166706" y="300080"/>
                  <a:pt x="165119" y="295847"/>
                </a:cubicBezTo>
                <a:cubicBezTo>
                  <a:pt x="163532" y="291614"/>
                  <a:pt x="141836" y="157734"/>
                  <a:pt x="130194" y="111697"/>
                </a:cubicBezTo>
                <a:cubicBezTo>
                  <a:pt x="118552" y="65660"/>
                  <a:pt x="106911" y="25972"/>
                  <a:pt x="95269" y="19622"/>
                </a:cubicBezTo>
                <a:cubicBezTo>
                  <a:pt x="83627" y="13272"/>
                  <a:pt x="74632" y="62484"/>
                  <a:pt x="60344" y="73597"/>
                </a:cubicBezTo>
                <a:cubicBezTo>
                  <a:pt x="46057" y="84710"/>
                  <a:pt x="1077" y="81535"/>
                  <a:pt x="19" y="799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" name="フリーフォーム 417">
            <a:extLst>
              <a:ext uri="{FF2B5EF4-FFF2-40B4-BE49-F238E27FC236}">
                <a16:creationId xmlns:a16="http://schemas.microsoft.com/office/drawing/2014/main" id="{60527C8A-A988-CD6E-7294-63E077C24783}"/>
              </a:ext>
            </a:extLst>
          </p:cNvPr>
          <p:cNvSpPr/>
          <p:nvPr/>
        </p:nvSpPr>
        <p:spPr>
          <a:xfrm>
            <a:off x="6149938" y="7108600"/>
            <a:ext cx="22389" cy="167030"/>
          </a:xfrm>
          <a:custGeom>
            <a:avLst/>
            <a:gdLst>
              <a:gd name="connsiteX0" fmla="*/ 22262 w 22389"/>
              <a:gd name="connsiteY0" fmla="*/ 225 h 167030"/>
              <a:gd name="connsiteX1" fmla="*/ 9562 w 22389"/>
              <a:gd name="connsiteY1" fmla="*/ 136750 h 167030"/>
              <a:gd name="connsiteX2" fmla="*/ 19087 w 22389"/>
              <a:gd name="connsiteY2" fmla="*/ 165325 h 167030"/>
              <a:gd name="connsiteX3" fmla="*/ 37 w 22389"/>
              <a:gd name="connsiteY3" fmla="*/ 105000 h 167030"/>
              <a:gd name="connsiteX4" fmla="*/ 22262 w 22389"/>
              <a:gd name="connsiteY4" fmla="*/ 225 h 16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89" h="167030">
                <a:moveTo>
                  <a:pt x="22262" y="225"/>
                </a:moveTo>
                <a:cubicBezTo>
                  <a:pt x="23849" y="5517"/>
                  <a:pt x="10091" y="109233"/>
                  <a:pt x="9562" y="136750"/>
                </a:cubicBezTo>
                <a:cubicBezTo>
                  <a:pt x="9033" y="164267"/>
                  <a:pt x="20674" y="170617"/>
                  <a:pt x="19087" y="165325"/>
                </a:cubicBezTo>
                <a:cubicBezTo>
                  <a:pt x="17500" y="160033"/>
                  <a:pt x="1095" y="125637"/>
                  <a:pt x="37" y="105000"/>
                </a:cubicBezTo>
                <a:cubicBezTo>
                  <a:pt x="-1021" y="84363"/>
                  <a:pt x="20675" y="-5067"/>
                  <a:pt x="22262" y="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" name="フリーフォーム 418">
            <a:extLst>
              <a:ext uri="{FF2B5EF4-FFF2-40B4-BE49-F238E27FC236}">
                <a16:creationId xmlns:a16="http://schemas.microsoft.com/office/drawing/2014/main" id="{8E3FDBB5-ADD6-8A9B-994D-7EE72371634E}"/>
              </a:ext>
            </a:extLst>
          </p:cNvPr>
          <p:cNvSpPr/>
          <p:nvPr/>
        </p:nvSpPr>
        <p:spPr>
          <a:xfrm>
            <a:off x="6207117" y="7054784"/>
            <a:ext cx="191498" cy="441688"/>
          </a:xfrm>
          <a:custGeom>
            <a:avLst/>
            <a:gdLst>
              <a:gd name="connsiteX0" fmla="*/ 8 w 191498"/>
              <a:gd name="connsiteY0" fmla="*/ 66 h 441688"/>
              <a:gd name="connsiteX1" fmla="*/ 114308 w 191498"/>
              <a:gd name="connsiteY1" fmla="*/ 161991 h 441688"/>
              <a:gd name="connsiteX2" fmla="*/ 85733 w 191498"/>
              <a:gd name="connsiteY2" fmla="*/ 260416 h 441688"/>
              <a:gd name="connsiteX3" fmla="*/ 111133 w 191498"/>
              <a:gd name="connsiteY3" fmla="*/ 441391 h 441688"/>
              <a:gd name="connsiteX4" fmla="*/ 161933 w 191498"/>
              <a:gd name="connsiteY4" fmla="*/ 301691 h 441688"/>
              <a:gd name="connsiteX5" fmla="*/ 190508 w 191498"/>
              <a:gd name="connsiteY5" fmla="*/ 247716 h 441688"/>
              <a:gd name="connsiteX6" fmla="*/ 127008 w 191498"/>
              <a:gd name="connsiteY6" fmla="*/ 330266 h 441688"/>
              <a:gd name="connsiteX7" fmla="*/ 98433 w 191498"/>
              <a:gd name="connsiteY7" fmla="*/ 215966 h 441688"/>
              <a:gd name="connsiteX8" fmla="*/ 107958 w 191498"/>
              <a:gd name="connsiteY8" fmla="*/ 142941 h 441688"/>
              <a:gd name="connsiteX9" fmla="*/ 8 w 191498"/>
              <a:gd name="connsiteY9" fmla="*/ 66 h 44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498" h="441688">
                <a:moveTo>
                  <a:pt x="8" y="66"/>
                </a:moveTo>
                <a:cubicBezTo>
                  <a:pt x="1066" y="3241"/>
                  <a:pt x="100021" y="118599"/>
                  <a:pt x="114308" y="161991"/>
                </a:cubicBezTo>
                <a:cubicBezTo>
                  <a:pt x="128595" y="205383"/>
                  <a:pt x="86262" y="213849"/>
                  <a:pt x="85733" y="260416"/>
                </a:cubicBezTo>
                <a:cubicBezTo>
                  <a:pt x="85204" y="306983"/>
                  <a:pt x="98433" y="434512"/>
                  <a:pt x="111133" y="441391"/>
                </a:cubicBezTo>
                <a:cubicBezTo>
                  <a:pt x="123833" y="448270"/>
                  <a:pt x="148704" y="333970"/>
                  <a:pt x="161933" y="301691"/>
                </a:cubicBezTo>
                <a:cubicBezTo>
                  <a:pt x="175162" y="269412"/>
                  <a:pt x="196329" y="242954"/>
                  <a:pt x="190508" y="247716"/>
                </a:cubicBezTo>
                <a:cubicBezTo>
                  <a:pt x="184687" y="252478"/>
                  <a:pt x="142354" y="335558"/>
                  <a:pt x="127008" y="330266"/>
                </a:cubicBezTo>
                <a:cubicBezTo>
                  <a:pt x="111662" y="324974"/>
                  <a:pt x="101608" y="247187"/>
                  <a:pt x="98433" y="215966"/>
                </a:cubicBezTo>
                <a:cubicBezTo>
                  <a:pt x="95258" y="184745"/>
                  <a:pt x="122775" y="177866"/>
                  <a:pt x="107958" y="142941"/>
                </a:cubicBezTo>
                <a:cubicBezTo>
                  <a:pt x="93141" y="108016"/>
                  <a:pt x="-1050" y="-3109"/>
                  <a:pt x="8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" name="フリーフォーム 419">
            <a:extLst>
              <a:ext uri="{FF2B5EF4-FFF2-40B4-BE49-F238E27FC236}">
                <a16:creationId xmlns:a16="http://schemas.microsoft.com/office/drawing/2014/main" id="{37EE09C9-C006-EF5B-AE11-1BECE1AF84C4}"/>
              </a:ext>
            </a:extLst>
          </p:cNvPr>
          <p:cNvSpPr/>
          <p:nvPr/>
        </p:nvSpPr>
        <p:spPr>
          <a:xfrm>
            <a:off x="6410232" y="7338594"/>
            <a:ext cx="209675" cy="310389"/>
          </a:xfrm>
          <a:custGeom>
            <a:avLst/>
            <a:gdLst>
              <a:gd name="connsiteX0" fmla="*/ 93 w 209675"/>
              <a:gd name="connsiteY0" fmla="*/ 309981 h 310389"/>
              <a:gd name="connsiteX1" fmla="*/ 57243 w 209675"/>
              <a:gd name="connsiteY1" fmla="*/ 138531 h 310389"/>
              <a:gd name="connsiteX2" fmla="*/ 85818 w 209675"/>
              <a:gd name="connsiteY2" fmla="*/ 97256 h 310389"/>
              <a:gd name="connsiteX3" fmla="*/ 69943 w 209675"/>
              <a:gd name="connsiteY3" fmla="*/ 2006 h 310389"/>
              <a:gd name="connsiteX4" fmla="*/ 209643 w 209675"/>
              <a:gd name="connsiteY4" fmla="*/ 195681 h 310389"/>
              <a:gd name="connsiteX5" fmla="*/ 82643 w 209675"/>
              <a:gd name="connsiteY5" fmla="*/ 36931 h 310389"/>
              <a:gd name="connsiteX6" fmla="*/ 44543 w 209675"/>
              <a:gd name="connsiteY6" fmla="*/ 182981 h 310389"/>
              <a:gd name="connsiteX7" fmla="*/ 93 w 209675"/>
              <a:gd name="connsiteY7" fmla="*/ 309981 h 31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675" h="310389">
                <a:moveTo>
                  <a:pt x="93" y="309981"/>
                </a:moveTo>
                <a:cubicBezTo>
                  <a:pt x="2210" y="302573"/>
                  <a:pt x="42956" y="173985"/>
                  <a:pt x="57243" y="138531"/>
                </a:cubicBezTo>
                <a:cubicBezTo>
                  <a:pt x="71531" y="103077"/>
                  <a:pt x="83701" y="120010"/>
                  <a:pt x="85818" y="97256"/>
                </a:cubicBezTo>
                <a:cubicBezTo>
                  <a:pt x="87935" y="74502"/>
                  <a:pt x="49306" y="-14398"/>
                  <a:pt x="69943" y="2006"/>
                </a:cubicBezTo>
                <a:cubicBezTo>
                  <a:pt x="90580" y="18410"/>
                  <a:pt x="207526" y="189860"/>
                  <a:pt x="209643" y="195681"/>
                </a:cubicBezTo>
                <a:cubicBezTo>
                  <a:pt x="211760" y="201502"/>
                  <a:pt x="110160" y="39048"/>
                  <a:pt x="82643" y="36931"/>
                </a:cubicBezTo>
                <a:cubicBezTo>
                  <a:pt x="55126" y="34814"/>
                  <a:pt x="56714" y="143823"/>
                  <a:pt x="44543" y="182981"/>
                </a:cubicBezTo>
                <a:cubicBezTo>
                  <a:pt x="32372" y="222139"/>
                  <a:pt x="-2024" y="317389"/>
                  <a:pt x="93" y="309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" name="フリーフォーム 420">
            <a:extLst>
              <a:ext uri="{FF2B5EF4-FFF2-40B4-BE49-F238E27FC236}">
                <a16:creationId xmlns:a16="http://schemas.microsoft.com/office/drawing/2014/main" id="{E33A63A1-9851-A855-D170-337E325408E0}"/>
              </a:ext>
            </a:extLst>
          </p:cNvPr>
          <p:cNvSpPr/>
          <p:nvPr/>
        </p:nvSpPr>
        <p:spPr>
          <a:xfrm>
            <a:off x="6345439" y="7486621"/>
            <a:ext cx="436778" cy="247915"/>
          </a:xfrm>
          <a:custGeom>
            <a:avLst/>
            <a:gdLst>
              <a:gd name="connsiteX0" fmla="*/ 68061 w 436778"/>
              <a:gd name="connsiteY0" fmla="*/ 29 h 247915"/>
              <a:gd name="connsiteX1" fmla="*/ 33136 w 436778"/>
              <a:gd name="connsiteY1" fmla="*/ 139729 h 247915"/>
              <a:gd name="connsiteX2" fmla="*/ 99811 w 436778"/>
              <a:gd name="connsiteY2" fmla="*/ 181004 h 247915"/>
              <a:gd name="connsiteX3" fmla="*/ 74411 w 436778"/>
              <a:gd name="connsiteY3" fmla="*/ 181004 h 247915"/>
              <a:gd name="connsiteX4" fmla="*/ 214111 w 436778"/>
              <a:gd name="connsiteY4" fmla="*/ 222279 h 247915"/>
              <a:gd name="connsiteX5" fmla="*/ 185536 w 436778"/>
              <a:gd name="connsiteY5" fmla="*/ 238154 h 247915"/>
              <a:gd name="connsiteX6" fmla="*/ 398261 w 436778"/>
              <a:gd name="connsiteY6" fmla="*/ 231804 h 247915"/>
              <a:gd name="connsiteX7" fmla="*/ 299836 w 436778"/>
              <a:gd name="connsiteY7" fmla="*/ 247679 h 247915"/>
              <a:gd name="connsiteX8" fmla="*/ 436361 w 436778"/>
              <a:gd name="connsiteY8" fmla="*/ 241329 h 247915"/>
              <a:gd name="connsiteX9" fmla="*/ 245861 w 436778"/>
              <a:gd name="connsiteY9" fmla="*/ 241329 h 247915"/>
              <a:gd name="connsiteX10" fmla="*/ 163311 w 436778"/>
              <a:gd name="connsiteY10" fmla="*/ 193704 h 247915"/>
              <a:gd name="connsiteX11" fmla="*/ 147436 w 436778"/>
              <a:gd name="connsiteY11" fmla="*/ 34954 h 247915"/>
              <a:gd name="connsiteX12" fmla="*/ 153786 w 436778"/>
              <a:gd name="connsiteY12" fmla="*/ 181004 h 247915"/>
              <a:gd name="connsiteX13" fmla="*/ 14086 w 436778"/>
              <a:gd name="connsiteY13" fmla="*/ 168304 h 247915"/>
              <a:gd name="connsiteX14" fmla="*/ 10911 w 436778"/>
              <a:gd name="connsiteY14" fmla="*/ 152429 h 247915"/>
              <a:gd name="connsiteX15" fmla="*/ 68061 w 436778"/>
              <a:gd name="connsiteY15" fmla="*/ 29 h 24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6778" h="247915">
                <a:moveTo>
                  <a:pt x="68061" y="29"/>
                </a:moveTo>
                <a:cubicBezTo>
                  <a:pt x="71765" y="-2088"/>
                  <a:pt x="27844" y="109567"/>
                  <a:pt x="33136" y="139729"/>
                </a:cubicBezTo>
                <a:cubicBezTo>
                  <a:pt x="38428" y="169891"/>
                  <a:pt x="92932" y="174125"/>
                  <a:pt x="99811" y="181004"/>
                </a:cubicBezTo>
                <a:cubicBezTo>
                  <a:pt x="106690" y="187883"/>
                  <a:pt x="55361" y="174125"/>
                  <a:pt x="74411" y="181004"/>
                </a:cubicBezTo>
                <a:cubicBezTo>
                  <a:pt x="93461" y="187883"/>
                  <a:pt x="195590" y="212754"/>
                  <a:pt x="214111" y="222279"/>
                </a:cubicBezTo>
                <a:cubicBezTo>
                  <a:pt x="232632" y="231804"/>
                  <a:pt x="154844" y="236567"/>
                  <a:pt x="185536" y="238154"/>
                </a:cubicBezTo>
                <a:cubicBezTo>
                  <a:pt x="216228" y="239742"/>
                  <a:pt x="379211" y="230217"/>
                  <a:pt x="398261" y="231804"/>
                </a:cubicBezTo>
                <a:cubicBezTo>
                  <a:pt x="417311" y="233391"/>
                  <a:pt x="293486" y="246092"/>
                  <a:pt x="299836" y="247679"/>
                </a:cubicBezTo>
                <a:cubicBezTo>
                  <a:pt x="306186" y="249267"/>
                  <a:pt x="445357" y="242387"/>
                  <a:pt x="436361" y="241329"/>
                </a:cubicBezTo>
                <a:cubicBezTo>
                  <a:pt x="427365" y="240271"/>
                  <a:pt x="291369" y="249266"/>
                  <a:pt x="245861" y="241329"/>
                </a:cubicBezTo>
                <a:cubicBezTo>
                  <a:pt x="200353" y="233392"/>
                  <a:pt x="179715" y="228100"/>
                  <a:pt x="163311" y="193704"/>
                </a:cubicBezTo>
                <a:cubicBezTo>
                  <a:pt x="146907" y="159308"/>
                  <a:pt x="149024" y="37071"/>
                  <a:pt x="147436" y="34954"/>
                </a:cubicBezTo>
                <a:cubicBezTo>
                  <a:pt x="145848" y="32837"/>
                  <a:pt x="176011" y="158779"/>
                  <a:pt x="153786" y="181004"/>
                </a:cubicBezTo>
                <a:cubicBezTo>
                  <a:pt x="131561" y="203229"/>
                  <a:pt x="37898" y="173066"/>
                  <a:pt x="14086" y="168304"/>
                </a:cubicBezTo>
                <a:cubicBezTo>
                  <a:pt x="-9726" y="163542"/>
                  <a:pt x="1915" y="173596"/>
                  <a:pt x="10911" y="152429"/>
                </a:cubicBezTo>
                <a:cubicBezTo>
                  <a:pt x="19907" y="131262"/>
                  <a:pt x="64357" y="2146"/>
                  <a:pt x="68061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" name="フリーフォーム 421">
            <a:extLst>
              <a:ext uri="{FF2B5EF4-FFF2-40B4-BE49-F238E27FC236}">
                <a16:creationId xmlns:a16="http://schemas.microsoft.com/office/drawing/2014/main" id="{90CA0A39-2A34-755F-3760-6E511FBE4B50}"/>
              </a:ext>
            </a:extLst>
          </p:cNvPr>
          <p:cNvSpPr/>
          <p:nvPr/>
        </p:nvSpPr>
        <p:spPr>
          <a:xfrm>
            <a:off x="6213438" y="6956217"/>
            <a:ext cx="201547" cy="365535"/>
          </a:xfrm>
          <a:custGeom>
            <a:avLst/>
            <a:gdLst>
              <a:gd name="connsiteX0" fmla="*/ 37 w 201547"/>
              <a:gd name="connsiteY0" fmla="*/ 208 h 365535"/>
              <a:gd name="connsiteX1" fmla="*/ 181012 w 201547"/>
              <a:gd name="connsiteY1" fmla="*/ 276433 h 365535"/>
              <a:gd name="connsiteX2" fmla="*/ 193712 w 201547"/>
              <a:gd name="connsiteY2" fmla="*/ 365333 h 365535"/>
              <a:gd name="connsiteX3" fmla="*/ 200062 w 201547"/>
              <a:gd name="connsiteY3" fmla="*/ 298658 h 365535"/>
              <a:gd name="connsiteX4" fmla="*/ 165137 w 201547"/>
              <a:gd name="connsiteY4" fmla="*/ 231983 h 365535"/>
              <a:gd name="connsiteX5" fmla="*/ 37 w 201547"/>
              <a:gd name="connsiteY5" fmla="*/ 208 h 36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547" h="365535">
                <a:moveTo>
                  <a:pt x="37" y="208"/>
                </a:moveTo>
                <a:cubicBezTo>
                  <a:pt x="2683" y="7616"/>
                  <a:pt x="148733" y="215579"/>
                  <a:pt x="181012" y="276433"/>
                </a:cubicBezTo>
                <a:cubicBezTo>
                  <a:pt x="213291" y="337287"/>
                  <a:pt x="190537" y="361629"/>
                  <a:pt x="193712" y="365333"/>
                </a:cubicBezTo>
                <a:cubicBezTo>
                  <a:pt x="196887" y="369037"/>
                  <a:pt x="204825" y="320883"/>
                  <a:pt x="200062" y="298658"/>
                </a:cubicBezTo>
                <a:cubicBezTo>
                  <a:pt x="195300" y="276433"/>
                  <a:pt x="196358" y="279079"/>
                  <a:pt x="165137" y="231983"/>
                </a:cubicBezTo>
                <a:cubicBezTo>
                  <a:pt x="133916" y="184887"/>
                  <a:pt x="-2609" y="-7200"/>
                  <a:pt x="37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" name="フリーフォーム 422">
            <a:extLst>
              <a:ext uri="{FF2B5EF4-FFF2-40B4-BE49-F238E27FC236}">
                <a16:creationId xmlns:a16="http://schemas.microsoft.com/office/drawing/2014/main" id="{5EE7D57F-6005-D4C2-7A04-0262704844E1}"/>
              </a:ext>
            </a:extLst>
          </p:cNvPr>
          <p:cNvSpPr/>
          <p:nvPr/>
        </p:nvSpPr>
        <p:spPr>
          <a:xfrm>
            <a:off x="5951012" y="6734127"/>
            <a:ext cx="262756" cy="409731"/>
          </a:xfrm>
          <a:custGeom>
            <a:avLst/>
            <a:gdLst>
              <a:gd name="connsiteX0" fmla="*/ 5288 w 262756"/>
              <a:gd name="connsiteY0" fmla="*/ 48 h 409731"/>
              <a:gd name="connsiteX1" fmla="*/ 8463 w 262756"/>
              <a:gd name="connsiteY1" fmla="*/ 104823 h 409731"/>
              <a:gd name="connsiteX2" fmla="*/ 17988 w 262756"/>
              <a:gd name="connsiteY2" fmla="*/ 101648 h 409731"/>
              <a:gd name="connsiteX3" fmla="*/ 125938 w 262756"/>
              <a:gd name="connsiteY3" fmla="*/ 234998 h 409731"/>
              <a:gd name="connsiteX4" fmla="*/ 129113 w 262756"/>
              <a:gd name="connsiteY4" fmla="*/ 238173 h 409731"/>
              <a:gd name="connsiteX5" fmla="*/ 141813 w 262756"/>
              <a:gd name="connsiteY5" fmla="*/ 342948 h 409731"/>
              <a:gd name="connsiteX6" fmla="*/ 189438 w 262756"/>
              <a:gd name="connsiteY6" fmla="*/ 269923 h 409731"/>
              <a:gd name="connsiteX7" fmla="*/ 262463 w 262756"/>
              <a:gd name="connsiteY7" fmla="*/ 193723 h 409731"/>
              <a:gd name="connsiteX8" fmla="*/ 214838 w 262756"/>
              <a:gd name="connsiteY8" fmla="*/ 241348 h 409731"/>
              <a:gd name="connsiteX9" fmla="*/ 208488 w 262756"/>
              <a:gd name="connsiteY9" fmla="*/ 317548 h 409731"/>
              <a:gd name="connsiteX10" fmla="*/ 183088 w 262756"/>
              <a:gd name="connsiteY10" fmla="*/ 409623 h 409731"/>
              <a:gd name="connsiteX11" fmla="*/ 214838 w 262756"/>
              <a:gd name="connsiteY11" fmla="*/ 298498 h 409731"/>
              <a:gd name="connsiteX12" fmla="*/ 157688 w 262756"/>
              <a:gd name="connsiteY12" fmla="*/ 212773 h 409731"/>
              <a:gd name="connsiteX13" fmla="*/ 167213 w 262756"/>
              <a:gd name="connsiteY13" fmla="*/ 168323 h 409731"/>
              <a:gd name="connsiteX14" fmla="*/ 141813 w 262756"/>
              <a:gd name="connsiteY14" fmla="*/ 212773 h 409731"/>
              <a:gd name="connsiteX15" fmla="*/ 43388 w 262756"/>
              <a:gd name="connsiteY15" fmla="*/ 177848 h 409731"/>
              <a:gd name="connsiteX16" fmla="*/ 2113 w 262756"/>
              <a:gd name="connsiteY16" fmla="*/ 120698 h 409731"/>
              <a:gd name="connsiteX17" fmla="*/ 5288 w 262756"/>
              <a:gd name="connsiteY17" fmla="*/ 48 h 40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2756" h="409731">
                <a:moveTo>
                  <a:pt x="5288" y="48"/>
                </a:moveTo>
                <a:cubicBezTo>
                  <a:pt x="6346" y="-2598"/>
                  <a:pt x="8463" y="104823"/>
                  <a:pt x="8463" y="104823"/>
                </a:cubicBezTo>
                <a:cubicBezTo>
                  <a:pt x="10580" y="121756"/>
                  <a:pt x="-1591" y="79952"/>
                  <a:pt x="17988" y="101648"/>
                </a:cubicBezTo>
                <a:cubicBezTo>
                  <a:pt x="37567" y="123344"/>
                  <a:pt x="107417" y="212244"/>
                  <a:pt x="125938" y="234998"/>
                </a:cubicBezTo>
                <a:cubicBezTo>
                  <a:pt x="144459" y="257752"/>
                  <a:pt x="126467" y="220181"/>
                  <a:pt x="129113" y="238173"/>
                </a:cubicBezTo>
                <a:cubicBezTo>
                  <a:pt x="131759" y="256165"/>
                  <a:pt x="131759" y="337656"/>
                  <a:pt x="141813" y="342948"/>
                </a:cubicBezTo>
                <a:cubicBezTo>
                  <a:pt x="151867" y="348240"/>
                  <a:pt x="169330" y="294794"/>
                  <a:pt x="189438" y="269923"/>
                </a:cubicBezTo>
                <a:cubicBezTo>
                  <a:pt x="209546" y="245052"/>
                  <a:pt x="258230" y="198485"/>
                  <a:pt x="262463" y="193723"/>
                </a:cubicBezTo>
                <a:cubicBezTo>
                  <a:pt x="266696" y="188961"/>
                  <a:pt x="223834" y="220711"/>
                  <a:pt x="214838" y="241348"/>
                </a:cubicBezTo>
                <a:cubicBezTo>
                  <a:pt x="205842" y="261986"/>
                  <a:pt x="213780" y="289502"/>
                  <a:pt x="208488" y="317548"/>
                </a:cubicBezTo>
                <a:cubicBezTo>
                  <a:pt x="203196" y="345594"/>
                  <a:pt x="182030" y="412798"/>
                  <a:pt x="183088" y="409623"/>
                </a:cubicBezTo>
                <a:cubicBezTo>
                  <a:pt x="184146" y="406448"/>
                  <a:pt x="219071" y="331306"/>
                  <a:pt x="214838" y="298498"/>
                </a:cubicBezTo>
                <a:cubicBezTo>
                  <a:pt x="210605" y="265690"/>
                  <a:pt x="165625" y="234469"/>
                  <a:pt x="157688" y="212773"/>
                </a:cubicBezTo>
                <a:cubicBezTo>
                  <a:pt x="149751" y="191077"/>
                  <a:pt x="169859" y="168323"/>
                  <a:pt x="167213" y="168323"/>
                </a:cubicBezTo>
                <a:cubicBezTo>
                  <a:pt x="164567" y="168323"/>
                  <a:pt x="162450" y="211186"/>
                  <a:pt x="141813" y="212773"/>
                </a:cubicBezTo>
                <a:cubicBezTo>
                  <a:pt x="121176" y="214360"/>
                  <a:pt x="66671" y="193194"/>
                  <a:pt x="43388" y="177848"/>
                </a:cubicBezTo>
                <a:cubicBezTo>
                  <a:pt x="20105" y="162502"/>
                  <a:pt x="7934" y="145569"/>
                  <a:pt x="2113" y="120698"/>
                </a:cubicBezTo>
                <a:cubicBezTo>
                  <a:pt x="-3708" y="95827"/>
                  <a:pt x="4230" y="2694"/>
                  <a:pt x="5288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4" name="フリーフォーム 423">
            <a:extLst>
              <a:ext uri="{FF2B5EF4-FFF2-40B4-BE49-F238E27FC236}">
                <a16:creationId xmlns:a16="http://schemas.microsoft.com/office/drawing/2014/main" id="{EC0A0FCA-EA23-461E-FE69-BC4C167FA820}"/>
              </a:ext>
            </a:extLst>
          </p:cNvPr>
          <p:cNvSpPr/>
          <p:nvPr/>
        </p:nvSpPr>
        <p:spPr>
          <a:xfrm>
            <a:off x="6159099" y="6219167"/>
            <a:ext cx="341811" cy="131027"/>
          </a:xfrm>
          <a:custGeom>
            <a:avLst/>
            <a:gdLst>
              <a:gd name="connsiteX0" fmla="*/ 401 w 341811"/>
              <a:gd name="connsiteY0" fmla="*/ 70508 h 131027"/>
              <a:gd name="connsiteX1" fmla="*/ 98826 w 341811"/>
              <a:gd name="connsiteY1" fmla="*/ 16533 h 131027"/>
              <a:gd name="connsiteX2" fmla="*/ 155976 w 341811"/>
              <a:gd name="connsiteY2" fmla="*/ 16533 h 131027"/>
              <a:gd name="connsiteX3" fmla="*/ 136926 w 341811"/>
              <a:gd name="connsiteY3" fmla="*/ 658 h 131027"/>
              <a:gd name="connsiteX4" fmla="*/ 267101 w 341811"/>
              <a:gd name="connsiteY4" fmla="*/ 41933 h 131027"/>
              <a:gd name="connsiteX5" fmla="*/ 260751 w 341811"/>
              <a:gd name="connsiteY5" fmla="*/ 22883 h 131027"/>
              <a:gd name="connsiteX6" fmla="*/ 340126 w 341811"/>
              <a:gd name="connsiteY6" fmla="*/ 130833 h 131027"/>
              <a:gd name="connsiteX7" fmla="*/ 305201 w 341811"/>
              <a:gd name="connsiteY7" fmla="*/ 48283 h 131027"/>
              <a:gd name="connsiteX8" fmla="*/ 194076 w 341811"/>
              <a:gd name="connsiteY8" fmla="*/ 7008 h 131027"/>
              <a:gd name="connsiteX9" fmla="*/ 67076 w 341811"/>
              <a:gd name="connsiteY9" fmla="*/ 10183 h 131027"/>
              <a:gd name="connsiteX10" fmla="*/ 41676 w 341811"/>
              <a:gd name="connsiteY10" fmla="*/ 16533 h 131027"/>
              <a:gd name="connsiteX11" fmla="*/ 63901 w 341811"/>
              <a:gd name="connsiteY11" fmla="*/ 3833 h 131027"/>
              <a:gd name="connsiteX12" fmla="*/ 401 w 341811"/>
              <a:gd name="connsiteY12" fmla="*/ 70508 h 13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1811" h="131027">
                <a:moveTo>
                  <a:pt x="401" y="70508"/>
                </a:moveTo>
                <a:cubicBezTo>
                  <a:pt x="6222" y="72625"/>
                  <a:pt x="72897" y="25529"/>
                  <a:pt x="98826" y="16533"/>
                </a:cubicBezTo>
                <a:cubicBezTo>
                  <a:pt x="124755" y="7537"/>
                  <a:pt x="155976" y="16533"/>
                  <a:pt x="155976" y="16533"/>
                </a:cubicBezTo>
                <a:cubicBezTo>
                  <a:pt x="162326" y="13887"/>
                  <a:pt x="118405" y="-3575"/>
                  <a:pt x="136926" y="658"/>
                </a:cubicBezTo>
                <a:cubicBezTo>
                  <a:pt x="155447" y="4891"/>
                  <a:pt x="267101" y="41933"/>
                  <a:pt x="267101" y="41933"/>
                </a:cubicBezTo>
                <a:cubicBezTo>
                  <a:pt x="287739" y="45637"/>
                  <a:pt x="248580" y="8066"/>
                  <a:pt x="260751" y="22883"/>
                </a:cubicBezTo>
                <a:cubicBezTo>
                  <a:pt x="272922" y="37700"/>
                  <a:pt x="332718" y="126600"/>
                  <a:pt x="340126" y="130833"/>
                </a:cubicBezTo>
                <a:cubicBezTo>
                  <a:pt x="347534" y="135066"/>
                  <a:pt x="329543" y="68920"/>
                  <a:pt x="305201" y="48283"/>
                </a:cubicBezTo>
                <a:cubicBezTo>
                  <a:pt x="280859" y="27646"/>
                  <a:pt x="233763" y="13358"/>
                  <a:pt x="194076" y="7008"/>
                </a:cubicBezTo>
                <a:cubicBezTo>
                  <a:pt x="154389" y="658"/>
                  <a:pt x="92476" y="8595"/>
                  <a:pt x="67076" y="10183"/>
                </a:cubicBezTo>
                <a:cubicBezTo>
                  <a:pt x="41676" y="11770"/>
                  <a:pt x="42205" y="17591"/>
                  <a:pt x="41676" y="16533"/>
                </a:cubicBezTo>
                <a:cubicBezTo>
                  <a:pt x="41147" y="15475"/>
                  <a:pt x="73955" y="-6750"/>
                  <a:pt x="63901" y="3833"/>
                </a:cubicBezTo>
                <a:cubicBezTo>
                  <a:pt x="53847" y="14416"/>
                  <a:pt x="-5420" y="68391"/>
                  <a:pt x="401" y="70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" name="フリーフォーム 424">
            <a:extLst>
              <a:ext uri="{FF2B5EF4-FFF2-40B4-BE49-F238E27FC236}">
                <a16:creationId xmlns:a16="http://schemas.microsoft.com/office/drawing/2014/main" id="{4B177428-5AE4-0709-E236-C463C60E3219}"/>
              </a:ext>
            </a:extLst>
          </p:cNvPr>
          <p:cNvSpPr/>
          <p:nvPr/>
        </p:nvSpPr>
        <p:spPr>
          <a:xfrm>
            <a:off x="6216551" y="6239815"/>
            <a:ext cx="276387" cy="123057"/>
          </a:xfrm>
          <a:custGeom>
            <a:avLst/>
            <a:gdLst>
              <a:gd name="connsiteX0" fmla="*/ 99 w 276387"/>
              <a:gd name="connsiteY0" fmla="*/ 24460 h 123057"/>
              <a:gd name="connsiteX1" fmla="*/ 117574 w 276387"/>
              <a:gd name="connsiteY1" fmla="*/ 2235 h 123057"/>
              <a:gd name="connsiteX2" fmla="*/ 120749 w 276387"/>
              <a:gd name="connsiteY2" fmla="*/ 62560 h 123057"/>
              <a:gd name="connsiteX3" fmla="*/ 149324 w 276387"/>
              <a:gd name="connsiteY3" fmla="*/ 49860 h 123057"/>
              <a:gd name="connsiteX4" fmla="*/ 104874 w 276387"/>
              <a:gd name="connsiteY4" fmla="*/ 116535 h 123057"/>
              <a:gd name="connsiteX5" fmla="*/ 146149 w 276387"/>
              <a:gd name="connsiteY5" fmla="*/ 33985 h 123057"/>
              <a:gd name="connsiteX6" fmla="*/ 155674 w 276387"/>
              <a:gd name="connsiteY6" fmla="*/ 18110 h 123057"/>
              <a:gd name="connsiteX7" fmla="*/ 228699 w 276387"/>
              <a:gd name="connsiteY7" fmla="*/ 53035 h 123057"/>
              <a:gd name="connsiteX8" fmla="*/ 219174 w 276387"/>
              <a:gd name="connsiteY8" fmla="*/ 40335 h 123057"/>
              <a:gd name="connsiteX9" fmla="*/ 276324 w 276387"/>
              <a:gd name="connsiteY9" fmla="*/ 122885 h 123057"/>
              <a:gd name="connsiteX10" fmla="*/ 206474 w 276387"/>
              <a:gd name="connsiteY10" fmla="*/ 14935 h 123057"/>
              <a:gd name="connsiteX11" fmla="*/ 139799 w 276387"/>
              <a:gd name="connsiteY11" fmla="*/ 2235 h 123057"/>
              <a:gd name="connsiteX12" fmla="*/ 99 w 276387"/>
              <a:gd name="connsiteY12" fmla="*/ 24460 h 12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6387" h="123057">
                <a:moveTo>
                  <a:pt x="99" y="24460"/>
                </a:moveTo>
                <a:cubicBezTo>
                  <a:pt x="-3605" y="24460"/>
                  <a:pt x="97466" y="-4115"/>
                  <a:pt x="117574" y="2235"/>
                </a:cubicBezTo>
                <a:cubicBezTo>
                  <a:pt x="137682" y="8585"/>
                  <a:pt x="115457" y="54623"/>
                  <a:pt x="120749" y="62560"/>
                </a:cubicBezTo>
                <a:cubicBezTo>
                  <a:pt x="126041" y="70497"/>
                  <a:pt x="151970" y="40864"/>
                  <a:pt x="149324" y="49860"/>
                </a:cubicBezTo>
                <a:cubicBezTo>
                  <a:pt x="146678" y="58856"/>
                  <a:pt x="105403" y="119181"/>
                  <a:pt x="104874" y="116535"/>
                </a:cubicBezTo>
                <a:cubicBezTo>
                  <a:pt x="104345" y="113889"/>
                  <a:pt x="146149" y="33985"/>
                  <a:pt x="146149" y="33985"/>
                </a:cubicBezTo>
                <a:cubicBezTo>
                  <a:pt x="154616" y="17581"/>
                  <a:pt x="141916" y="14935"/>
                  <a:pt x="155674" y="18110"/>
                </a:cubicBezTo>
                <a:cubicBezTo>
                  <a:pt x="169432" y="21285"/>
                  <a:pt x="228699" y="53035"/>
                  <a:pt x="228699" y="53035"/>
                </a:cubicBezTo>
                <a:cubicBezTo>
                  <a:pt x="239282" y="56739"/>
                  <a:pt x="211237" y="28693"/>
                  <a:pt x="219174" y="40335"/>
                </a:cubicBezTo>
                <a:cubicBezTo>
                  <a:pt x="227112" y="51977"/>
                  <a:pt x="278441" y="127118"/>
                  <a:pt x="276324" y="122885"/>
                </a:cubicBezTo>
                <a:cubicBezTo>
                  <a:pt x="274207" y="118652"/>
                  <a:pt x="229228" y="35043"/>
                  <a:pt x="206474" y="14935"/>
                </a:cubicBezTo>
                <a:cubicBezTo>
                  <a:pt x="183720" y="-5173"/>
                  <a:pt x="176841" y="118"/>
                  <a:pt x="139799" y="2235"/>
                </a:cubicBezTo>
                <a:cubicBezTo>
                  <a:pt x="102757" y="4352"/>
                  <a:pt x="3803" y="24460"/>
                  <a:pt x="99" y="24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" name="フリーフォーム 425">
            <a:extLst>
              <a:ext uri="{FF2B5EF4-FFF2-40B4-BE49-F238E27FC236}">
                <a16:creationId xmlns:a16="http://schemas.microsoft.com/office/drawing/2014/main" id="{CF926704-1904-9DD9-056F-781EF2F0ACCE}"/>
              </a:ext>
            </a:extLst>
          </p:cNvPr>
          <p:cNvSpPr/>
          <p:nvPr/>
        </p:nvSpPr>
        <p:spPr>
          <a:xfrm>
            <a:off x="6108478" y="6270232"/>
            <a:ext cx="166497" cy="117394"/>
          </a:xfrm>
          <a:custGeom>
            <a:avLst/>
            <a:gdLst>
              <a:gd name="connsiteX0" fmla="*/ 63722 w 166497"/>
              <a:gd name="connsiteY0" fmla="*/ 393 h 117394"/>
              <a:gd name="connsiteX1" fmla="*/ 152622 w 166497"/>
              <a:gd name="connsiteY1" fmla="*/ 54368 h 117394"/>
              <a:gd name="connsiteX2" fmla="*/ 165322 w 166497"/>
              <a:gd name="connsiteY2" fmla="*/ 114693 h 117394"/>
              <a:gd name="connsiteX3" fmla="*/ 143097 w 166497"/>
              <a:gd name="connsiteY3" fmla="*/ 105168 h 117394"/>
              <a:gd name="connsiteX4" fmla="*/ 92297 w 166497"/>
              <a:gd name="connsiteY4" fmla="*/ 89293 h 117394"/>
              <a:gd name="connsiteX5" fmla="*/ 222 w 166497"/>
              <a:gd name="connsiteY5" fmla="*/ 82943 h 117394"/>
              <a:gd name="connsiteX6" fmla="*/ 120872 w 166497"/>
              <a:gd name="connsiteY6" fmla="*/ 111518 h 117394"/>
              <a:gd name="connsiteX7" fmla="*/ 155797 w 166497"/>
              <a:gd name="connsiteY7" fmla="*/ 82943 h 117394"/>
              <a:gd name="connsiteX8" fmla="*/ 63722 w 166497"/>
              <a:gd name="connsiteY8" fmla="*/ 393 h 117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497" h="117394">
                <a:moveTo>
                  <a:pt x="63722" y="393"/>
                </a:moveTo>
                <a:cubicBezTo>
                  <a:pt x="63193" y="-4370"/>
                  <a:pt x="135689" y="35318"/>
                  <a:pt x="152622" y="54368"/>
                </a:cubicBezTo>
                <a:cubicBezTo>
                  <a:pt x="169555" y="73418"/>
                  <a:pt x="166909" y="106226"/>
                  <a:pt x="165322" y="114693"/>
                </a:cubicBezTo>
                <a:cubicBezTo>
                  <a:pt x="163735" y="123160"/>
                  <a:pt x="155268" y="109401"/>
                  <a:pt x="143097" y="105168"/>
                </a:cubicBezTo>
                <a:cubicBezTo>
                  <a:pt x="130926" y="100935"/>
                  <a:pt x="116110" y="92997"/>
                  <a:pt x="92297" y="89293"/>
                </a:cubicBezTo>
                <a:cubicBezTo>
                  <a:pt x="68485" y="85589"/>
                  <a:pt x="-4540" y="79239"/>
                  <a:pt x="222" y="82943"/>
                </a:cubicBezTo>
                <a:cubicBezTo>
                  <a:pt x="4984" y="86647"/>
                  <a:pt x="94943" y="111518"/>
                  <a:pt x="120872" y="111518"/>
                </a:cubicBezTo>
                <a:cubicBezTo>
                  <a:pt x="146801" y="111518"/>
                  <a:pt x="162676" y="101464"/>
                  <a:pt x="155797" y="82943"/>
                </a:cubicBezTo>
                <a:cubicBezTo>
                  <a:pt x="148918" y="64422"/>
                  <a:pt x="64251" y="5156"/>
                  <a:pt x="63722" y="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" name="フリーフォーム 426">
            <a:extLst>
              <a:ext uri="{FF2B5EF4-FFF2-40B4-BE49-F238E27FC236}">
                <a16:creationId xmlns:a16="http://schemas.microsoft.com/office/drawing/2014/main" id="{012409F0-52D3-5A10-3663-0792583CE981}"/>
              </a:ext>
            </a:extLst>
          </p:cNvPr>
          <p:cNvSpPr/>
          <p:nvPr/>
        </p:nvSpPr>
        <p:spPr>
          <a:xfrm>
            <a:off x="6116920" y="6239164"/>
            <a:ext cx="116910" cy="124028"/>
          </a:xfrm>
          <a:custGeom>
            <a:avLst/>
            <a:gdLst>
              <a:gd name="connsiteX0" fmla="*/ 1305 w 116910"/>
              <a:gd name="connsiteY0" fmla="*/ 123536 h 124028"/>
              <a:gd name="connsiteX1" fmla="*/ 115605 w 116910"/>
              <a:gd name="connsiteY1" fmla="*/ 2886 h 124028"/>
              <a:gd name="connsiteX2" fmla="*/ 58455 w 116910"/>
              <a:gd name="connsiteY2" fmla="*/ 44161 h 124028"/>
              <a:gd name="connsiteX3" fmla="*/ 1305 w 116910"/>
              <a:gd name="connsiteY3" fmla="*/ 123536 h 12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910" h="124028">
                <a:moveTo>
                  <a:pt x="1305" y="123536"/>
                </a:moveTo>
                <a:cubicBezTo>
                  <a:pt x="10830" y="116657"/>
                  <a:pt x="106080" y="16115"/>
                  <a:pt x="115605" y="2886"/>
                </a:cubicBezTo>
                <a:cubicBezTo>
                  <a:pt x="125130" y="-10343"/>
                  <a:pt x="80151" y="25111"/>
                  <a:pt x="58455" y="44161"/>
                </a:cubicBezTo>
                <a:cubicBezTo>
                  <a:pt x="36759" y="63211"/>
                  <a:pt x="-8220" y="130415"/>
                  <a:pt x="1305" y="123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フリーフォーム 427">
            <a:extLst>
              <a:ext uri="{FF2B5EF4-FFF2-40B4-BE49-F238E27FC236}">
                <a16:creationId xmlns:a16="http://schemas.microsoft.com/office/drawing/2014/main" id="{BFFC0267-1C04-446D-6818-84E8D65D649E}"/>
              </a:ext>
            </a:extLst>
          </p:cNvPr>
          <p:cNvSpPr/>
          <p:nvPr/>
        </p:nvSpPr>
        <p:spPr>
          <a:xfrm>
            <a:off x="6242014" y="6260556"/>
            <a:ext cx="80134" cy="111669"/>
          </a:xfrm>
          <a:custGeom>
            <a:avLst/>
            <a:gdLst>
              <a:gd name="connsiteX0" fmla="*/ 36 w 80134"/>
              <a:gd name="connsiteY0" fmla="*/ 19594 h 111669"/>
              <a:gd name="connsiteX1" fmla="*/ 57186 w 80134"/>
              <a:gd name="connsiteY1" fmla="*/ 48169 h 111669"/>
              <a:gd name="connsiteX2" fmla="*/ 44486 w 80134"/>
              <a:gd name="connsiteY2" fmla="*/ 111669 h 111669"/>
              <a:gd name="connsiteX3" fmla="*/ 60361 w 80134"/>
              <a:gd name="connsiteY3" fmla="*/ 48169 h 111669"/>
              <a:gd name="connsiteX4" fmla="*/ 79411 w 80134"/>
              <a:gd name="connsiteY4" fmla="*/ 544 h 111669"/>
              <a:gd name="connsiteX5" fmla="*/ 66711 w 80134"/>
              <a:gd name="connsiteY5" fmla="*/ 22769 h 111669"/>
              <a:gd name="connsiteX6" fmla="*/ 36 w 80134"/>
              <a:gd name="connsiteY6" fmla="*/ 19594 h 11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134" h="111669">
                <a:moveTo>
                  <a:pt x="36" y="19594"/>
                </a:moveTo>
                <a:cubicBezTo>
                  <a:pt x="-1551" y="23827"/>
                  <a:pt x="49778" y="32823"/>
                  <a:pt x="57186" y="48169"/>
                </a:cubicBezTo>
                <a:cubicBezTo>
                  <a:pt x="64594" y="63515"/>
                  <a:pt x="43957" y="111669"/>
                  <a:pt x="44486" y="111669"/>
                </a:cubicBezTo>
                <a:cubicBezTo>
                  <a:pt x="45015" y="111669"/>
                  <a:pt x="54540" y="66690"/>
                  <a:pt x="60361" y="48169"/>
                </a:cubicBezTo>
                <a:cubicBezTo>
                  <a:pt x="66182" y="29648"/>
                  <a:pt x="79411" y="544"/>
                  <a:pt x="79411" y="544"/>
                </a:cubicBezTo>
                <a:cubicBezTo>
                  <a:pt x="80469" y="-3689"/>
                  <a:pt x="82586" y="18007"/>
                  <a:pt x="66711" y="22769"/>
                </a:cubicBezTo>
                <a:cubicBezTo>
                  <a:pt x="50836" y="27531"/>
                  <a:pt x="1623" y="15361"/>
                  <a:pt x="36" y="195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フリーフォーム 428">
            <a:extLst>
              <a:ext uri="{FF2B5EF4-FFF2-40B4-BE49-F238E27FC236}">
                <a16:creationId xmlns:a16="http://schemas.microsoft.com/office/drawing/2014/main" id="{C35A30D9-50E3-0246-CCC8-E2232098BCFC}"/>
              </a:ext>
            </a:extLst>
          </p:cNvPr>
          <p:cNvSpPr/>
          <p:nvPr/>
        </p:nvSpPr>
        <p:spPr>
          <a:xfrm>
            <a:off x="6115047" y="6292172"/>
            <a:ext cx="342908" cy="118358"/>
          </a:xfrm>
          <a:custGeom>
            <a:avLst/>
            <a:gdLst>
              <a:gd name="connsiteX0" fmla="*/ 3 w 342908"/>
              <a:gd name="connsiteY0" fmla="*/ 89578 h 118358"/>
              <a:gd name="connsiteX1" fmla="*/ 95253 w 342908"/>
              <a:gd name="connsiteY1" fmla="*/ 105453 h 118358"/>
              <a:gd name="connsiteX2" fmla="*/ 260353 w 342908"/>
              <a:gd name="connsiteY2" fmla="*/ 57828 h 118358"/>
              <a:gd name="connsiteX3" fmla="*/ 203203 w 342908"/>
              <a:gd name="connsiteY3" fmla="*/ 80053 h 118358"/>
              <a:gd name="connsiteX4" fmla="*/ 266703 w 342908"/>
              <a:gd name="connsiteY4" fmla="*/ 35603 h 118358"/>
              <a:gd name="connsiteX5" fmla="*/ 260353 w 342908"/>
              <a:gd name="connsiteY5" fmla="*/ 678 h 118358"/>
              <a:gd name="connsiteX6" fmla="*/ 276228 w 342908"/>
              <a:gd name="connsiteY6" fmla="*/ 67353 h 118358"/>
              <a:gd name="connsiteX7" fmla="*/ 342903 w 342908"/>
              <a:gd name="connsiteY7" fmla="*/ 118153 h 118358"/>
              <a:gd name="connsiteX8" fmla="*/ 279403 w 342908"/>
              <a:gd name="connsiteY8" fmla="*/ 48303 h 118358"/>
              <a:gd name="connsiteX9" fmla="*/ 187328 w 342908"/>
              <a:gd name="connsiteY9" fmla="*/ 83228 h 118358"/>
              <a:gd name="connsiteX10" fmla="*/ 92078 w 342908"/>
              <a:gd name="connsiteY10" fmla="*/ 95928 h 118358"/>
              <a:gd name="connsiteX11" fmla="*/ 3 w 342908"/>
              <a:gd name="connsiteY11" fmla="*/ 89578 h 11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908" h="118358">
                <a:moveTo>
                  <a:pt x="3" y="89578"/>
                </a:moveTo>
                <a:cubicBezTo>
                  <a:pt x="532" y="91165"/>
                  <a:pt x="51861" y="110745"/>
                  <a:pt x="95253" y="105453"/>
                </a:cubicBezTo>
                <a:cubicBezTo>
                  <a:pt x="138645" y="100161"/>
                  <a:pt x="242361" y="62061"/>
                  <a:pt x="260353" y="57828"/>
                </a:cubicBezTo>
                <a:cubicBezTo>
                  <a:pt x="278345" y="53595"/>
                  <a:pt x="202145" y="83757"/>
                  <a:pt x="203203" y="80053"/>
                </a:cubicBezTo>
                <a:cubicBezTo>
                  <a:pt x="204261" y="76349"/>
                  <a:pt x="257178" y="48832"/>
                  <a:pt x="266703" y="35603"/>
                </a:cubicBezTo>
                <a:cubicBezTo>
                  <a:pt x="276228" y="22374"/>
                  <a:pt x="258766" y="-4614"/>
                  <a:pt x="260353" y="678"/>
                </a:cubicBezTo>
                <a:cubicBezTo>
                  <a:pt x="261940" y="5970"/>
                  <a:pt x="262470" y="47774"/>
                  <a:pt x="276228" y="67353"/>
                </a:cubicBezTo>
                <a:cubicBezTo>
                  <a:pt x="289986" y="86932"/>
                  <a:pt x="342374" y="121328"/>
                  <a:pt x="342903" y="118153"/>
                </a:cubicBezTo>
                <a:cubicBezTo>
                  <a:pt x="343432" y="114978"/>
                  <a:pt x="305332" y="54124"/>
                  <a:pt x="279403" y="48303"/>
                </a:cubicBezTo>
                <a:cubicBezTo>
                  <a:pt x="253474" y="42482"/>
                  <a:pt x="218549" y="75291"/>
                  <a:pt x="187328" y="83228"/>
                </a:cubicBezTo>
                <a:cubicBezTo>
                  <a:pt x="156107" y="91165"/>
                  <a:pt x="122770" y="94870"/>
                  <a:pt x="92078" y="95928"/>
                </a:cubicBezTo>
                <a:cubicBezTo>
                  <a:pt x="61386" y="96986"/>
                  <a:pt x="-526" y="87991"/>
                  <a:pt x="3" y="89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フリーフォーム 429">
            <a:extLst>
              <a:ext uri="{FF2B5EF4-FFF2-40B4-BE49-F238E27FC236}">
                <a16:creationId xmlns:a16="http://schemas.microsoft.com/office/drawing/2014/main" id="{26C102E8-8FBA-FEA8-FB1A-3CBC585CBB39}"/>
              </a:ext>
            </a:extLst>
          </p:cNvPr>
          <p:cNvSpPr/>
          <p:nvPr/>
        </p:nvSpPr>
        <p:spPr>
          <a:xfrm>
            <a:off x="6156113" y="6364692"/>
            <a:ext cx="287257" cy="261882"/>
          </a:xfrm>
          <a:custGeom>
            <a:avLst/>
            <a:gdLst>
              <a:gd name="connsiteX0" fmla="*/ 285962 w 287257"/>
              <a:gd name="connsiteY0" fmla="*/ 23408 h 261882"/>
              <a:gd name="connsiteX1" fmla="*/ 273262 w 287257"/>
              <a:gd name="connsiteY1" fmla="*/ 147233 h 261882"/>
              <a:gd name="connsiteX2" fmla="*/ 285962 w 287257"/>
              <a:gd name="connsiteY2" fmla="*/ 261533 h 261882"/>
              <a:gd name="connsiteX3" fmla="*/ 273262 w 287257"/>
              <a:gd name="connsiteY3" fmla="*/ 178983 h 261882"/>
              <a:gd name="connsiteX4" fmla="*/ 181187 w 287257"/>
              <a:gd name="connsiteY4" fmla="*/ 71033 h 261882"/>
              <a:gd name="connsiteX5" fmla="*/ 212 w 287257"/>
              <a:gd name="connsiteY5" fmla="*/ 80558 h 261882"/>
              <a:gd name="connsiteX6" fmla="*/ 146262 w 287257"/>
              <a:gd name="connsiteY6" fmla="*/ 1183 h 261882"/>
              <a:gd name="connsiteX7" fmla="*/ 219287 w 287257"/>
              <a:gd name="connsiteY7" fmla="*/ 32933 h 261882"/>
              <a:gd name="connsiteX8" fmla="*/ 235162 w 287257"/>
              <a:gd name="connsiteY8" fmla="*/ 32933 h 261882"/>
              <a:gd name="connsiteX9" fmla="*/ 285962 w 287257"/>
              <a:gd name="connsiteY9" fmla="*/ 23408 h 261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7257" h="261882">
                <a:moveTo>
                  <a:pt x="285962" y="23408"/>
                </a:moveTo>
                <a:cubicBezTo>
                  <a:pt x="292312" y="42458"/>
                  <a:pt x="273262" y="107546"/>
                  <a:pt x="273262" y="147233"/>
                </a:cubicBezTo>
                <a:cubicBezTo>
                  <a:pt x="273262" y="186920"/>
                  <a:pt x="285962" y="256241"/>
                  <a:pt x="285962" y="261533"/>
                </a:cubicBezTo>
                <a:cubicBezTo>
                  <a:pt x="285962" y="266825"/>
                  <a:pt x="290724" y="210733"/>
                  <a:pt x="273262" y="178983"/>
                </a:cubicBezTo>
                <a:cubicBezTo>
                  <a:pt x="255800" y="147233"/>
                  <a:pt x="226695" y="87437"/>
                  <a:pt x="181187" y="71033"/>
                </a:cubicBezTo>
                <a:cubicBezTo>
                  <a:pt x="135679" y="54629"/>
                  <a:pt x="6033" y="92200"/>
                  <a:pt x="212" y="80558"/>
                </a:cubicBezTo>
                <a:cubicBezTo>
                  <a:pt x="-5609" y="68916"/>
                  <a:pt x="109750" y="9120"/>
                  <a:pt x="146262" y="1183"/>
                </a:cubicBezTo>
                <a:cubicBezTo>
                  <a:pt x="182774" y="-6754"/>
                  <a:pt x="204470" y="27641"/>
                  <a:pt x="219287" y="32933"/>
                </a:cubicBezTo>
                <a:cubicBezTo>
                  <a:pt x="234104" y="38225"/>
                  <a:pt x="227754" y="30816"/>
                  <a:pt x="235162" y="32933"/>
                </a:cubicBezTo>
                <a:cubicBezTo>
                  <a:pt x="242570" y="35050"/>
                  <a:pt x="279612" y="4358"/>
                  <a:pt x="285962" y="23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フリーフォーム 430">
            <a:extLst>
              <a:ext uri="{FF2B5EF4-FFF2-40B4-BE49-F238E27FC236}">
                <a16:creationId xmlns:a16="http://schemas.microsoft.com/office/drawing/2014/main" id="{EC0AB208-EE08-CA1A-279A-EC196823E2D5}"/>
              </a:ext>
            </a:extLst>
          </p:cNvPr>
          <p:cNvSpPr/>
          <p:nvPr/>
        </p:nvSpPr>
        <p:spPr>
          <a:xfrm>
            <a:off x="6403090" y="6016081"/>
            <a:ext cx="113790" cy="309809"/>
          </a:xfrm>
          <a:custGeom>
            <a:avLst/>
            <a:gdLst>
              <a:gd name="connsiteX0" fmla="*/ 16760 w 113790"/>
              <a:gd name="connsiteY0" fmla="*/ 544 h 309809"/>
              <a:gd name="connsiteX1" fmla="*/ 7235 w 113790"/>
              <a:gd name="connsiteY1" fmla="*/ 102144 h 309809"/>
              <a:gd name="connsiteX2" fmla="*/ 29460 w 113790"/>
              <a:gd name="connsiteY2" fmla="*/ 171994 h 309809"/>
              <a:gd name="connsiteX3" fmla="*/ 83435 w 113790"/>
              <a:gd name="connsiteY3" fmla="*/ 235494 h 309809"/>
              <a:gd name="connsiteX4" fmla="*/ 23110 w 113790"/>
              <a:gd name="connsiteY4" fmla="*/ 216444 h 309809"/>
              <a:gd name="connsiteX5" fmla="*/ 99310 w 113790"/>
              <a:gd name="connsiteY5" fmla="*/ 286294 h 309809"/>
              <a:gd name="connsiteX6" fmla="*/ 108835 w 113790"/>
              <a:gd name="connsiteY6" fmla="*/ 305344 h 309809"/>
              <a:gd name="connsiteX7" fmla="*/ 42160 w 113790"/>
              <a:gd name="connsiteY7" fmla="*/ 210094 h 309809"/>
              <a:gd name="connsiteX8" fmla="*/ 885 w 113790"/>
              <a:gd name="connsiteY8" fmla="*/ 149769 h 309809"/>
              <a:gd name="connsiteX9" fmla="*/ 16760 w 113790"/>
              <a:gd name="connsiteY9" fmla="*/ 544 h 30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790" h="309809">
                <a:moveTo>
                  <a:pt x="16760" y="544"/>
                </a:moveTo>
                <a:cubicBezTo>
                  <a:pt x="17818" y="-7393"/>
                  <a:pt x="5118" y="73569"/>
                  <a:pt x="7235" y="102144"/>
                </a:cubicBezTo>
                <a:cubicBezTo>
                  <a:pt x="9352" y="130719"/>
                  <a:pt x="16760" y="149769"/>
                  <a:pt x="29460" y="171994"/>
                </a:cubicBezTo>
                <a:cubicBezTo>
                  <a:pt x="42160" y="194219"/>
                  <a:pt x="84493" y="228086"/>
                  <a:pt x="83435" y="235494"/>
                </a:cubicBezTo>
                <a:cubicBezTo>
                  <a:pt x="82377" y="242902"/>
                  <a:pt x="20464" y="207977"/>
                  <a:pt x="23110" y="216444"/>
                </a:cubicBezTo>
                <a:cubicBezTo>
                  <a:pt x="25756" y="224911"/>
                  <a:pt x="85023" y="271477"/>
                  <a:pt x="99310" y="286294"/>
                </a:cubicBezTo>
                <a:cubicBezTo>
                  <a:pt x="113597" y="301111"/>
                  <a:pt x="118360" y="318044"/>
                  <a:pt x="108835" y="305344"/>
                </a:cubicBezTo>
                <a:cubicBezTo>
                  <a:pt x="99310" y="292644"/>
                  <a:pt x="60152" y="236023"/>
                  <a:pt x="42160" y="210094"/>
                </a:cubicBezTo>
                <a:cubicBezTo>
                  <a:pt x="24168" y="184165"/>
                  <a:pt x="6177" y="178873"/>
                  <a:pt x="885" y="149769"/>
                </a:cubicBezTo>
                <a:cubicBezTo>
                  <a:pt x="-4407" y="120665"/>
                  <a:pt x="15702" y="8481"/>
                  <a:pt x="16760" y="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フリーフォーム 431">
            <a:extLst>
              <a:ext uri="{FF2B5EF4-FFF2-40B4-BE49-F238E27FC236}">
                <a16:creationId xmlns:a16="http://schemas.microsoft.com/office/drawing/2014/main" id="{FB8B07A1-E967-029F-59C5-703CEC0BD074}"/>
              </a:ext>
            </a:extLst>
          </p:cNvPr>
          <p:cNvSpPr/>
          <p:nvPr/>
        </p:nvSpPr>
        <p:spPr>
          <a:xfrm>
            <a:off x="6432538" y="6013400"/>
            <a:ext cx="120721" cy="130264"/>
          </a:xfrm>
          <a:custGeom>
            <a:avLst/>
            <a:gdLst>
              <a:gd name="connsiteX0" fmla="*/ 12 w 120721"/>
              <a:gd name="connsiteY0" fmla="*/ 50 h 130264"/>
              <a:gd name="connsiteX1" fmla="*/ 85737 w 120721"/>
              <a:gd name="connsiteY1" fmla="*/ 63550 h 130264"/>
              <a:gd name="connsiteX2" fmla="*/ 120662 w 120721"/>
              <a:gd name="connsiteY2" fmla="*/ 130225 h 130264"/>
              <a:gd name="connsiteX3" fmla="*/ 92087 w 120721"/>
              <a:gd name="connsiteY3" fmla="*/ 54025 h 130264"/>
              <a:gd name="connsiteX4" fmla="*/ 12 w 120721"/>
              <a:gd name="connsiteY4" fmla="*/ 50 h 1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721" h="130264">
                <a:moveTo>
                  <a:pt x="12" y="50"/>
                </a:moveTo>
                <a:cubicBezTo>
                  <a:pt x="-1046" y="1638"/>
                  <a:pt x="65629" y="41854"/>
                  <a:pt x="85737" y="63550"/>
                </a:cubicBezTo>
                <a:cubicBezTo>
                  <a:pt x="105845" y="85246"/>
                  <a:pt x="119604" y="131813"/>
                  <a:pt x="120662" y="130225"/>
                </a:cubicBezTo>
                <a:cubicBezTo>
                  <a:pt x="121720" y="128637"/>
                  <a:pt x="108491" y="73075"/>
                  <a:pt x="92087" y="54025"/>
                </a:cubicBezTo>
                <a:cubicBezTo>
                  <a:pt x="75683" y="34975"/>
                  <a:pt x="1070" y="-1538"/>
                  <a:pt x="12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フリーフォーム 432">
            <a:extLst>
              <a:ext uri="{FF2B5EF4-FFF2-40B4-BE49-F238E27FC236}">
                <a16:creationId xmlns:a16="http://schemas.microsoft.com/office/drawing/2014/main" id="{DE3119FA-D1F4-AFCA-A5CD-E6C5E2EBB3B5}"/>
              </a:ext>
            </a:extLst>
          </p:cNvPr>
          <p:cNvSpPr/>
          <p:nvPr/>
        </p:nvSpPr>
        <p:spPr>
          <a:xfrm>
            <a:off x="6416640" y="6048062"/>
            <a:ext cx="117588" cy="98943"/>
          </a:xfrm>
          <a:custGeom>
            <a:avLst/>
            <a:gdLst>
              <a:gd name="connsiteX0" fmla="*/ 35 w 117588"/>
              <a:gd name="connsiteY0" fmla="*/ 313 h 98943"/>
              <a:gd name="connsiteX1" fmla="*/ 69885 w 117588"/>
              <a:gd name="connsiteY1" fmla="*/ 51113 h 98943"/>
              <a:gd name="connsiteX2" fmla="*/ 117510 w 117588"/>
              <a:gd name="connsiteY2" fmla="*/ 98738 h 98943"/>
              <a:gd name="connsiteX3" fmla="*/ 79410 w 117588"/>
              <a:gd name="connsiteY3" fmla="*/ 32063 h 98943"/>
              <a:gd name="connsiteX4" fmla="*/ 35 w 117588"/>
              <a:gd name="connsiteY4" fmla="*/ 313 h 98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88" h="98943">
                <a:moveTo>
                  <a:pt x="35" y="313"/>
                </a:moveTo>
                <a:cubicBezTo>
                  <a:pt x="-1552" y="3488"/>
                  <a:pt x="50306" y="34709"/>
                  <a:pt x="69885" y="51113"/>
                </a:cubicBezTo>
                <a:cubicBezTo>
                  <a:pt x="89464" y="67517"/>
                  <a:pt x="115923" y="101913"/>
                  <a:pt x="117510" y="98738"/>
                </a:cubicBezTo>
                <a:cubicBezTo>
                  <a:pt x="119097" y="95563"/>
                  <a:pt x="96343" y="45292"/>
                  <a:pt x="79410" y="32063"/>
                </a:cubicBezTo>
                <a:cubicBezTo>
                  <a:pt x="62477" y="18834"/>
                  <a:pt x="1622" y="-2862"/>
                  <a:pt x="35" y="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フリーフォーム 433">
            <a:extLst>
              <a:ext uri="{FF2B5EF4-FFF2-40B4-BE49-F238E27FC236}">
                <a16:creationId xmlns:a16="http://schemas.microsoft.com/office/drawing/2014/main" id="{CCFC572C-775E-711B-E624-A00F2BA68B53}"/>
              </a:ext>
            </a:extLst>
          </p:cNvPr>
          <p:cNvSpPr/>
          <p:nvPr/>
        </p:nvSpPr>
        <p:spPr>
          <a:xfrm>
            <a:off x="6518183" y="6054693"/>
            <a:ext cx="91051" cy="136612"/>
          </a:xfrm>
          <a:custGeom>
            <a:avLst/>
            <a:gdLst>
              <a:gd name="connsiteX0" fmla="*/ 92 w 91051"/>
              <a:gd name="connsiteY0" fmla="*/ 32 h 136612"/>
              <a:gd name="connsiteX1" fmla="*/ 79467 w 91051"/>
              <a:gd name="connsiteY1" fmla="*/ 82582 h 136612"/>
              <a:gd name="connsiteX2" fmla="*/ 88992 w 91051"/>
              <a:gd name="connsiteY2" fmla="*/ 136557 h 136612"/>
              <a:gd name="connsiteX3" fmla="*/ 63592 w 91051"/>
              <a:gd name="connsiteY3" fmla="*/ 73057 h 136612"/>
              <a:gd name="connsiteX4" fmla="*/ 92 w 91051"/>
              <a:gd name="connsiteY4" fmla="*/ 32 h 13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051" h="136612">
                <a:moveTo>
                  <a:pt x="92" y="32"/>
                </a:moveTo>
                <a:cubicBezTo>
                  <a:pt x="2738" y="1620"/>
                  <a:pt x="64650" y="59828"/>
                  <a:pt x="79467" y="82582"/>
                </a:cubicBezTo>
                <a:cubicBezTo>
                  <a:pt x="94284" y="105336"/>
                  <a:pt x="91638" y="138145"/>
                  <a:pt x="88992" y="136557"/>
                </a:cubicBezTo>
                <a:cubicBezTo>
                  <a:pt x="86346" y="134970"/>
                  <a:pt x="74704" y="90519"/>
                  <a:pt x="63592" y="73057"/>
                </a:cubicBezTo>
                <a:cubicBezTo>
                  <a:pt x="52480" y="55595"/>
                  <a:pt x="-2554" y="-1556"/>
                  <a:pt x="92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フリーフォーム 434">
            <a:extLst>
              <a:ext uri="{FF2B5EF4-FFF2-40B4-BE49-F238E27FC236}">
                <a16:creationId xmlns:a16="http://schemas.microsoft.com/office/drawing/2014/main" id="{6FA929A2-BA05-8800-4B88-FFD542619A8D}"/>
              </a:ext>
            </a:extLst>
          </p:cNvPr>
          <p:cNvSpPr/>
          <p:nvPr/>
        </p:nvSpPr>
        <p:spPr>
          <a:xfrm>
            <a:off x="6604442" y="6149405"/>
            <a:ext cx="155581" cy="322222"/>
          </a:xfrm>
          <a:custGeom>
            <a:avLst/>
            <a:gdLst>
              <a:gd name="connsiteX0" fmla="*/ 9083 w 155581"/>
              <a:gd name="connsiteY0" fmla="*/ 67245 h 322222"/>
              <a:gd name="connsiteX1" fmla="*/ 15433 w 155581"/>
              <a:gd name="connsiteY1" fmla="*/ 570 h 322222"/>
              <a:gd name="connsiteX2" fmla="*/ 75758 w 155581"/>
              <a:gd name="connsiteY2" fmla="*/ 98995 h 322222"/>
              <a:gd name="connsiteX3" fmla="*/ 104333 w 155581"/>
              <a:gd name="connsiteY3" fmla="*/ 222820 h 322222"/>
              <a:gd name="connsiteX4" fmla="*/ 110683 w 155581"/>
              <a:gd name="connsiteY4" fmla="*/ 187895 h 322222"/>
              <a:gd name="connsiteX5" fmla="*/ 155133 w 155581"/>
              <a:gd name="connsiteY5" fmla="*/ 321245 h 322222"/>
              <a:gd name="connsiteX6" fmla="*/ 126558 w 155581"/>
              <a:gd name="connsiteY6" fmla="*/ 238695 h 322222"/>
              <a:gd name="connsiteX7" fmla="*/ 9083 w 155581"/>
              <a:gd name="connsiteY7" fmla="*/ 67245 h 322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581" h="322222">
                <a:moveTo>
                  <a:pt x="9083" y="67245"/>
                </a:moveTo>
                <a:cubicBezTo>
                  <a:pt x="-9438" y="27558"/>
                  <a:pt x="4320" y="-4722"/>
                  <a:pt x="15433" y="570"/>
                </a:cubicBezTo>
                <a:cubicBezTo>
                  <a:pt x="26546" y="5862"/>
                  <a:pt x="60941" y="61953"/>
                  <a:pt x="75758" y="98995"/>
                </a:cubicBezTo>
                <a:cubicBezTo>
                  <a:pt x="90575" y="136037"/>
                  <a:pt x="98512" y="208003"/>
                  <a:pt x="104333" y="222820"/>
                </a:cubicBezTo>
                <a:cubicBezTo>
                  <a:pt x="110154" y="237637"/>
                  <a:pt x="102216" y="171491"/>
                  <a:pt x="110683" y="187895"/>
                </a:cubicBezTo>
                <a:cubicBezTo>
                  <a:pt x="119150" y="204299"/>
                  <a:pt x="152487" y="312778"/>
                  <a:pt x="155133" y="321245"/>
                </a:cubicBezTo>
                <a:cubicBezTo>
                  <a:pt x="157779" y="329712"/>
                  <a:pt x="148783" y="281557"/>
                  <a:pt x="126558" y="238695"/>
                </a:cubicBezTo>
                <a:cubicBezTo>
                  <a:pt x="104333" y="195833"/>
                  <a:pt x="27604" y="106932"/>
                  <a:pt x="9083" y="67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フリーフォーム 435">
            <a:extLst>
              <a:ext uri="{FF2B5EF4-FFF2-40B4-BE49-F238E27FC236}">
                <a16:creationId xmlns:a16="http://schemas.microsoft.com/office/drawing/2014/main" id="{549982D9-8FE8-6EC5-8F15-A710EF8A1C44}"/>
              </a:ext>
            </a:extLst>
          </p:cNvPr>
          <p:cNvSpPr/>
          <p:nvPr/>
        </p:nvSpPr>
        <p:spPr>
          <a:xfrm>
            <a:off x="6473036" y="6384820"/>
            <a:ext cx="187563" cy="217587"/>
          </a:xfrm>
          <a:custGeom>
            <a:avLst/>
            <a:gdLst>
              <a:gd name="connsiteX0" fmla="*/ 16664 w 187563"/>
              <a:gd name="connsiteY0" fmla="*/ 105 h 217587"/>
              <a:gd name="connsiteX1" fmla="*/ 32539 w 187563"/>
              <a:gd name="connsiteY1" fmla="*/ 85830 h 217587"/>
              <a:gd name="connsiteX2" fmla="*/ 51589 w 187563"/>
              <a:gd name="connsiteY2" fmla="*/ 117580 h 217587"/>
              <a:gd name="connsiteX3" fmla="*/ 184939 w 187563"/>
              <a:gd name="connsiteY3" fmla="*/ 216005 h 217587"/>
              <a:gd name="connsiteX4" fmla="*/ 130964 w 187563"/>
              <a:gd name="connsiteY4" fmla="*/ 174730 h 217587"/>
              <a:gd name="connsiteX5" fmla="*/ 19839 w 187563"/>
              <a:gd name="connsiteY5" fmla="*/ 127105 h 217587"/>
              <a:gd name="connsiteX6" fmla="*/ 789 w 187563"/>
              <a:gd name="connsiteY6" fmla="*/ 79480 h 217587"/>
              <a:gd name="connsiteX7" fmla="*/ 3964 w 187563"/>
              <a:gd name="connsiteY7" fmla="*/ 104880 h 217587"/>
              <a:gd name="connsiteX8" fmla="*/ 16664 w 187563"/>
              <a:gd name="connsiteY8" fmla="*/ 105 h 2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563" h="217587">
                <a:moveTo>
                  <a:pt x="16664" y="105"/>
                </a:moveTo>
                <a:cubicBezTo>
                  <a:pt x="21426" y="-3070"/>
                  <a:pt x="26718" y="66251"/>
                  <a:pt x="32539" y="85830"/>
                </a:cubicBezTo>
                <a:cubicBezTo>
                  <a:pt x="38360" y="105409"/>
                  <a:pt x="26189" y="95884"/>
                  <a:pt x="51589" y="117580"/>
                </a:cubicBezTo>
                <a:cubicBezTo>
                  <a:pt x="76989" y="139276"/>
                  <a:pt x="171710" y="206480"/>
                  <a:pt x="184939" y="216005"/>
                </a:cubicBezTo>
                <a:cubicBezTo>
                  <a:pt x="198168" y="225530"/>
                  <a:pt x="158481" y="189547"/>
                  <a:pt x="130964" y="174730"/>
                </a:cubicBezTo>
                <a:cubicBezTo>
                  <a:pt x="103447" y="159913"/>
                  <a:pt x="41535" y="142980"/>
                  <a:pt x="19839" y="127105"/>
                </a:cubicBezTo>
                <a:cubicBezTo>
                  <a:pt x="-1857" y="111230"/>
                  <a:pt x="3435" y="83184"/>
                  <a:pt x="789" y="79480"/>
                </a:cubicBezTo>
                <a:cubicBezTo>
                  <a:pt x="-1857" y="75776"/>
                  <a:pt x="2906" y="116522"/>
                  <a:pt x="3964" y="104880"/>
                </a:cubicBezTo>
                <a:cubicBezTo>
                  <a:pt x="5022" y="93238"/>
                  <a:pt x="11902" y="3280"/>
                  <a:pt x="16664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フリーフォーム 436">
            <a:extLst>
              <a:ext uri="{FF2B5EF4-FFF2-40B4-BE49-F238E27FC236}">
                <a16:creationId xmlns:a16="http://schemas.microsoft.com/office/drawing/2014/main" id="{94F78E27-5CA5-02AA-E188-7E8F34C21732}"/>
              </a:ext>
            </a:extLst>
          </p:cNvPr>
          <p:cNvSpPr/>
          <p:nvPr/>
        </p:nvSpPr>
        <p:spPr>
          <a:xfrm>
            <a:off x="6476875" y="6365851"/>
            <a:ext cx="197699" cy="111509"/>
          </a:xfrm>
          <a:custGeom>
            <a:avLst/>
            <a:gdLst>
              <a:gd name="connsiteX0" fmla="*/ 125 w 197699"/>
              <a:gd name="connsiteY0" fmla="*/ 24 h 111509"/>
              <a:gd name="connsiteX1" fmla="*/ 85850 w 197699"/>
              <a:gd name="connsiteY1" fmla="*/ 50824 h 111509"/>
              <a:gd name="connsiteX2" fmla="*/ 196975 w 197699"/>
              <a:gd name="connsiteY2" fmla="*/ 111149 h 111509"/>
              <a:gd name="connsiteX3" fmla="*/ 130300 w 197699"/>
              <a:gd name="connsiteY3" fmla="*/ 76224 h 111509"/>
              <a:gd name="connsiteX4" fmla="*/ 60450 w 197699"/>
              <a:gd name="connsiteY4" fmla="*/ 82574 h 111509"/>
              <a:gd name="connsiteX5" fmla="*/ 66800 w 197699"/>
              <a:gd name="connsiteY5" fmla="*/ 57174 h 111509"/>
              <a:gd name="connsiteX6" fmla="*/ 125 w 197699"/>
              <a:gd name="connsiteY6" fmla="*/ 24 h 11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699" h="111509">
                <a:moveTo>
                  <a:pt x="125" y="24"/>
                </a:moveTo>
                <a:cubicBezTo>
                  <a:pt x="3300" y="-1034"/>
                  <a:pt x="53042" y="32303"/>
                  <a:pt x="85850" y="50824"/>
                </a:cubicBezTo>
                <a:cubicBezTo>
                  <a:pt x="118658" y="69345"/>
                  <a:pt x="189567" y="106916"/>
                  <a:pt x="196975" y="111149"/>
                </a:cubicBezTo>
                <a:cubicBezTo>
                  <a:pt x="204383" y="115382"/>
                  <a:pt x="153054" y="80987"/>
                  <a:pt x="130300" y="76224"/>
                </a:cubicBezTo>
                <a:cubicBezTo>
                  <a:pt x="107546" y="71461"/>
                  <a:pt x="71033" y="85749"/>
                  <a:pt x="60450" y="82574"/>
                </a:cubicBezTo>
                <a:cubicBezTo>
                  <a:pt x="49867" y="79399"/>
                  <a:pt x="78442" y="68816"/>
                  <a:pt x="66800" y="57174"/>
                </a:cubicBezTo>
                <a:cubicBezTo>
                  <a:pt x="55158" y="45532"/>
                  <a:pt x="-3050" y="1082"/>
                  <a:pt x="125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フリーフォーム 437">
            <a:extLst>
              <a:ext uri="{FF2B5EF4-FFF2-40B4-BE49-F238E27FC236}">
                <a16:creationId xmlns:a16="http://schemas.microsoft.com/office/drawing/2014/main" id="{88CE8639-AA51-CCD7-0794-5B505B3EEB46}"/>
              </a:ext>
            </a:extLst>
          </p:cNvPr>
          <p:cNvSpPr/>
          <p:nvPr/>
        </p:nvSpPr>
        <p:spPr>
          <a:xfrm>
            <a:off x="6470602" y="6318218"/>
            <a:ext cx="166241" cy="149773"/>
          </a:xfrm>
          <a:custGeom>
            <a:avLst/>
            <a:gdLst>
              <a:gd name="connsiteX0" fmla="*/ 48 w 166241"/>
              <a:gd name="connsiteY0" fmla="*/ 22257 h 149773"/>
              <a:gd name="connsiteX1" fmla="*/ 95298 w 166241"/>
              <a:gd name="connsiteY1" fmla="*/ 44482 h 149773"/>
              <a:gd name="connsiteX2" fmla="*/ 165148 w 166241"/>
              <a:gd name="connsiteY2" fmla="*/ 149257 h 149773"/>
              <a:gd name="connsiteX3" fmla="*/ 136573 w 166241"/>
              <a:gd name="connsiteY3" fmla="*/ 82582 h 149773"/>
              <a:gd name="connsiteX4" fmla="*/ 117523 w 166241"/>
              <a:gd name="connsiteY4" fmla="*/ 34957 h 149773"/>
              <a:gd name="connsiteX5" fmla="*/ 69898 w 166241"/>
              <a:gd name="connsiteY5" fmla="*/ 32 h 149773"/>
              <a:gd name="connsiteX6" fmla="*/ 82598 w 166241"/>
              <a:gd name="connsiteY6" fmla="*/ 28607 h 149773"/>
              <a:gd name="connsiteX7" fmla="*/ 48 w 166241"/>
              <a:gd name="connsiteY7" fmla="*/ 22257 h 149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241" h="149773">
                <a:moveTo>
                  <a:pt x="48" y="22257"/>
                </a:moveTo>
                <a:cubicBezTo>
                  <a:pt x="2165" y="24903"/>
                  <a:pt x="67781" y="23315"/>
                  <a:pt x="95298" y="44482"/>
                </a:cubicBezTo>
                <a:cubicBezTo>
                  <a:pt x="122815" y="65649"/>
                  <a:pt x="158269" y="142907"/>
                  <a:pt x="165148" y="149257"/>
                </a:cubicBezTo>
                <a:cubicBezTo>
                  <a:pt x="172027" y="155607"/>
                  <a:pt x="144510" y="101632"/>
                  <a:pt x="136573" y="82582"/>
                </a:cubicBezTo>
                <a:cubicBezTo>
                  <a:pt x="128636" y="63532"/>
                  <a:pt x="128636" y="48715"/>
                  <a:pt x="117523" y="34957"/>
                </a:cubicBezTo>
                <a:cubicBezTo>
                  <a:pt x="106410" y="21199"/>
                  <a:pt x="75719" y="1090"/>
                  <a:pt x="69898" y="32"/>
                </a:cubicBezTo>
                <a:cubicBezTo>
                  <a:pt x="64077" y="-1026"/>
                  <a:pt x="100061" y="23844"/>
                  <a:pt x="82598" y="28607"/>
                </a:cubicBezTo>
                <a:cubicBezTo>
                  <a:pt x="65135" y="33370"/>
                  <a:pt x="-2069" y="19611"/>
                  <a:pt x="48" y="22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フリーフォーム 438">
            <a:extLst>
              <a:ext uri="{FF2B5EF4-FFF2-40B4-BE49-F238E27FC236}">
                <a16:creationId xmlns:a16="http://schemas.microsoft.com/office/drawing/2014/main" id="{CD6CCC6F-3A01-6434-D553-22BEF66783FF}"/>
              </a:ext>
            </a:extLst>
          </p:cNvPr>
          <p:cNvSpPr/>
          <p:nvPr/>
        </p:nvSpPr>
        <p:spPr>
          <a:xfrm>
            <a:off x="6575818" y="6172178"/>
            <a:ext cx="82351" cy="184220"/>
          </a:xfrm>
          <a:custGeom>
            <a:avLst/>
            <a:gdLst>
              <a:gd name="connsiteX0" fmla="*/ 18657 w 82351"/>
              <a:gd name="connsiteY0" fmla="*/ 22 h 184220"/>
              <a:gd name="connsiteX1" fmla="*/ 25007 w 82351"/>
              <a:gd name="connsiteY1" fmla="*/ 117497 h 184220"/>
              <a:gd name="connsiteX2" fmla="*/ 82157 w 82351"/>
              <a:gd name="connsiteY2" fmla="*/ 184172 h 184220"/>
              <a:gd name="connsiteX3" fmla="*/ 2782 w 82351"/>
              <a:gd name="connsiteY3" fmla="*/ 107972 h 184220"/>
              <a:gd name="connsiteX4" fmla="*/ 18657 w 82351"/>
              <a:gd name="connsiteY4" fmla="*/ 22 h 18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51" h="184220">
                <a:moveTo>
                  <a:pt x="18657" y="22"/>
                </a:moveTo>
                <a:cubicBezTo>
                  <a:pt x="22361" y="1609"/>
                  <a:pt x="14424" y="86805"/>
                  <a:pt x="25007" y="117497"/>
                </a:cubicBezTo>
                <a:cubicBezTo>
                  <a:pt x="35590" y="148189"/>
                  <a:pt x="85861" y="185759"/>
                  <a:pt x="82157" y="184172"/>
                </a:cubicBezTo>
                <a:cubicBezTo>
                  <a:pt x="78453" y="182585"/>
                  <a:pt x="13365" y="134959"/>
                  <a:pt x="2782" y="107972"/>
                </a:cubicBezTo>
                <a:cubicBezTo>
                  <a:pt x="-7801" y="80985"/>
                  <a:pt x="14953" y="-1565"/>
                  <a:pt x="18657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フリーフォーム 439">
            <a:extLst>
              <a:ext uri="{FF2B5EF4-FFF2-40B4-BE49-F238E27FC236}">
                <a16:creationId xmlns:a16="http://schemas.microsoft.com/office/drawing/2014/main" id="{56AD805F-0FC4-3741-C830-1B194C1F7E2E}"/>
              </a:ext>
            </a:extLst>
          </p:cNvPr>
          <p:cNvSpPr/>
          <p:nvPr/>
        </p:nvSpPr>
        <p:spPr>
          <a:xfrm>
            <a:off x="6426168" y="6067425"/>
            <a:ext cx="77279" cy="152400"/>
          </a:xfrm>
          <a:custGeom>
            <a:avLst/>
            <a:gdLst>
              <a:gd name="connsiteX0" fmla="*/ 32 w 77279"/>
              <a:gd name="connsiteY0" fmla="*/ 0 h 152400"/>
              <a:gd name="connsiteX1" fmla="*/ 66707 w 77279"/>
              <a:gd name="connsiteY1" fmla="*/ 92075 h 152400"/>
              <a:gd name="connsiteX2" fmla="*/ 63532 w 77279"/>
              <a:gd name="connsiteY2" fmla="*/ 152400 h 152400"/>
              <a:gd name="connsiteX3" fmla="*/ 76232 w 77279"/>
              <a:gd name="connsiteY3" fmla="*/ 92075 h 152400"/>
              <a:gd name="connsiteX4" fmla="*/ 32 w 77279"/>
              <a:gd name="connsiteY4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79" h="152400">
                <a:moveTo>
                  <a:pt x="32" y="0"/>
                </a:moveTo>
                <a:cubicBezTo>
                  <a:pt x="-1555" y="0"/>
                  <a:pt x="56124" y="66675"/>
                  <a:pt x="66707" y="92075"/>
                </a:cubicBezTo>
                <a:cubicBezTo>
                  <a:pt x="77290" y="117475"/>
                  <a:pt x="61945" y="152400"/>
                  <a:pt x="63532" y="152400"/>
                </a:cubicBezTo>
                <a:cubicBezTo>
                  <a:pt x="65119" y="152400"/>
                  <a:pt x="81524" y="114829"/>
                  <a:pt x="76232" y="92075"/>
                </a:cubicBezTo>
                <a:cubicBezTo>
                  <a:pt x="70940" y="69321"/>
                  <a:pt x="1619" y="0"/>
                  <a:pt x="3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フリーフォーム 440">
            <a:extLst>
              <a:ext uri="{FF2B5EF4-FFF2-40B4-BE49-F238E27FC236}">
                <a16:creationId xmlns:a16="http://schemas.microsoft.com/office/drawing/2014/main" id="{CC20AB07-E55B-A057-7993-A704FD32BAE9}"/>
              </a:ext>
            </a:extLst>
          </p:cNvPr>
          <p:cNvSpPr/>
          <p:nvPr/>
        </p:nvSpPr>
        <p:spPr>
          <a:xfrm>
            <a:off x="6613509" y="6384696"/>
            <a:ext cx="289182" cy="268790"/>
          </a:xfrm>
          <a:custGeom>
            <a:avLst/>
            <a:gdLst>
              <a:gd name="connsiteX0" fmla="*/ 16 w 289182"/>
              <a:gd name="connsiteY0" fmla="*/ 54204 h 268790"/>
              <a:gd name="connsiteX1" fmla="*/ 136541 w 289182"/>
              <a:gd name="connsiteY1" fmla="*/ 70079 h 268790"/>
              <a:gd name="connsiteX2" fmla="*/ 190516 w 289182"/>
              <a:gd name="connsiteY2" fmla="*/ 143104 h 268790"/>
              <a:gd name="connsiteX3" fmla="*/ 190516 w 289182"/>
              <a:gd name="connsiteY3" fmla="*/ 146279 h 268790"/>
              <a:gd name="connsiteX4" fmla="*/ 288941 w 289182"/>
              <a:gd name="connsiteY4" fmla="*/ 266929 h 268790"/>
              <a:gd name="connsiteX5" fmla="*/ 215916 w 289182"/>
              <a:gd name="connsiteY5" fmla="*/ 212954 h 268790"/>
              <a:gd name="connsiteX6" fmla="*/ 139716 w 289182"/>
              <a:gd name="connsiteY6" fmla="*/ 124054 h 268790"/>
              <a:gd name="connsiteX7" fmla="*/ 85741 w 289182"/>
              <a:gd name="connsiteY7" fmla="*/ 229 h 268790"/>
              <a:gd name="connsiteX8" fmla="*/ 127016 w 289182"/>
              <a:gd name="connsiteY8" fmla="*/ 92304 h 268790"/>
              <a:gd name="connsiteX9" fmla="*/ 16 w 289182"/>
              <a:gd name="connsiteY9" fmla="*/ 54204 h 26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182" h="268790">
                <a:moveTo>
                  <a:pt x="16" y="54204"/>
                </a:moveTo>
                <a:cubicBezTo>
                  <a:pt x="1603" y="50500"/>
                  <a:pt x="104791" y="55262"/>
                  <a:pt x="136541" y="70079"/>
                </a:cubicBezTo>
                <a:cubicBezTo>
                  <a:pt x="168291" y="84896"/>
                  <a:pt x="181520" y="130404"/>
                  <a:pt x="190516" y="143104"/>
                </a:cubicBezTo>
                <a:cubicBezTo>
                  <a:pt x="199512" y="155804"/>
                  <a:pt x="174112" y="125642"/>
                  <a:pt x="190516" y="146279"/>
                </a:cubicBezTo>
                <a:cubicBezTo>
                  <a:pt x="206920" y="166916"/>
                  <a:pt x="284708" y="255817"/>
                  <a:pt x="288941" y="266929"/>
                </a:cubicBezTo>
                <a:cubicBezTo>
                  <a:pt x="293174" y="278042"/>
                  <a:pt x="240787" y="236766"/>
                  <a:pt x="215916" y="212954"/>
                </a:cubicBezTo>
                <a:cubicBezTo>
                  <a:pt x="191045" y="189142"/>
                  <a:pt x="161412" y="159508"/>
                  <a:pt x="139716" y="124054"/>
                </a:cubicBezTo>
                <a:cubicBezTo>
                  <a:pt x="118020" y="88600"/>
                  <a:pt x="87858" y="5521"/>
                  <a:pt x="85741" y="229"/>
                </a:cubicBezTo>
                <a:cubicBezTo>
                  <a:pt x="83624" y="-5063"/>
                  <a:pt x="138658" y="82779"/>
                  <a:pt x="127016" y="92304"/>
                </a:cubicBezTo>
                <a:cubicBezTo>
                  <a:pt x="115374" y="101829"/>
                  <a:pt x="-1571" y="57908"/>
                  <a:pt x="16" y="54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フリーフォーム 441">
            <a:extLst>
              <a:ext uri="{FF2B5EF4-FFF2-40B4-BE49-F238E27FC236}">
                <a16:creationId xmlns:a16="http://schemas.microsoft.com/office/drawing/2014/main" id="{E910F7D7-95CD-D7E2-B608-C4A1044D7642}"/>
              </a:ext>
            </a:extLst>
          </p:cNvPr>
          <p:cNvSpPr/>
          <p:nvPr/>
        </p:nvSpPr>
        <p:spPr>
          <a:xfrm>
            <a:off x="6645497" y="6588099"/>
            <a:ext cx="159001" cy="238275"/>
          </a:xfrm>
          <a:custGeom>
            <a:avLst/>
            <a:gdLst>
              <a:gd name="connsiteX0" fmla="*/ 34703 w 159001"/>
              <a:gd name="connsiteY0" fmla="*/ 26 h 238275"/>
              <a:gd name="connsiteX1" fmla="*/ 37878 w 159001"/>
              <a:gd name="connsiteY1" fmla="*/ 98451 h 238275"/>
              <a:gd name="connsiteX2" fmla="*/ 85503 w 159001"/>
              <a:gd name="connsiteY2" fmla="*/ 184176 h 238275"/>
              <a:gd name="connsiteX3" fmla="*/ 158528 w 159001"/>
              <a:gd name="connsiteY3" fmla="*/ 225451 h 238275"/>
              <a:gd name="connsiteX4" fmla="*/ 47403 w 159001"/>
              <a:gd name="connsiteY4" fmla="*/ 234976 h 238275"/>
              <a:gd name="connsiteX5" fmla="*/ 41053 w 159001"/>
              <a:gd name="connsiteY5" fmla="*/ 174651 h 238275"/>
              <a:gd name="connsiteX6" fmla="*/ 2953 w 159001"/>
              <a:gd name="connsiteY6" fmla="*/ 92101 h 238275"/>
              <a:gd name="connsiteX7" fmla="*/ 6128 w 159001"/>
              <a:gd name="connsiteY7" fmla="*/ 107976 h 238275"/>
              <a:gd name="connsiteX8" fmla="*/ 34703 w 159001"/>
              <a:gd name="connsiteY8" fmla="*/ 26 h 2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001" h="238275">
                <a:moveTo>
                  <a:pt x="34703" y="26"/>
                </a:moveTo>
                <a:cubicBezTo>
                  <a:pt x="39995" y="-1561"/>
                  <a:pt x="29411" y="67759"/>
                  <a:pt x="37878" y="98451"/>
                </a:cubicBezTo>
                <a:cubicBezTo>
                  <a:pt x="46345" y="129143"/>
                  <a:pt x="65395" y="163009"/>
                  <a:pt x="85503" y="184176"/>
                </a:cubicBezTo>
                <a:cubicBezTo>
                  <a:pt x="105611" y="205343"/>
                  <a:pt x="164878" y="216984"/>
                  <a:pt x="158528" y="225451"/>
                </a:cubicBezTo>
                <a:cubicBezTo>
                  <a:pt x="152178" y="233918"/>
                  <a:pt x="66982" y="243443"/>
                  <a:pt x="47403" y="234976"/>
                </a:cubicBezTo>
                <a:cubicBezTo>
                  <a:pt x="27824" y="226509"/>
                  <a:pt x="48461" y="198464"/>
                  <a:pt x="41053" y="174651"/>
                </a:cubicBezTo>
                <a:cubicBezTo>
                  <a:pt x="33645" y="150839"/>
                  <a:pt x="8774" y="103213"/>
                  <a:pt x="2953" y="92101"/>
                </a:cubicBezTo>
                <a:cubicBezTo>
                  <a:pt x="-2868" y="80989"/>
                  <a:pt x="836" y="129672"/>
                  <a:pt x="6128" y="107976"/>
                </a:cubicBezTo>
                <a:cubicBezTo>
                  <a:pt x="11420" y="86280"/>
                  <a:pt x="29411" y="1613"/>
                  <a:pt x="34703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フリーフォーム 442">
            <a:extLst>
              <a:ext uri="{FF2B5EF4-FFF2-40B4-BE49-F238E27FC236}">
                <a16:creationId xmlns:a16="http://schemas.microsoft.com/office/drawing/2014/main" id="{C3371A18-8B43-93A2-AECE-14F02CACC021}"/>
              </a:ext>
            </a:extLst>
          </p:cNvPr>
          <p:cNvSpPr/>
          <p:nvPr/>
        </p:nvSpPr>
        <p:spPr>
          <a:xfrm>
            <a:off x="6845297" y="6606932"/>
            <a:ext cx="111138" cy="245309"/>
          </a:xfrm>
          <a:custGeom>
            <a:avLst/>
            <a:gdLst>
              <a:gd name="connsiteX0" fmla="*/ 3 w 111138"/>
              <a:gd name="connsiteY0" fmla="*/ 243 h 245309"/>
              <a:gd name="connsiteX1" fmla="*/ 73028 w 111138"/>
              <a:gd name="connsiteY1" fmla="*/ 171693 h 245309"/>
              <a:gd name="connsiteX2" fmla="*/ 111128 w 111138"/>
              <a:gd name="connsiteY2" fmla="*/ 244718 h 245309"/>
              <a:gd name="connsiteX3" fmla="*/ 69853 w 111138"/>
              <a:gd name="connsiteY3" fmla="*/ 136768 h 245309"/>
              <a:gd name="connsiteX4" fmla="*/ 3 w 111138"/>
              <a:gd name="connsiteY4" fmla="*/ 243 h 24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38" h="245309">
                <a:moveTo>
                  <a:pt x="3" y="243"/>
                </a:moveTo>
                <a:cubicBezTo>
                  <a:pt x="532" y="6064"/>
                  <a:pt x="54507" y="130947"/>
                  <a:pt x="73028" y="171693"/>
                </a:cubicBezTo>
                <a:cubicBezTo>
                  <a:pt x="91549" y="212439"/>
                  <a:pt x="111657" y="250539"/>
                  <a:pt x="111128" y="244718"/>
                </a:cubicBezTo>
                <a:cubicBezTo>
                  <a:pt x="110599" y="238897"/>
                  <a:pt x="83611" y="179101"/>
                  <a:pt x="69853" y="136768"/>
                </a:cubicBezTo>
                <a:cubicBezTo>
                  <a:pt x="56095" y="94435"/>
                  <a:pt x="-526" y="-5578"/>
                  <a:pt x="3" y="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フリーフォーム 443">
            <a:extLst>
              <a:ext uri="{FF2B5EF4-FFF2-40B4-BE49-F238E27FC236}">
                <a16:creationId xmlns:a16="http://schemas.microsoft.com/office/drawing/2014/main" id="{472E5438-946D-61FB-2DBE-1590F62D3023}"/>
              </a:ext>
            </a:extLst>
          </p:cNvPr>
          <p:cNvSpPr/>
          <p:nvPr/>
        </p:nvSpPr>
        <p:spPr>
          <a:xfrm>
            <a:off x="6764330" y="6504179"/>
            <a:ext cx="173264" cy="320959"/>
          </a:xfrm>
          <a:custGeom>
            <a:avLst/>
            <a:gdLst>
              <a:gd name="connsiteX0" fmla="*/ 33345 w 173264"/>
              <a:gd name="connsiteY0" fmla="*/ 4571 h 320959"/>
              <a:gd name="connsiteX1" fmla="*/ 150820 w 173264"/>
              <a:gd name="connsiteY1" fmla="*/ 163321 h 320959"/>
              <a:gd name="connsiteX2" fmla="*/ 163520 w 173264"/>
              <a:gd name="connsiteY2" fmla="*/ 271271 h 320959"/>
              <a:gd name="connsiteX3" fmla="*/ 173045 w 173264"/>
              <a:gd name="connsiteY3" fmla="*/ 318896 h 320959"/>
              <a:gd name="connsiteX4" fmla="*/ 153995 w 173264"/>
              <a:gd name="connsiteY4" fmla="*/ 207771 h 320959"/>
              <a:gd name="connsiteX5" fmla="*/ 138120 w 173264"/>
              <a:gd name="connsiteY5" fmla="*/ 144271 h 320959"/>
              <a:gd name="connsiteX6" fmla="*/ 4770 w 173264"/>
              <a:gd name="connsiteY6" fmla="*/ 49021 h 320959"/>
              <a:gd name="connsiteX7" fmla="*/ 33345 w 173264"/>
              <a:gd name="connsiteY7" fmla="*/ 4571 h 32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264" h="320959">
                <a:moveTo>
                  <a:pt x="33345" y="4571"/>
                </a:moveTo>
                <a:cubicBezTo>
                  <a:pt x="57687" y="23621"/>
                  <a:pt x="129124" y="118871"/>
                  <a:pt x="150820" y="163321"/>
                </a:cubicBezTo>
                <a:cubicBezTo>
                  <a:pt x="172516" y="207771"/>
                  <a:pt x="159816" y="245342"/>
                  <a:pt x="163520" y="271271"/>
                </a:cubicBezTo>
                <a:cubicBezTo>
                  <a:pt x="167224" y="297200"/>
                  <a:pt x="174633" y="329479"/>
                  <a:pt x="173045" y="318896"/>
                </a:cubicBezTo>
                <a:cubicBezTo>
                  <a:pt x="171458" y="308313"/>
                  <a:pt x="159816" y="236875"/>
                  <a:pt x="153995" y="207771"/>
                </a:cubicBezTo>
                <a:cubicBezTo>
                  <a:pt x="148174" y="178667"/>
                  <a:pt x="162991" y="170729"/>
                  <a:pt x="138120" y="144271"/>
                </a:cubicBezTo>
                <a:cubicBezTo>
                  <a:pt x="113249" y="117813"/>
                  <a:pt x="18528" y="67013"/>
                  <a:pt x="4770" y="49021"/>
                </a:cubicBezTo>
                <a:cubicBezTo>
                  <a:pt x="-8988" y="31029"/>
                  <a:pt x="9003" y="-14479"/>
                  <a:pt x="33345" y="4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フリーフォーム 444">
            <a:extLst>
              <a:ext uri="{FF2B5EF4-FFF2-40B4-BE49-F238E27FC236}">
                <a16:creationId xmlns:a16="http://schemas.microsoft.com/office/drawing/2014/main" id="{DF32CFE6-D360-2A58-1A79-8E397E7493AD}"/>
              </a:ext>
            </a:extLst>
          </p:cNvPr>
          <p:cNvSpPr/>
          <p:nvPr/>
        </p:nvSpPr>
        <p:spPr>
          <a:xfrm>
            <a:off x="6740158" y="6588017"/>
            <a:ext cx="125725" cy="228732"/>
          </a:xfrm>
          <a:custGeom>
            <a:avLst/>
            <a:gdLst>
              <a:gd name="connsiteX0" fmla="*/ 6717 w 125725"/>
              <a:gd name="connsiteY0" fmla="*/ 108 h 228732"/>
              <a:gd name="connsiteX1" fmla="*/ 16242 w 125725"/>
              <a:gd name="connsiteY1" fmla="*/ 85833 h 228732"/>
              <a:gd name="connsiteX2" fmla="*/ 92442 w 125725"/>
              <a:gd name="connsiteY2" fmla="*/ 130283 h 228732"/>
              <a:gd name="connsiteX3" fmla="*/ 70217 w 125725"/>
              <a:gd name="connsiteY3" fmla="*/ 133458 h 228732"/>
              <a:gd name="connsiteX4" fmla="*/ 117842 w 125725"/>
              <a:gd name="connsiteY4" fmla="*/ 196958 h 228732"/>
              <a:gd name="connsiteX5" fmla="*/ 124192 w 125725"/>
              <a:gd name="connsiteY5" fmla="*/ 225533 h 228732"/>
              <a:gd name="connsiteX6" fmla="*/ 101967 w 125725"/>
              <a:gd name="connsiteY6" fmla="*/ 123933 h 228732"/>
              <a:gd name="connsiteX7" fmla="*/ 89267 w 125725"/>
              <a:gd name="connsiteY7" fmla="*/ 89008 h 228732"/>
              <a:gd name="connsiteX8" fmla="*/ 73392 w 125725"/>
              <a:gd name="connsiteY8" fmla="*/ 15983 h 228732"/>
              <a:gd name="connsiteX9" fmla="*/ 95617 w 125725"/>
              <a:gd name="connsiteY9" fmla="*/ 136633 h 228732"/>
              <a:gd name="connsiteX10" fmla="*/ 6717 w 125725"/>
              <a:gd name="connsiteY10" fmla="*/ 104883 h 228732"/>
              <a:gd name="connsiteX11" fmla="*/ 6717 w 125725"/>
              <a:gd name="connsiteY11" fmla="*/ 108 h 22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5725" h="228732">
                <a:moveTo>
                  <a:pt x="6717" y="108"/>
                </a:moveTo>
                <a:cubicBezTo>
                  <a:pt x="8304" y="-3067"/>
                  <a:pt x="1954" y="64137"/>
                  <a:pt x="16242" y="85833"/>
                </a:cubicBezTo>
                <a:cubicBezTo>
                  <a:pt x="30530" y="107529"/>
                  <a:pt x="83446" y="122346"/>
                  <a:pt x="92442" y="130283"/>
                </a:cubicBezTo>
                <a:cubicBezTo>
                  <a:pt x="101438" y="138221"/>
                  <a:pt x="65984" y="122346"/>
                  <a:pt x="70217" y="133458"/>
                </a:cubicBezTo>
                <a:cubicBezTo>
                  <a:pt x="74450" y="144571"/>
                  <a:pt x="108846" y="181612"/>
                  <a:pt x="117842" y="196958"/>
                </a:cubicBezTo>
                <a:cubicBezTo>
                  <a:pt x="126838" y="212304"/>
                  <a:pt x="126838" y="237704"/>
                  <a:pt x="124192" y="225533"/>
                </a:cubicBezTo>
                <a:cubicBezTo>
                  <a:pt x="121546" y="213362"/>
                  <a:pt x="107788" y="146687"/>
                  <a:pt x="101967" y="123933"/>
                </a:cubicBezTo>
                <a:cubicBezTo>
                  <a:pt x="96146" y="101179"/>
                  <a:pt x="94030" y="107000"/>
                  <a:pt x="89267" y="89008"/>
                </a:cubicBezTo>
                <a:cubicBezTo>
                  <a:pt x="84505" y="71016"/>
                  <a:pt x="72334" y="8046"/>
                  <a:pt x="73392" y="15983"/>
                </a:cubicBezTo>
                <a:cubicBezTo>
                  <a:pt x="74450" y="23920"/>
                  <a:pt x="106729" y="121817"/>
                  <a:pt x="95617" y="136633"/>
                </a:cubicBezTo>
                <a:cubicBezTo>
                  <a:pt x="84505" y="151449"/>
                  <a:pt x="21004" y="122345"/>
                  <a:pt x="6717" y="104883"/>
                </a:cubicBezTo>
                <a:cubicBezTo>
                  <a:pt x="-7570" y="87421"/>
                  <a:pt x="5130" y="3283"/>
                  <a:pt x="6717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フリーフォーム 445">
            <a:extLst>
              <a:ext uri="{FF2B5EF4-FFF2-40B4-BE49-F238E27FC236}">
                <a16:creationId xmlns:a16="http://schemas.microsoft.com/office/drawing/2014/main" id="{91D56510-3D6F-93F2-271F-4A298D43E669}"/>
              </a:ext>
            </a:extLst>
          </p:cNvPr>
          <p:cNvSpPr/>
          <p:nvPr/>
        </p:nvSpPr>
        <p:spPr>
          <a:xfrm>
            <a:off x="6524625" y="6445238"/>
            <a:ext cx="208230" cy="165295"/>
          </a:xfrm>
          <a:custGeom>
            <a:avLst/>
            <a:gdLst>
              <a:gd name="connsiteX0" fmla="*/ 0 w 208230"/>
              <a:gd name="connsiteY0" fmla="*/ 12 h 165295"/>
              <a:gd name="connsiteX1" fmla="*/ 130175 w 208230"/>
              <a:gd name="connsiteY1" fmla="*/ 76212 h 165295"/>
              <a:gd name="connsiteX2" fmla="*/ 158750 w 208230"/>
              <a:gd name="connsiteY2" fmla="*/ 44462 h 165295"/>
              <a:gd name="connsiteX3" fmla="*/ 206375 w 208230"/>
              <a:gd name="connsiteY3" fmla="*/ 95262 h 165295"/>
              <a:gd name="connsiteX4" fmla="*/ 196850 w 208230"/>
              <a:gd name="connsiteY4" fmla="*/ 165112 h 165295"/>
              <a:gd name="connsiteX5" fmla="*/ 180975 w 208230"/>
              <a:gd name="connsiteY5" fmla="*/ 73037 h 165295"/>
              <a:gd name="connsiteX6" fmla="*/ 139700 w 208230"/>
              <a:gd name="connsiteY6" fmla="*/ 38112 h 165295"/>
              <a:gd name="connsiteX7" fmla="*/ 130175 w 208230"/>
              <a:gd name="connsiteY7" fmla="*/ 69862 h 165295"/>
              <a:gd name="connsiteX8" fmla="*/ 0 w 208230"/>
              <a:gd name="connsiteY8" fmla="*/ 12 h 16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230" h="165295">
                <a:moveTo>
                  <a:pt x="0" y="12"/>
                </a:moveTo>
                <a:cubicBezTo>
                  <a:pt x="0" y="1070"/>
                  <a:pt x="103717" y="68804"/>
                  <a:pt x="130175" y="76212"/>
                </a:cubicBezTo>
                <a:cubicBezTo>
                  <a:pt x="156633" y="83620"/>
                  <a:pt x="146050" y="41287"/>
                  <a:pt x="158750" y="44462"/>
                </a:cubicBezTo>
                <a:cubicBezTo>
                  <a:pt x="171450" y="47637"/>
                  <a:pt x="200025" y="75154"/>
                  <a:pt x="206375" y="95262"/>
                </a:cubicBezTo>
                <a:cubicBezTo>
                  <a:pt x="212725" y="115370"/>
                  <a:pt x="201083" y="168816"/>
                  <a:pt x="196850" y="165112"/>
                </a:cubicBezTo>
                <a:cubicBezTo>
                  <a:pt x="192617" y="161408"/>
                  <a:pt x="190500" y="94204"/>
                  <a:pt x="180975" y="73037"/>
                </a:cubicBezTo>
                <a:cubicBezTo>
                  <a:pt x="171450" y="51870"/>
                  <a:pt x="148167" y="38641"/>
                  <a:pt x="139700" y="38112"/>
                </a:cubicBezTo>
                <a:cubicBezTo>
                  <a:pt x="131233" y="37583"/>
                  <a:pt x="148167" y="72508"/>
                  <a:pt x="130175" y="69862"/>
                </a:cubicBezTo>
                <a:cubicBezTo>
                  <a:pt x="112183" y="67216"/>
                  <a:pt x="0" y="-1046"/>
                  <a:pt x="0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フリーフォーム 446">
            <a:extLst>
              <a:ext uri="{FF2B5EF4-FFF2-40B4-BE49-F238E27FC236}">
                <a16:creationId xmlns:a16="http://schemas.microsoft.com/office/drawing/2014/main" id="{5030BE7F-0CBD-CBEB-1DFF-D18F17A14355}"/>
              </a:ext>
            </a:extLst>
          </p:cNvPr>
          <p:cNvSpPr/>
          <p:nvPr/>
        </p:nvSpPr>
        <p:spPr>
          <a:xfrm>
            <a:off x="6442075" y="6873875"/>
            <a:ext cx="138058" cy="103888"/>
          </a:xfrm>
          <a:custGeom>
            <a:avLst/>
            <a:gdLst>
              <a:gd name="connsiteX0" fmla="*/ 0 w 138058"/>
              <a:gd name="connsiteY0" fmla="*/ 31750 h 103888"/>
              <a:gd name="connsiteX1" fmla="*/ 88900 w 138058"/>
              <a:gd name="connsiteY1" fmla="*/ 9525 h 103888"/>
              <a:gd name="connsiteX2" fmla="*/ 130175 w 138058"/>
              <a:gd name="connsiteY2" fmla="*/ 82550 h 103888"/>
              <a:gd name="connsiteX3" fmla="*/ 136525 w 138058"/>
              <a:gd name="connsiteY3" fmla="*/ 98425 h 103888"/>
              <a:gd name="connsiteX4" fmla="*/ 111125 w 138058"/>
              <a:gd name="connsiteY4" fmla="*/ 0 h 103888"/>
              <a:gd name="connsiteX5" fmla="*/ 111125 w 138058"/>
              <a:gd name="connsiteY5" fmla="*/ 0 h 103888"/>
              <a:gd name="connsiteX6" fmla="*/ 0 w 138058"/>
              <a:gd name="connsiteY6" fmla="*/ 31750 h 10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058" h="103888">
                <a:moveTo>
                  <a:pt x="0" y="31750"/>
                </a:moveTo>
                <a:cubicBezTo>
                  <a:pt x="33602" y="16404"/>
                  <a:pt x="67204" y="1058"/>
                  <a:pt x="88900" y="9525"/>
                </a:cubicBezTo>
                <a:cubicBezTo>
                  <a:pt x="110596" y="17992"/>
                  <a:pt x="122238" y="67733"/>
                  <a:pt x="130175" y="82550"/>
                </a:cubicBezTo>
                <a:cubicBezTo>
                  <a:pt x="138113" y="97367"/>
                  <a:pt x="139700" y="112183"/>
                  <a:pt x="136525" y="98425"/>
                </a:cubicBezTo>
                <a:cubicBezTo>
                  <a:pt x="133350" y="84667"/>
                  <a:pt x="111125" y="0"/>
                  <a:pt x="111125" y="0"/>
                </a:cubicBezTo>
                <a:lnTo>
                  <a:pt x="111125" y="0"/>
                </a:lnTo>
                <a:lnTo>
                  <a:pt x="0" y="317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フリーフォーム 447">
            <a:extLst>
              <a:ext uri="{FF2B5EF4-FFF2-40B4-BE49-F238E27FC236}">
                <a16:creationId xmlns:a16="http://schemas.microsoft.com/office/drawing/2014/main" id="{D626172B-1CF6-68B6-45EF-53BCD05D91FD}"/>
              </a:ext>
            </a:extLst>
          </p:cNvPr>
          <p:cNvSpPr/>
          <p:nvPr/>
        </p:nvSpPr>
        <p:spPr>
          <a:xfrm>
            <a:off x="6419722" y="6889720"/>
            <a:ext cx="165305" cy="81211"/>
          </a:xfrm>
          <a:custGeom>
            <a:avLst/>
            <a:gdLst>
              <a:gd name="connsiteX0" fmla="*/ 128 w 165305"/>
              <a:gd name="connsiteY0" fmla="*/ 30 h 81211"/>
              <a:gd name="connsiteX1" fmla="*/ 63628 w 165305"/>
              <a:gd name="connsiteY1" fmla="*/ 76230 h 81211"/>
              <a:gd name="connsiteX2" fmla="*/ 165228 w 165305"/>
              <a:gd name="connsiteY2" fmla="*/ 73055 h 81211"/>
              <a:gd name="connsiteX3" fmla="*/ 79503 w 165305"/>
              <a:gd name="connsiteY3" fmla="*/ 66705 h 81211"/>
              <a:gd name="connsiteX4" fmla="*/ 128 w 165305"/>
              <a:gd name="connsiteY4" fmla="*/ 30 h 8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305" h="81211">
                <a:moveTo>
                  <a:pt x="128" y="30"/>
                </a:moveTo>
                <a:cubicBezTo>
                  <a:pt x="-2518" y="1618"/>
                  <a:pt x="36111" y="64059"/>
                  <a:pt x="63628" y="76230"/>
                </a:cubicBezTo>
                <a:cubicBezTo>
                  <a:pt x="91145" y="88401"/>
                  <a:pt x="162582" y="74643"/>
                  <a:pt x="165228" y="73055"/>
                </a:cubicBezTo>
                <a:cubicBezTo>
                  <a:pt x="167874" y="71468"/>
                  <a:pt x="102257" y="74113"/>
                  <a:pt x="79503" y="66705"/>
                </a:cubicBezTo>
                <a:cubicBezTo>
                  <a:pt x="56749" y="59297"/>
                  <a:pt x="2774" y="-1558"/>
                  <a:pt x="128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フリーフォーム 448">
            <a:extLst>
              <a:ext uri="{FF2B5EF4-FFF2-40B4-BE49-F238E27FC236}">
                <a16:creationId xmlns:a16="http://schemas.microsoft.com/office/drawing/2014/main" id="{87C576CC-8E52-860B-5205-6B1CCA0333DB}"/>
              </a:ext>
            </a:extLst>
          </p:cNvPr>
          <p:cNvSpPr/>
          <p:nvPr/>
        </p:nvSpPr>
        <p:spPr>
          <a:xfrm>
            <a:off x="6431741" y="6883010"/>
            <a:ext cx="289982" cy="122437"/>
          </a:xfrm>
          <a:custGeom>
            <a:avLst/>
            <a:gdLst>
              <a:gd name="connsiteX0" fmla="*/ 809 w 289982"/>
              <a:gd name="connsiteY0" fmla="*/ 390 h 122437"/>
              <a:gd name="connsiteX1" fmla="*/ 16684 w 289982"/>
              <a:gd name="connsiteY1" fmla="*/ 73415 h 122437"/>
              <a:gd name="connsiteX2" fmla="*/ 77009 w 289982"/>
              <a:gd name="connsiteY2" fmla="*/ 108340 h 122437"/>
              <a:gd name="connsiteX3" fmla="*/ 197659 w 289982"/>
              <a:gd name="connsiteY3" fmla="*/ 105165 h 122437"/>
              <a:gd name="connsiteX4" fmla="*/ 140509 w 289982"/>
              <a:gd name="connsiteY4" fmla="*/ 121040 h 122437"/>
              <a:gd name="connsiteX5" fmla="*/ 289734 w 289982"/>
              <a:gd name="connsiteY5" fmla="*/ 63890 h 122437"/>
              <a:gd name="connsiteX6" fmla="*/ 172259 w 289982"/>
              <a:gd name="connsiteY6" fmla="*/ 101990 h 122437"/>
              <a:gd name="connsiteX7" fmla="*/ 35734 w 289982"/>
              <a:gd name="connsiteY7" fmla="*/ 108340 h 122437"/>
              <a:gd name="connsiteX8" fmla="*/ 809 w 289982"/>
              <a:gd name="connsiteY8" fmla="*/ 390 h 12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982" h="122437">
                <a:moveTo>
                  <a:pt x="809" y="390"/>
                </a:moveTo>
                <a:cubicBezTo>
                  <a:pt x="-2366" y="-5431"/>
                  <a:pt x="3984" y="55423"/>
                  <a:pt x="16684" y="73415"/>
                </a:cubicBezTo>
                <a:cubicBezTo>
                  <a:pt x="29384" y="91407"/>
                  <a:pt x="46847" y="103048"/>
                  <a:pt x="77009" y="108340"/>
                </a:cubicBezTo>
                <a:cubicBezTo>
                  <a:pt x="107171" y="113632"/>
                  <a:pt x="187076" y="103048"/>
                  <a:pt x="197659" y="105165"/>
                </a:cubicBezTo>
                <a:cubicBezTo>
                  <a:pt x="208242" y="107282"/>
                  <a:pt x="125163" y="127919"/>
                  <a:pt x="140509" y="121040"/>
                </a:cubicBezTo>
                <a:cubicBezTo>
                  <a:pt x="155855" y="114161"/>
                  <a:pt x="284442" y="67065"/>
                  <a:pt x="289734" y="63890"/>
                </a:cubicBezTo>
                <a:cubicBezTo>
                  <a:pt x="295026" y="60715"/>
                  <a:pt x="214592" y="94582"/>
                  <a:pt x="172259" y="101990"/>
                </a:cubicBezTo>
                <a:cubicBezTo>
                  <a:pt x="129926" y="109398"/>
                  <a:pt x="65896" y="121569"/>
                  <a:pt x="35734" y="108340"/>
                </a:cubicBezTo>
                <a:cubicBezTo>
                  <a:pt x="5572" y="95111"/>
                  <a:pt x="3984" y="6211"/>
                  <a:pt x="809" y="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フリーフォーム 449">
            <a:extLst>
              <a:ext uri="{FF2B5EF4-FFF2-40B4-BE49-F238E27FC236}">
                <a16:creationId xmlns:a16="http://schemas.microsoft.com/office/drawing/2014/main" id="{6C1A516E-D6D4-51C6-51D9-4CCA74655941}"/>
              </a:ext>
            </a:extLst>
          </p:cNvPr>
          <p:cNvSpPr/>
          <p:nvPr/>
        </p:nvSpPr>
        <p:spPr>
          <a:xfrm>
            <a:off x="6543328" y="6826175"/>
            <a:ext cx="285788" cy="54050"/>
          </a:xfrm>
          <a:custGeom>
            <a:avLst/>
            <a:gdLst>
              <a:gd name="connsiteX0" fmla="*/ 347 w 285788"/>
              <a:gd name="connsiteY0" fmla="*/ 54050 h 54050"/>
              <a:gd name="connsiteX1" fmla="*/ 187672 w 285788"/>
              <a:gd name="connsiteY1" fmla="*/ 75 h 54050"/>
              <a:gd name="connsiteX2" fmla="*/ 282922 w 285788"/>
              <a:gd name="connsiteY2" fmla="*/ 41350 h 54050"/>
              <a:gd name="connsiteX3" fmla="*/ 238472 w 285788"/>
              <a:gd name="connsiteY3" fmla="*/ 75 h 54050"/>
              <a:gd name="connsiteX4" fmla="*/ 347 w 285788"/>
              <a:gd name="connsiteY4" fmla="*/ 54050 h 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88" h="54050">
                <a:moveTo>
                  <a:pt x="347" y="54050"/>
                </a:moveTo>
                <a:cubicBezTo>
                  <a:pt x="-8120" y="54050"/>
                  <a:pt x="140576" y="2192"/>
                  <a:pt x="187672" y="75"/>
                </a:cubicBezTo>
                <a:cubicBezTo>
                  <a:pt x="234768" y="-2042"/>
                  <a:pt x="274455" y="41350"/>
                  <a:pt x="282922" y="41350"/>
                </a:cubicBezTo>
                <a:cubicBezTo>
                  <a:pt x="291389" y="41350"/>
                  <a:pt x="282393" y="-2042"/>
                  <a:pt x="238472" y="75"/>
                </a:cubicBezTo>
                <a:cubicBezTo>
                  <a:pt x="194551" y="2192"/>
                  <a:pt x="8814" y="54050"/>
                  <a:pt x="347" y="54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フリーフォーム 450">
            <a:extLst>
              <a:ext uri="{FF2B5EF4-FFF2-40B4-BE49-F238E27FC236}">
                <a16:creationId xmlns:a16="http://schemas.microsoft.com/office/drawing/2014/main" id="{9CF3439F-4C2D-FEA5-810A-A1906C651CB7}"/>
              </a:ext>
            </a:extLst>
          </p:cNvPr>
          <p:cNvSpPr/>
          <p:nvPr/>
        </p:nvSpPr>
        <p:spPr>
          <a:xfrm>
            <a:off x="6642038" y="6841556"/>
            <a:ext cx="197013" cy="88962"/>
          </a:xfrm>
          <a:custGeom>
            <a:avLst/>
            <a:gdLst>
              <a:gd name="connsiteX0" fmla="*/ 62 w 197013"/>
              <a:gd name="connsiteY0" fmla="*/ 29144 h 88962"/>
              <a:gd name="connsiteX1" fmla="*/ 142937 w 197013"/>
              <a:gd name="connsiteY1" fmla="*/ 569 h 88962"/>
              <a:gd name="connsiteX2" fmla="*/ 66737 w 197013"/>
              <a:gd name="connsiteY2" fmla="*/ 60894 h 88962"/>
              <a:gd name="connsiteX3" fmla="*/ 155637 w 197013"/>
              <a:gd name="connsiteY3" fmla="*/ 73594 h 88962"/>
              <a:gd name="connsiteX4" fmla="*/ 95312 w 197013"/>
              <a:gd name="connsiteY4" fmla="*/ 86294 h 88962"/>
              <a:gd name="connsiteX5" fmla="*/ 196912 w 197013"/>
              <a:gd name="connsiteY5" fmla="*/ 86294 h 88962"/>
              <a:gd name="connsiteX6" fmla="*/ 73087 w 197013"/>
              <a:gd name="connsiteY6" fmla="*/ 57719 h 88962"/>
              <a:gd name="connsiteX7" fmla="*/ 123887 w 197013"/>
              <a:gd name="connsiteY7" fmla="*/ 3744 h 88962"/>
              <a:gd name="connsiteX8" fmla="*/ 62 w 197013"/>
              <a:gd name="connsiteY8" fmla="*/ 29144 h 88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013" h="88962">
                <a:moveTo>
                  <a:pt x="62" y="29144"/>
                </a:moveTo>
                <a:cubicBezTo>
                  <a:pt x="3237" y="28615"/>
                  <a:pt x="131825" y="-4723"/>
                  <a:pt x="142937" y="569"/>
                </a:cubicBezTo>
                <a:cubicBezTo>
                  <a:pt x="154050" y="5861"/>
                  <a:pt x="64620" y="48723"/>
                  <a:pt x="66737" y="60894"/>
                </a:cubicBezTo>
                <a:cubicBezTo>
                  <a:pt x="68854" y="73065"/>
                  <a:pt x="150875" y="69361"/>
                  <a:pt x="155637" y="73594"/>
                </a:cubicBezTo>
                <a:cubicBezTo>
                  <a:pt x="160399" y="77827"/>
                  <a:pt x="88433" y="84177"/>
                  <a:pt x="95312" y="86294"/>
                </a:cubicBezTo>
                <a:cubicBezTo>
                  <a:pt x="102191" y="88411"/>
                  <a:pt x="200616" y="91056"/>
                  <a:pt x="196912" y="86294"/>
                </a:cubicBezTo>
                <a:cubicBezTo>
                  <a:pt x="193208" y="81532"/>
                  <a:pt x="85258" y="71477"/>
                  <a:pt x="73087" y="57719"/>
                </a:cubicBezTo>
                <a:cubicBezTo>
                  <a:pt x="60916" y="43961"/>
                  <a:pt x="131824" y="9036"/>
                  <a:pt x="123887" y="3744"/>
                </a:cubicBezTo>
                <a:cubicBezTo>
                  <a:pt x="115950" y="-1548"/>
                  <a:pt x="-3113" y="29673"/>
                  <a:pt x="62" y="29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フリーフォーム 451">
            <a:extLst>
              <a:ext uri="{FF2B5EF4-FFF2-40B4-BE49-F238E27FC236}">
                <a16:creationId xmlns:a16="http://schemas.microsoft.com/office/drawing/2014/main" id="{A6D19956-A920-08BA-EBA5-0E6730093B73}"/>
              </a:ext>
            </a:extLst>
          </p:cNvPr>
          <p:cNvSpPr/>
          <p:nvPr/>
        </p:nvSpPr>
        <p:spPr>
          <a:xfrm>
            <a:off x="6562719" y="6885632"/>
            <a:ext cx="317979" cy="77302"/>
          </a:xfrm>
          <a:custGeom>
            <a:avLst/>
            <a:gdLst>
              <a:gd name="connsiteX0" fmla="*/ 6 w 317979"/>
              <a:gd name="connsiteY0" fmla="*/ 77143 h 77302"/>
              <a:gd name="connsiteX1" fmla="*/ 184156 w 317979"/>
              <a:gd name="connsiteY1" fmla="*/ 58093 h 77302"/>
              <a:gd name="connsiteX2" fmla="*/ 257181 w 317979"/>
              <a:gd name="connsiteY2" fmla="*/ 67618 h 77302"/>
              <a:gd name="connsiteX3" fmla="*/ 317506 w 317979"/>
              <a:gd name="connsiteY3" fmla="*/ 943 h 77302"/>
              <a:gd name="connsiteX4" fmla="*/ 279406 w 317979"/>
              <a:gd name="connsiteY4" fmla="*/ 29518 h 77302"/>
              <a:gd name="connsiteX5" fmla="*/ 177806 w 317979"/>
              <a:gd name="connsiteY5" fmla="*/ 45393 h 77302"/>
              <a:gd name="connsiteX6" fmla="*/ 6 w 317979"/>
              <a:gd name="connsiteY6" fmla="*/ 77143 h 7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979" h="77302">
                <a:moveTo>
                  <a:pt x="6" y="77143"/>
                </a:moveTo>
                <a:cubicBezTo>
                  <a:pt x="1064" y="79260"/>
                  <a:pt x="141294" y="59680"/>
                  <a:pt x="184156" y="58093"/>
                </a:cubicBezTo>
                <a:cubicBezTo>
                  <a:pt x="227018" y="56506"/>
                  <a:pt x="234956" y="77143"/>
                  <a:pt x="257181" y="67618"/>
                </a:cubicBezTo>
                <a:cubicBezTo>
                  <a:pt x="279406" y="58093"/>
                  <a:pt x="313802" y="7293"/>
                  <a:pt x="317506" y="943"/>
                </a:cubicBezTo>
                <a:cubicBezTo>
                  <a:pt x="321210" y="-5407"/>
                  <a:pt x="302689" y="22110"/>
                  <a:pt x="279406" y="29518"/>
                </a:cubicBezTo>
                <a:cubicBezTo>
                  <a:pt x="256123" y="36926"/>
                  <a:pt x="220668" y="37985"/>
                  <a:pt x="177806" y="45393"/>
                </a:cubicBezTo>
                <a:cubicBezTo>
                  <a:pt x="134944" y="52801"/>
                  <a:pt x="-1052" y="75026"/>
                  <a:pt x="6" y="77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3" name="フリーフォーム 452">
            <a:extLst>
              <a:ext uri="{FF2B5EF4-FFF2-40B4-BE49-F238E27FC236}">
                <a16:creationId xmlns:a16="http://schemas.microsoft.com/office/drawing/2014/main" id="{42175453-EBCE-65D9-D919-1ACB6819C56D}"/>
              </a:ext>
            </a:extLst>
          </p:cNvPr>
          <p:cNvSpPr/>
          <p:nvPr/>
        </p:nvSpPr>
        <p:spPr>
          <a:xfrm>
            <a:off x="6577493" y="6981203"/>
            <a:ext cx="419182" cy="73815"/>
          </a:xfrm>
          <a:custGeom>
            <a:avLst/>
            <a:gdLst>
              <a:gd name="connsiteX0" fmla="*/ 1107 w 419182"/>
              <a:gd name="connsiteY0" fmla="*/ 13322 h 73815"/>
              <a:gd name="connsiteX1" fmla="*/ 251932 w 419182"/>
              <a:gd name="connsiteY1" fmla="*/ 622 h 73815"/>
              <a:gd name="connsiteX2" fmla="*/ 331307 w 419182"/>
              <a:gd name="connsiteY2" fmla="*/ 3797 h 73815"/>
              <a:gd name="connsiteX3" fmla="*/ 207482 w 419182"/>
              <a:gd name="connsiteY3" fmla="*/ 19672 h 73815"/>
              <a:gd name="connsiteX4" fmla="*/ 413857 w 419182"/>
              <a:gd name="connsiteY4" fmla="*/ 51422 h 73815"/>
              <a:gd name="connsiteX5" fmla="*/ 347182 w 419182"/>
              <a:gd name="connsiteY5" fmla="*/ 73647 h 73815"/>
              <a:gd name="connsiteX6" fmla="*/ 226532 w 419182"/>
              <a:gd name="connsiteY6" fmla="*/ 60947 h 73815"/>
              <a:gd name="connsiteX7" fmla="*/ 163032 w 419182"/>
              <a:gd name="connsiteY7" fmla="*/ 48247 h 73815"/>
              <a:gd name="connsiteX8" fmla="*/ 1107 w 419182"/>
              <a:gd name="connsiteY8" fmla="*/ 13322 h 7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9182" h="73815">
                <a:moveTo>
                  <a:pt x="1107" y="13322"/>
                </a:moveTo>
                <a:cubicBezTo>
                  <a:pt x="15924" y="5384"/>
                  <a:pt x="196899" y="2209"/>
                  <a:pt x="251932" y="622"/>
                </a:cubicBezTo>
                <a:cubicBezTo>
                  <a:pt x="306965" y="-965"/>
                  <a:pt x="338715" y="622"/>
                  <a:pt x="331307" y="3797"/>
                </a:cubicBezTo>
                <a:cubicBezTo>
                  <a:pt x="323899" y="6972"/>
                  <a:pt x="193724" y="11734"/>
                  <a:pt x="207482" y="19672"/>
                </a:cubicBezTo>
                <a:cubicBezTo>
                  <a:pt x="221240" y="27610"/>
                  <a:pt x="390574" y="42426"/>
                  <a:pt x="413857" y="51422"/>
                </a:cubicBezTo>
                <a:cubicBezTo>
                  <a:pt x="437140" y="60418"/>
                  <a:pt x="378403" y="72060"/>
                  <a:pt x="347182" y="73647"/>
                </a:cubicBezTo>
                <a:cubicBezTo>
                  <a:pt x="315961" y="75234"/>
                  <a:pt x="257224" y="65180"/>
                  <a:pt x="226532" y="60947"/>
                </a:cubicBezTo>
                <a:cubicBezTo>
                  <a:pt x="195840" y="56714"/>
                  <a:pt x="201661" y="51951"/>
                  <a:pt x="163032" y="48247"/>
                </a:cubicBezTo>
                <a:cubicBezTo>
                  <a:pt x="124403" y="44543"/>
                  <a:pt x="-13710" y="21260"/>
                  <a:pt x="1107" y="13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4" name="フリーフォーム 453">
            <a:extLst>
              <a:ext uri="{FF2B5EF4-FFF2-40B4-BE49-F238E27FC236}">
                <a16:creationId xmlns:a16="http://schemas.microsoft.com/office/drawing/2014/main" id="{56472D58-268B-9A67-E19D-4F9515319F0F}"/>
              </a:ext>
            </a:extLst>
          </p:cNvPr>
          <p:cNvSpPr/>
          <p:nvPr/>
        </p:nvSpPr>
        <p:spPr>
          <a:xfrm>
            <a:off x="6876525" y="6826208"/>
            <a:ext cx="118145" cy="184216"/>
          </a:xfrm>
          <a:custGeom>
            <a:avLst/>
            <a:gdLst>
              <a:gd name="connsiteX0" fmla="*/ 525 w 118145"/>
              <a:gd name="connsiteY0" fmla="*/ 42 h 184216"/>
              <a:gd name="connsiteX1" fmla="*/ 57675 w 118145"/>
              <a:gd name="connsiteY1" fmla="*/ 98467 h 184216"/>
              <a:gd name="connsiteX2" fmla="*/ 6875 w 118145"/>
              <a:gd name="connsiteY2" fmla="*/ 142917 h 184216"/>
              <a:gd name="connsiteX3" fmla="*/ 57675 w 118145"/>
              <a:gd name="connsiteY3" fmla="*/ 114342 h 184216"/>
              <a:gd name="connsiteX4" fmla="*/ 29100 w 118145"/>
              <a:gd name="connsiteY4" fmla="*/ 139742 h 184216"/>
              <a:gd name="connsiteX5" fmla="*/ 92600 w 118145"/>
              <a:gd name="connsiteY5" fmla="*/ 184192 h 184216"/>
              <a:gd name="connsiteX6" fmla="*/ 67200 w 118145"/>
              <a:gd name="connsiteY6" fmla="*/ 133392 h 184216"/>
              <a:gd name="connsiteX7" fmla="*/ 118000 w 118145"/>
              <a:gd name="connsiteY7" fmla="*/ 95292 h 184216"/>
              <a:gd name="connsiteX8" fmla="*/ 48150 w 118145"/>
              <a:gd name="connsiteY8" fmla="*/ 38142 h 184216"/>
              <a:gd name="connsiteX9" fmla="*/ 98950 w 118145"/>
              <a:gd name="connsiteY9" fmla="*/ 111167 h 184216"/>
              <a:gd name="connsiteX10" fmla="*/ 525 w 118145"/>
              <a:gd name="connsiteY10" fmla="*/ 42 h 18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145" h="184216">
                <a:moveTo>
                  <a:pt x="525" y="42"/>
                </a:moveTo>
                <a:cubicBezTo>
                  <a:pt x="-6354" y="-2075"/>
                  <a:pt x="56617" y="74655"/>
                  <a:pt x="57675" y="98467"/>
                </a:cubicBezTo>
                <a:cubicBezTo>
                  <a:pt x="58733" y="122279"/>
                  <a:pt x="6875" y="140271"/>
                  <a:pt x="6875" y="142917"/>
                </a:cubicBezTo>
                <a:cubicBezTo>
                  <a:pt x="6875" y="145563"/>
                  <a:pt x="53971" y="114871"/>
                  <a:pt x="57675" y="114342"/>
                </a:cubicBezTo>
                <a:cubicBezTo>
                  <a:pt x="61379" y="113813"/>
                  <a:pt x="23279" y="128100"/>
                  <a:pt x="29100" y="139742"/>
                </a:cubicBezTo>
                <a:cubicBezTo>
                  <a:pt x="34921" y="151384"/>
                  <a:pt x="86250" y="185250"/>
                  <a:pt x="92600" y="184192"/>
                </a:cubicBezTo>
                <a:cubicBezTo>
                  <a:pt x="98950" y="183134"/>
                  <a:pt x="62967" y="148209"/>
                  <a:pt x="67200" y="133392"/>
                </a:cubicBezTo>
                <a:cubicBezTo>
                  <a:pt x="71433" y="118575"/>
                  <a:pt x="121175" y="111167"/>
                  <a:pt x="118000" y="95292"/>
                </a:cubicBezTo>
                <a:cubicBezTo>
                  <a:pt x="114825" y="79417"/>
                  <a:pt x="51325" y="35496"/>
                  <a:pt x="48150" y="38142"/>
                </a:cubicBezTo>
                <a:cubicBezTo>
                  <a:pt x="44975" y="40788"/>
                  <a:pt x="105829" y="111167"/>
                  <a:pt x="98950" y="111167"/>
                </a:cubicBezTo>
                <a:cubicBezTo>
                  <a:pt x="92071" y="111167"/>
                  <a:pt x="7404" y="2159"/>
                  <a:pt x="525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フリーフォーム 454">
            <a:extLst>
              <a:ext uri="{FF2B5EF4-FFF2-40B4-BE49-F238E27FC236}">
                <a16:creationId xmlns:a16="http://schemas.microsoft.com/office/drawing/2014/main" id="{C2109B7D-BF32-4F70-0D0A-4F2F6C09E33A}"/>
              </a:ext>
            </a:extLst>
          </p:cNvPr>
          <p:cNvSpPr/>
          <p:nvPr/>
        </p:nvSpPr>
        <p:spPr>
          <a:xfrm>
            <a:off x="6883395" y="6788139"/>
            <a:ext cx="177819" cy="464232"/>
          </a:xfrm>
          <a:custGeom>
            <a:avLst/>
            <a:gdLst>
              <a:gd name="connsiteX0" fmla="*/ 5 w 177819"/>
              <a:gd name="connsiteY0" fmla="*/ 11 h 464232"/>
              <a:gd name="connsiteX1" fmla="*/ 168280 w 177819"/>
              <a:gd name="connsiteY1" fmla="*/ 190511 h 464232"/>
              <a:gd name="connsiteX2" fmla="*/ 149230 w 177819"/>
              <a:gd name="connsiteY2" fmla="*/ 139711 h 464232"/>
              <a:gd name="connsiteX3" fmla="*/ 123830 w 177819"/>
              <a:gd name="connsiteY3" fmla="*/ 304811 h 464232"/>
              <a:gd name="connsiteX4" fmla="*/ 66680 w 177819"/>
              <a:gd name="connsiteY4" fmla="*/ 463561 h 464232"/>
              <a:gd name="connsiteX5" fmla="*/ 114305 w 177819"/>
              <a:gd name="connsiteY5" fmla="*/ 355611 h 464232"/>
              <a:gd name="connsiteX6" fmla="*/ 177805 w 177819"/>
              <a:gd name="connsiteY6" fmla="*/ 206386 h 464232"/>
              <a:gd name="connsiteX7" fmla="*/ 120655 w 177819"/>
              <a:gd name="connsiteY7" fmla="*/ 88911 h 464232"/>
              <a:gd name="connsiteX8" fmla="*/ 161930 w 177819"/>
              <a:gd name="connsiteY8" fmla="*/ 180986 h 464232"/>
              <a:gd name="connsiteX9" fmla="*/ 5 w 177819"/>
              <a:gd name="connsiteY9" fmla="*/ 11 h 46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819" h="464232">
                <a:moveTo>
                  <a:pt x="5" y="11"/>
                </a:moveTo>
                <a:cubicBezTo>
                  <a:pt x="1063" y="1599"/>
                  <a:pt x="143409" y="167228"/>
                  <a:pt x="168280" y="190511"/>
                </a:cubicBezTo>
                <a:cubicBezTo>
                  <a:pt x="193151" y="213794"/>
                  <a:pt x="156638" y="120661"/>
                  <a:pt x="149230" y="139711"/>
                </a:cubicBezTo>
                <a:cubicBezTo>
                  <a:pt x="141822" y="158761"/>
                  <a:pt x="137588" y="250836"/>
                  <a:pt x="123830" y="304811"/>
                </a:cubicBezTo>
                <a:cubicBezTo>
                  <a:pt x="110072" y="358786"/>
                  <a:pt x="68267" y="455094"/>
                  <a:pt x="66680" y="463561"/>
                </a:cubicBezTo>
                <a:cubicBezTo>
                  <a:pt x="65093" y="472028"/>
                  <a:pt x="95784" y="398474"/>
                  <a:pt x="114305" y="355611"/>
                </a:cubicBezTo>
                <a:cubicBezTo>
                  <a:pt x="132826" y="312749"/>
                  <a:pt x="176747" y="250836"/>
                  <a:pt x="177805" y="206386"/>
                </a:cubicBezTo>
                <a:cubicBezTo>
                  <a:pt x="178863" y="161936"/>
                  <a:pt x="123301" y="93144"/>
                  <a:pt x="120655" y="88911"/>
                </a:cubicBezTo>
                <a:cubicBezTo>
                  <a:pt x="118009" y="84678"/>
                  <a:pt x="178863" y="197919"/>
                  <a:pt x="161930" y="180986"/>
                </a:cubicBezTo>
                <a:cubicBezTo>
                  <a:pt x="144997" y="164053"/>
                  <a:pt x="-1053" y="-1577"/>
                  <a:pt x="5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6" name="フリーフォーム 455">
            <a:extLst>
              <a:ext uri="{FF2B5EF4-FFF2-40B4-BE49-F238E27FC236}">
                <a16:creationId xmlns:a16="http://schemas.microsoft.com/office/drawing/2014/main" id="{0D558DAA-0F90-2347-3B70-D6E42AFFEC52}"/>
              </a:ext>
            </a:extLst>
          </p:cNvPr>
          <p:cNvSpPr/>
          <p:nvPr/>
        </p:nvSpPr>
        <p:spPr>
          <a:xfrm>
            <a:off x="6847276" y="7048376"/>
            <a:ext cx="188636" cy="64108"/>
          </a:xfrm>
          <a:custGeom>
            <a:avLst/>
            <a:gdLst>
              <a:gd name="connsiteX0" fmla="*/ 1199 w 188636"/>
              <a:gd name="connsiteY0" fmla="*/ 44574 h 64108"/>
              <a:gd name="connsiteX1" fmla="*/ 166299 w 188636"/>
              <a:gd name="connsiteY1" fmla="*/ 124 h 64108"/>
              <a:gd name="connsiteX2" fmla="*/ 105974 w 188636"/>
              <a:gd name="connsiteY2" fmla="*/ 31874 h 64108"/>
              <a:gd name="connsiteX3" fmla="*/ 77399 w 188636"/>
              <a:gd name="connsiteY3" fmla="*/ 50924 h 64108"/>
              <a:gd name="connsiteX4" fmla="*/ 188524 w 188636"/>
              <a:gd name="connsiteY4" fmla="*/ 60449 h 64108"/>
              <a:gd name="connsiteX5" fmla="*/ 96449 w 188636"/>
              <a:gd name="connsiteY5" fmla="*/ 63624 h 64108"/>
              <a:gd name="connsiteX6" fmla="*/ 1199 w 188636"/>
              <a:gd name="connsiteY6" fmla="*/ 44574 h 6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636" h="64108">
                <a:moveTo>
                  <a:pt x="1199" y="44574"/>
                </a:moveTo>
                <a:cubicBezTo>
                  <a:pt x="12841" y="33991"/>
                  <a:pt x="148837" y="2241"/>
                  <a:pt x="166299" y="124"/>
                </a:cubicBezTo>
                <a:cubicBezTo>
                  <a:pt x="183761" y="-1993"/>
                  <a:pt x="120791" y="23407"/>
                  <a:pt x="105974" y="31874"/>
                </a:cubicBezTo>
                <a:cubicBezTo>
                  <a:pt x="91157" y="40341"/>
                  <a:pt x="63641" y="46162"/>
                  <a:pt x="77399" y="50924"/>
                </a:cubicBezTo>
                <a:cubicBezTo>
                  <a:pt x="91157" y="55686"/>
                  <a:pt x="185349" y="58332"/>
                  <a:pt x="188524" y="60449"/>
                </a:cubicBezTo>
                <a:cubicBezTo>
                  <a:pt x="191699" y="62566"/>
                  <a:pt x="127141" y="65212"/>
                  <a:pt x="96449" y="63624"/>
                </a:cubicBezTo>
                <a:cubicBezTo>
                  <a:pt x="65757" y="62037"/>
                  <a:pt x="-10443" y="55157"/>
                  <a:pt x="1199" y="44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フリーフォーム 456">
            <a:extLst>
              <a:ext uri="{FF2B5EF4-FFF2-40B4-BE49-F238E27FC236}">
                <a16:creationId xmlns:a16="http://schemas.microsoft.com/office/drawing/2014/main" id="{E00B85F4-197E-4901-9254-F0BA4870D652}"/>
              </a:ext>
            </a:extLst>
          </p:cNvPr>
          <p:cNvSpPr/>
          <p:nvPr/>
        </p:nvSpPr>
        <p:spPr>
          <a:xfrm>
            <a:off x="5902214" y="6510528"/>
            <a:ext cx="89627" cy="172918"/>
          </a:xfrm>
          <a:custGeom>
            <a:avLst/>
            <a:gdLst>
              <a:gd name="connsiteX0" fmla="*/ 111 w 89627"/>
              <a:gd name="connsiteY0" fmla="*/ 1397 h 172918"/>
              <a:gd name="connsiteX1" fmla="*/ 89011 w 89627"/>
              <a:gd name="connsiteY1" fmla="*/ 134747 h 172918"/>
              <a:gd name="connsiteX2" fmla="*/ 41386 w 89627"/>
              <a:gd name="connsiteY2" fmla="*/ 172847 h 172918"/>
              <a:gd name="connsiteX3" fmla="*/ 79486 w 89627"/>
              <a:gd name="connsiteY3" fmla="*/ 128397 h 172918"/>
              <a:gd name="connsiteX4" fmla="*/ 69961 w 89627"/>
              <a:gd name="connsiteY4" fmla="*/ 68072 h 172918"/>
              <a:gd name="connsiteX5" fmla="*/ 111 w 89627"/>
              <a:gd name="connsiteY5" fmla="*/ 1397 h 17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627" h="172918">
                <a:moveTo>
                  <a:pt x="111" y="1397"/>
                </a:moveTo>
                <a:cubicBezTo>
                  <a:pt x="3286" y="12510"/>
                  <a:pt x="82132" y="106172"/>
                  <a:pt x="89011" y="134747"/>
                </a:cubicBezTo>
                <a:cubicBezTo>
                  <a:pt x="95890" y="163322"/>
                  <a:pt x="42974" y="173905"/>
                  <a:pt x="41386" y="172847"/>
                </a:cubicBezTo>
                <a:cubicBezTo>
                  <a:pt x="39798" y="171789"/>
                  <a:pt x="74723" y="145860"/>
                  <a:pt x="79486" y="128397"/>
                </a:cubicBezTo>
                <a:cubicBezTo>
                  <a:pt x="84249" y="110934"/>
                  <a:pt x="77369" y="87651"/>
                  <a:pt x="69961" y="68072"/>
                </a:cubicBezTo>
                <a:cubicBezTo>
                  <a:pt x="62553" y="48493"/>
                  <a:pt x="-3064" y="-9716"/>
                  <a:pt x="111" y="1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8" name="フリーフォーム 457">
            <a:extLst>
              <a:ext uri="{FF2B5EF4-FFF2-40B4-BE49-F238E27FC236}">
                <a16:creationId xmlns:a16="http://schemas.microsoft.com/office/drawing/2014/main" id="{449A6CD0-4B20-07AD-3989-E2DCC33B696E}"/>
              </a:ext>
            </a:extLst>
          </p:cNvPr>
          <p:cNvSpPr/>
          <p:nvPr/>
        </p:nvSpPr>
        <p:spPr>
          <a:xfrm>
            <a:off x="6200754" y="7000414"/>
            <a:ext cx="79909" cy="689707"/>
          </a:xfrm>
          <a:custGeom>
            <a:avLst/>
            <a:gdLst>
              <a:gd name="connsiteX0" fmla="*/ 22246 w 79909"/>
              <a:gd name="connsiteY0" fmla="*/ 461 h 689707"/>
              <a:gd name="connsiteX1" fmla="*/ 22246 w 79909"/>
              <a:gd name="connsiteY1" fmla="*/ 168736 h 689707"/>
              <a:gd name="connsiteX2" fmla="*/ 53996 w 79909"/>
              <a:gd name="connsiteY2" fmla="*/ 289386 h 689707"/>
              <a:gd name="connsiteX3" fmla="*/ 38121 w 79909"/>
              <a:gd name="connsiteY3" fmla="*/ 273511 h 689707"/>
              <a:gd name="connsiteX4" fmla="*/ 53996 w 79909"/>
              <a:gd name="connsiteY4" fmla="*/ 394161 h 689707"/>
              <a:gd name="connsiteX5" fmla="*/ 41296 w 79909"/>
              <a:gd name="connsiteY5" fmla="*/ 457661 h 689707"/>
              <a:gd name="connsiteX6" fmla="*/ 79396 w 79909"/>
              <a:gd name="connsiteY6" fmla="*/ 689436 h 689707"/>
              <a:gd name="connsiteX7" fmla="*/ 60346 w 79909"/>
              <a:gd name="connsiteY7" fmla="*/ 498936 h 689707"/>
              <a:gd name="connsiteX8" fmla="*/ 19071 w 79909"/>
              <a:gd name="connsiteY8" fmla="*/ 257636 h 689707"/>
              <a:gd name="connsiteX9" fmla="*/ 21 w 79909"/>
              <a:gd name="connsiteY9" fmla="*/ 314786 h 689707"/>
              <a:gd name="connsiteX10" fmla="*/ 22246 w 79909"/>
              <a:gd name="connsiteY10" fmla="*/ 124286 h 689707"/>
              <a:gd name="connsiteX11" fmla="*/ 22246 w 79909"/>
              <a:gd name="connsiteY11" fmla="*/ 461 h 68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909" h="689707">
                <a:moveTo>
                  <a:pt x="22246" y="461"/>
                </a:moveTo>
                <a:cubicBezTo>
                  <a:pt x="22246" y="7869"/>
                  <a:pt x="16954" y="120582"/>
                  <a:pt x="22246" y="168736"/>
                </a:cubicBezTo>
                <a:cubicBezTo>
                  <a:pt x="27538" y="216890"/>
                  <a:pt x="51350" y="271923"/>
                  <a:pt x="53996" y="289386"/>
                </a:cubicBezTo>
                <a:cubicBezTo>
                  <a:pt x="56642" y="306849"/>
                  <a:pt x="38121" y="256049"/>
                  <a:pt x="38121" y="273511"/>
                </a:cubicBezTo>
                <a:cubicBezTo>
                  <a:pt x="38121" y="290973"/>
                  <a:pt x="53467" y="363469"/>
                  <a:pt x="53996" y="394161"/>
                </a:cubicBezTo>
                <a:cubicBezTo>
                  <a:pt x="54525" y="424853"/>
                  <a:pt x="37063" y="408449"/>
                  <a:pt x="41296" y="457661"/>
                </a:cubicBezTo>
                <a:cubicBezTo>
                  <a:pt x="45529" y="506874"/>
                  <a:pt x="76221" y="682557"/>
                  <a:pt x="79396" y="689436"/>
                </a:cubicBezTo>
                <a:cubicBezTo>
                  <a:pt x="82571" y="696315"/>
                  <a:pt x="70400" y="570903"/>
                  <a:pt x="60346" y="498936"/>
                </a:cubicBezTo>
                <a:cubicBezTo>
                  <a:pt x="50292" y="426969"/>
                  <a:pt x="29125" y="288328"/>
                  <a:pt x="19071" y="257636"/>
                </a:cubicBezTo>
                <a:cubicBezTo>
                  <a:pt x="9017" y="226944"/>
                  <a:pt x="-508" y="337011"/>
                  <a:pt x="21" y="314786"/>
                </a:cubicBezTo>
                <a:cubicBezTo>
                  <a:pt x="550" y="292561"/>
                  <a:pt x="20129" y="171911"/>
                  <a:pt x="22246" y="124286"/>
                </a:cubicBezTo>
                <a:cubicBezTo>
                  <a:pt x="24363" y="76661"/>
                  <a:pt x="22246" y="-6947"/>
                  <a:pt x="22246" y="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9" name="フリーフォーム 458">
            <a:extLst>
              <a:ext uri="{FF2B5EF4-FFF2-40B4-BE49-F238E27FC236}">
                <a16:creationId xmlns:a16="http://schemas.microsoft.com/office/drawing/2014/main" id="{6491CDD5-8007-D492-FC85-2F87E91B161B}"/>
              </a:ext>
            </a:extLst>
          </p:cNvPr>
          <p:cNvSpPr/>
          <p:nvPr/>
        </p:nvSpPr>
        <p:spPr>
          <a:xfrm>
            <a:off x="6033071" y="6915078"/>
            <a:ext cx="83124" cy="454179"/>
          </a:xfrm>
          <a:custGeom>
            <a:avLst/>
            <a:gdLst>
              <a:gd name="connsiteX0" fmla="*/ 5779 w 83124"/>
              <a:gd name="connsiteY0" fmla="*/ 72 h 454179"/>
              <a:gd name="connsiteX1" fmla="*/ 15304 w 83124"/>
              <a:gd name="connsiteY1" fmla="*/ 133422 h 454179"/>
              <a:gd name="connsiteX2" fmla="*/ 47054 w 83124"/>
              <a:gd name="connsiteY2" fmla="*/ 203272 h 454179"/>
              <a:gd name="connsiteX3" fmla="*/ 50229 w 83124"/>
              <a:gd name="connsiteY3" fmla="*/ 298522 h 454179"/>
              <a:gd name="connsiteX4" fmla="*/ 81979 w 83124"/>
              <a:gd name="connsiteY4" fmla="*/ 454097 h 454179"/>
              <a:gd name="connsiteX5" fmla="*/ 69279 w 83124"/>
              <a:gd name="connsiteY5" fmla="*/ 317572 h 454179"/>
              <a:gd name="connsiteX6" fmla="*/ 5779 w 83124"/>
              <a:gd name="connsiteY6" fmla="*/ 152472 h 454179"/>
              <a:gd name="connsiteX7" fmla="*/ 5779 w 83124"/>
              <a:gd name="connsiteY7" fmla="*/ 72 h 45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124" h="454179">
                <a:moveTo>
                  <a:pt x="5779" y="72"/>
                </a:moveTo>
                <a:cubicBezTo>
                  <a:pt x="7366" y="-3103"/>
                  <a:pt x="8425" y="99555"/>
                  <a:pt x="15304" y="133422"/>
                </a:cubicBezTo>
                <a:cubicBezTo>
                  <a:pt x="22183" y="167289"/>
                  <a:pt x="41233" y="175755"/>
                  <a:pt x="47054" y="203272"/>
                </a:cubicBezTo>
                <a:cubicBezTo>
                  <a:pt x="52875" y="230789"/>
                  <a:pt x="44408" y="256718"/>
                  <a:pt x="50229" y="298522"/>
                </a:cubicBezTo>
                <a:cubicBezTo>
                  <a:pt x="56050" y="340326"/>
                  <a:pt x="78804" y="450922"/>
                  <a:pt x="81979" y="454097"/>
                </a:cubicBezTo>
                <a:cubicBezTo>
                  <a:pt x="85154" y="457272"/>
                  <a:pt x="81979" y="367843"/>
                  <a:pt x="69279" y="317572"/>
                </a:cubicBezTo>
                <a:cubicBezTo>
                  <a:pt x="56579" y="267301"/>
                  <a:pt x="17950" y="199039"/>
                  <a:pt x="5779" y="152472"/>
                </a:cubicBezTo>
                <a:cubicBezTo>
                  <a:pt x="-6392" y="105905"/>
                  <a:pt x="4192" y="3247"/>
                  <a:pt x="5779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0" name="フリーフォーム 459">
            <a:extLst>
              <a:ext uri="{FF2B5EF4-FFF2-40B4-BE49-F238E27FC236}">
                <a16:creationId xmlns:a16="http://schemas.microsoft.com/office/drawing/2014/main" id="{06019841-86E1-B44A-1164-13B1E1C22F7B}"/>
              </a:ext>
            </a:extLst>
          </p:cNvPr>
          <p:cNvSpPr/>
          <p:nvPr/>
        </p:nvSpPr>
        <p:spPr>
          <a:xfrm>
            <a:off x="6464280" y="7464386"/>
            <a:ext cx="167290" cy="254045"/>
          </a:xfrm>
          <a:custGeom>
            <a:avLst/>
            <a:gdLst>
              <a:gd name="connsiteX0" fmla="*/ 50820 w 167290"/>
              <a:gd name="connsiteY0" fmla="*/ 39 h 254045"/>
              <a:gd name="connsiteX1" fmla="*/ 149245 w 167290"/>
              <a:gd name="connsiteY1" fmla="*/ 161964 h 254045"/>
              <a:gd name="connsiteX2" fmla="*/ 114320 w 167290"/>
              <a:gd name="connsiteY2" fmla="*/ 206414 h 254045"/>
              <a:gd name="connsiteX3" fmla="*/ 20 w 167290"/>
              <a:gd name="connsiteY3" fmla="*/ 254039 h 254045"/>
              <a:gd name="connsiteX4" fmla="*/ 123845 w 167290"/>
              <a:gd name="connsiteY4" fmla="*/ 209589 h 254045"/>
              <a:gd name="connsiteX5" fmla="*/ 165120 w 167290"/>
              <a:gd name="connsiteY5" fmla="*/ 177839 h 254045"/>
              <a:gd name="connsiteX6" fmla="*/ 50820 w 167290"/>
              <a:gd name="connsiteY6" fmla="*/ 39 h 25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290" h="254045">
                <a:moveTo>
                  <a:pt x="50820" y="39"/>
                </a:moveTo>
                <a:cubicBezTo>
                  <a:pt x="48174" y="-2607"/>
                  <a:pt x="138662" y="127568"/>
                  <a:pt x="149245" y="161964"/>
                </a:cubicBezTo>
                <a:cubicBezTo>
                  <a:pt x="159828" y="196360"/>
                  <a:pt x="139191" y="191068"/>
                  <a:pt x="114320" y="206414"/>
                </a:cubicBezTo>
                <a:cubicBezTo>
                  <a:pt x="89449" y="221760"/>
                  <a:pt x="-1567" y="253510"/>
                  <a:pt x="20" y="254039"/>
                </a:cubicBezTo>
                <a:cubicBezTo>
                  <a:pt x="1607" y="254568"/>
                  <a:pt x="96328" y="222289"/>
                  <a:pt x="123845" y="209589"/>
                </a:cubicBezTo>
                <a:cubicBezTo>
                  <a:pt x="151362" y="196889"/>
                  <a:pt x="174645" y="209589"/>
                  <a:pt x="165120" y="177839"/>
                </a:cubicBezTo>
                <a:cubicBezTo>
                  <a:pt x="155595" y="146089"/>
                  <a:pt x="53466" y="2685"/>
                  <a:pt x="50820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フリーフォーム 460">
            <a:extLst>
              <a:ext uri="{FF2B5EF4-FFF2-40B4-BE49-F238E27FC236}">
                <a16:creationId xmlns:a16="http://schemas.microsoft.com/office/drawing/2014/main" id="{24634597-51D9-6143-1743-0175960E5B89}"/>
              </a:ext>
            </a:extLst>
          </p:cNvPr>
          <p:cNvSpPr/>
          <p:nvPr/>
        </p:nvSpPr>
        <p:spPr>
          <a:xfrm>
            <a:off x="6498914" y="6149964"/>
            <a:ext cx="60700" cy="171995"/>
          </a:xfrm>
          <a:custGeom>
            <a:avLst/>
            <a:gdLst>
              <a:gd name="connsiteX0" fmla="*/ 47936 w 60700"/>
              <a:gd name="connsiteY0" fmla="*/ 11 h 171995"/>
              <a:gd name="connsiteX1" fmla="*/ 32061 w 60700"/>
              <a:gd name="connsiteY1" fmla="*/ 98436 h 171995"/>
              <a:gd name="connsiteX2" fmla="*/ 60636 w 60700"/>
              <a:gd name="connsiteY2" fmla="*/ 171461 h 171995"/>
              <a:gd name="connsiteX3" fmla="*/ 22536 w 60700"/>
              <a:gd name="connsiteY3" fmla="*/ 130186 h 171995"/>
              <a:gd name="connsiteX4" fmla="*/ 311 w 60700"/>
              <a:gd name="connsiteY4" fmla="*/ 104786 h 171995"/>
              <a:gd name="connsiteX5" fmla="*/ 47936 w 60700"/>
              <a:gd name="connsiteY5" fmla="*/ 11 h 17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700" h="171995">
                <a:moveTo>
                  <a:pt x="47936" y="11"/>
                </a:moveTo>
                <a:cubicBezTo>
                  <a:pt x="53227" y="-1047"/>
                  <a:pt x="29944" y="69861"/>
                  <a:pt x="32061" y="98436"/>
                </a:cubicBezTo>
                <a:cubicBezTo>
                  <a:pt x="34178" y="127011"/>
                  <a:pt x="62223" y="166169"/>
                  <a:pt x="60636" y="171461"/>
                </a:cubicBezTo>
                <a:cubicBezTo>
                  <a:pt x="59049" y="176753"/>
                  <a:pt x="32590" y="141298"/>
                  <a:pt x="22536" y="130186"/>
                </a:cubicBezTo>
                <a:cubicBezTo>
                  <a:pt x="12482" y="119074"/>
                  <a:pt x="-2335" y="120661"/>
                  <a:pt x="311" y="104786"/>
                </a:cubicBezTo>
                <a:cubicBezTo>
                  <a:pt x="2957" y="88911"/>
                  <a:pt x="42645" y="1069"/>
                  <a:pt x="47936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フリーフォーム 461">
            <a:extLst>
              <a:ext uri="{FF2B5EF4-FFF2-40B4-BE49-F238E27FC236}">
                <a16:creationId xmlns:a16="http://schemas.microsoft.com/office/drawing/2014/main" id="{AC9EC9E5-2D33-9AD1-7977-D4BE703DA738}"/>
              </a:ext>
            </a:extLst>
          </p:cNvPr>
          <p:cNvSpPr/>
          <p:nvPr/>
        </p:nvSpPr>
        <p:spPr>
          <a:xfrm>
            <a:off x="6553648" y="6320969"/>
            <a:ext cx="170419" cy="124285"/>
          </a:xfrm>
          <a:custGeom>
            <a:avLst/>
            <a:gdLst>
              <a:gd name="connsiteX0" fmla="*/ 2727 w 170419"/>
              <a:gd name="connsiteY0" fmla="*/ 456 h 124285"/>
              <a:gd name="connsiteX1" fmla="*/ 132902 w 170419"/>
              <a:gd name="connsiteY1" fmla="*/ 102056 h 124285"/>
              <a:gd name="connsiteX2" fmla="*/ 66227 w 170419"/>
              <a:gd name="connsiteY2" fmla="*/ 95706 h 124285"/>
              <a:gd name="connsiteX3" fmla="*/ 2727 w 170419"/>
              <a:gd name="connsiteY3" fmla="*/ 70306 h 124285"/>
              <a:gd name="connsiteX4" fmla="*/ 161477 w 170419"/>
              <a:gd name="connsiteY4" fmla="*/ 124281 h 124285"/>
              <a:gd name="connsiteX5" fmla="*/ 136077 w 170419"/>
              <a:gd name="connsiteY5" fmla="*/ 67131 h 124285"/>
              <a:gd name="connsiteX6" fmla="*/ 2727 w 170419"/>
              <a:gd name="connsiteY6" fmla="*/ 456 h 12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9" h="124285">
                <a:moveTo>
                  <a:pt x="2727" y="456"/>
                </a:moveTo>
                <a:cubicBezTo>
                  <a:pt x="2198" y="6277"/>
                  <a:pt x="122319" y="86181"/>
                  <a:pt x="132902" y="102056"/>
                </a:cubicBezTo>
                <a:cubicBezTo>
                  <a:pt x="143485" y="117931"/>
                  <a:pt x="87923" y="100998"/>
                  <a:pt x="66227" y="95706"/>
                </a:cubicBezTo>
                <a:cubicBezTo>
                  <a:pt x="44531" y="90414"/>
                  <a:pt x="-13148" y="65544"/>
                  <a:pt x="2727" y="70306"/>
                </a:cubicBezTo>
                <a:cubicBezTo>
                  <a:pt x="18602" y="75068"/>
                  <a:pt x="139252" y="124810"/>
                  <a:pt x="161477" y="124281"/>
                </a:cubicBezTo>
                <a:cubicBezTo>
                  <a:pt x="183702" y="123752"/>
                  <a:pt x="160419" y="88298"/>
                  <a:pt x="136077" y="67131"/>
                </a:cubicBezTo>
                <a:cubicBezTo>
                  <a:pt x="111735" y="45964"/>
                  <a:pt x="3256" y="-5365"/>
                  <a:pt x="2727" y="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フリーフォーム 462">
            <a:extLst>
              <a:ext uri="{FF2B5EF4-FFF2-40B4-BE49-F238E27FC236}">
                <a16:creationId xmlns:a16="http://schemas.microsoft.com/office/drawing/2014/main" id="{6F73F611-99B5-BD26-B21D-E6051E93384D}"/>
              </a:ext>
            </a:extLst>
          </p:cNvPr>
          <p:cNvSpPr/>
          <p:nvPr/>
        </p:nvSpPr>
        <p:spPr>
          <a:xfrm>
            <a:off x="6479326" y="6435614"/>
            <a:ext cx="217071" cy="419574"/>
          </a:xfrm>
          <a:custGeom>
            <a:avLst/>
            <a:gdLst>
              <a:gd name="connsiteX0" fmla="*/ 849 w 217071"/>
              <a:gd name="connsiteY0" fmla="*/ 111 h 419574"/>
              <a:gd name="connsiteX1" fmla="*/ 102449 w 217071"/>
              <a:gd name="connsiteY1" fmla="*/ 136636 h 419574"/>
              <a:gd name="connsiteX2" fmla="*/ 165949 w 217071"/>
              <a:gd name="connsiteY2" fmla="*/ 184261 h 419574"/>
              <a:gd name="connsiteX3" fmla="*/ 178649 w 217071"/>
              <a:gd name="connsiteY3" fmla="*/ 222361 h 419574"/>
              <a:gd name="connsiteX4" fmla="*/ 181824 w 217071"/>
              <a:gd name="connsiteY4" fmla="*/ 285861 h 419574"/>
              <a:gd name="connsiteX5" fmla="*/ 216749 w 217071"/>
              <a:gd name="connsiteY5" fmla="*/ 419211 h 419574"/>
              <a:gd name="connsiteX6" fmla="*/ 197699 w 217071"/>
              <a:gd name="connsiteY6" fmla="*/ 241411 h 419574"/>
              <a:gd name="connsiteX7" fmla="*/ 172299 w 217071"/>
              <a:gd name="connsiteY7" fmla="*/ 190611 h 419574"/>
              <a:gd name="connsiteX8" fmla="*/ 57999 w 217071"/>
              <a:gd name="connsiteY8" fmla="*/ 114411 h 419574"/>
              <a:gd name="connsiteX9" fmla="*/ 849 w 217071"/>
              <a:gd name="connsiteY9" fmla="*/ 111 h 41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7071" h="419574">
                <a:moveTo>
                  <a:pt x="849" y="111"/>
                </a:moveTo>
                <a:cubicBezTo>
                  <a:pt x="8257" y="3815"/>
                  <a:pt x="74932" y="105944"/>
                  <a:pt x="102449" y="136636"/>
                </a:cubicBezTo>
                <a:cubicBezTo>
                  <a:pt x="129966" y="167328"/>
                  <a:pt x="153249" y="169974"/>
                  <a:pt x="165949" y="184261"/>
                </a:cubicBezTo>
                <a:cubicBezTo>
                  <a:pt x="178649" y="198549"/>
                  <a:pt x="176003" y="205428"/>
                  <a:pt x="178649" y="222361"/>
                </a:cubicBezTo>
                <a:cubicBezTo>
                  <a:pt x="181295" y="239294"/>
                  <a:pt x="175474" y="253053"/>
                  <a:pt x="181824" y="285861"/>
                </a:cubicBezTo>
                <a:cubicBezTo>
                  <a:pt x="188174" y="318669"/>
                  <a:pt x="214103" y="426619"/>
                  <a:pt x="216749" y="419211"/>
                </a:cubicBezTo>
                <a:cubicBezTo>
                  <a:pt x="219395" y="411803"/>
                  <a:pt x="205107" y="279511"/>
                  <a:pt x="197699" y="241411"/>
                </a:cubicBezTo>
                <a:cubicBezTo>
                  <a:pt x="190291" y="203311"/>
                  <a:pt x="195582" y="211778"/>
                  <a:pt x="172299" y="190611"/>
                </a:cubicBezTo>
                <a:cubicBezTo>
                  <a:pt x="149016" y="169444"/>
                  <a:pt x="79695" y="142457"/>
                  <a:pt x="57999" y="114411"/>
                </a:cubicBezTo>
                <a:cubicBezTo>
                  <a:pt x="36303" y="86365"/>
                  <a:pt x="-6559" y="-3593"/>
                  <a:pt x="849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フリーフォーム 463">
            <a:extLst>
              <a:ext uri="{FF2B5EF4-FFF2-40B4-BE49-F238E27FC236}">
                <a16:creationId xmlns:a16="http://schemas.microsoft.com/office/drawing/2014/main" id="{0C02CD29-23BE-6B28-F332-F3681ADD2A74}"/>
              </a:ext>
            </a:extLst>
          </p:cNvPr>
          <p:cNvSpPr/>
          <p:nvPr/>
        </p:nvSpPr>
        <p:spPr>
          <a:xfrm>
            <a:off x="6422644" y="6474799"/>
            <a:ext cx="179452" cy="94454"/>
          </a:xfrm>
          <a:custGeom>
            <a:avLst/>
            <a:gdLst>
              <a:gd name="connsiteX0" fmla="*/ 381 w 179452"/>
              <a:gd name="connsiteY0" fmla="*/ 91101 h 94454"/>
              <a:gd name="connsiteX1" fmla="*/ 175006 w 179452"/>
              <a:gd name="connsiteY1" fmla="*/ 2201 h 94454"/>
              <a:gd name="connsiteX2" fmla="*/ 127381 w 179452"/>
              <a:gd name="connsiteY2" fmla="*/ 30776 h 94454"/>
              <a:gd name="connsiteX3" fmla="*/ 127381 w 179452"/>
              <a:gd name="connsiteY3" fmla="*/ 72051 h 94454"/>
              <a:gd name="connsiteX4" fmla="*/ 381 w 179452"/>
              <a:gd name="connsiteY4" fmla="*/ 91101 h 9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452" h="94454">
                <a:moveTo>
                  <a:pt x="381" y="91101"/>
                </a:moveTo>
                <a:cubicBezTo>
                  <a:pt x="8319" y="79459"/>
                  <a:pt x="153839" y="12255"/>
                  <a:pt x="175006" y="2201"/>
                </a:cubicBezTo>
                <a:cubicBezTo>
                  <a:pt x="196173" y="-7853"/>
                  <a:pt x="135319" y="19134"/>
                  <a:pt x="127381" y="30776"/>
                </a:cubicBezTo>
                <a:cubicBezTo>
                  <a:pt x="119444" y="42418"/>
                  <a:pt x="143785" y="63055"/>
                  <a:pt x="127381" y="72051"/>
                </a:cubicBezTo>
                <a:cubicBezTo>
                  <a:pt x="110977" y="81047"/>
                  <a:pt x="-7557" y="102743"/>
                  <a:pt x="381" y="91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フリーフォーム 464">
            <a:extLst>
              <a:ext uri="{FF2B5EF4-FFF2-40B4-BE49-F238E27FC236}">
                <a16:creationId xmlns:a16="http://schemas.microsoft.com/office/drawing/2014/main" id="{CF1C9901-50E8-79D4-039B-ACAAB9A2C8A7}"/>
              </a:ext>
            </a:extLst>
          </p:cNvPr>
          <p:cNvSpPr/>
          <p:nvPr/>
        </p:nvSpPr>
        <p:spPr>
          <a:xfrm>
            <a:off x="6120379" y="6817886"/>
            <a:ext cx="312349" cy="542015"/>
          </a:xfrm>
          <a:custGeom>
            <a:avLst/>
            <a:gdLst>
              <a:gd name="connsiteX0" fmla="*/ 1021 w 312349"/>
              <a:gd name="connsiteY0" fmla="*/ 49639 h 542015"/>
              <a:gd name="connsiteX1" fmla="*/ 204221 w 312349"/>
              <a:gd name="connsiteY1" fmla="*/ 230614 h 542015"/>
              <a:gd name="connsiteX2" fmla="*/ 261371 w 312349"/>
              <a:gd name="connsiteY2" fmla="*/ 360789 h 542015"/>
              <a:gd name="connsiteX3" fmla="*/ 312171 w 312349"/>
              <a:gd name="connsiteY3" fmla="*/ 541764 h 542015"/>
              <a:gd name="connsiteX4" fmla="*/ 277246 w 312349"/>
              <a:gd name="connsiteY4" fmla="*/ 319514 h 542015"/>
              <a:gd name="connsiteX5" fmla="*/ 251846 w 312349"/>
              <a:gd name="connsiteY5" fmla="*/ 262364 h 542015"/>
              <a:gd name="connsiteX6" fmla="*/ 54996 w 312349"/>
              <a:gd name="connsiteY6" fmla="*/ 2014 h 542015"/>
              <a:gd name="connsiteX7" fmla="*/ 121671 w 312349"/>
              <a:gd name="connsiteY7" fmla="*/ 138539 h 542015"/>
              <a:gd name="connsiteX8" fmla="*/ 1021 w 312349"/>
              <a:gd name="connsiteY8" fmla="*/ 49639 h 542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2349" h="542015">
                <a:moveTo>
                  <a:pt x="1021" y="49639"/>
                </a:moveTo>
                <a:cubicBezTo>
                  <a:pt x="14779" y="64985"/>
                  <a:pt x="160829" y="178756"/>
                  <a:pt x="204221" y="230614"/>
                </a:cubicBezTo>
                <a:cubicBezTo>
                  <a:pt x="247613" y="282472"/>
                  <a:pt x="243379" y="308931"/>
                  <a:pt x="261371" y="360789"/>
                </a:cubicBezTo>
                <a:cubicBezTo>
                  <a:pt x="279363" y="412647"/>
                  <a:pt x="309525" y="548643"/>
                  <a:pt x="312171" y="541764"/>
                </a:cubicBezTo>
                <a:cubicBezTo>
                  <a:pt x="314817" y="534885"/>
                  <a:pt x="287300" y="366081"/>
                  <a:pt x="277246" y="319514"/>
                </a:cubicBezTo>
                <a:cubicBezTo>
                  <a:pt x="267192" y="272947"/>
                  <a:pt x="288888" y="315281"/>
                  <a:pt x="251846" y="262364"/>
                </a:cubicBezTo>
                <a:cubicBezTo>
                  <a:pt x="214804" y="209447"/>
                  <a:pt x="76692" y="22651"/>
                  <a:pt x="54996" y="2014"/>
                </a:cubicBezTo>
                <a:cubicBezTo>
                  <a:pt x="33300" y="-18624"/>
                  <a:pt x="126434" y="125839"/>
                  <a:pt x="121671" y="138539"/>
                </a:cubicBezTo>
                <a:cubicBezTo>
                  <a:pt x="116908" y="151239"/>
                  <a:pt x="-12737" y="34293"/>
                  <a:pt x="1021" y="49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フリーフォーム 465">
            <a:extLst>
              <a:ext uri="{FF2B5EF4-FFF2-40B4-BE49-F238E27FC236}">
                <a16:creationId xmlns:a16="http://schemas.microsoft.com/office/drawing/2014/main" id="{DBAF19F3-9F28-60C0-B621-3CC081599B6D}"/>
              </a:ext>
            </a:extLst>
          </p:cNvPr>
          <p:cNvSpPr/>
          <p:nvPr/>
        </p:nvSpPr>
        <p:spPr>
          <a:xfrm>
            <a:off x="6508707" y="8000324"/>
            <a:ext cx="343354" cy="581770"/>
          </a:xfrm>
          <a:custGeom>
            <a:avLst/>
            <a:gdLst>
              <a:gd name="connsiteX0" fmla="*/ 43 w 343354"/>
              <a:gd name="connsiteY0" fmla="*/ 54651 h 581770"/>
              <a:gd name="connsiteX1" fmla="*/ 149268 w 343354"/>
              <a:gd name="connsiteY1" fmla="*/ 41951 h 581770"/>
              <a:gd name="connsiteX2" fmla="*/ 200068 w 343354"/>
              <a:gd name="connsiteY2" fmla="*/ 3851 h 581770"/>
              <a:gd name="connsiteX3" fmla="*/ 200068 w 343354"/>
              <a:gd name="connsiteY3" fmla="*/ 57826 h 581770"/>
              <a:gd name="connsiteX4" fmla="*/ 339768 w 343354"/>
              <a:gd name="connsiteY4" fmla="*/ 676 h 581770"/>
              <a:gd name="connsiteX5" fmla="*/ 301668 w 343354"/>
              <a:gd name="connsiteY5" fmla="*/ 105451 h 581770"/>
              <a:gd name="connsiteX6" fmla="*/ 298493 w 343354"/>
              <a:gd name="connsiteY6" fmla="*/ 203876 h 581770"/>
              <a:gd name="connsiteX7" fmla="*/ 282618 w 343354"/>
              <a:gd name="connsiteY7" fmla="*/ 302301 h 581770"/>
              <a:gd name="connsiteX8" fmla="*/ 206418 w 343354"/>
              <a:gd name="connsiteY8" fmla="*/ 353101 h 581770"/>
              <a:gd name="connsiteX9" fmla="*/ 136568 w 343354"/>
              <a:gd name="connsiteY9" fmla="*/ 581701 h 581770"/>
              <a:gd name="connsiteX10" fmla="*/ 209593 w 343354"/>
              <a:gd name="connsiteY10" fmla="*/ 375326 h 581770"/>
              <a:gd name="connsiteX11" fmla="*/ 187368 w 343354"/>
              <a:gd name="connsiteY11" fmla="*/ 188001 h 581770"/>
              <a:gd name="connsiteX12" fmla="*/ 203243 w 343354"/>
              <a:gd name="connsiteY12" fmla="*/ 280076 h 581770"/>
              <a:gd name="connsiteX13" fmla="*/ 228643 w 343354"/>
              <a:gd name="connsiteY13" fmla="*/ 95926 h 581770"/>
              <a:gd name="connsiteX14" fmla="*/ 165143 w 343354"/>
              <a:gd name="connsiteY14" fmla="*/ 76876 h 581770"/>
              <a:gd name="connsiteX15" fmla="*/ 43 w 343354"/>
              <a:gd name="connsiteY15" fmla="*/ 54651 h 58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3354" h="581770">
                <a:moveTo>
                  <a:pt x="43" y="54651"/>
                </a:moveTo>
                <a:cubicBezTo>
                  <a:pt x="-2603" y="48830"/>
                  <a:pt x="115931" y="50418"/>
                  <a:pt x="149268" y="41951"/>
                </a:cubicBezTo>
                <a:cubicBezTo>
                  <a:pt x="182605" y="33484"/>
                  <a:pt x="191601" y="1205"/>
                  <a:pt x="200068" y="3851"/>
                </a:cubicBezTo>
                <a:cubicBezTo>
                  <a:pt x="208535" y="6497"/>
                  <a:pt x="176785" y="58355"/>
                  <a:pt x="200068" y="57826"/>
                </a:cubicBezTo>
                <a:cubicBezTo>
                  <a:pt x="223351" y="57297"/>
                  <a:pt x="322835" y="-7261"/>
                  <a:pt x="339768" y="676"/>
                </a:cubicBezTo>
                <a:cubicBezTo>
                  <a:pt x="356701" y="8613"/>
                  <a:pt x="308547" y="71584"/>
                  <a:pt x="301668" y="105451"/>
                </a:cubicBezTo>
                <a:cubicBezTo>
                  <a:pt x="294789" y="139318"/>
                  <a:pt x="301668" y="171068"/>
                  <a:pt x="298493" y="203876"/>
                </a:cubicBezTo>
                <a:cubicBezTo>
                  <a:pt x="295318" y="236684"/>
                  <a:pt x="297964" y="277430"/>
                  <a:pt x="282618" y="302301"/>
                </a:cubicBezTo>
                <a:cubicBezTo>
                  <a:pt x="267272" y="327172"/>
                  <a:pt x="230760" y="306534"/>
                  <a:pt x="206418" y="353101"/>
                </a:cubicBezTo>
                <a:cubicBezTo>
                  <a:pt x="182076" y="399668"/>
                  <a:pt x="136039" y="577997"/>
                  <a:pt x="136568" y="581701"/>
                </a:cubicBezTo>
                <a:cubicBezTo>
                  <a:pt x="137097" y="585405"/>
                  <a:pt x="201126" y="440943"/>
                  <a:pt x="209593" y="375326"/>
                </a:cubicBezTo>
                <a:cubicBezTo>
                  <a:pt x="218060" y="309709"/>
                  <a:pt x="188426" y="203876"/>
                  <a:pt x="187368" y="188001"/>
                </a:cubicBezTo>
                <a:cubicBezTo>
                  <a:pt x="186310" y="172126"/>
                  <a:pt x="196364" y="295422"/>
                  <a:pt x="203243" y="280076"/>
                </a:cubicBezTo>
                <a:cubicBezTo>
                  <a:pt x="210122" y="264730"/>
                  <a:pt x="234993" y="129793"/>
                  <a:pt x="228643" y="95926"/>
                </a:cubicBezTo>
                <a:cubicBezTo>
                  <a:pt x="222293" y="62059"/>
                  <a:pt x="202714" y="82168"/>
                  <a:pt x="165143" y="76876"/>
                </a:cubicBezTo>
                <a:cubicBezTo>
                  <a:pt x="127572" y="71584"/>
                  <a:pt x="2689" y="60472"/>
                  <a:pt x="43" y="54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フリーフォーム 466">
            <a:extLst>
              <a:ext uri="{FF2B5EF4-FFF2-40B4-BE49-F238E27FC236}">
                <a16:creationId xmlns:a16="http://schemas.microsoft.com/office/drawing/2014/main" id="{DA51BECD-64ED-00DA-821E-63973CC78C86}"/>
              </a:ext>
            </a:extLst>
          </p:cNvPr>
          <p:cNvSpPr/>
          <p:nvPr/>
        </p:nvSpPr>
        <p:spPr>
          <a:xfrm>
            <a:off x="6596411" y="8840036"/>
            <a:ext cx="581888" cy="789787"/>
          </a:xfrm>
          <a:custGeom>
            <a:avLst/>
            <a:gdLst>
              <a:gd name="connsiteX0" fmla="*/ 258414 w 581888"/>
              <a:gd name="connsiteY0" fmla="*/ 2339 h 789787"/>
              <a:gd name="connsiteX1" fmla="*/ 445739 w 581888"/>
              <a:gd name="connsiteY1" fmla="*/ 618289 h 789787"/>
              <a:gd name="connsiteX2" fmla="*/ 560039 w 581888"/>
              <a:gd name="connsiteY2" fmla="*/ 704014 h 789787"/>
              <a:gd name="connsiteX3" fmla="*/ 506064 w 581888"/>
              <a:gd name="connsiteY3" fmla="*/ 738939 h 789787"/>
              <a:gd name="connsiteX4" fmla="*/ 579089 w 581888"/>
              <a:gd name="connsiteY4" fmla="*/ 789739 h 789787"/>
              <a:gd name="connsiteX5" fmla="*/ 388589 w 581888"/>
              <a:gd name="connsiteY5" fmla="*/ 729414 h 789787"/>
              <a:gd name="connsiteX6" fmla="*/ 1239 w 581888"/>
              <a:gd name="connsiteY6" fmla="*/ 589714 h 789787"/>
              <a:gd name="connsiteX7" fmla="*/ 264764 w 581888"/>
              <a:gd name="connsiteY7" fmla="*/ 681789 h 789787"/>
              <a:gd name="connsiteX8" fmla="*/ 245714 w 581888"/>
              <a:gd name="connsiteY8" fmla="*/ 418264 h 789787"/>
              <a:gd name="connsiteX9" fmla="*/ 210789 w 581888"/>
              <a:gd name="connsiteY9" fmla="*/ 129339 h 789787"/>
              <a:gd name="connsiteX10" fmla="*/ 236189 w 581888"/>
              <a:gd name="connsiteY10" fmla="*/ 396039 h 789787"/>
              <a:gd name="connsiteX11" fmla="*/ 258414 w 581888"/>
              <a:gd name="connsiteY11" fmla="*/ 2339 h 78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1888" h="789787">
                <a:moveTo>
                  <a:pt x="258414" y="2339"/>
                </a:moveTo>
                <a:cubicBezTo>
                  <a:pt x="293339" y="39381"/>
                  <a:pt x="395468" y="501343"/>
                  <a:pt x="445739" y="618289"/>
                </a:cubicBezTo>
                <a:cubicBezTo>
                  <a:pt x="496010" y="735235"/>
                  <a:pt x="549985" y="683906"/>
                  <a:pt x="560039" y="704014"/>
                </a:cubicBezTo>
                <a:cubicBezTo>
                  <a:pt x="570093" y="724122"/>
                  <a:pt x="502889" y="724652"/>
                  <a:pt x="506064" y="738939"/>
                </a:cubicBezTo>
                <a:cubicBezTo>
                  <a:pt x="509239" y="753226"/>
                  <a:pt x="598668" y="791326"/>
                  <a:pt x="579089" y="789739"/>
                </a:cubicBezTo>
                <a:cubicBezTo>
                  <a:pt x="559510" y="788152"/>
                  <a:pt x="484897" y="762752"/>
                  <a:pt x="388589" y="729414"/>
                </a:cubicBezTo>
                <a:cubicBezTo>
                  <a:pt x="292281" y="696076"/>
                  <a:pt x="21876" y="597652"/>
                  <a:pt x="1239" y="589714"/>
                </a:cubicBezTo>
                <a:cubicBezTo>
                  <a:pt x="-19399" y="581777"/>
                  <a:pt x="224018" y="710364"/>
                  <a:pt x="264764" y="681789"/>
                </a:cubicBezTo>
                <a:cubicBezTo>
                  <a:pt x="305510" y="653214"/>
                  <a:pt x="254710" y="510339"/>
                  <a:pt x="245714" y="418264"/>
                </a:cubicBezTo>
                <a:cubicBezTo>
                  <a:pt x="236718" y="326189"/>
                  <a:pt x="212376" y="133043"/>
                  <a:pt x="210789" y="129339"/>
                </a:cubicBezTo>
                <a:cubicBezTo>
                  <a:pt x="209202" y="125635"/>
                  <a:pt x="231956" y="411914"/>
                  <a:pt x="236189" y="396039"/>
                </a:cubicBezTo>
                <a:cubicBezTo>
                  <a:pt x="240422" y="380164"/>
                  <a:pt x="223489" y="-34703"/>
                  <a:pt x="258414" y="2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フリーフォーム 467">
            <a:extLst>
              <a:ext uri="{FF2B5EF4-FFF2-40B4-BE49-F238E27FC236}">
                <a16:creationId xmlns:a16="http://schemas.microsoft.com/office/drawing/2014/main" id="{31777F14-2DD3-A997-3B91-404A4A3D6554}"/>
              </a:ext>
            </a:extLst>
          </p:cNvPr>
          <p:cNvSpPr/>
          <p:nvPr/>
        </p:nvSpPr>
        <p:spPr>
          <a:xfrm>
            <a:off x="6864292" y="8273859"/>
            <a:ext cx="316282" cy="1179249"/>
          </a:xfrm>
          <a:custGeom>
            <a:avLst/>
            <a:gdLst>
              <a:gd name="connsiteX0" fmla="*/ 79433 w 316282"/>
              <a:gd name="connsiteY0" fmla="*/ 66866 h 1179249"/>
              <a:gd name="connsiteX1" fmla="*/ 130233 w 316282"/>
              <a:gd name="connsiteY1" fmla="*/ 625666 h 1179249"/>
              <a:gd name="connsiteX2" fmla="*/ 215958 w 316282"/>
              <a:gd name="connsiteY2" fmla="*/ 962216 h 1179249"/>
              <a:gd name="connsiteX3" fmla="*/ 203258 w 316282"/>
              <a:gd name="connsiteY3" fmla="*/ 978091 h 1179249"/>
              <a:gd name="connsiteX4" fmla="*/ 314383 w 316282"/>
              <a:gd name="connsiteY4" fmla="*/ 1165416 h 1179249"/>
              <a:gd name="connsiteX5" fmla="*/ 263583 w 316282"/>
              <a:gd name="connsiteY5" fmla="*/ 1127316 h 1179249"/>
              <a:gd name="connsiteX6" fmla="*/ 139758 w 316282"/>
              <a:gd name="connsiteY6" fmla="*/ 825691 h 1179249"/>
              <a:gd name="connsiteX7" fmla="*/ 15933 w 316282"/>
              <a:gd name="connsiteY7" fmla="*/ 336741 h 1179249"/>
              <a:gd name="connsiteX8" fmla="*/ 12758 w 316282"/>
              <a:gd name="connsiteY8" fmla="*/ 489141 h 1179249"/>
              <a:gd name="connsiteX9" fmla="*/ 41333 w 316282"/>
              <a:gd name="connsiteY9" fmla="*/ 120841 h 1179249"/>
              <a:gd name="connsiteX10" fmla="*/ 58 w 316282"/>
              <a:gd name="connsiteY10" fmla="*/ 193866 h 1179249"/>
              <a:gd name="connsiteX11" fmla="*/ 31808 w 316282"/>
              <a:gd name="connsiteY11" fmla="*/ 191 h 1179249"/>
              <a:gd name="connsiteX12" fmla="*/ 12758 w 316282"/>
              <a:gd name="connsiteY12" fmla="*/ 235141 h 1179249"/>
              <a:gd name="connsiteX13" fmla="*/ 79433 w 316282"/>
              <a:gd name="connsiteY13" fmla="*/ 66866 h 117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6282" h="1179249">
                <a:moveTo>
                  <a:pt x="79433" y="66866"/>
                </a:moveTo>
                <a:cubicBezTo>
                  <a:pt x="99012" y="131953"/>
                  <a:pt x="107479" y="476441"/>
                  <a:pt x="130233" y="625666"/>
                </a:cubicBezTo>
                <a:cubicBezTo>
                  <a:pt x="152987" y="774891"/>
                  <a:pt x="203787" y="903479"/>
                  <a:pt x="215958" y="962216"/>
                </a:cubicBezTo>
                <a:cubicBezTo>
                  <a:pt x="228129" y="1020953"/>
                  <a:pt x="186854" y="944224"/>
                  <a:pt x="203258" y="978091"/>
                </a:cubicBezTo>
                <a:cubicBezTo>
                  <a:pt x="219662" y="1011958"/>
                  <a:pt x="304329" y="1140545"/>
                  <a:pt x="314383" y="1165416"/>
                </a:cubicBezTo>
                <a:cubicBezTo>
                  <a:pt x="324437" y="1190287"/>
                  <a:pt x="292687" y="1183937"/>
                  <a:pt x="263583" y="1127316"/>
                </a:cubicBezTo>
                <a:cubicBezTo>
                  <a:pt x="234479" y="1070695"/>
                  <a:pt x="181033" y="957454"/>
                  <a:pt x="139758" y="825691"/>
                </a:cubicBezTo>
                <a:cubicBezTo>
                  <a:pt x="98483" y="693929"/>
                  <a:pt x="37100" y="392833"/>
                  <a:pt x="15933" y="336741"/>
                </a:cubicBezTo>
                <a:cubicBezTo>
                  <a:pt x="-5234" y="280649"/>
                  <a:pt x="8525" y="525124"/>
                  <a:pt x="12758" y="489141"/>
                </a:cubicBezTo>
                <a:cubicBezTo>
                  <a:pt x="16991" y="453158"/>
                  <a:pt x="43450" y="170053"/>
                  <a:pt x="41333" y="120841"/>
                </a:cubicBezTo>
                <a:cubicBezTo>
                  <a:pt x="39216" y="71629"/>
                  <a:pt x="1645" y="213974"/>
                  <a:pt x="58" y="193866"/>
                </a:cubicBezTo>
                <a:cubicBezTo>
                  <a:pt x="-1530" y="173758"/>
                  <a:pt x="29691" y="-6688"/>
                  <a:pt x="31808" y="191"/>
                </a:cubicBezTo>
                <a:cubicBezTo>
                  <a:pt x="33925" y="7070"/>
                  <a:pt x="7466" y="217149"/>
                  <a:pt x="12758" y="235141"/>
                </a:cubicBezTo>
                <a:cubicBezTo>
                  <a:pt x="18050" y="253133"/>
                  <a:pt x="59854" y="1779"/>
                  <a:pt x="79433" y="668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フリーフォーム 468">
            <a:extLst>
              <a:ext uri="{FF2B5EF4-FFF2-40B4-BE49-F238E27FC236}">
                <a16:creationId xmlns:a16="http://schemas.microsoft.com/office/drawing/2014/main" id="{93324153-55D1-D940-9AB5-115889BE8CE2}"/>
              </a:ext>
            </a:extLst>
          </p:cNvPr>
          <p:cNvSpPr/>
          <p:nvPr/>
        </p:nvSpPr>
        <p:spPr>
          <a:xfrm>
            <a:off x="6483350" y="8438380"/>
            <a:ext cx="392207" cy="1075138"/>
          </a:xfrm>
          <a:custGeom>
            <a:avLst/>
            <a:gdLst>
              <a:gd name="connsiteX0" fmla="*/ 279400 w 392207"/>
              <a:gd name="connsiteY0" fmla="*/ 3945 h 1075138"/>
              <a:gd name="connsiteX1" fmla="*/ 231775 w 392207"/>
              <a:gd name="connsiteY1" fmla="*/ 556395 h 1075138"/>
              <a:gd name="connsiteX2" fmla="*/ 285750 w 392207"/>
              <a:gd name="connsiteY2" fmla="*/ 956445 h 1075138"/>
              <a:gd name="connsiteX3" fmla="*/ 165100 w 392207"/>
              <a:gd name="connsiteY3" fmla="*/ 956445 h 1075138"/>
              <a:gd name="connsiteX4" fmla="*/ 0 w 392207"/>
              <a:gd name="connsiteY4" fmla="*/ 883420 h 1075138"/>
              <a:gd name="connsiteX5" fmla="*/ 342900 w 392207"/>
              <a:gd name="connsiteY5" fmla="*/ 1032645 h 1075138"/>
              <a:gd name="connsiteX6" fmla="*/ 384175 w 392207"/>
              <a:gd name="connsiteY6" fmla="*/ 1067570 h 1075138"/>
              <a:gd name="connsiteX7" fmla="*/ 285750 w 392207"/>
              <a:gd name="connsiteY7" fmla="*/ 908820 h 1075138"/>
              <a:gd name="connsiteX8" fmla="*/ 76200 w 392207"/>
              <a:gd name="connsiteY8" fmla="*/ 350020 h 1075138"/>
              <a:gd name="connsiteX9" fmla="*/ 155575 w 392207"/>
              <a:gd name="connsiteY9" fmla="*/ 527820 h 1075138"/>
              <a:gd name="connsiteX10" fmla="*/ 190500 w 392207"/>
              <a:gd name="connsiteY10" fmla="*/ 203970 h 1075138"/>
              <a:gd name="connsiteX11" fmla="*/ 155575 w 392207"/>
              <a:gd name="connsiteY11" fmla="*/ 302395 h 1075138"/>
              <a:gd name="connsiteX12" fmla="*/ 279400 w 392207"/>
              <a:gd name="connsiteY12" fmla="*/ 3945 h 107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2207" h="1075138">
                <a:moveTo>
                  <a:pt x="279400" y="3945"/>
                </a:moveTo>
                <a:cubicBezTo>
                  <a:pt x="292100" y="46278"/>
                  <a:pt x="230717" y="397645"/>
                  <a:pt x="231775" y="556395"/>
                </a:cubicBezTo>
                <a:cubicBezTo>
                  <a:pt x="232833" y="715145"/>
                  <a:pt x="296863" y="889770"/>
                  <a:pt x="285750" y="956445"/>
                </a:cubicBezTo>
                <a:cubicBezTo>
                  <a:pt x="274637" y="1023120"/>
                  <a:pt x="212725" y="968616"/>
                  <a:pt x="165100" y="956445"/>
                </a:cubicBezTo>
                <a:cubicBezTo>
                  <a:pt x="117475" y="944274"/>
                  <a:pt x="0" y="883420"/>
                  <a:pt x="0" y="883420"/>
                </a:cubicBezTo>
                <a:cubicBezTo>
                  <a:pt x="29633" y="896120"/>
                  <a:pt x="278871" y="1001953"/>
                  <a:pt x="342900" y="1032645"/>
                </a:cubicBezTo>
                <a:cubicBezTo>
                  <a:pt x="406929" y="1063337"/>
                  <a:pt x="393700" y="1088207"/>
                  <a:pt x="384175" y="1067570"/>
                </a:cubicBezTo>
                <a:cubicBezTo>
                  <a:pt x="374650" y="1046933"/>
                  <a:pt x="337079" y="1028412"/>
                  <a:pt x="285750" y="908820"/>
                </a:cubicBezTo>
                <a:cubicBezTo>
                  <a:pt x="234421" y="789228"/>
                  <a:pt x="97896" y="413520"/>
                  <a:pt x="76200" y="350020"/>
                </a:cubicBezTo>
                <a:cubicBezTo>
                  <a:pt x="54504" y="286520"/>
                  <a:pt x="136525" y="552162"/>
                  <a:pt x="155575" y="527820"/>
                </a:cubicBezTo>
                <a:cubicBezTo>
                  <a:pt x="174625" y="503478"/>
                  <a:pt x="190500" y="241541"/>
                  <a:pt x="190500" y="203970"/>
                </a:cubicBezTo>
                <a:cubicBezTo>
                  <a:pt x="190500" y="166399"/>
                  <a:pt x="141817" y="331499"/>
                  <a:pt x="155575" y="302395"/>
                </a:cubicBezTo>
                <a:cubicBezTo>
                  <a:pt x="169333" y="273291"/>
                  <a:pt x="266700" y="-38388"/>
                  <a:pt x="279400" y="3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フリーフォーム 469">
            <a:extLst>
              <a:ext uri="{FF2B5EF4-FFF2-40B4-BE49-F238E27FC236}">
                <a16:creationId xmlns:a16="http://schemas.microsoft.com/office/drawing/2014/main" id="{16408D55-01FA-6C22-04E9-42EC5702E8C1}"/>
              </a:ext>
            </a:extLst>
          </p:cNvPr>
          <p:cNvSpPr/>
          <p:nvPr/>
        </p:nvSpPr>
        <p:spPr>
          <a:xfrm>
            <a:off x="6933456" y="7857795"/>
            <a:ext cx="426445" cy="887130"/>
          </a:xfrm>
          <a:custGeom>
            <a:avLst/>
            <a:gdLst>
              <a:gd name="connsiteX0" fmla="*/ 3919 w 426445"/>
              <a:gd name="connsiteY0" fmla="*/ 41605 h 887130"/>
              <a:gd name="connsiteX1" fmla="*/ 48369 w 426445"/>
              <a:gd name="connsiteY1" fmla="*/ 124155 h 887130"/>
              <a:gd name="connsiteX2" fmla="*/ 286494 w 426445"/>
              <a:gd name="connsiteY2" fmla="*/ 768680 h 887130"/>
              <a:gd name="connsiteX3" fmla="*/ 343644 w 426445"/>
              <a:gd name="connsiteY3" fmla="*/ 778205 h 887130"/>
              <a:gd name="connsiteX4" fmla="*/ 426194 w 426445"/>
              <a:gd name="connsiteY4" fmla="*/ 882980 h 887130"/>
              <a:gd name="connsiteX5" fmla="*/ 315069 w 426445"/>
              <a:gd name="connsiteY5" fmla="*/ 616280 h 887130"/>
              <a:gd name="connsiteX6" fmla="*/ 327769 w 426445"/>
              <a:gd name="connsiteY6" fmla="*/ 784555 h 887130"/>
              <a:gd name="connsiteX7" fmla="*/ 121394 w 426445"/>
              <a:gd name="connsiteY7" fmla="*/ 355930 h 887130"/>
              <a:gd name="connsiteX8" fmla="*/ 108694 w 426445"/>
              <a:gd name="connsiteY8" fmla="*/ 609930 h 887130"/>
              <a:gd name="connsiteX9" fmla="*/ 3919 w 426445"/>
              <a:gd name="connsiteY9" fmla="*/ 41605 h 887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445" h="887130">
                <a:moveTo>
                  <a:pt x="3919" y="41605"/>
                </a:moveTo>
                <a:cubicBezTo>
                  <a:pt x="-6135" y="-39358"/>
                  <a:pt x="1273" y="2976"/>
                  <a:pt x="48369" y="124155"/>
                </a:cubicBezTo>
                <a:cubicBezTo>
                  <a:pt x="95465" y="245334"/>
                  <a:pt x="237281" y="659672"/>
                  <a:pt x="286494" y="768680"/>
                </a:cubicBezTo>
                <a:cubicBezTo>
                  <a:pt x="335707" y="877688"/>
                  <a:pt x="320361" y="759155"/>
                  <a:pt x="343644" y="778205"/>
                </a:cubicBezTo>
                <a:cubicBezTo>
                  <a:pt x="366927" y="797255"/>
                  <a:pt x="430956" y="909967"/>
                  <a:pt x="426194" y="882980"/>
                </a:cubicBezTo>
                <a:cubicBezTo>
                  <a:pt x="421432" y="855993"/>
                  <a:pt x="331473" y="632684"/>
                  <a:pt x="315069" y="616280"/>
                </a:cubicBezTo>
                <a:cubicBezTo>
                  <a:pt x="298665" y="599876"/>
                  <a:pt x="360048" y="827947"/>
                  <a:pt x="327769" y="784555"/>
                </a:cubicBezTo>
                <a:cubicBezTo>
                  <a:pt x="295490" y="741163"/>
                  <a:pt x="157906" y="385034"/>
                  <a:pt x="121394" y="355930"/>
                </a:cubicBezTo>
                <a:cubicBezTo>
                  <a:pt x="84882" y="326826"/>
                  <a:pt x="126156" y="662317"/>
                  <a:pt x="108694" y="609930"/>
                </a:cubicBezTo>
                <a:cubicBezTo>
                  <a:pt x="91232" y="557543"/>
                  <a:pt x="13973" y="122568"/>
                  <a:pt x="3919" y="416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1" name="フリーフォーム 470">
            <a:extLst>
              <a:ext uri="{FF2B5EF4-FFF2-40B4-BE49-F238E27FC236}">
                <a16:creationId xmlns:a16="http://schemas.microsoft.com/office/drawing/2014/main" id="{91C9B27E-288A-6200-D561-98C81C3112DF}"/>
              </a:ext>
            </a:extLst>
          </p:cNvPr>
          <p:cNvSpPr/>
          <p:nvPr/>
        </p:nvSpPr>
        <p:spPr>
          <a:xfrm>
            <a:off x="6530964" y="8099270"/>
            <a:ext cx="159027" cy="762143"/>
          </a:xfrm>
          <a:custGeom>
            <a:avLst/>
            <a:gdLst>
              <a:gd name="connsiteX0" fmla="*/ 117486 w 159027"/>
              <a:gd name="connsiteY0" fmla="*/ 155 h 762143"/>
              <a:gd name="connsiteX1" fmla="*/ 158761 w 159027"/>
              <a:gd name="connsiteY1" fmla="*/ 235105 h 762143"/>
              <a:gd name="connsiteX2" fmla="*/ 95261 w 159027"/>
              <a:gd name="connsiteY2" fmla="*/ 390680 h 762143"/>
              <a:gd name="connsiteX3" fmla="*/ 85736 w 159027"/>
              <a:gd name="connsiteY3" fmla="*/ 755805 h 762143"/>
              <a:gd name="connsiteX4" fmla="*/ 31761 w 159027"/>
              <a:gd name="connsiteY4" fmla="*/ 581180 h 762143"/>
              <a:gd name="connsiteX5" fmla="*/ 11 w 159027"/>
              <a:gd name="connsiteY5" fmla="*/ 70005 h 762143"/>
              <a:gd name="connsiteX6" fmla="*/ 34936 w 159027"/>
              <a:gd name="connsiteY6" fmla="*/ 651030 h 762143"/>
              <a:gd name="connsiteX7" fmla="*/ 104786 w 159027"/>
              <a:gd name="connsiteY7" fmla="*/ 206530 h 762143"/>
              <a:gd name="connsiteX8" fmla="*/ 117486 w 159027"/>
              <a:gd name="connsiteY8" fmla="*/ 155 h 76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027" h="762143">
                <a:moveTo>
                  <a:pt x="117486" y="155"/>
                </a:moveTo>
                <a:cubicBezTo>
                  <a:pt x="126482" y="4917"/>
                  <a:pt x="162465" y="170018"/>
                  <a:pt x="158761" y="235105"/>
                </a:cubicBezTo>
                <a:cubicBezTo>
                  <a:pt x="155057" y="300192"/>
                  <a:pt x="107432" y="303897"/>
                  <a:pt x="95261" y="390680"/>
                </a:cubicBezTo>
                <a:cubicBezTo>
                  <a:pt x="83090" y="477463"/>
                  <a:pt x="96319" y="724055"/>
                  <a:pt x="85736" y="755805"/>
                </a:cubicBezTo>
                <a:cubicBezTo>
                  <a:pt x="75153" y="787555"/>
                  <a:pt x="46049" y="695480"/>
                  <a:pt x="31761" y="581180"/>
                </a:cubicBezTo>
                <a:cubicBezTo>
                  <a:pt x="17473" y="466880"/>
                  <a:pt x="-518" y="58363"/>
                  <a:pt x="11" y="70005"/>
                </a:cubicBezTo>
                <a:cubicBezTo>
                  <a:pt x="540" y="81647"/>
                  <a:pt x="17473" y="628276"/>
                  <a:pt x="34936" y="651030"/>
                </a:cubicBezTo>
                <a:cubicBezTo>
                  <a:pt x="52398" y="673784"/>
                  <a:pt x="89440" y="312363"/>
                  <a:pt x="104786" y="206530"/>
                </a:cubicBezTo>
                <a:cubicBezTo>
                  <a:pt x="120132" y="100697"/>
                  <a:pt x="108490" y="-4607"/>
                  <a:pt x="117486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2" name="フリーフォーム 471">
            <a:extLst>
              <a:ext uri="{FF2B5EF4-FFF2-40B4-BE49-F238E27FC236}">
                <a16:creationId xmlns:a16="http://schemas.microsoft.com/office/drawing/2014/main" id="{40FD8C18-5630-46C8-4211-F267A0793D47}"/>
              </a:ext>
            </a:extLst>
          </p:cNvPr>
          <p:cNvSpPr/>
          <p:nvPr/>
        </p:nvSpPr>
        <p:spPr>
          <a:xfrm>
            <a:off x="5907600" y="7099181"/>
            <a:ext cx="186195" cy="892704"/>
          </a:xfrm>
          <a:custGeom>
            <a:avLst/>
            <a:gdLst>
              <a:gd name="connsiteX0" fmla="*/ 153475 w 186195"/>
              <a:gd name="connsiteY0" fmla="*/ 119 h 892704"/>
              <a:gd name="connsiteX1" fmla="*/ 178875 w 186195"/>
              <a:gd name="connsiteY1" fmla="*/ 330319 h 892704"/>
              <a:gd name="connsiteX2" fmla="*/ 1075 w 186195"/>
              <a:gd name="connsiteY2" fmla="*/ 533519 h 892704"/>
              <a:gd name="connsiteX3" fmla="*/ 102675 w 186195"/>
              <a:gd name="connsiteY3" fmla="*/ 470019 h 892704"/>
              <a:gd name="connsiteX4" fmla="*/ 64575 w 186195"/>
              <a:gd name="connsiteY4" fmla="*/ 581144 h 892704"/>
              <a:gd name="connsiteX5" fmla="*/ 105850 w 186195"/>
              <a:gd name="connsiteY5" fmla="*/ 650994 h 892704"/>
              <a:gd name="connsiteX6" fmla="*/ 26475 w 186195"/>
              <a:gd name="connsiteY6" fmla="*/ 892294 h 892704"/>
              <a:gd name="connsiteX7" fmla="*/ 64575 w 186195"/>
              <a:gd name="connsiteY7" fmla="*/ 701794 h 892704"/>
              <a:gd name="connsiteX8" fmla="*/ 96325 w 186195"/>
              <a:gd name="connsiteY8" fmla="*/ 444619 h 892704"/>
              <a:gd name="connsiteX9" fmla="*/ 166175 w 186195"/>
              <a:gd name="connsiteY9" fmla="*/ 368419 h 892704"/>
              <a:gd name="connsiteX10" fmla="*/ 153475 w 186195"/>
              <a:gd name="connsiteY10" fmla="*/ 119 h 892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6195" h="892704">
                <a:moveTo>
                  <a:pt x="153475" y="119"/>
                </a:moveTo>
                <a:cubicBezTo>
                  <a:pt x="155592" y="-6231"/>
                  <a:pt x="204275" y="241419"/>
                  <a:pt x="178875" y="330319"/>
                </a:cubicBezTo>
                <a:cubicBezTo>
                  <a:pt x="153475" y="419219"/>
                  <a:pt x="13775" y="510236"/>
                  <a:pt x="1075" y="533519"/>
                </a:cubicBezTo>
                <a:cubicBezTo>
                  <a:pt x="-11625" y="556802"/>
                  <a:pt x="92092" y="462082"/>
                  <a:pt x="102675" y="470019"/>
                </a:cubicBezTo>
                <a:cubicBezTo>
                  <a:pt x="113258" y="477956"/>
                  <a:pt x="64046" y="550982"/>
                  <a:pt x="64575" y="581144"/>
                </a:cubicBezTo>
                <a:cubicBezTo>
                  <a:pt x="65104" y="611307"/>
                  <a:pt x="112200" y="599136"/>
                  <a:pt x="105850" y="650994"/>
                </a:cubicBezTo>
                <a:cubicBezTo>
                  <a:pt x="99500" y="702852"/>
                  <a:pt x="33354" y="883827"/>
                  <a:pt x="26475" y="892294"/>
                </a:cubicBezTo>
                <a:cubicBezTo>
                  <a:pt x="19596" y="900761"/>
                  <a:pt x="52933" y="776407"/>
                  <a:pt x="64575" y="701794"/>
                </a:cubicBezTo>
                <a:cubicBezTo>
                  <a:pt x="76217" y="627182"/>
                  <a:pt x="79392" y="500182"/>
                  <a:pt x="96325" y="444619"/>
                </a:cubicBezTo>
                <a:cubicBezTo>
                  <a:pt x="113258" y="389057"/>
                  <a:pt x="160354" y="439857"/>
                  <a:pt x="166175" y="368419"/>
                </a:cubicBezTo>
                <a:cubicBezTo>
                  <a:pt x="171996" y="296982"/>
                  <a:pt x="151358" y="6469"/>
                  <a:pt x="153475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3" name="フリーフォーム 472">
            <a:extLst>
              <a:ext uri="{FF2B5EF4-FFF2-40B4-BE49-F238E27FC236}">
                <a16:creationId xmlns:a16="http://schemas.microsoft.com/office/drawing/2014/main" id="{2D1363ED-C213-EC21-5602-8A95A71546C3}"/>
              </a:ext>
            </a:extLst>
          </p:cNvPr>
          <p:cNvSpPr/>
          <p:nvPr/>
        </p:nvSpPr>
        <p:spPr>
          <a:xfrm>
            <a:off x="5840416" y="7470976"/>
            <a:ext cx="405862" cy="1441269"/>
          </a:xfrm>
          <a:custGeom>
            <a:avLst/>
            <a:gdLst>
              <a:gd name="connsiteX0" fmla="*/ 350834 w 405862"/>
              <a:gd name="connsiteY0" fmla="*/ 6149 h 1441269"/>
              <a:gd name="connsiteX1" fmla="*/ 109534 w 405862"/>
              <a:gd name="connsiteY1" fmla="*/ 577649 h 1441269"/>
              <a:gd name="connsiteX2" fmla="*/ 55559 w 405862"/>
              <a:gd name="connsiteY2" fmla="*/ 1076124 h 1441269"/>
              <a:gd name="connsiteX3" fmla="*/ 36509 w 405862"/>
              <a:gd name="connsiteY3" fmla="*/ 1101524 h 1441269"/>
              <a:gd name="connsiteX4" fmla="*/ 14284 w 405862"/>
              <a:gd name="connsiteY4" fmla="*/ 1304724 h 1441269"/>
              <a:gd name="connsiteX5" fmla="*/ 80959 w 405862"/>
              <a:gd name="connsiteY5" fmla="*/ 1441249 h 1441269"/>
              <a:gd name="connsiteX6" fmla="*/ 261934 w 405862"/>
              <a:gd name="connsiteY6" fmla="*/ 1314249 h 1441269"/>
              <a:gd name="connsiteX7" fmla="*/ 401634 w 405862"/>
              <a:gd name="connsiteY7" fmla="*/ 1225349 h 1441269"/>
              <a:gd name="connsiteX8" fmla="*/ 96834 w 405862"/>
              <a:gd name="connsiteY8" fmla="*/ 1399974 h 1441269"/>
              <a:gd name="connsiteX9" fmla="*/ 55559 w 405862"/>
              <a:gd name="connsiteY9" fmla="*/ 1355524 h 1441269"/>
              <a:gd name="connsiteX10" fmla="*/ 4759 w 405862"/>
              <a:gd name="connsiteY10" fmla="*/ 787199 h 1441269"/>
              <a:gd name="connsiteX11" fmla="*/ 26984 w 405862"/>
              <a:gd name="connsiteY11" fmla="*/ 822124 h 1441269"/>
              <a:gd name="connsiteX12" fmla="*/ 223834 w 405862"/>
              <a:gd name="connsiteY12" fmla="*/ 320474 h 1441269"/>
              <a:gd name="connsiteX13" fmla="*/ 188909 w 405862"/>
              <a:gd name="connsiteY13" fmla="*/ 155374 h 1441269"/>
              <a:gd name="connsiteX14" fmla="*/ 201609 w 405862"/>
              <a:gd name="connsiteY14" fmla="*/ 266499 h 1441269"/>
              <a:gd name="connsiteX15" fmla="*/ 350834 w 405862"/>
              <a:gd name="connsiteY15" fmla="*/ 6149 h 1441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5862" h="1441269">
                <a:moveTo>
                  <a:pt x="350834" y="6149"/>
                </a:moveTo>
                <a:cubicBezTo>
                  <a:pt x="335488" y="58007"/>
                  <a:pt x="158746" y="399320"/>
                  <a:pt x="109534" y="577649"/>
                </a:cubicBezTo>
                <a:cubicBezTo>
                  <a:pt x="60321" y="755978"/>
                  <a:pt x="67730" y="988812"/>
                  <a:pt x="55559" y="1076124"/>
                </a:cubicBezTo>
                <a:cubicBezTo>
                  <a:pt x="43388" y="1163436"/>
                  <a:pt x="43388" y="1063424"/>
                  <a:pt x="36509" y="1101524"/>
                </a:cubicBezTo>
                <a:cubicBezTo>
                  <a:pt x="29630" y="1139624"/>
                  <a:pt x="6876" y="1248103"/>
                  <a:pt x="14284" y="1304724"/>
                </a:cubicBezTo>
                <a:cubicBezTo>
                  <a:pt x="21692" y="1361345"/>
                  <a:pt x="39684" y="1439662"/>
                  <a:pt x="80959" y="1441249"/>
                </a:cubicBezTo>
                <a:cubicBezTo>
                  <a:pt x="122234" y="1442836"/>
                  <a:pt x="208488" y="1350232"/>
                  <a:pt x="261934" y="1314249"/>
                </a:cubicBezTo>
                <a:cubicBezTo>
                  <a:pt x="315380" y="1278266"/>
                  <a:pt x="429151" y="1211062"/>
                  <a:pt x="401634" y="1225349"/>
                </a:cubicBezTo>
                <a:cubicBezTo>
                  <a:pt x="374117" y="1239637"/>
                  <a:pt x="154513" y="1378278"/>
                  <a:pt x="96834" y="1399974"/>
                </a:cubicBezTo>
                <a:cubicBezTo>
                  <a:pt x="39155" y="1421670"/>
                  <a:pt x="70905" y="1457653"/>
                  <a:pt x="55559" y="1355524"/>
                </a:cubicBezTo>
                <a:cubicBezTo>
                  <a:pt x="40213" y="1253395"/>
                  <a:pt x="9521" y="876099"/>
                  <a:pt x="4759" y="787199"/>
                </a:cubicBezTo>
                <a:cubicBezTo>
                  <a:pt x="-4" y="698299"/>
                  <a:pt x="-9528" y="899911"/>
                  <a:pt x="26984" y="822124"/>
                </a:cubicBezTo>
                <a:cubicBezTo>
                  <a:pt x="63496" y="744337"/>
                  <a:pt x="196847" y="431599"/>
                  <a:pt x="223834" y="320474"/>
                </a:cubicBezTo>
                <a:cubicBezTo>
                  <a:pt x="250821" y="209349"/>
                  <a:pt x="192613" y="164370"/>
                  <a:pt x="188909" y="155374"/>
                </a:cubicBezTo>
                <a:cubicBezTo>
                  <a:pt x="185205" y="146378"/>
                  <a:pt x="179913" y="286078"/>
                  <a:pt x="201609" y="266499"/>
                </a:cubicBezTo>
                <a:cubicBezTo>
                  <a:pt x="223305" y="246920"/>
                  <a:pt x="366180" y="-45709"/>
                  <a:pt x="350834" y="6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4" name="フリーフォーム 473">
            <a:extLst>
              <a:ext uri="{FF2B5EF4-FFF2-40B4-BE49-F238E27FC236}">
                <a16:creationId xmlns:a16="http://schemas.microsoft.com/office/drawing/2014/main" id="{13C2FB63-3A6D-F31D-EA99-34D31E867828}"/>
              </a:ext>
            </a:extLst>
          </p:cNvPr>
          <p:cNvSpPr/>
          <p:nvPr/>
        </p:nvSpPr>
        <p:spPr>
          <a:xfrm>
            <a:off x="6060827" y="8029457"/>
            <a:ext cx="403200" cy="771659"/>
          </a:xfrm>
          <a:custGeom>
            <a:avLst/>
            <a:gdLst>
              <a:gd name="connsiteX0" fmla="*/ 330448 w 403200"/>
              <a:gd name="connsiteY0" fmla="*/ 22343 h 771659"/>
              <a:gd name="connsiteX1" fmla="*/ 330448 w 403200"/>
              <a:gd name="connsiteY1" fmla="*/ 89018 h 771659"/>
              <a:gd name="connsiteX2" fmla="*/ 327273 w 403200"/>
              <a:gd name="connsiteY2" fmla="*/ 447793 h 771659"/>
              <a:gd name="connsiteX3" fmla="*/ 178048 w 403200"/>
              <a:gd name="connsiteY3" fmla="*/ 647818 h 771659"/>
              <a:gd name="connsiteX4" fmla="*/ 346323 w 403200"/>
              <a:gd name="connsiteY4" fmla="*/ 565268 h 771659"/>
              <a:gd name="connsiteX5" fmla="*/ 248 w 403200"/>
              <a:gd name="connsiteY5" fmla="*/ 771643 h 771659"/>
              <a:gd name="connsiteX6" fmla="*/ 292348 w 403200"/>
              <a:gd name="connsiteY6" fmla="*/ 574793 h 771659"/>
              <a:gd name="connsiteX7" fmla="*/ 381248 w 403200"/>
              <a:gd name="connsiteY7" fmla="*/ 260468 h 771659"/>
              <a:gd name="connsiteX8" fmla="*/ 400298 w 403200"/>
              <a:gd name="connsiteY8" fmla="*/ 406518 h 771659"/>
              <a:gd name="connsiteX9" fmla="*/ 330448 w 403200"/>
              <a:gd name="connsiteY9" fmla="*/ 22343 h 771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200" h="771659">
                <a:moveTo>
                  <a:pt x="330448" y="22343"/>
                </a:moveTo>
                <a:cubicBezTo>
                  <a:pt x="318806" y="-30574"/>
                  <a:pt x="330977" y="18110"/>
                  <a:pt x="330448" y="89018"/>
                </a:cubicBezTo>
                <a:cubicBezTo>
                  <a:pt x="329919" y="159926"/>
                  <a:pt x="352673" y="354660"/>
                  <a:pt x="327273" y="447793"/>
                </a:cubicBezTo>
                <a:cubicBezTo>
                  <a:pt x="301873" y="540926"/>
                  <a:pt x="174873" y="628239"/>
                  <a:pt x="178048" y="647818"/>
                </a:cubicBezTo>
                <a:cubicBezTo>
                  <a:pt x="181223" y="667397"/>
                  <a:pt x="375956" y="544631"/>
                  <a:pt x="346323" y="565268"/>
                </a:cubicBezTo>
                <a:cubicBezTo>
                  <a:pt x="316690" y="585905"/>
                  <a:pt x="9244" y="770056"/>
                  <a:pt x="248" y="771643"/>
                </a:cubicBezTo>
                <a:cubicBezTo>
                  <a:pt x="-8748" y="773230"/>
                  <a:pt x="228848" y="659989"/>
                  <a:pt x="292348" y="574793"/>
                </a:cubicBezTo>
                <a:cubicBezTo>
                  <a:pt x="355848" y="489597"/>
                  <a:pt x="363256" y="288514"/>
                  <a:pt x="381248" y="260468"/>
                </a:cubicBezTo>
                <a:cubicBezTo>
                  <a:pt x="399240" y="232422"/>
                  <a:pt x="408235" y="441972"/>
                  <a:pt x="400298" y="406518"/>
                </a:cubicBezTo>
                <a:cubicBezTo>
                  <a:pt x="392361" y="371064"/>
                  <a:pt x="342090" y="75260"/>
                  <a:pt x="330448" y="22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7499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231</TotalTime>
  <Words>19</Words>
  <Application>Microsoft Macintosh PowerPoint</Application>
  <PresentationFormat>A3 297x420 mm</PresentationFormat>
  <Paragraphs>13</Paragraphs>
  <Slides>6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HGSSoeiKakugothicUB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12</cp:revision>
  <dcterms:created xsi:type="dcterms:W3CDTF">2024-02-03T08:21:23Z</dcterms:created>
  <dcterms:modified xsi:type="dcterms:W3CDTF">2024-02-05T15:33:05Z</dcterms:modified>
</cp:coreProperties>
</file>